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1" r:id="rId1"/>
  </p:sldMasterIdLst>
  <p:notesMasterIdLst>
    <p:notesMasterId r:id="rId31"/>
  </p:notesMasterIdLst>
  <p:handoutMasterIdLst>
    <p:handoutMasterId r:id="rId32"/>
  </p:handoutMasterIdLst>
  <p:sldIdLst>
    <p:sldId id="1478" r:id="rId2"/>
    <p:sldId id="1005" r:id="rId3"/>
    <p:sldId id="1021" r:id="rId4"/>
    <p:sldId id="917" r:id="rId5"/>
    <p:sldId id="1551" r:id="rId6"/>
    <p:sldId id="1552" r:id="rId7"/>
    <p:sldId id="1553" r:id="rId8"/>
    <p:sldId id="1565" r:id="rId9"/>
    <p:sldId id="1567" r:id="rId10"/>
    <p:sldId id="1570" r:id="rId11"/>
    <p:sldId id="1571" r:id="rId12"/>
    <p:sldId id="1573" r:id="rId13"/>
    <p:sldId id="1575" r:id="rId14"/>
    <p:sldId id="1580" r:id="rId15"/>
    <p:sldId id="1584" r:id="rId16"/>
    <p:sldId id="1585" r:id="rId17"/>
    <p:sldId id="1591" r:id="rId18"/>
    <p:sldId id="1593" r:id="rId19"/>
    <p:sldId id="1600" r:id="rId20"/>
    <p:sldId id="1188" r:id="rId21"/>
    <p:sldId id="1019" r:id="rId22"/>
    <p:sldId id="1649" r:id="rId23"/>
    <p:sldId id="1647" r:id="rId24"/>
    <p:sldId id="1545" r:id="rId25"/>
    <p:sldId id="1548" r:id="rId26"/>
    <p:sldId id="1469" r:id="rId27"/>
    <p:sldId id="1470" r:id="rId28"/>
    <p:sldId id="1467" r:id="rId29"/>
    <p:sldId id="1468" r:id="rId30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052"/>
    <a:srgbClr val="002570"/>
    <a:srgbClr val="000000"/>
    <a:srgbClr val="0033CC"/>
    <a:srgbClr val="FFCC00"/>
    <a:srgbClr val="FF9900"/>
    <a:srgbClr val="0000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2" autoAdjust="0"/>
    <p:restoredTop sz="92298" autoAdjust="0"/>
  </p:normalViewPr>
  <p:slideViewPr>
    <p:cSldViewPr>
      <p:cViewPr varScale="1">
        <p:scale>
          <a:sx n="83" d="100"/>
          <a:sy n="83" d="100"/>
        </p:scale>
        <p:origin x="1310" y="77"/>
      </p:cViewPr>
      <p:guideLst>
        <p:guide orient="horz" pos="193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075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854075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086DA8FA-BFE5-4014-B1C2-161A961C81D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404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369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3338" y="674688"/>
            <a:ext cx="4495800" cy="3371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69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270375"/>
            <a:ext cx="568325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369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075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369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54075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fld id="{DD5C8311-8F29-464F-9709-F232041DED6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01884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39BFDF-472F-4325-A06A-1FD08864F275}" type="slidenum">
              <a:rPr kumimoji="1" lang="en-US" altLang="ko-KR" smtClean="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pPr/>
              <a:t>6</a:t>
            </a:fld>
            <a:endParaRPr kumimoji="1" lang="en-US" altLang="ko-KR" smtClean="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ko-KR" smtClean="0">
                <a:latin typeface="굴림" pitchFamily="34" charset="-127"/>
                <a:ea typeface="굴림" pitchFamily="34" charset="-127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773888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3CC2EE-98C1-4C61-BCF1-1E7BB712FA97}" type="slidenum">
              <a:rPr kumimoji="1" lang="en-US" altLang="ko-KR" smtClean="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pPr/>
              <a:t>7</a:t>
            </a:fld>
            <a:endParaRPr kumimoji="1" lang="en-US" altLang="ko-KR" smtClean="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ko-KR" smtClean="0">
                <a:latin typeface="굴림" pitchFamily="34" charset="-127"/>
                <a:ea typeface="굴림" pitchFamily="34" charset="-127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866881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5094DF18-E3B0-47D5-A377-2591C13D3456}" type="slidenum">
              <a:rPr lang="zh-CN" altLang="en-US" sz="120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US" altLang="zh-CN" sz="1200">
              <a:solidFill>
                <a:prstClr val="black"/>
              </a:solidFill>
            </a:endParaRPr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0665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6A2F06D0-FCC5-4BC2-BFB7-A77C11BAD1C7}" type="slidenum">
              <a:rPr lang="zh-CN" altLang="en-US" sz="120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en-US" altLang="zh-CN" sz="1200">
              <a:solidFill>
                <a:prstClr val="black"/>
              </a:solidFill>
            </a:endParaRPr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998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E5073C0E-DA52-4928-A8B4-4E538AB86D7B}" type="datetimeFigureOut">
              <a:rPr lang="da-DK"/>
              <a:pPr>
                <a:defRPr/>
              </a:pPr>
              <a:t>31-12-2014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2D9552B0-F453-4E3F-8616-85011300FDD1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A7850FC7-8D8D-4E6C-8E56-6D4CC5C66A42}" type="datetimeFigureOut">
              <a:rPr lang="da-DK"/>
              <a:pPr>
                <a:defRPr/>
              </a:pPr>
              <a:t>31-12-2014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ED62A3F5-5613-4A67-A8ED-36143B2BEB3D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621A15FA-9711-47D2-8F0E-0EC32D3188A5}" type="datetimeFigureOut">
              <a:rPr lang="da-DK"/>
              <a:pPr>
                <a:defRPr/>
              </a:pPr>
              <a:t>31-12-2014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2E0375D9-6DE1-41A6-B228-9C742A7D061F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da-DK"/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45C5154A-8D5A-4115-BFA2-C3256168E9DE}" type="datetimeFigureOut">
              <a:rPr lang="da-DK"/>
              <a:pPr>
                <a:defRPr/>
              </a:pPr>
              <a:t>31-12-2014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17E434D6-5056-4210-BBB0-F76735844071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da-DK"/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CC92312A-D16B-45A8-A48F-646D33AB43A0}" type="datetimeFigureOut">
              <a:rPr lang="da-DK"/>
              <a:pPr>
                <a:defRPr/>
              </a:pPr>
              <a:t>31-12-2014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FF7ADC9A-DDF6-4A2A-8F7C-937EB61B9477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26883AED-0EB6-4C83-BA21-7578145F5496}" type="datetimeFigureOut">
              <a:rPr lang="da-DK"/>
              <a:pPr>
                <a:defRPr/>
              </a:pPr>
              <a:t>31-12-2014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3E30FD3C-F434-4D06-A279-77A0B301379E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0600" y="447675"/>
            <a:ext cx="7086600" cy="4873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533400" y="1295400"/>
            <a:ext cx="8191500" cy="5105400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85A5E98-3CA1-4246-B85D-1745990505D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1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 userDrawn="1"/>
        </p:nvSpPr>
        <p:spPr bwMode="auto">
          <a:xfrm>
            <a:off x="0" y="-14288"/>
            <a:ext cx="9144000" cy="871538"/>
          </a:xfrm>
          <a:prstGeom prst="rect">
            <a:avLst/>
          </a:prstGeom>
          <a:blipFill dpi="0" rotWithShape="1">
            <a:blip r:embed="rId10"/>
            <a:srcRect/>
            <a:tile tx="-2457450" ty="0" sx="59000" sy="59000" flip="x" algn="r"/>
          </a:blipFill>
          <a:ln w="0" cap="flat" cmpd="sng" algn="ctr">
            <a:noFill/>
            <a:prstDash val="solid"/>
          </a:ln>
          <a:effectLst/>
          <a:scene3d>
            <a:camera prst="perspectiveFront"/>
            <a:lightRig rig="threePt" dir="t"/>
          </a:scene3d>
          <a:sp3d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6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1" descr="png素材 (276)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19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1" name="TextBox 20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>
              <a:solidFill>
                <a:prstClr val="black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e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4.emf"/><Relationship Id="rId4" Type="http://schemas.openxmlformats.org/officeDocument/2006/relationships/image" Target="../media/image11.emf"/><Relationship Id="rId9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2"/>
          <p:cNvSpPr txBox="1">
            <a:spLocks noChangeArrowheads="1"/>
          </p:cNvSpPr>
          <p:nvPr/>
        </p:nvSpPr>
        <p:spPr bwMode="auto">
          <a:xfrm>
            <a:off x="0" y="1162273"/>
            <a:ext cx="91440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>
              <a:lnSpc>
                <a:spcPct val="90000"/>
              </a:lnSpc>
            </a:pPr>
            <a:r>
              <a:rPr kumimoji="1" lang="en-US" altLang="ko-KR" sz="1000" dirty="0">
                <a:solidFill>
                  <a:srgbClr val="969696"/>
                </a:solidFill>
                <a:ea typeface="굴림" pitchFamily="34" charset="-127"/>
              </a:rPr>
              <a:t>PowerPoint can tailor your presentation so that all slides will look a certain way or fit a specific template.</a:t>
            </a:r>
          </a:p>
          <a:p>
            <a:pPr algn="ctr" latinLnBrk="1">
              <a:lnSpc>
                <a:spcPct val="90000"/>
              </a:lnSpc>
            </a:pPr>
            <a:r>
              <a:rPr kumimoji="1" lang="en-US" altLang="ko-KR" sz="1000" dirty="0">
                <a:solidFill>
                  <a:srgbClr val="969696"/>
                </a:solidFill>
                <a:ea typeface="굴림" pitchFamily="34" charset="-127"/>
              </a:rPr>
              <a:t>If you need to create a presentation for a specific company or have a logo or design that you would like to include on every page,</a:t>
            </a:r>
          </a:p>
          <a:p>
            <a:pPr algn="ctr" latinLnBrk="1">
              <a:lnSpc>
                <a:spcPct val="90000"/>
              </a:lnSpc>
            </a:pPr>
            <a:r>
              <a:rPr kumimoji="1" lang="en-US" altLang="ko-KR" sz="1000" dirty="0">
                <a:solidFill>
                  <a:srgbClr val="969696"/>
                </a:solidFill>
                <a:ea typeface="굴림" pitchFamily="34" charset="-127"/>
              </a:rPr>
              <a:t>then you will need to custom tailor your presentation.</a:t>
            </a:r>
          </a:p>
        </p:txBody>
      </p:sp>
      <p:grpSp>
        <p:nvGrpSpPr>
          <p:cNvPr id="13316" name="Group 7"/>
          <p:cNvGrpSpPr>
            <a:grpSpLocks/>
          </p:cNvGrpSpPr>
          <p:nvPr/>
        </p:nvGrpSpPr>
        <p:grpSpPr bwMode="auto">
          <a:xfrm>
            <a:off x="1368425" y="3859436"/>
            <a:ext cx="1222375" cy="1223962"/>
            <a:chOff x="502" y="3882"/>
            <a:chExt cx="1631" cy="1632"/>
          </a:xfrm>
        </p:grpSpPr>
        <p:sp>
          <p:nvSpPr>
            <p:cNvPr id="97288" name="Oval 8"/>
            <p:cNvSpPr>
              <a:spLocks noChangeArrowheads="1"/>
            </p:cNvSpPr>
            <p:nvPr/>
          </p:nvSpPr>
          <p:spPr bwMode="auto">
            <a:xfrm>
              <a:off x="502" y="3882"/>
              <a:ext cx="1631" cy="163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254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latinLnBrk="1">
                <a:defRPr/>
              </a:pPr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3351" name="Oval 9"/>
            <p:cNvSpPr>
              <a:spLocks noChangeArrowheads="1"/>
            </p:cNvSpPr>
            <p:nvPr/>
          </p:nvSpPr>
          <p:spPr bwMode="auto">
            <a:xfrm>
              <a:off x="836" y="4160"/>
              <a:ext cx="310" cy="31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0000"/>
                  </a:schemeClr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sp>
        <p:nvSpPr>
          <p:cNvPr id="13317" name="Oval 10"/>
          <p:cNvSpPr>
            <a:spLocks noChangeArrowheads="1"/>
          </p:cNvSpPr>
          <p:nvPr/>
        </p:nvSpPr>
        <p:spPr bwMode="auto">
          <a:xfrm>
            <a:off x="2735263" y="4435698"/>
            <a:ext cx="1225550" cy="1225550"/>
          </a:xfrm>
          <a:prstGeom prst="ellipse">
            <a:avLst/>
          </a:prstGeom>
          <a:solidFill>
            <a:schemeClr val="bg1">
              <a:alpha val="25098"/>
            </a:schemeClr>
          </a:solidFill>
          <a:ln w="19050" cap="rnd" algn="ctr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3318" name="Oval 11"/>
          <p:cNvSpPr>
            <a:spLocks noChangeArrowheads="1"/>
          </p:cNvSpPr>
          <p:nvPr/>
        </p:nvSpPr>
        <p:spPr bwMode="auto">
          <a:xfrm>
            <a:off x="827088" y="2525936"/>
            <a:ext cx="1225550" cy="1225550"/>
          </a:xfrm>
          <a:prstGeom prst="ellipse">
            <a:avLst/>
          </a:prstGeom>
          <a:solidFill>
            <a:schemeClr val="bg1">
              <a:alpha val="25098"/>
            </a:schemeClr>
          </a:solidFill>
          <a:ln w="19050" cap="rnd" algn="ctr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3319" name="Oval 12"/>
          <p:cNvSpPr>
            <a:spLocks noChangeArrowheads="1"/>
          </p:cNvSpPr>
          <p:nvPr/>
        </p:nvSpPr>
        <p:spPr bwMode="auto">
          <a:xfrm>
            <a:off x="4643438" y="2527523"/>
            <a:ext cx="1225550" cy="1225550"/>
          </a:xfrm>
          <a:prstGeom prst="ellipse">
            <a:avLst/>
          </a:prstGeom>
          <a:solidFill>
            <a:schemeClr val="bg1">
              <a:alpha val="25098"/>
            </a:schemeClr>
          </a:solidFill>
          <a:ln w="19050" cap="rnd" algn="ctr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3320" name="Oval 13"/>
          <p:cNvSpPr>
            <a:spLocks noChangeArrowheads="1"/>
          </p:cNvSpPr>
          <p:nvPr/>
        </p:nvSpPr>
        <p:spPr bwMode="auto">
          <a:xfrm>
            <a:off x="4102100" y="3859436"/>
            <a:ext cx="1225550" cy="1225550"/>
          </a:xfrm>
          <a:prstGeom prst="ellipse">
            <a:avLst/>
          </a:prstGeom>
          <a:solidFill>
            <a:schemeClr val="bg1">
              <a:alpha val="25098"/>
            </a:schemeClr>
          </a:solidFill>
          <a:ln w="19050" cap="rnd" algn="ctr">
            <a:solidFill>
              <a:srgbClr val="969696"/>
            </a:solidFill>
            <a:prstDash val="sysDot"/>
            <a:round/>
            <a:headEnd/>
            <a:tailEnd/>
          </a:ln>
        </p:spPr>
        <p:txBody>
          <a:bodyPr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3321" name="Line 14"/>
          <p:cNvSpPr>
            <a:spLocks noChangeShapeType="1"/>
          </p:cNvSpPr>
          <p:nvPr/>
        </p:nvSpPr>
        <p:spPr bwMode="auto">
          <a:xfrm flipH="1">
            <a:off x="2052638" y="3138711"/>
            <a:ext cx="539750" cy="0"/>
          </a:xfrm>
          <a:prstGeom prst="line">
            <a:avLst/>
          </a:prstGeom>
          <a:noFill/>
          <a:ln w="38100" cap="rnd">
            <a:solidFill>
              <a:srgbClr val="808080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2" name="Line 15"/>
          <p:cNvSpPr>
            <a:spLocks noChangeShapeType="1"/>
          </p:cNvSpPr>
          <p:nvPr/>
        </p:nvSpPr>
        <p:spPr bwMode="auto">
          <a:xfrm flipH="1">
            <a:off x="4103688" y="3138711"/>
            <a:ext cx="539750" cy="0"/>
          </a:xfrm>
          <a:prstGeom prst="line">
            <a:avLst/>
          </a:prstGeom>
          <a:noFill/>
          <a:ln w="38100" cap="rnd">
            <a:solidFill>
              <a:srgbClr val="808080"/>
            </a:solidFill>
            <a:prstDash val="sysDot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3" name="Line 16"/>
          <p:cNvSpPr>
            <a:spLocks noChangeShapeType="1"/>
          </p:cNvSpPr>
          <p:nvPr/>
        </p:nvSpPr>
        <p:spPr bwMode="auto">
          <a:xfrm flipH="1">
            <a:off x="3348038" y="3894361"/>
            <a:ext cx="0" cy="541337"/>
          </a:xfrm>
          <a:prstGeom prst="line">
            <a:avLst/>
          </a:prstGeom>
          <a:noFill/>
          <a:ln w="38100" cap="rnd">
            <a:solidFill>
              <a:srgbClr val="808080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4" name="Line 17"/>
          <p:cNvSpPr>
            <a:spLocks noChangeShapeType="1"/>
          </p:cNvSpPr>
          <p:nvPr/>
        </p:nvSpPr>
        <p:spPr bwMode="auto">
          <a:xfrm flipH="1">
            <a:off x="2411413" y="3643536"/>
            <a:ext cx="396875" cy="395287"/>
          </a:xfrm>
          <a:prstGeom prst="line">
            <a:avLst/>
          </a:prstGeom>
          <a:noFill/>
          <a:ln w="38100" cap="rnd">
            <a:solidFill>
              <a:srgbClr val="808080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5" name="Line 18"/>
          <p:cNvSpPr>
            <a:spLocks noChangeShapeType="1"/>
          </p:cNvSpPr>
          <p:nvPr/>
        </p:nvSpPr>
        <p:spPr bwMode="auto">
          <a:xfrm>
            <a:off x="3887788" y="3643536"/>
            <a:ext cx="396875" cy="395287"/>
          </a:xfrm>
          <a:prstGeom prst="line">
            <a:avLst/>
          </a:prstGeom>
          <a:noFill/>
          <a:ln w="38100" cap="rnd">
            <a:solidFill>
              <a:srgbClr val="808080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3326" name="Group 19"/>
          <p:cNvGrpSpPr>
            <a:grpSpLocks/>
          </p:cNvGrpSpPr>
          <p:nvPr/>
        </p:nvGrpSpPr>
        <p:grpSpPr bwMode="auto">
          <a:xfrm>
            <a:off x="2592388" y="2383061"/>
            <a:ext cx="1511300" cy="1512887"/>
            <a:chOff x="1179" y="1185"/>
            <a:chExt cx="952" cy="953"/>
          </a:xfrm>
        </p:grpSpPr>
        <p:grpSp>
          <p:nvGrpSpPr>
            <p:cNvPr id="13344" name="Group 20"/>
            <p:cNvGrpSpPr>
              <a:grpSpLocks/>
            </p:cNvGrpSpPr>
            <p:nvPr/>
          </p:nvGrpSpPr>
          <p:grpSpPr bwMode="auto">
            <a:xfrm>
              <a:off x="1179" y="1185"/>
              <a:ext cx="952" cy="953"/>
              <a:chOff x="502" y="3882"/>
              <a:chExt cx="1631" cy="1632"/>
            </a:xfrm>
          </p:grpSpPr>
          <p:sp>
            <p:nvSpPr>
              <p:cNvPr id="13348" name="Oval 21"/>
              <p:cNvSpPr>
                <a:spLocks noChangeArrowheads="1"/>
              </p:cNvSpPr>
              <p:nvPr/>
            </p:nvSpPr>
            <p:spPr bwMode="auto">
              <a:xfrm>
                <a:off x="502" y="3882"/>
                <a:ext cx="1631" cy="1632"/>
              </a:xfrm>
              <a:prstGeom prst="ellipse">
                <a:avLst/>
              </a:prstGeom>
              <a:gradFill rotWithShape="1">
                <a:gsLst>
                  <a:gs pos="0">
                    <a:srgbClr val="0064FF"/>
                  </a:gs>
                  <a:gs pos="100000">
                    <a:srgbClr val="00338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13349" name="Oval 22"/>
              <p:cNvSpPr>
                <a:spLocks noChangeArrowheads="1"/>
              </p:cNvSpPr>
              <p:nvPr/>
            </p:nvSpPr>
            <p:spPr bwMode="auto">
              <a:xfrm>
                <a:off x="836" y="4160"/>
                <a:ext cx="310" cy="312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50000"/>
                    </a:schemeClr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</p:grpSp>
        <p:grpSp>
          <p:nvGrpSpPr>
            <p:cNvPr id="13345" name="Group 23"/>
            <p:cNvGrpSpPr>
              <a:grpSpLocks/>
            </p:cNvGrpSpPr>
            <p:nvPr/>
          </p:nvGrpSpPr>
          <p:grpSpPr bwMode="auto">
            <a:xfrm>
              <a:off x="1338" y="1525"/>
              <a:ext cx="634" cy="249"/>
              <a:chOff x="1338" y="1525"/>
              <a:chExt cx="634" cy="249"/>
            </a:xfrm>
          </p:grpSpPr>
          <p:sp>
            <p:nvSpPr>
              <p:cNvPr id="13346" name="WordArt 2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338" y="1525"/>
                <a:ext cx="634" cy="13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zh-CN" kern="10" spc="-45">
                    <a:ln w="9525">
                      <a:noFill/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dist="12700" dir="5400000" algn="ctr" rotWithShape="0">
                        <a:srgbClr val="000000"/>
                      </a:outerShdw>
                    </a:effectLst>
                    <a:latin typeface="Arial Black"/>
                  </a:rPr>
                  <a:t>DESIGN</a:t>
                </a:r>
                <a:endParaRPr lang="zh-CN" altLang="en-US" kern="10" spc="-45">
                  <a:ln w="9525">
                    <a:noFill/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12700" dir="5400000" algn="ctr" rotWithShape="0">
                      <a:srgbClr val="000000"/>
                    </a:outerShdw>
                  </a:effectLst>
                  <a:latin typeface="Arial Black"/>
                </a:endParaRPr>
              </a:p>
            </p:txBody>
          </p:sp>
          <p:sp>
            <p:nvSpPr>
              <p:cNvPr id="13347" name="WordArt 2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338" y="1706"/>
                <a:ext cx="634" cy="6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zh-CN" kern="10" spc="-45">
                    <a:ln w="9525">
                      <a:noFill/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dist="12700" dir="5400000" algn="ctr" rotWithShape="0">
                        <a:srgbClr val="000000"/>
                      </a:outerShdw>
                    </a:effectLst>
                    <a:latin typeface="Arial Black"/>
                  </a:rPr>
                  <a:t>INSPIRATION</a:t>
                </a:r>
                <a:endParaRPr lang="zh-CN" altLang="en-US" kern="10" spc="-45">
                  <a:ln w="9525">
                    <a:noFill/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12700" dir="5400000" algn="ctr" rotWithShape="0">
                      <a:srgbClr val="000000"/>
                    </a:outerShdw>
                  </a:effectLst>
                  <a:latin typeface="Arial Black"/>
                </a:endParaRPr>
              </a:p>
            </p:txBody>
          </p:sp>
        </p:grpSp>
      </p:grpSp>
      <p:sp>
        <p:nvSpPr>
          <p:cNvPr id="13327" name="WordArt 26"/>
          <p:cNvSpPr>
            <a:spLocks noChangeArrowheads="1" noChangeShapeType="1" noTextEdit="1"/>
          </p:cNvSpPr>
          <p:nvPr/>
        </p:nvSpPr>
        <p:spPr bwMode="auto">
          <a:xfrm>
            <a:off x="2843213" y="5011961"/>
            <a:ext cx="1009650" cy="14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ln w="9525">
                  <a:noFill/>
                  <a:round/>
                  <a:headEnd/>
                  <a:tailEnd/>
                </a:ln>
                <a:solidFill>
                  <a:srgbClr val="808080"/>
                </a:solidFill>
                <a:latin typeface="Arial Black"/>
              </a:rPr>
              <a:t>Manufacturing</a:t>
            </a:r>
            <a:endParaRPr lang="zh-CN" altLang="en-US" kern="10" spc="-45">
              <a:ln w="9525">
                <a:noFill/>
                <a:round/>
                <a:headEnd/>
                <a:tailEnd/>
              </a:ln>
              <a:solidFill>
                <a:srgbClr val="808080"/>
              </a:solidFill>
              <a:latin typeface="Arial Black"/>
            </a:endParaRPr>
          </a:p>
        </p:txBody>
      </p:sp>
      <p:sp>
        <p:nvSpPr>
          <p:cNvPr id="13328" name="WordArt 27"/>
          <p:cNvSpPr>
            <a:spLocks noChangeArrowheads="1" noChangeShapeType="1" noTextEdit="1"/>
          </p:cNvSpPr>
          <p:nvPr/>
        </p:nvSpPr>
        <p:spPr bwMode="auto">
          <a:xfrm>
            <a:off x="4248150" y="4421411"/>
            <a:ext cx="936625" cy="122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ln w="9525">
                  <a:noFill/>
                  <a:round/>
                  <a:headEnd/>
                  <a:tailEnd/>
                </a:ln>
                <a:solidFill>
                  <a:srgbClr val="808080"/>
                </a:solidFill>
                <a:latin typeface="Arial Black"/>
              </a:rPr>
              <a:t>Construction</a:t>
            </a:r>
            <a:endParaRPr lang="zh-CN" altLang="en-US" kern="10" spc="-45">
              <a:ln w="9525">
                <a:noFill/>
                <a:round/>
                <a:headEnd/>
                <a:tailEnd/>
              </a:ln>
              <a:solidFill>
                <a:srgbClr val="808080"/>
              </a:solidFill>
              <a:latin typeface="Arial Black"/>
            </a:endParaRPr>
          </a:p>
        </p:txBody>
      </p:sp>
      <p:sp>
        <p:nvSpPr>
          <p:cNvPr id="13329" name="WordArt 28"/>
          <p:cNvSpPr>
            <a:spLocks noChangeArrowheads="1" noChangeShapeType="1" noTextEdit="1"/>
          </p:cNvSpPr>
          <p:nvPr/>
        </p:nvSpPr>
        <p:spPr bwMode="auto">
          <a:xfrm>
            <a:off x="5006975" y="3067273"/>
            <a:ext cx="501650" cy="14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ln w="9525">
                  <a:noFill/>
                  <a:round/>
                  <a:headEnd/>
                  <a:tailEnd/>
                </a:ln>
                <a:solidFill>
                  <a:srgbClr val="808080"/>
                </a:solidFill>
                <a:latin typeface="Arial Black"/>
              </a:rPr>
              <a:t>Clarity</a:t>
            </a:r>
            <a:endParaRPr lang="zh-CN" altLang="en-US" kern="10" spc="-45">
              <a:ln w="9525">
                <a:noFill/>
                <a:round/>
                <a:headEnd/>
                <a:tailEnd/>
              </a:ln>
              <a:solidFill>
                <a:srgbClr val="808080"/>
              </a:solidFill>
              <a:latin typeface="Arial Black"/>
            </a:endParaRPr>
          </a:p>
        </p:txBody>
      </p:sp>
      <p:sp>
        <p:nvSpPr>
          <p:cNvPr id="13330" name="WordArt 29"/>
          <p:cNvSpPr>
            <a:spLocks noChangeArrowheads="1" noChangeShapeType="1" noTextEdit="1"/>
          </p:cNvSpPr>
          <p:nvPr/>
        </p:nvSpPr>
        <p:spPr bwMode="auto">
          <a:xfrm>
            <a:off x="1187450" y="3067273"/>
            <a:ext cx="501650" cy="14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ln w="9525">
                  <a:noFill/>
                  <a:round/>
                  <a:headEnd/>
                  <a:tailEnd/>
                </a:ln>
                <a:solidFill>
                  <a:srgbClr val="808080"/>
                </a:solidFill>
                <a:latin typeface="Arial Black"/>
              </a:rPr>
              <a:t>Impact</a:t>
            </a:r>
            <a:endParaRPr lang="zh-CN" altLang="en-US" kern="10" spc="-45">
              <a:ln w="9525">
                <a:noFill/>
                <a:round/>
                <a:headEnd/>
                <a:tailEnd/>
              </a:ln>
              <a:solidFill>
                <a:srgbClr val="808080"/>
              </a:solidFill>
              <a:latin typeface="Arial Black"/>
            </a:endParaRPr>
          </a:p>
        </p:txBody>
      </p:sp>
      <p:sp>
        <p:nvSpPr>
          <p:cNvPr id="13331" name="WordArt 30"/>
          <p:cNvSpPr>
            <a:spLocks noChangeArrowheads="1" noChangeShapeType="1" noTextEdit="1"/>
          </p:cNvSpPr>
          <p:nvPr/>
        </p:nvSpPr>
        <p:spPr bwMode="auto">
          <a:xfrm>
            <a:off x="1655763" y="4419823"/>
            <a:ext cx="647700" cy="123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ln w="9525">
                  <a:noFill/>
                  <a:round/>
                  <a:headEnd/>
                  <a:tailEnd/>
                </a:ln>
                <a:solidFill>
                  <a:srgbClr val="333333"/>
                </a:solidFill>
                <a:latin typeface="Arial Black"/>
              </a:rPr>
              <a:t>Premium</a:t>
            </a:r>
            <a:endParaRPr lang="zh-CN" altLang="en-US" kern="10" spc="-45">
              <a:ln w="9525">
                <a:noFill/>
                <a:round/>
                <a:headEnd/>
                <a:tailEnd/>
              </a:ln>
              <a:solidFill>
                <a:srgbClr val="333333"/>
              </a:solidFill>
              <a:latin typeface="Arial Black"/>
            </a:endParaRPr>
          </a:p>
        </p:txBody>
      </p:sp>
      <p:sp>
        <p:nvSpPr>
          <p:cNvPr id="13332" name="AutoShape 31"/>
          <p:cNvSpPr>
            <a:spLocks noChangeArrowheads="1"/>
          </p:cNvSpPr>
          <p:nvPr/>
        </p:nvSpPr>
        <p:spPr bwMode="auto">
          <a:xfrm>
            <a:off x="6337300" y="4399186"/>
            <a:ext cx="2087563" cy="1008062"/>
          </a:xfrm>
          <a:prstGeom prst="roundRect">
            <a:avLst>
              <a:gd name="adj" fmla="val 6616"/>
            </a:avLst>
          </a:prstGeom>
          <a:solidFill>
            <a:schemeClr val="tx1">
              <a:alpha val="10196"/>
            </a:schemeClr>
          </a:solidFill>
          <a:ln w="19050" cap="rnd" algn="ctr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latinLnBrk="1"/>
            <a:endParaRPr kumimoji="1" lang="zh-CN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3333" name="Text Box 32"/>
          <p:cNvSpPr txBox="1">
            <a:spLocks noChangeArrowheads="1"/>
          </p:cNvSpPr>
          <p:nvPr/>
        </p:nvSpPr>
        <p:spPr bwMode="auto">
          <a:xfrm>
            <a:off x="6913563" y="4586511"/>
            <a:ext cx="1368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kumimoji="1" lang="en-US" altLang="ko-KR" sz="1000">
                <a:solidFill>
                  <a:srgbClr val="0064FF"/>
                </a:solidFill>
                <a:latin typeface="Arial Black" pitchFamily="34" charset="0"/>
                <a:ea typeface="굴림" pitchFamily="34" charset="-127"/>
              </a:rPr>
              <a:t>Visual Appealing</a:t>
            </a:r>
          </a:p>
        </p:txBody>
      </p:sp>
      <p:sp>
        <p:nvSpPr>
          <p:cNvPr id="13334" name="Text Box 33"/>
          <p:cNvSpPr txBox="1">
            <a:spLocks noChangeArrowheads="1"/>
          </p:cNvSpPr>
          <p:nvPr/>
        </p:nvSpPr>
        <p:spPr bwMode="auto">
          <a:xfrm>
            <a:off x="6913563" y="4983386"/>
            <a:ext cx="1368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kumimoji="1" lang="en-US" altLang="ko-KR" sz="1000">
                <a:solidFill>
                  <a:srgbClr val="9E9E9E"/>
                </a:solidFill>
                <a:latin typeface="Arial Black" pitchFamily="34" charset="0"/>
                <a:ea typeface="굴림" pitchFamily="34" charset="-127"/>
              </a:rPr>
              <a:t>Subtle Touch</a:t>
            </a:r>
          </a:p>
        </p:txBody>
      </p:sp>
      <p:grpSp>
        <p:nvGrpSpPr>
          <p:cNvPr id="13335" name="Group 34"/>
          <p:cNvGrpSpPr>
            <a:grpSpLocks/>
          </p:cNvGrpSpPr>
          <p:nvPr/>
        </p:nvGrpSpPr>
        <p:grpSpPr bwMode="auto">
          <a:xfrm>
            <a:off x="6516688" y="4543648"/>
            <a:ext cx="325437" cy="325438"/>
            <a:chOff x="502" y="3882"/>
            <a:chExt cx="1631" cy="1632"/>
          </a:xfrm>
        </p:grpSpPr>
        <p:sp>
          <p:nvSpPr>
            <p:cNvPr id="13342" name="Oval 35"/>
            <p:cNvSpPr>
              <a:spLocks noChangeArrowheads="1"/>
            </p:cNvSpPr>
            <p:nvPr/>
          </p:nvSpPr>
          <p:spPr bwMode="auto">
            <a:xfrm>
              <a:off x="502" y="3882"/>
              <a:ext cx="1631" cy="1632"/>
            </a:xfrm>
            <a:prstGeom prst="ellipse">
              <a:avLst/>
            </a:prstGeom>
            <a:gradFill rotWithShape="1">
              <a:gsLst>
                <a:gs pos="0">
                  <a:srgbClr val="FF6400"/>
                </a:gs>
                <a:gs pos="100000">
                  <a:srgbClr val="6025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13343" name="Oval 36"/>
            <p:cNvSpPr>
              <a:spLocks noChangeArrowheads="1"/>
            </p:cNvSpPr>
            <p:nvPr/>
          </p:nvSpPr>
          <p:spPr bwMode="auto">
            <a:xfrm>
              <a:off x="836" y="4160"/>
              <a:ext cx="310" cy="31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0000"/>
                  </a:schemeClr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pSp>
        <p:nvGrpSpPr>
          <p:cNvPr id="13336" name="Group 37"/>
          <p:cNvGrpSpPr>
            <a:grpSpLocks/>
          </p:cNvGrpSpPr>
          <p:nvPr/>
        </p:nvGrpSpPr>
        <p:grpSpPr bwMode="auto">
          <a:xfrm>
            <a:off x="6516688" y="4938936"/>
            <a:ext cx="325437" cy="325437"/>
            <a:chOff x="502" y="3882"/>
            <a:chExt cx="1631" cy="1632"/>
          </a:xfrm>
        </p:grpSpPr>
        <p:sp>
          <p:nvSpPr>
            <p:cNvPr id="97318" name="Oval 38"/>
            <p:cNvSpPr>
              <a:spLocks noChangeArrowheads="1"/>
            </p:cNvSpPr>
            <p:nvPr/>
          </p:nvSpPr>
          <p:spPr bwMode="auto">
            <a:xfrm>
              <a:off x="502" y="3882"/>
              <a:ext cx="1631" cy="163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254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latinLnBrk="1">
                <a:defRPr/>
              </a:pPr>
              <a:endParaRPr kumimoji="1" lang="zh-CN" altLang="en-US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3341" name="Oval 39"/>
            <p:cNvSpPr>
              <a:spLocks noChangeArrowheads="1"/>
            </p:cNvSpPr>
            <p:nvPr/>
          </p:nvSpPr>
          <p:spPr bwMode="auto">
            <a:xfrm>
              <a:off x="836" y="4160"/>
              <a:ext cx="310" cy="31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50000"/>
                  </a:schemeClr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1"/>
              <a:endParaRPr kumimoji="1" lang="zh-CN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sp>
        <p:nvSpPr>
          <p:cNvPr id="13337" name="Text Box 40"/>
          <p:cNvSpPr txBox="1">
            <a:spLocks noChangeArrowheads="1"/>
          </p:cNvSpPr>
          <p:nvPr/>
        </p:nvSpPr>
        <p:spPr bwMode="auto">
          <a:xfrm>
            <a:off x="6265863" y="2527523"/>
            <a:ext cx="21240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kumimoji="1" lang="en-US" altLang="ko-KR" sz="1400">
                <a:solidFill>
                  <a:srgbClr val="9E9E9E"/>
                </a:solidFill>
                <a:latin typeface="Arial Black" pitchFamily="34" charset="0"/>
                <a:ea typeface="굴림" pitchFamily="34" charset="-127"/>
              </a:rPr>
              <a:t>More choices and visual trends</a:t>
            </a:r>
          </a:p>
          <a:p>
            <a:pPr latinLnBrk="1"/>
            <a:r>
              <a:rPr kumimoji="1" lang="en-US" altLang="ko-KR" sz="1000">
                <a:solidFill>
                  <a:srgbClr val="9E9E9E"/>
                </a:solidFill>
                <a:ea typeface="굴림" pitchFamily="34" charset="-127"/>
              </a:rPr>
              <a:t>It’s about giving you the variety you need to meet the design on your mind. </a:t>
            </a:r>
          </a:p>
          <a:p>
            <a:pPr latinLnBrk="1"/>
            <a:r>
              <a:rPr kumimoji="1" lang="en-US" altLang="ko-KR" sz="1000">
                <a:solidFill>
                  <a:srgbClr val="9E9E9E"/>
                </a:solidFill>
                <a:ea typeface="굴림" pitchFamily="34" charset="-127"/>
              </a:rPr>
              <a:t>We create powerpoint templates based on new visual trends that’s fresh, relevant and always on the cutting edge.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931"/>
          <p:cNvSpPr>
            <a:spLocks noChangeArrowheads="1"/>
          </p:cNvSpPr>
          <p:nvPr/>
        </p:nvSpPr>
        <p:spPr bwMode="auto">
          <a:xfrm>
            <a:off x="827088" y="4221163"/>
            <a:ext cx="7273925" cy="1800225"/>
          </a:xfrm>
          <a:prstGeom prst="rect">
            <a:avLst/>
          </a:prstGeom>
          <a:solidFill>
            <a:schemeClr val="bg2">
              <a:alpha val="23137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5058" name="AutoShape 1896"/>
          <p:cNvSpPr>
            <a:spLocks noChangeArrowheads="1"/>
          </p:cNvSpPr>
          <p:nvPr/>
        </p:nvSpPr>
        <p:spPr bwMode="auto">
          <a:xfrm>
            <a:off x="2781300" y="3068638"/>
            <a:ext cx="633413" cy="23050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3CCFF"/>
              </a:gs>
              <a:gs pos="100000">
                <a:srgbClr val="0099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5059" name="AutoShape 1897"/>
          <p:cNvSpPr>
            <a:spLocks noChangeArrowheads="1"/>
          </p:cNvSpPr>
          <p:nvPr/>
        </p:nvSpPr>
        <p:spPr bwMode="auto">
          <a:xfrm>
            <a:off x="4194175" y="2205038"/>
            <a:ext cx="633413" cy="31686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00"/>
              </a:gs>
              <a:gs pos="100000">
                <a:srgbClr val="FF66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5060" name="AutoShape 1898"/>
          <p:cNvSpPr>
            <a:spLocks noChangeArrowheads="1"/>
          </p:cNvSpPr>
          <p:nvPr/>
        </p:nvSpPr>
        <p:spPr bwMode="auto">
          <a:xfrm>
            <a:off x="5607050" y="3141663"/>
            <a:ext cx="633413" cy="22320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0099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5061" name="AutoShape 1899"/>
          <p:cNvSpPr>
            <a:spLocks noChangeArrowheads="1"/>
          </p:cNvSpPr>
          <p:nvPr/>
        </p:nvSpPr>
        <p:spPr bwMode="auto">
          <a:xfrm>
            <a:off x="7019925" y="2420938"/>
            <a:ext cx="633413" cy="2952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/>
              </a:gs>
              <a:gs pos="100000">
                <a:srgbClr val="0033C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5062" name="AutoShape 1902"/>
          <p:cNvSpPr>
            <a:spLocks noChangeArrowheads="1"/>
          </p:cNvSpPr>
          <p:nvPr/>
        </p:nvSpPr>
        <p:spPr bwMode="auto">
          <a:xfrm>
            <a:off x="2771775" y="4221163"/>
            <a:ext cx="633413" cy="1152525"/>
          </a:xfrm>
          <a:prstGeom prst="roundRect">
            <a:avLst>
              <a:gd name="adj" fmla="val 0"/>
            </a:avLst>
          </a:prstGeom>
          <a:solidFill>
            <a:schemeClr val="tx1">
              <a:alpha val="34117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5063" name="AutoShape 1903"/>
          <p:cNvSpPr>
            <a:spLocks noChangeArrowheads="1"/>
          </p:cNvSpPr>
          <p:nvPr/>
        </p:nvSpPr>
        <p:spPr bwMode="auto">
          <a:xfrm>
            <a:off x="4187825" y="4221163"/>
            <a:ext cx="633413" cy="1152525"/>
          </a:xfrm>
          <a:prstGeom prst="roundRect">
            <a:avLst>
              <a:gd name="adj" fmla="val 0"/>
            </a:avLst>
          </a:prstGeom>
          <a:solidFill>
            <a:schemeClr val="tx1">
              <a:alpha val="34117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5064" name="AutoShape 1904"/>
          <p:cNvSpPr>
            <a:spLocks noChangeArrowheads="1"/>
          </p:cNvSpPr>
          <p:nvPr/>
        </p:nvSpPr>
        <p:spPr bwMode="auto">
          <a:xfrm>
            <a:off x="5613400" y="4221163"/>
            <a:ext cx="633413" cy="1152525"/>
          </a:xfrm>
          <a:prstGeom prst="roundRect">
            <a:avLst>
              <a:gd name="adj" fmla="val 0"/>
            </a:avLst>
          </a:prstGeom>
          <a:solidFill>
            <a:schemeClr val="tx1">
              <a:alpha val="34117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5065" name="AutoShape 1905"/>
          <p:cNvSpPr>
            <a:spLocks noChangeArrowheads="1"/>
          </p:cNvSpPr>
          <p:nvPr/>
        </p:nvSpPr>
        <p:spPr bwMode="auto">
          <a:xfrm>
            <a:off x="7019925" y="4221163"/>
            <a:ext cx="633413" cy="1152525"/>
          </a:xfrm>
          <a:prstGeom prst="roundRect">
            <a:avLst>
              <a:gd name="adj" fmla="val 0"/>
            </a:avLst>
          </a:prstGeom>
          <a:solidFill>
            <a:schemeClr val="tx1">
              <a:alpha val="34117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5066" name="AutoShape 1893"/>
          <p:cNvSpPr>
            <a:spLocks noChangeArrowheads="1"/>
          </p:cNvSpPr>
          <p:nvPr/>
        </p:nvSpPr>
        <p:spPr bwMode="auto">
          <a:xfrm>
            <a:off x="1370013" y="1773238"/>
            <a:ext cx="633412" cy="36004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/>
              </a:gs>
              <a:gs pos="100000">
                <a:srgbClr val="FF9933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5067" name="AutoShape 1901"/>
          <p:cNvSpPr>
            <a:spLocks noChangeArrowheads="1"/>
          </p:cNvSpPr>
          <p:nvPr/>
        </p:nvSpPr>
        <p:spPr bwMode="auto">
          <a:xfrm>
            <a:off x="1370013" y="4221163"/>
            <a:ext cx="633412" cy="1152525"/>
          </a:xfrm>
          <a:prstGeom prst="roundRect">
            <a:avLst>
              <a:gd name="adj" fmla="val 0"/>
            </a:avLst>
          </a:prstGeom>
          <a:solidFill>
            <a:schemeClr val="tx1">
              <a:alpha val="34117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5068" name="Line 1557"/>
          <p:cNvSpPr>
            <a:spLocks noChangeShapeType="1"/>
          </p:cNvSpPr>
          <p:nvPr/>
        </p:nvSpPr>
        <p:spPr bwMode="auto">
          <a:xfrm>
            <a:off x="1458913" y="60420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69" name="Line 1558"/>
          <p:cNvSpPr>
            <a:spLocks noChangeShapeType="1"/>
          </p:cNvSpPr>
          <p:nvPr/>
        </p:nvSpPr>
        <p:spPr bwMode="auto">
          <a:xfrm>
            <a:off x="1458913" y="60420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70" name="Line 1561"/>
          <p:cNvSpPr>
            <a:spLocks noChangeShapeType="1"/>
          </p:cNvSpPr>
          <p:nvPr/>
        </p:nvSpPr>
        <p:spPr bwMode="auto">
          <a:xfrm>
            <a:off x="1246188" y="62039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71" name="Line 1562"/>
          <p:cNvSpPr>
            <a:spLocks noChangeShapeType="1"/>
          </p:cNvSpPr>
          <p:nvPr/>
        </p:nvSpPr>
        <p:spPr bwMode="auto">
          <a:xfrm>
            <a:off x="1246188" y="62039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72" name="Line 1565"/>
          <p:cNvSpPr>
            <a:spLocks noChangeShapeType="1"/>
          </p:cNvSpPr>
          <p:nvPr/>
        </p:nvSpPr>
        <p:spPr bwMode="auto">
          <a:xfrm>
            <a:off x="1233488" y="6118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73" name="Line 1566"/>
          <p:cNvSpPr>
            <a:spLocks noChangeShapeType="1"/>
          </p:cNvSpPr>
          <p:nvPr/>
        </p:nvSpPr>
        <p:spPr bwMode="auto">
          <a:xfrm>
            <a:off x="1233488" y="6118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74" name="Line 1568"/>
          <p:cNvSpPr>
            <a:spLocks noChangeShapeType="1"/>
          </p:cNvSpPr>
          <p:nvPr/>
        </p:nvSpPr>
        <p:spPr bwMode="auto">
          <a:xfrm>
            <a:off x="1223963" y="60515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75" name="Line 1569"/>
          <p:cNvSpPr>
            <a:spLocks noChangeShapeType="1"/>
          </p:cNvSpPr>
          <p:nvPr/>
        </p:nvSpPr>
        <p:spPr bwMode="auto">
          <a:xfrm>
            <a:off x="1223963" y="60515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76" name="Line 1571"/>
          <p:cNvSpPr>
            <a:spLocks noChangeShapeType="1"/>
          </p:cNvSpPr>
          <p:nvPr/>
        </p:nvSpPr>
        <p:spPr bwMode="auto">
          <a:xfrm>
            <a:off x="1243013" y="60515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77" name="Line 1572"/>
          <p:cNvSpPr>
            <a:spLocks noChangeShapeType="1"/>
          </p:cNvSpPr>
          <p:nvPr/>
        </p:nvSpPr>
        <p:spPr bwMode="auto">
          <a:xfrm>
            <a:off x="1243013" y="60515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78" name="Line 1574"/>
          <p:cNvSpPr>
            <a:spLocks noChangeShapeType="1"/>
          </p:cNvSpPr>
          <p:nvPr/>
        </p:nvSpPr>
        <p:spPr bwMode="auto">
          <a:xfrm>
            <a:off x="1233488" y="60579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79" name="Line 1575"/>
          <p:cNvSpPr>
            <a:spLocks noChangeShapeType="1"/>
          </p:cNvSpPr>
          <p:nvPr/>
        </p:nvSpPr>
        <p:spPr bwMode="auto">
          <a:xfrm>
            <a:off x="1233488" y="60579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0" name="Line 1598"/>
          <p:cNvSpPr>
            <a:spLocks noChangeShapeType="1"/>
          </p:cNvSpPr>
          <p:nvPr/>
        </p:nvSpPr>
        <p:spPr bwMode="auto">
          <a:xfrm>
            <a:off x="4414838" y="627697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1" name="Line 1599"/>
          <p:cNvSpPr>
            <a:spLocks noChangeShapeType="1"/>
          </p:cNvSpPr>
          <p:nvPr/>
        </p:nvSpPr>
        <p:spPr bwMode="auto">
          <a:xfrm>
            <a:off x="4414838" y="627697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2" name="Line 1600"/>
          <p:cNvSpPr>
            <a:spLocks noChangeShapeType="1"/>
          </p:cNvSpPr>
          <p:nvPr/>
        </p:nvSpPr>
        <p:spPr bwMode="auto">
          <a:xfrm>
            <a:off x="4402138" y="61912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3" name="Line 1601"/>
          <p:cNvSpPr>
            <a:spLocks noChangeShapeType="1"/>
          </p:cNvSpPr>
          <p:nvPr/>
        </p:nvSpPr>
        <p:spPr bwMode="auto">
          <a:xfrm>
            <a:off x="4402138" y="61912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4" name="Line 1602"/>
          <p:cNvSpPr>
            <a:spLocks noChangeShapeType="1"/>
          </p:cNvSpPr>
          <p:nvPr/>
        </p:nvSpPr>
        <p:spPr bwMode="auto">
          <a:xfrm>
            <a:off x="4389438" y="612457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5" name="Line 1603"/>
          <p:cNvSpPr>
            <a:spLocks noChangeShapeType="1"/>
          </p:cNvSpPr>
          <p:nvPr/>
        </p:nvSpPr>
        <p:spPr bwMode="auto">
          <a:xfrm>
            <a:off x="4389438" y="612457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6" name="Line 1612"/>
          <p:cNvSpPr>
            <a:spLocks noChangeShapeType="1"/>
          </p:cNvSpPr>
          <p:nvPr/>
        </p:nvSpPr>
        <p:spPr bwMode="auto">
          <a:xfrm>
            <a:off x="3259138" y="618648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7" name="Line 1613"/>
          <p:cNvSpPr>
            <a:spLocks noChangeShapeType="1"/>
          </p:cNvSpPr>
          <p:nvPr/>
        </p:nvSpPr>
        <p:spPr bwMode="auto">
          <a:xfrm>
            <a:off x="3259138" y="618648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8" name="Line 1616"/>
          <p:cNvSpPr>
            <a:spLocks noChangeShapeType="1"/>
          </p:cNvSpPr>
          <p:nvPr/>
        </p:nvSpPr>
        <p:spPr bwMode="auto">
          <a:xfrm>
            <a:off x="3046413" y="63484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89" name="Line 1617"/>
          <p:cNvSpPr>
            <a:spLocks noChangeShapeType="1"/>
          </p:cNvSpPr>
          <p:nvPr/>
        </p:nvSpPr>
        <p:spPr bwMode="auto">
          <a:xfrm>
            <a:off x="3046413" y="63484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90" name="Line 1620"/>
          <p:cNvSpPr>
            <a:spLocks noChangeShapeType="1"/>
          </p:cNvSpPr>
          <p:nvPr/>
        </p:nvSpPr>
        <p:spPr bwMode="auto">
          <a:xfrm>
            <a:off x="3033713" y="626268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91" name="Line 1621"/>
          <p:cNvSpPr>
            <a:spLocks noChangeShapeType="1"/>
          </p:cNvSpPr>
          <p:nvPr/>
        </p:nvSpPr>
        <p:spPr bwMode="auto">
          <a:xfrm>
            <a:off x="3033713" y="626268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92" name="Line 1623"/>
          <p:cNvSpPr>
            <a:spLocks noChangeShapeType="1"/>
          </p:cNvSpPr>
          <p:nvPr/>
        </p:nvSpPr>
        <p:spPr bwMode="auto">
          <a:xfrm>
            <a:off x="3024188" y="61960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93" name="Line 1624"/>
          <p:cNvSpPr>
            <a:spLocks noChangeShapeType="1"/>
          </p:cNvSpPr>
          <p:nvPr/>
        </p:nvSpPr>
        <p:spPr bwMode="auto">
          <a:xfrm>
            <a:off x="3024188" y="61960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94" name="Line 1626"/>
          <p:cNvSpPr>
            <a:spLocks noChangeShapeType="1"/>
          </p:cNvSpPr>
          <p:nvPr/>
        </p:nvSpPr>
        <p:spPr bwMode="auto">
          <a:xfrm>
            <a:off x="3043238" y="61960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95" name="Line 1627"/>
          <p:cNvSpPr>
            <a:spLocks noChangeShapeType="1"/>
          </p:cNvSpPr>
          <p:nvPr/>
        </p:nvSpPr>
        <p:spPr bwMode="auto">
          <a:xfrm>
            <a:off x="3043238" y="61960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96" name="Line 1629"/>
          <p:cNvSpPr>
            <a:spLocks noChangeShapeType="1"/>
          </p:cNvSpPr>
          <p:nvPr/>
        </p:nvSpPr>
        <p:spPr bwMode="auto">
          <a:xfrm>
            <a:off x="3033713" y="620236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97" name="Line 1630"/>
          <p:cNvSpPr>
            <a:spLocks noChangeShapeType="1"/>
          </p:cNvSpPr>
          <p:nvPr/>
        </p:nvSpPr>
        <p:spPr bwMode="auto">
          <a:xfrm>
            <a:off x="3033713" y="620236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098" name="Freeform 1876"/>
          <p:cNvSpPr>
            <a:spLocks noEditPoints="1"/>
          </p:cNvSpPr>
          <p:nvPr/>
        </p:nvSpPr>
        <p:spPr bwMode="auto">
          <a:xfrm>
            <a:off x="5511800" y="5013325"/>
            <a:ext cx="806450" cy="803275"/>
          </a:xfrm>
          <a:custGeom>
            <a:avLst/>
            <a:gdLst>
              <a:gd name="T0" fmla="*/ 2147483647 w 302"/>
              <a:gd name="T1" fmla="*/ 0 h 300"/>
              <a:gd name="T2" fmla="*/ 2147483647 w 302"/>
              <a:gd name="T3" fmla="*/ 0 h 300"/>
              <a:gd name="T4" fmla="*/ 2147483647 w 302"/>
              <a:gd name="T5" fmla="*/ 2147483647 h 300"/>
              <a:gd name="T6" fmla="*/ 2147483647 w 302"/>
              <a:gd name="T7" fmla="*/ 2147483647 h 300"/>
              <a:gd name="T8" fmla="*/ 2147483647 w 302"/>
              <a:gd name="T9" fmla="*/ 2147483647 h 300"/>
              <a:gd name="T10" fmla="*/ 2147483647 w 302"/>
              <a:gd name="T11" fmla="*/ 2147483647 h 300"/>
              <a:gd name="T12" fmla="*/ 2147483647 w 302"/>
              <a:gd name="T13" fmla="*/ 2147483647 h 300"/>
              <a:gd name="T14" fmla="*/ 2147483647 w 302"/>
              <a:gd name="T15" fmla="*/ 2147483647 h 300"/>
              <a:gd name="T16" fmla="*/ 2147483647 w 302"/>
              <a:gd name="T17" fmla="*/ 2147483647 h 300"/>
              <a:gd name="T18" fmla="*/ 2147483647 w 302"/>
              <a:gd name="T19" fmla="*/ 2147483647 h 300"/>
              <a:gd name="T20" fmla="*/ 2147483647 w 302"/>
              <a:gd name="T21" fmla="*/ 2147483647 h 300"/>
              <a:gd name="T22" fmla="*/ 2147483647 w 302"/>
              <a:gd name="T23" fmla="*/ 2147483647 h 300"/>
              <a:gd name="T24" fmla="*/ 2147483647 w 302"/>
              <a:gd name="T25" fmla="*/ 2147483647 h 300"/>
              <a:gd name="T26" fmla="*/ 2147483647 w 302"/>
              <a:gd name="T27" fmla="*/ 2147483647 h 300"/>
              <a:gd name="T28" fmla="*/ 2147483647 w 302"/>
              <a:gd name="T29" fmla="*/ 2147483647 h 300"/>
              <a:gd name="T30" fmla="*/ 2147483647 w 302"/>
              <a:gd name="T31" fmla="*/ 2147483647 h 300"/>
              <a:gd name="T32" fmla="*/ 0 w 302"/>
              <a:gd name="T33" fmla="*/ 2147483647 h 300"/>
              <a:gd name="T34" fmla="*/ 0 w 302"/>
              <a:gd name="T35" fmla="*/ 2147483647 h 300"/>
              <a:gd name="T36" fmla="*/ 2147483647 w 302"/>
              <a:gd name="T37" fmla="*/ 2147483647 h 300"/>
              <a:gd name="T38" fmla="*/ 2147483647 w 302"/>
              <a:gd name="T39" fmla="*/ 2147483647 h 300"/>
              <a:gd name="T40" fmla="*/ 2147483647 w 302"/>
              <a:gd name="T41" fmla="*/ 2147483647 h 300"/>
              <a:gd name="T42" fmla="*/ 2147483647 w 302"/>
              <a:gd name="T43" fmla="*/ 2147483647 h 300"/>
              <a:gd name="T44" fmla="*/ 2147483647 w 302"/>
              <a:gd name="T45" fmla="*/ 2147483647 h 300"/>
              <a:gd name="T46" fmla="*/ 2147483647 w 302"/>
              <a:gd name="T47" fmla="*/ 2147483647 h 300"/>
              <a:gd name="T48" fmla="*/ 2147483647 w 302"/>
              <a:gd name="T49" fmla="*/ 2147483647 h 300"/>
              <a:gd name="T50" fmla="*/ 2147483647 w 302"/>
              <a:gd name="T51" fmla="*/ 0 h 300"/>
              <a:gd name="T52" fmla="*/ 2147483647 w 302"/>
              <a:gd name="T53" fmla="*/ 0 h 300"/>
              <a:gd name="T54" fmla="*/ 2147483647 w 302"/>
              <a:gd name="T55" fmla="*/ 2147483647 h 300"/>
              <a:gd name="T56" fmla="*/ 2147483647 w 302"/>
              <a:gd name="T57" fmla="*/ 2147483647 h 300"/>
              <a:gd name="T58" fmla="*/ 2147483647 w 302"/>
              <a:gd name="T59" fmla="*/ 2147483647 h 300"/>
              <a:gd name="T60" fmla="*/ 2147483647 w 302"/>
              <a:gd name="T61" fmla="*/ 2147483647 h 300"/>
              <a:gd name="T62" fmla="*/ 2147483647 w 302"/>
              <a:gd name="T63" fmla="*/ 2147483647 h 300"/>
              <a:gd name="T64" fmla="*/ 2147483647 w 302"/>
              <a:gd name="T65" fmla="*/ 2147483647 h 300"/>
              <a:gd name="T66" fmla="*/ 2147483647 w 302"/>
              <a:gd name="T67" fmla="*/ 2147483647 h 30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02"/>
              <a:gd name="T103" fmla="*/ 0 h 300"/>
              <a:gd name="T104" fmla="*/ 302 w 302"/>
              <a:gd name="T105" fmla="*/ 300 h 30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02" h="300">
                <a:moveTo>
                  <a:pt x="120" y="0"/>
                </a:moveTo>
                <a:lnTo>
                  <a:pt x="180" y="0"/>
                </a:lnTo>
                <a:lnTo>
                  <a:pt x="190" y="0"/>
                </a:lnTo>
                <a:lnTo>
                  <a:pt x="198" y="2"/>
                </a:lnTo>
                <a:lnTo>
                  <a:pt x="206" y="8"/>
                </a:lnTo>
                <a:lnTo>
                  <a:pt x="212" y="12"/>
                </a:lnTo>
                <a:lnTo>
                  <a:pt x="218" y="20"/>
                </a:lnTo>
                <a:lnTo>
                  <a:pt x="222" y="28"/>
                </a:lnTo>
                <a:lnTo>
                  <a:pt x="226" y="36"/>
                </a:lnTo>
                <a:lnTo>
                  <a:pt x="226" y="44"/>
                </a:lnTo>
                <a:lnTo>
                  <a:pt x="226" y="76"/>
                </a:lnTo>
                <a:lnTo>
                  <a:pt x="272" y="76"/>
                </a:lnTo>
                <a:lnTo>
                  <a:pt x="282" y="78"/>
                </a:lnTo>
                <a:lnTo>
                  <a:pt x="292" y="84"/>
                </a:lnTo>
                <a:lnTo>
                  <a:pt x="300" y="94"/>
                </a:lnTo>
                <a:lnTo>
                  <a:pt x="302" y="106"/>
                </a:lnTo>
                <a:lnTo>
                  <a:pt x="302" y="270"/>
                </a:lnTo>
                <a:lnTo>
                  <a:pt x="300" y="282"/>
                </a:lnTo>
                <a:lnTo>
                  <a:pt x="292" y="292"/>
                </a:lnTo>
                <a:lnTo>
                  <a:pt x="282" y="298"/>
                </a:lnTo>
                <a:lnTo>
                  <a:pt x="272" y="300"/>
                </a:lnTo>
                <a:lnTo>
                  <a:pt x="30" y="300"/>
                </a:lnTo>
                <a:lnTo>
                  <a:pt x="18" y="298"/>
                </a:lnTo>
                <a:lnTo>
                  <a:pt x="8" y="292"/>
                </a:lnTo>
                <a:lnTo>
                  <a:pt x="2" y="282"/>
                </a:lnTo>
                <a:lnTo>
                  <a:pt x="0" y="270"/>
                </a:lnTo>
                <a:lnTo>
                  <a:pt x="0" y="106"/>
                </a:lnTo>
                <a:lnTo>
                  <a:pt x="2" y="94"/>
                </a:lnTo>
                <a:lnTo>
                  <a:pt x="8" y="84"/>
                </a:lnTo>
                <a:lnTo>
                  <a:pt x="18" y="78"/>
                </a:lnTo>
                <a:lnTo>
                  <a:pt x="30" y="76"/>
                </a:lnTo>
                <a:lnTo>
                  <a:pt x="76" y="76"/>
                </a:lnTo>
                <a:lnTo>
                  <a:pt x="76" y="44"/>
                </a:lnTo>
                <a:lnTo>
                  <a:pt x="76" y="36"/>
                </a:lnTo>
                <a:lnTo>
                  <a:pt x="78" y="28"/>
                </a:lnTo>
                <a:lnTo>
                  <a:pt x="82" y="20"/>
                </a:lnTo>
                <a:lnTo>
                  <a:pt x="88" y="12"/>
                </a:lnTo>
                <a:lnTo>
                  <a:pt x="96" y="8"/>
                </a:lnTo>
                <a:lnTo>
                  <a:pt x="104" y="2"/>
                </a:lnTo>
                <a:lnTo>
                  <a:pt x="112" y="0"/>
                </a:lnTo>
                <a:lnTo>
                  <a:pt x="120" y="0"/>
                </a:lnTo>
                <a:close/>
                <a:moveTo>
                  <a:pt x="106" y="76"/>
                </a:moveTo>
                <a:lnTo>
                  <a:pt x="196" y="76"/>
                </a:lnTo>
                <a:lnTo>
                  <a:pt x="196" y="44"/>
                </a:lnTo>
                <a:lnTo>
                  <a:pt x="196" y="38"/>
                </a:lnTo>
                <a:lnTo>
                  <a:pt x="192" y="34"/>
                </a:lnTo>
                <a:lnTo>
                  <a:pt x="188" y="30"/>
                </a:lnTo>
                <a:lnTo>
                  <a:pt x="180" y="30"/>
                </a:lnTo>
                <a:lnTo>
                  <a:pt x="120" y="30"/>
                </a:lnTo>
                <a:lnTo>
                  <a:pt x="114" y="30"/>
                </a:lnTo>
                <a:lnTo>
                  <a:pt x="110" y="34"/>
                </a:lnTo>
                <a:lnTo>
                  <a:pt x="106" y="38"/>
                </a:lnTo>
                <a:lnTo>
                  <a:pt x="106" y="44"/>
                </a:lnTo>
                <a:lnTo>
                  <a:pt x="106" y="76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5099" name="Group 1934"/>
          <p:cNvGrpSpPr>
            <a:grpSpLocks/>
          </p:cNvGrpSpPr>
          <p:nvPr/>
        </p:nvGrpSpPr>
        <p:grpSpPr bwMode="auto">
          <a:xfrm>
            <a:off x="4110038" y="4983163"/>
            <a:ext cx="803275" cy="806450"/>
            <a:chOff x="2589" y="3139"/>
            <a:chExt cx="506" cy="508"/>
          </a:xfrm>
        </p:grpSpPr>
        <p:sp>
          <p:nvSpPr>
            <p:cNvPr id="45144" name="Rectangle 1886"/>
            <p:cNvSpPr>
              <a:spLocks noChangeArrowheads="1"/>
            </p:cNvSpPr>
            <p:nvPr/>
          </p:nvSpPr>
          <p:spPr bwMode="auto">
            <a:xfrm>
              <a:off x="2614" y="3294"/>
              <a:ext cx="453" cy="3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5145" name="Freeform 1877"/>
            <p:cNvSpPr>
              <a:spLocks noEditPoints="1"/>
            </p:cNvSpPr>
            <p:nvPr/>
          </p:nvSpPr>
          <p:spPr bwMode="auto">
            <a:xfrm>
              <a:off x="2589" y="3139"/>
              <a:ext cx="506" cy="508"/>
            </a:xfrm>
            <a:custGeom>
              <a:avLst/>
              <a:gdLst>
                <a:gd name="T0" fmla="*/ 1943 w 300"/>
                <a:gd name="T1" fmla="*/ 996 h 302"/>
                <a:gd name="T2" fmla="*/ 1707 w 300"/>
                <a:gd name="T3" fmla="*/ 609 h 302"/>
                <a:gd name="T4" fmla="*/ 1872 w 300"/>
                <a:gd name="T5" fmla="*/ 161 h 302"/>
                <a:gd name="T6" fmla="*/ 2321 w 300"/>
                <a:gd name="T7" fmla="*/ 0 h 302"/>
                <a:gd name="T8" fmla="*/ 5527 w 300"/>
                <a:gd name="T9" fmla="*/ 2897 h 302"/>
                <a:gd name="T10" fmla="*/ 8924 w 300"/>
                <a:gd name="T11" fmla="*/ 161 h 302"/>
                <a:gd name="T12" fmla="*/ 9322 w 300"/>
                <a:gd name="T13" fmla="*/ 0 h 302"/>
                <a:gd name="T14" fmla="*/ 9855 w 300"/>
                <a:gd name="T15" fmla="*/ 294 h 302"/>
                <a:gd name="T16" fmla="*/ 9855 w 300"/>
                <a:gd name="T17" fmla="*/ 767 h 302"/>
                <a:gd name="T18" fmla="*/ 10474 w 300"/>
                <a:gd name="T19" fmla="*/ 2897 h 302"/>
                <a:gd name="T20" fmla="*/ 11353 w 300"/>
                <a:gd name="T21" fmla="*/ 3194 h 302"/>
                <a:gd name="T22" fmla="*/ 11646 w 300"/>
                <a:gd name="T23" fmla="*/ 4027 h 302"/>
                <a:gd name="T24" fmla="*/ 11572 w 300"/>
                <a:gd name="T25" fmla="*/ 10739 h 302"/>
                <a:gd name="T26" fmla="*/ 10958 w 300"/>
                <a:gd name="T27" fmla="*/ 11432 h 302"/>
                <a:gd name="T28" fmla="*/ 1176 w 300"/>
                <a:gd name="T29" fmla="*/ 11514 h 302"/>
                <a:gd name="T30" fmla="*/ 299 w 300"/>
                <a:gd name="T31" fmla="*/ 11117 h 302"/>
                <a:gd name="T32" fmla="*/ 0 w 300"/>
                <a:gd name="T33" fmla="*/ 4027 h 302"/>
                <a:gd name="T34" fmla="*/ 299 w 300"/>
                <a:gd name="T35" fmla="*/ 3194 h 302"/>
                <a:gd name="T36" fmla="*/ 1176 w 300"/>
                <a:gd name="T37" fmla="*/ 2897 h 302"/>
                <a:gd name="T38" fmla="*/ 1707 w 300"/>
                <a:gd name="T39" fmla="*/ 4027 h 302"/>
                <a:gd name="T40" fmla="*/ 1176 w 300"/>
                <a:gd name="T41" fmla="*/ 4347 h 302"/>
                <a:gd name="T42" fmla="*/ 1176 w 300"/>
                <a:gd name="T43" fmla="*/ 9768 h 302"/>
                <a:gd name="T44" fmla="*/ 1474 w 300"/>
                <a:gd name="T45" fmla="*/ 10291 h 302"/>
                <a:gd name="T46" fmla="*/ 8148 w 300"/>
                <a:gd name="T47" fmla="*/ 10367 h 302"/>
                <a:gd name="T48" fmla="*/ 8708 w 300"/>
                <a:gd name="T49" fmla="*/ 9992 h 302"/>
                <a:gd name="T50" fmla="*/ 8782 w 300"/>
                <a:gd name="T51" fmla="*/ 4579 h 302"/>
                <a:gd name="T52" fmla="*/ 8384 w 300"/>
                <a:gd name="T53" fmla="*/ 4027 h 302"/>
                <a:gd name="T54" fmla="*/ 9956 w 300"/>
                <a:gd name="T55" fmla="*/ 7479 h 302"/>
                <a:gd name="T56" fmla="*/ 9487 w 300"/>
                <a:gd name="T57" fmla="*/ 7607 h 302"/>
                <a:gd name="T58" fmla="*/ 9322 w 300"/>
                <a:gd name="T59" fmla="*/ 7997 h 302"/>
                <a:gd name="T60" fmla="*/ 9621 w 300"/>
                <a:gd name="T61" fmla="*/ 8604 h 302"/>
                <a:gd name="T62" fmla="*/ 10474 w 300"/>
                <a:gd name="T63" fmla="*/ 8604 h 302"/>
                <a:gd name="T64" fmla="*/ 11032 w 300"/>
                <a:gd name="T65" fmla="*/ 8310 h 302"/>
                <a:gd name="T66" fmla="*/ 11032 w 300"/>
                <a:gd name="T67" fmla="*/ 7773 h 302"/>
                <a:gd name="T68" fmla="*/ 10474 w 300"/>
                <a:gd name="T69" fmla="*/ 7479 h 302"/>
                <a:gd name="T70" fmla="*/ 9956 w 300"/>
                <a:gd name="T71" fmla="*/ 9225 h 302"/>
                <a:gd name="T72" fmla="*/ 9391 w 300"/>
                <a:gd name="T73" fmla="*/ 9533 h 302"/>
                <a:gd name="T74" fmla="*/ 9391 w 300"/>
                <a:gd name="T75" fmla="*/ 9992 h 302"/>
                <a:gd name="T76" fmla="*/ 9956 w 300"/>
                <a:gd name="T77" fmla="*/ 10367 h 302"/>
                <a:gd name="T78" fmla="*/ 10796 w 300"/>
                <a:gd name="T79" fmla="*/ 10291 h 302"/>
                <a:gd name="T80" fmla="*/ 11095 w 300"/>
                <a:gd name="T81" fmla="*/ 9768 h 302"/>
                <a:gd name="T82" fmla="*/ 10958 w 300"/>
                <a:gd name="T83" fmla="*/ 9295 h 302"/>
                <a:gd name="T84" fmla="*/ 9956 w 300"/>
                <a:gd name="T85" fmla="*/ 9225 h 30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00"/>
                <a:gd name="T130" fmla="*/ 0 h 302"/>
                <a:gd name="T131" fmla="*/ 300 w 300"/>
                <a:gd name="T132" fmla="*/ 302 h 30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00" h="302">
                  <a:moveTo>
                    <a:pt x="30" y="76"/>
                  </a:moveTo>
                  <a:lnTo>
                    <a:pt x="98" y="76"/>
                  </a:lnTo>
                  <a:lnTo>
                    <a:pt x="50" y="26"/>
                  </a:lnTo>
                  <a:lnTo>
                    <a:pt x="46" y="20"/>
                  </a:lnTo>
                  <a:lnTo>
                    <a:pt x="44" y="16"/>
                  </a:lnTo>
                  <a:lnTo>
                    <a:pt x="46" y="8"/>
                  </a:lnTo>
                  <a:lnTo>
                    <a:pt x="48" y="4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6" y="2"/>
                  </a:lnTo>
                  <a:lnTo>
                    <a:pt x="70" y="4"/>
                  </a:lnTo>
                  <a:lnTo>
                    <a:pt x="142" y="76"/>
                  </a:lnTo>
                  <a:lnTo>
                    <a:pt x="158" y="76"/>
                  </a:lnTo>
                  <a:lnTo>
                    <a:pt x="230" y="4"/>
                  </a:lnTo>
                  <a:lnTo>
                    <a:pt x="234" y="2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252" y="4"/>
                  </a:lnTo>
                  <a:lnTo>
                    <a:pt x="254" y="8"/>
                  </a:lnTo>
                  <a:lnTo>
                    <a:pt x="256" y="16"/>
                  </a:lnTo>
                  <a:lnTo>
                    <a:pt x="254" y="20"/>
                  </a:lnTo>
                  <a:lnTo>
                    <a:pt x="252" y="26"/>
                  </a:lnTo>
                  <a:lnTo>
                    <a:pt x="202" y="76"/>
                  </a:lnTo>
                  <a:lnTo>
                    <a:pt x="270" y="76"/>
                  </a:lnTo>
                  <a:lnTo>
                    <a:pt x="282" y="78"/>
                  </a:lnTo>
                  <a:lnTo>
                    <a:pt x="292" y="84"/>
                  </a:lnTo>
                  <a:lnTo>
                    <a:pt x="298" y="94"/>
                  </a:lnTo>
                  <a:lnTo>
                    <a:pt x="300" y="106"/>
                  </a:lnTo>
                  <a:lnTo>
                    <a:pt x="300" y="272"/>
                  </a:lnTo>
                  <a:lnTo>
                    <a:pt x="298" y="282"/>
                  </a:lnTo>
                  <a:lnTo>
                    <a:pt x="292" y="292"/>
                  </a:lnTo>
                  <a:lnTo>
                    <a:pt x="282" y="300"/>
                  </a:lnTo>
                  <a:lnTo>
                    <a:pt x="270" y="302"/>
                  </a:lnTo>
                  <a:lnTo>
                    <a:pt x="30" y="302"/>
                  </a:lnTo>
                  <a:lnTo>
                    <a:pt x="18" y="300"/>
                  </a:lnTo>
                  <a:lnTo>
                    <a:pt x="8" y="292"/>
                  </a:lnTo>
                  <a:lnTo>
                    <a:pt x="2" y="282"/>
                  </a:lnTo>
                  <a:lnTo>
                    <a:pt x="0" y="272"/>
                  </a:lnTo>
                  <a:lnTo>
                    <a:pt x="0" y="106"/>
                  </a:lnTo>
                  <a:lnTo>
                    <a:pt x="2" y="94"/>
                  </a:lnTo>
                  <a:lnTo>
                    <a:pt x="8" y="84"/>
                  </a:lnTo>
                  <a:lnTo>
                    <a:pt x="18" y="78"/>
                  </a:lnTo>
                  <a:lnTo>
                    <a:pt x="30" y="76"/>
                  </a:lnTo>
                  <a:close/>
                  <a:moveTo>
                    <a:pt x="44" y="106"/>
                  </a:moveTo>
                  <a:lnTo>
                    <a:pt x="44" y="106"/>
                  </a:lnTo>
                  <a:lnTo>
                    <a:pt x="38" y="106"/>
                  </a:lnTo>
                  <a:lnTo>
                    <a:pt x="34" y="110"/>
                  </a:lnTo>
                  <a:lnTo>
                    <a:pt x="30" y="114"/>
                  </a:lnTo>
                  <a:lnTo>
                    <a:pt x="30" y="120"/>
                  </a:lnTo>
                  <a:lnTo>
                    <a:pt x="30" y="256"/>
                  </a:lnTo>
                  <a:lnTo>
                    <a:pt x="30" y="262"/>
                  </a:lnTo>
                  <a:lnTo>
                    <a:pt x="34" y="268"/>
                  </a:lnTo>
                  <a:lnTo>
                    <a:pt x="38" y="270"/>
                  </a:lnTo>
                  <a:lnTo>
                    <a:pt x="44" y="272"/>
                  </a:lnTo>
                  <a:lnTo>
                    <a:pt x="210" y="272"/>
                  </a:lnTo>
                  <a:lnTo>
                    <a:pt x="216" y="270"/>
                  </a:lnTo>
                  <a:lnTo>
                    <a:pt x="222" y="268"/>
                  </a:lnTo>
                  <a:lnTo>
                    <a:pt x="224" y="262"/>
                  </a:lnTo>
                  <a:lnTo>
                    <a:pt x="226" y="256"/>
                  </a:lnTo>
                  <a:lnTo>
                    <a:pt x="226" y="120"/>
                  </a:lnTo>
                  <a:lnTo>
                    <a:pt x="224" y="114"/>
                  </a:lnTo>
                  <a:lnTo>
                    <a:pt x="222" y="110"/>
                  </a:lnTo>
                  <a:lnTo>
                    <a:pt x="216" y="106"/>
                  </a:lnTo>
                  <a:lnTo>
                    <a:pt x="210" y="106"/>
                  </a:lnTo>
                  <a:lnTo>
                    <a:pt x="44" y="106"/>
                  </a:lnTo>
                  <a:close/>
                  <a:moveTo>
                    <a:pt x="256" y="196"/>
                  </a:moveTo>
                  <a:lnTo>
                    <a:pt x="256" y="196"/>
                  </a:lnTo>
                  <a:lnTo>
                    <a:pt x="248" y="196"/>
                  </a:lnTo>
                  <a:lnTo>
                    <a:pt x="244" y="200"/>
                  </a:lnTo>
                  <a:lnTo>
                    <a:pt x="242" y="204"/>
                  </a:lnTo>
                  <a:lnTo>
                    <a:pt x="240" y="210"/>
                  </a:lnTo>
                  <a:lnTo>
                    <a:pt x="242" y="218"/>
                  </a:lnTo>
                  <a:lnTo>
                    <a:pt x="244" y="222"/>
                  </a:lnTo>
                  <a:lnTo>
                    <a:pt x="248" y="226"/>
                  </a:lnTo>
                  <a:lnTo>
                    <a:pt x="256" y="226"/>
                  </a:lnTo>
                  <a:lnTo>
                    <a:pt x="270" y="226"/>
                  </a:lnTo>
                  <a:lnTo>
                    <a:pt x="278" y="226"/>
                  </a:lnTo>
                  <a:lnTo>
                    <a:pt x="282" y="222"/>
                  </a:lnTo>
                  <a:lnTo>
                    <a:pt x="284" y="218"/>
                  </a:lnTo>
                  <a:lnTo>
                    <a:pt x="286" y="210"/>
                  </a:lnTo>
                  <a:lnTo>
                    <a:pt x="284" y="204"/>
                  </a:lnTo>
                  <a:lnTo>
                    <a:pt x="282" y="200"/>
                  </a:lnTo>
                  <a:lnTo>
                    <a:pt x="278" y="196"/>
                  </a:lnTo>
                  <a:lnTo>
                    <a:pt x="270" y="196"/>
                  </a:lnTo>
                  <a:lnTo>
                    <a:pt x="256" y="196"/>
                  </a:lnTo>
                  <a:close/>
                  <a:moveTo>
                    <a:pt x="256" y="242"/>
                  </a:moveTo>
                  <a:lnTo>
                    <a:pt x="256" y="242"/>
                  </a:lnTo>
                  <a:lnTo>
                    <a:pt x="248" y="242"/>
                  </a:lnTo>
                  <a:lnTo>
                    <a:pt x="244" y="244"/>
                  </a:lnTo>
                  <a:lnTo>
                    <a:pt x="242" y="250"/>
                  </a:lnTo>
                  <a:lnTo>
                    <a:pt x="240" y="256"/>
                  </a:lnTo>
                  <a:lnTo>
                    <a:pt x="242" y="262"/>
                  </a:lnTo>
                  <a:lnTo>
                    <a:pt x="244" y="268"/>
                  </a:lnTo>
                  <a:lnTo>
                    <a:pt x="248" y="270"/>
                  </a:lnTo>
                  <a:lnTo>
                    <a:pt x="256" y="272"/>
                  </a:lnTo>
                  <a:lnTo>
                    <a:pt x="270" y="272"/>
                  </a:lnTo>
                  <a:lnTo>
                    <a:pt x="278" y="270"/>
                  </a:lnTo>
                  <a:lnTo>
                    <a:pt x="282" y="268"/>
                  </a:lnTo>
                  <a:lnTo>
                    <a:pt x="284" y="262"/>
                  </a:lnTo>
                  <a:lnTo>
                    <a:pt x="286" y="256"/>
                  </a:lnTo>
                  <a:lnTo>
                    <a:pt x="284" y="250"/>
                  </a:lnTo>
                  <a:lnTo>
                    <a:pt x="282" y="244"/>
                  </a:lnTo>
                  <a:lnTo>
                    <a:pt x="278" y="242"/>
                  </a:lnTo>
                  <a:lnTo>
                    <a:pt x="270" y="242"/>
                  </a:lnTo>
                  <a:lnTo>
                    <a:pt x="256" y="24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5100" name="Group 1906"/>
          <p:cNvGrpSpPr>
            <a:grpSpLocks/>
          </p:cNvGrpSpPr>
          <p:nvPr/>
        </p:nvGrpSpPr>
        <p:grpSpPr bwMode="auto">
          <a:xfrm>
            <a:off x="6919913" y="4987925"/>
            <a:ext cx="820737" cy="825500"/>
            <a:chOff x="4359" y="3142"/>
            <a:chExt cx="517" cy="520"/>
          </a:xfrm>
        </p:grpSpPr>
        <p:sp>
          <p:nvSpPr>
            <p:cNvPr id="45142" name="Rectangle 1888"/>
            <p:cNvSpPr>
              <a:spLocks noChangeArrowheads="1"/>
            </p:cNvSpPr>
            <p:nvPr/>
          </p:nvSpPr>
          <p:spPr bwMode="auto">
            <a:xfrm>
              <a:off x="4422" y="3158"/>
              <a:ext cx="363" cy="27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5143" name="Freeform 1875"/>
            <p:cNvSpPr>
              <a:spLocks noEditPoints="1"/>
            </p:cNvSpPr>
            <p:nvPr/>
          </p:nvSpPr>
          <p:spPr bwMode="auto">
            <a:xfrm>
              <a:off x="4359" y="3142"/>
              <a:ext cx="517" cy="520"/>
            </a:xfrm>
            <a:custGeom>
              <a:avLst/>
              <a:gdLst>
                <a:gd name="T0" fmla="*/ 805 w 300"/>
                <a:gd name="T1" fmla="*/ 8959 h 302"/>
                <a:gd name="T2" fmla="*/ 13471 w 300"/>
                <a:gd name="T3" fmla="*/ 12666 h 302"/>
                <a:gd name="T4" fmla="*/ 12170 w 300"/>
                <a:gd name="T5" fmla="*/ 6724 h 302"/>
                <a:gd name="T6" fmla="*/ 1367 w 300"/>
                <a:gd name="T7" fmla="*/ 1364 h 302"/>
                <a:gd name="T8" fmla="*/ 1449 w 300"/>
                <a:gd name="T9" fmla="*/ 11848 h 302"/>
                <a:gd name="T10" fmla="*/ 2065 w 300"/>
                <a:gd name="T11" fmla="*/ 11848 h 302"/>
                <a:gd name="T12" fmla="*/ 1704 w 300"/>
                <a:gd name="T13" fmla="*/ 10691 h 302"/>
                <a:gd name="T14" fmla="*/ 2887 w 300"/>
                <a:gd name="T15" fmla="*/ 10946 h 302"/>
                <a:gd name="T16" fmla="*/ 1990 w 300"/>
                <a:gd name="T17" fmla="*/ 9499 h 302"/>
                <a:gd name="T18" fmla="*/ 2795 w 300"/>
                <a:gd name="T19" fmla="*/ 9959 h 302"/>
                <a:gd name="T20" fmla="*/ 2538 w 300"/>
                <a:gd name="T21" fmla="*/ 11578 h 302"/>
                <a:gd name="T22" fmla="*/ 3071 w 300"/>
                <a:gd name="T23" fmla="*/ 12017 h 302"/>
                <a:gd name="T24" fmla="*/ 3071 w 300"/>
                <a:gd name="T25" fmla="*/ 1441 h 302"/>
                <a:gd name="T26" fmla="*/ 10840 w 300"/>
                <a:gd name="T27" fmla="*/ 6392 h 302"/>
                <a:gd name="T28" fmla="*/ 3173 w 300"/>
                <a:gd name="T29" fmla="*/ 9775 h 302"/>
                <a:gd name="T30" fmla="*/ 3695 w 300"/>
                <a:gd name="T31" fmla="*/ 9775 h 302"/>
                <a:gd name="T32" fmla="*/ 3255 w 300"/>
                <a:gd name="T33" fmla="*/ 10691 h 302"/>
                <a:gd name="T34" fmla="*/ 3876 w 300"/>
                <a:gd name="T35" fmla="*/ 10863 h 302"/>
                <a:gd name="T36" fmla="*/ 3429 w 300"/>
                <a:gd name="T37" fmla="*/ 11676 h 302"/>
                <a:gd name="T38" fmla="*/ 4060 w 300"/>
                <a:gd name="T39" fmla="*/ 12017 h 302"/>
                <a:gd name="T40" fmla="*/ 4245 w 300"/>
                <a:gd name="T41" fmla="*/ 9434 h 302"/>
                <a:gd name="T42" fmla="*/ 4606 w 300"/>
                <a:gd name="T43" fmla="*/ 9959 h 302"/>
                <a:gd name="T44" fmla="*/ 4417 w 300"/>
                <a:gd name="T45" fmla="*/ 10507 h 302"/>
                <a:gd name="T46" fmla="*/ 4684 w 300"/>
                <a:gd name="T47" fmla="*/ 11130 h 302"/>
                <a:gd name="T48" fmla="*/ 4417 w 300"/>
                <a:gd name="T49" fmla="*/ 10507 h 302"/>
                <a:gd name="T50" fmla="*/ 5690 w 300"/>
                <a:gd name="T51" fmla="*/ 12199 h 302"/>
                <a:gd name="T52" fmla="*/ 9037 w 300"/>
                <a:gd name="T53" fmla="*/ 11578 h 302"/>
                <a:gd name="T54" fmla="*/ 4975 w 300"/>
                <a:gd name="T55" fmla="*/ 9598 h 302"/>
                <a:gd name="T56" fmla="*/ 5503 w 300"/>
                <a:gd name="T57" fmla="*/ 9959 h 302"/>
                <a:gd name="T58" fmla="*/ 5318 w 300"/>
                <a:gd name="T59" fmla="*/ 10507 h 302"/>
                <a:gd name="T60" fmla="*/ 5609 w 300"/>
                <a:gd name="T61" fmla="*/ 11130 h 302"/>
                <a:gd name="T62" fmla="*/ 6049 w 300"/>
                <a:gd name="T63" fmla="*/ 9434 h 302"/>
                <a:gd name="T64" fmla="*/ 6413 w 300"/>
                <a:gd name="T65" fmla="*/ 9959 h 302"/>
                <a:gd name="T66" fmla="*/ 6133 w 300"/>
                <a:gd name="T67" fmla="*/ 10691 h 302"/>
                <a:gd name="T68" fmla="*/ 6780 w 300"/>
                <a:gd name="T69" fmla="*/ 10946 h 302"/>
                <a:gd name="T70" fmla="*/ 6950 w 300"/>
                <a:gd name="T71" fmla="*/ 9434 h 302"/>
                <a:gd name="T72" fmla="*/ 7231 w 300"/>
                <a:gd name="T73" fmla="*/ 10142 h 302"/>
                <a:gd name="T74" fmla="*/ 6950 w 300"/>
                <a:gd name="T75" fmla="*/ 9434 h 302"/>
                <a:gd name="T76" fmla="*/ 7605 w 300"/>
                <a:gd name="T77" fmla="*/ 11130 h 302"/>
                <a:gd name="T78" fmla="*/ 7755 w 300"/>
                <a:gd name="T79" fmla="*/ 9434 h 302"/>
                <a:gd name="T80" fmla="*/ 8110 w 300"/>
                <a:gd name="T81" fmla="*/ 10142 h 302"/>
                <a:gd name="T82" fmla="*/ 8220 w 300"/>
                <a:gd name="T83" fmla="*/ 10507 h 302"/>
                <a:gd name="T84" fmla="*/ 8574 w 300"/>
                <a:gd name="T85" fmla="*/ 11130 h 302"/>
                <a:gd name="T86" fmla="*/ 8220 w 300"/>
                <a:gd name="T87" fmla="*/ 10507 h 302"/>
                <a:gd name="T88" fmla="*/ 8937 w 300"/>
                <a:gd name="T89" fmla="*/ 10142 h 302"/>
                <a:gd name="T90" fmla="*/ 8660 w 300"/>
                <a:gd name="T91" fmla="*/ 9434 h 302"/>
                <a:gd name="T92" fmla="*/ 9377 w 300"/>
                <a:gd name="T93" fmla="*/ 11130 h 302"/>
                <a:gd name="T94" fmla="*/ 9304 w 300"/>
                <a:gd name="T95" fmla="*/ 10507 h 302"/>
                <a:gd name="T96" fmla="*/ 9666 w 300"/>
                <a:gd name="T97" fmla="*/ 12199 h 302"/>
                <a:gd name="T98" fmla="*/ 9925 w 300"/>
                <a:gd name="T99" fmla="*/ 11485 h 302"/>
                <a:gd name="T100" fmla="*/ 9559 w 300"/>
                <a:gd name="T101" fmla="*/ 10142 h 302"/>
                <a:gd name="T102" fmla="*/ 10026 w 300"/>
                <a:gd name="T103" fmla="*/ 9499 h 302"/>
                <a:gd name="T104" fmla="*/ 10026 w 300"/>
                <a:gd name="T105" fmla="*/ 11130 h 302"/>
                <a:gd name="T106" fmla="*/ 10471 w 300"/>
                <a:gd name="T107" fmla="*/ 10507 h 302"/>
                <a:gd name="T108" fmla="*/ 10471 w 300"/>
                <a:gd name="T109" fmla="*/ 9959 h 302"/>
                <a:gd name="T110" fmla="*/ 11555 w 300"/>
                <a:gd name="T111" fmla="*/ 9598 h 302"/>
                <a:gd name="T112" fmla="*/ 10471 w 300"/>
                <a:gd name="T113" fmla="*/ 12017 h 302"/>
                <a:gd name="T114" fmla="*/ 11110 w 300"/>
                <a:gd name="T115" fmla="*/ 11676 h 302"/>
                <a:gd name="T116" fmla="*/ 10926 w 300"/>
                <a:gd name="T117" fmla="*/ 10863 h 302"/>
                <a:gd name="T118" fmla="*/ 11838 w 300"/>
                <a:gd name="T119" fmla="*/ 10863 h 302"/>
                <a:gd name="T120" fmla="*/ 11369 w 300"/>
                <a:gd name="T121" fmla="*/ 11676 h 302"/>
                <a:gd name="T122" fmla="*/ 12170 w 300"/>
                <a:gd name="T123" fmla="*/ 12017 h 30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0"/>
                <a:gd name="T187" fmla="*/ 0 h 302"/>
                <a:gd name="T188" fmla="*/ 300 w 300"/>
                <a:gd name="T189" fmla="*/ 302 h 30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0" h="302">
                  <a:moveTo>
                    <a:pt x="30" y="302"/>
                  </a:moveTo>
                  <a:lnTo>
                    <a:pt x="30" y="302"/>
                  </a:lnTo>
                  <a:lnTo>
                    <a:pt x="18" y="300"/>
                  </a:lnTo>
                  <a:lnTo>
                    <a:pt x="8" y="292"/>
                  </a:lnTo>
                  <a:lnTo>
                    <a:pt x="2" y="282"/>
                  </a:lnTo>
                  <a:lnTo>
                    <a:pt x="0" y="272"/>
                  </a:lnTo>
                  <a:lnTo>
                    <a:pt x="0" y="266"/>
                  </a:lnTo>
                  <a:lnTo>
                    <a:pt x="2" y="260"/>
                  </a:lnTo>
                  <a:lnTo>
                    <a:pt x="16" y="206"/>
                  </a:lnTo>
                  <a:lnTo>
                    <a:pt x="18" y="200"/>
                  </a:lnTo>
                  <a:lnTo>
                    <a:pt x="24" y="198"/>
                  </a:lnTo>
                  <a:lnTo>
                    <a:pt x="30" y="196"/>
                  </a:lnTo>
                  <a:lnTo>
                    <a:pt x="270" y="196"/>
                  </a:lnTo>
                  <a:lnTo>
                    <a:pt x="276" y="198"/>
                  </a:lnTo>
                  <a:lnTo>
                    <a:pt x="280" y="200"/>
                  </a:lnTo>
                  <a:lnTo>
                    <a:pt x="284" y="206"/>
                  </a:lnTo>
                  <a:lnTo>
                    <a:pt x="298" y="260"/>
                  </a:lnTo>
                  <a:lnTo>
                    <a:pt x="300" y="266"/>
                  </a:lnTo>
                  <a:lnTo>
                    <a:pt x="300" y="272"/>
                  </a:lnTo>
                  <a:lnTo>
                    <a:pt x="298" y="282"/>
                  </a:lnTo>
                  <a:lnTo>
                    <a:pt x="292" y="292"/>
                  </a:lnTo>
                  <a:lnTo>
                    <a:pt x="282" y="300"/>
                  </a:lnTo>
                  <a:lnTo>
                    <a:pt x="270" y="302"/>
                  </a:lnTo>
                  <a:lnTo>
                    <a:pt x="30" y="302"/>
                  </a:lnTo>
                  <a:close/>
                  <a:moveTo>
                    <a:pt x="60" y="0"/>
                  </a:moveTo>
                  <a:lnTo>
                    <a:pt x="240" y="0"/>
                  </a:lnTo>
                  <a:lnTo>
                    <a:pt x="252" y="2"/>
                  </a:lnTo>
                  <a:lnTo>
                    <a:pt x="262" y="8"/>
                  </a:lnTo>
                  <a:lnTo>
                    <a:pt x="268" y="18"/>
                  </a:lnTo>
                  <a:lnTo>
                    <a:pt x="270" y="30"/>
                  </a:lnTo>
                  <a:lnTo>
                    <a:pt x="270" y="150"/>
                  </a:lnTo>
                  <a:lnTo>
                    <a:pt x="268" y="162"/>
                  </a:lnTo>
                  <a:lnTo>
                    <a:pt x="262" y="172"/>
                  </a:lnTo>
                  <a:lnTo>
                    <a:pt x="252" y="178"/>
                  </a:lnTo>
                  <a:lnTo>
                    <a:pt x="240" y="180"/>
                  </a:lnTo>
                  <a:lnTo>
                    <a:pt x="60" y="180"/>
                  </a:lnTo>
                  <a:lnTo>
                    <a:pt x="48" y="178"/>
                  </a:lnTo>
                  <a:lnTo>
                    <a:pt x="38" y="172"/>
                  </a:lnTo>
                  <a:lnTo>
                    <a:pt x="32" y="162"/>
                  </a:lnTo>
                  <a:lnTo>
                    <a:pt x="30" y="150"/>
                  </a:lnTo>
                  <a:lnTo>
                    <a:pt x="30" y="30"/>
                  </a:lnTo>
                  <a:lnTo>
                    <a:pt x="32" y="18"/>
                  </a:lnTo>
                  <a:lnTo>
                    <a:pt x="38" y="8"/>
                  </a:lnTo>
                  <a:lnTo>
                    <a:pt x="48" y="2"/>
                  </a:lnTo>
                  <a:lnTo>
                    <a:pt x="60" y="0"/>
                  </a:lnTo>
                  <a:close/>
                  <a:moveTo>
                    <a:pt x="36" y="256"/>
                  </a:moveTo>
                  <a:lnTo>
                    <a:pt x="36" y="256"/>
                  </a:lnTo>
                  <a:lnTo>
                    <a:pt x="34" y="258"/>
                  </a:lnTo>
                  <a:lnTo>
                    <a:pt x="32" y="260"/>
                  </a:lnTo>
                  <a:lnTo>
                    <a:pt x="32" y="264"/>
                  </a:lnTo>
                  <a:lnTo>
                    <a:pt x="30" y="268"/>
                  </a:lnTo>
                  <a:lnTo>
                    <a:pt x="30" y="270"/>
                  </a:lnTo>
                  <a:lnTo>
                    <a:pt x="32" y="272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44" y="270"/>
                  </a:lnTo>
                  <a:lnTo>
                    <a:pt x="46" y="268"/>
                  </a:lnTo>
                  <a:lnTo>
                    <a:pt x="46" y="264"/>
                  </a:lnTo>
                  <a:lnTo>
                    <a:pt x="46" y="260"/>
                  </a:lnTo>
                  <a:lnTo>
                    <a:pt x="46" y="258"/>
                  </a:lnTo>
                  <a:lnTo>
                    <a:pt x="44" y="256"/>
                  </a:lnTo>
                  <a:lnTo>
                    <a:pt x="40" y="256"/>
                  </a:lnTo>
                  <a:lnTo>
                    <a:pt x="36" y="256"/>
                  </a:lnTo>
                  <a:close/>
                  <a:moveTo>
                    <a:pt x="42" y="234"/>
                  </a:moveTo>
                  <a:lnTo>
                    <a:pt x="42" y="234"/>
                  </a:lnTo>
                  <a:lnTo>
                    <a:pt x="40" y="234"/>
                  </a:lnTo>
                  <a:lnTo>
                    <a:pt x="38" y="238"/>
                  </a:lnTo>
                  <a:lnTo>
                    <a:pt x="36" y="242"/>
                  </a:lnTo>
                  <a:lnTo>
                    <a:pt x="36" y="244"/>
                  </a:lnTo>
                  <a:lnTo>
                    <a:pt x="36" y="248"/>
                  </a:lnTo>
                  <a:lnTo>
                    <a:pt x="38" y="248"/>
                  </a:lnTo>
                  <a:lnTo>
                    <a:pt x="50" y="248"/>
                  </a:lnTo>
                  <a:lnTo>
                    <a:pt x="60" y="248"/>
                  </a:lnTo>
                  <a:lnTo>
                    <a:pt x="62" y="248"/>
                  </a:lnTo>
                  <a:lnTo>
                    <a:pt x="64" y="244"/>
                  </a:lnTo>
                  <a:lnTo>
                    <a:pt x="64" y="242"/>
                  </a:lnTo>
                  <a:lnTo>
                    <a:pt x="66" y="238"/>
                  </a:lnTo>
                  <a:lnTo>
                    <a:pt x="66" y="234"/>
                  </a:lnTo>
                  <a:lnTo>
                    <a:pt x="62" y="234"/>
                  </a:lnTo>
                  <a:lnTo>
                    <a:pt x="52" y="234"/>
                  </a:lnTo>
                  <a:lnTo>
                    <a:pt x="42" y="234"/>
                  </a:lnTo>
                  <a:close/>
                  <a:moveTo>
                    <a:pt x="48" y="210"/>
                  </a:moveTo>
                  <a:lnTo>
                    <a:pt x="48" y="210"/>
                  </a:lnTo>
                  <a:lnTo>
                    <a:pt x="44" y="212"/>
                  </a:lnTo>
                  <a:lnTo>
                    <a:pt x="44" y="214"/>
                  </a:lnTo>
                  <a:lnTo>
                    <a:pt x="42" y="222"/>
                  </a:lnTo>
                  <a:lnTo>
                    <a:pt x="42" y="226"/>
                  </a:lnTo>
                  <a:lnTo>
                    <a:pt x="44" y="226"/>
                  </a:lnTo>
                  <a:lnTo>
                    <a:pt x="50" y="226"/>
                  </a:lnTo>
                  <a:lnTo>
                    <a:pt x="58" y="226"/>
                  </a:lnTo>
                  <a:lnTo>
                    <a:pt x="60" y="226"/>
                  </a:lnTo>
                  <a:lnTo>
                    <a:pt x="62" y="222"/>
                  </a:lnTo>
                  <a:lnTo>
                    <a:pt x="62" y="218"/>
                  </a:lnTo>
                  <a:lnTo>
                    <a:pt x="64" y="214"/>
                  </a:lnTo>
                  <a:lnTo>
                    <a:pt x="62" y="212"/>
                  </a:lnTo>
                  <a:lnTo>
                    <a:pt x="60" y="210"/>
                  </a:lnTo>
                  <a:lnTo>
                    <a:pt x="54" y="210"/>
                  </a:lnTo>
                  <a:lnTo>
                    <a:pt x="48" y="210"/>
                  </a:lnTo>
                  <a:close/>
                  <a:moveTo>
                    <a:pt x="58" y="256"/>
                  </a:moveTo>
                  <a:lnTo>
                    <a:pt x="58" y="256"/>
                  </a:lnTo>
                  <a:lnTo>
                    <a:pt x="56" y="258"/>
                  </a:lnTo>
                  <a:lnTo>
                    <a:pt x="54" y="260"/>
                  </a:lnTo>
                  <a:lnTo>
                    <a:pt x="52" y="268"/>
                  </a:lnTo>
                  <a:lnTo>
                    <a:pt x="52" y="270"/>
                  </a:lnTo>
                  <a:lnTo>
                    <a:pt x="56" y="272"/>
                  </a:lnTo>
                  <a:lnTo>
                    <a:pt x="60" y="272"/>
                  </a:lnTo>
                  <a:lnTo>
                    <a:pt x="64" y="272"/>
                  </a:lnTo>
                  <a:lnTo>
                    <a:pt x="66" y="270"/>
                  </a:lnTo>
                  <a:lnTo>
                    <a:pt x="68" y="268"/>
                  </a:lnTo>
                  <a:lnTo>
                    <a:pt x="68" y="264"/>
                  </a:lnTo>
                  <a:lnTo>
                    <a:pt x="68" y="260"/>
                  </a:lnTo>
                  <a:lnTo>
                    <a:pt x="68" y="258"/>
                  </a:lnTo>
                  <a:lnTo>
                    <a:pt x="66" y="256"/>
                  </a:lnTo>
                  <a:lnTo>
                    <a:pt x="62" y="256"/>
                  </a:lnTo>
                  <a:lnTo>
                    <a:pt x="58" y="256"/>
                  </a:lnTo>
                  <a:close/>
                  <a:moveTo>
                    <a:pt x="74" y="30"/>
                  </a:moveTo>
                  <a:lnTo>
                    <a:pt x="74" y="30"/>
                  </a:lnTo>
                  <a:lnTo>
                    <a:pt x="68" y="32"/>
                  </a:lnTo>
                  <a:lnTo>
                    <a:pt x="64" y="34"/>
                  </a:lnTo>
                  <a:lnTo>
                    <a:pt x="60" y="38"/>
                  </a:lnTo>
                  <a:lnTo>
                    <a:pt x="60" y="46"/>
                  </a:lnTo>
                  <a:lnTo>
                    <a:pt x="60" y="136"/>
                  </a:lnTo>
                  <a:lnTo>
                    <a:pt x="60" y="142"/>
                  </a:lnTo>
                  <a:lnTo>
                    <a:pt x="64" y="146"/>
                  </a:lnTo>
                  <a:lnTo>
                    <a:pt x="68" y="150"/>
                  </a:lnTo>
                  <a:lnTo>
                    <a:pt x="74" y="150"/>
                  </a:lnTo>
                  <a:lnTo>
                    <a:pt x="226" y="150"/>
                  </a:lnTo>
                  <a:lnTo>
                    <a:pt x="232" y="150"/>
                  </a:lnTo>
                  <a:lnTo>
                    <a:pt x="236" y="146"/>
                  </a:lnTo>
                  <a:lnTo>
                    <a:pt x="240" y="142"/>
                  </a:lnTo>
                  <a:lnTo>
                    <a:pt x="240" y="136"/>
                  </a:lnTo>
                  <a:lnTo>
                    <a:pt x="240" y="46"/>
                  </a:lnTo>
                  <a:lnTo>
                    <a:pt x="240" y="38"/>
                  </a:lnTo>
                  <a:lnTo>
                    <a:pt x="236" y="34"/>
                  </a:lnTo>
                  <a:lnTo>
                    <a:pt x="232" y="32"/>
                  </a:lnTo>
                  <a:lnTo>
                    <a:pt x="226" y="30"/>
                  </a:lnTo>
                  <a:lnTo>
                    <a:pt x="74" y="30"/>
                  </a:lnTo>
                  <a:close/>
                  <a:moveTo>
                    <a:pt x="74" y="210"/>
                  </a:moveTo>
                  <a:lnTo>
                    <a:pt x="74" y="210"/>
                  </a:lnTo>
                  <a:lnTo>
                    <a:pt x="72" y="212"/>
                  </a:lnTo>
                  <a:lnTo>
                    <a:pt x="70" y="214"/>
                  </a:lnTo>
                  <a:lnTo>
                    <a:pt x="70" y="218"/>
                  </a:lnTo>
                  <a:lnTo>
                    <a:pt x="68" y="222"/>
                  </a:lnTo>
                  <a:lnTo>
                    <a:pt x="68" y="226"/>
                  </a:lnTo>
                  <a:lnTo>
                    <a:pt x="72" y="226"/>
                  </a:lnTo>
                  <a:lnTo>
                    <a:pt x="74" y="226"/>
                  </a:lnTo>
                  <a:lnTo>
                    <a:pt x="78" y="226"/>
                  </a:lnTo>
                  <a:lnTo>
                    <a:pt x="80" y="226"/>
                  </a:lnTo>
                  <a:lnTo>
                    <a:pt x="82" y="222"/>
                  </a:lnTo>
                  <a:lnTo>
                    <a:pt x="82" y="218"/>
                  </a:lnTo>
                  <a:lnTo>
                    <a:pt x="84" y="214"/>
                  </a:lnTo>
                  <a:lnTo>
                    <a:pt x="82" y="212"/>
                  </a:lnTo>
                  <a:lnTo>
                    <a:pt x="80" y="210"/>
                  </a:lnTo>
                  <a:lnTo>
                    <a:pt x="78" y="210"/>
                  </a:lnTo>
                  <a:lnTo>
                    <a:pt x="74" y="210"/>
                  </a:lnTo>
                  <a:close/>
                  <a:moveTo>
                    <a:pt x="76" y="234"/>
                  </a:moveTo>
                  <a:lnTo>
                    <a:pt x="76" y="234"/>
                  </a:lnTo>
                  <a:lnTo>
                    <a:pt x="74" y="234"/>
                  </a:lnTo>
                  <a:lnTo>
                    <a:pt x="72" y="238"/>
                  </a:lnTo>
                  <a:lnTo>
                    <a:pt x="72" y="244"/>
                  </a:lnTo>
                  <a:lnTo>
                    <a:pt x="72" y="248"/>
                  </a:lnTo>
                  <a:lnTo>
                    <a:pt x="74" y="248"/>
                  </a:lnTo>
                  <a:lnTo>
                    <a:pt x="78" y="248"/>
                  </a:lnTo>
                  <a:lnTo>
                    <a:pt x="82" y="248"/>
                  </a:lnTo>
                  <a:lnTo>
                    <a:pt x="84" y="248"/>
                  </a:lnTo>
                  <a:lnTo>
                    <a:pt x="86" y="244"/>
                  </a:lnTo>
                  <a:lnTo>
                    <a:pt x="86" y="242"/>
                  </a:lnTo>
                  <a:lnTo>
                    <a:pt x="86" y="238"/>
                  </a:lnTo>
                  <a:lnTo>
                    <a:pt x="86" y="234"/>
                  </a:lnTo>
                  <a:lnTo>
                    <a:pt x="84" y="234"/>
                  </a:lnTo>
                  <a:lnTo>
                    <a:pt x="80" y="234"/>
                  </a:lnTo>
                  <a:lnTo>
                    <a:pt x="76" y="234"/>
                  </a:lnTo>
                  <a:close/>
                  <a:moveTo>
                    <a:pt x="80" y="256"/>
                  </a:moveTo>
                  <a:lnTo>
                    <a:pt x="80" y="256"/>
                  </a:lnTo>
                  <a:lnTo>
                    <a:pt x="78" y="258"/>
                  </a:lnTo>
                  <a:lnTo>
                    <a:pt x="76" y="260"/>
                  </a:lnTo>
                  <a:lnTo>
                    <a:pt x="76" y="264"/>
                  </a:lnTo>
                  <a:lnTo>
                    <a:pt x="74" y="268"/>
                  </a:lnTo>
                  <a:lnTo>
                    <a:pt x="76" y="270"/>
                  </a:lnTo>
                  <a:lnTo>
                    <a:pt x="78" y="272"/>
                  </a:lnTo>
                  <a:lnTo>
                    <a:pt x="82" y="272"/>
                  </a:lnTo>
                  <a:lnTo>
                    <a:pt x="86" y="272"/>
                  </a:lnTo>
                  <a:lnTo>
                    <a:pt x="88" y="270"/>
                  </a:lnTo>
                  <a:lnTo>
                    <a:pt x="90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88" y="256"/>
                  </a:lnTo>
                  <a:lnTo>
                    <a:pt x="84" y="256"/>
                  </a:lnTo>
                  <a:lnTo>
                    <a:pt x="80" y="256"/>
                  </a:lnTo>
                  <a:close/>
                  <a:moveTo>
                    <a:pt x="94" y="210"/>
                  </a:moveTo>
                  <a:lnTo>
                    <a:pt x="94" y="210"/>
                  </a:lnTo>
                  <a:lnTo>
                    <a:pt x="92" y="212"/>
                  </a:lnTo>
                  <a:lnTo>
                    <a:pt x="90" y="214"/>
                  </a:lnTo>
                  <a:lnTo>
                    <a:pt x="88" y="222"/>
                  </a:lnTo>
                  <a:lnTo>
                    <a:pt x="90" y="226"/>
                  </a:lnTo>
                  <a:lnTo>
                    <a:pt x="92" y="226"/>
                  </a:lnTo>
                  <a:lnTo>
                    <a:pt x="94" y="226"/>
                  </a:lnTo>
                  <a:lnTo>
                    <a:pt x="98" y="226"/>
                  </a:lnTo>
                  <a:lnTo>
                    <a:pt x="102" y="226"/>
                  </a:lnTo>
                  <a:lnTo>
                    <a:pt x="102" y="222"/>
                  </a:lnTo>
                  <a:lnTo>
                    <a:pt x="102" y="218"/>
                  </a:lnTo>
                  <a:lnTo>
                    <a:pt x="104" y="214"/>
                  </a:lnTo>
                  <a:lnTo>
                    <a:pt x="102" y="212"/>
                  </a:lnTo>
                  <a:lnTo>
                    <a:pt x="100" y="210"/>
                  </a:lnTo>
                  <a:lnTo>
                    <a:pt x="96" y="210"/>
                  </a:lnTo>
                  <a:lnTo>
                    <a:pt x="94" y="210"/>
                  </a:lnTo>
                  <a:close/>
                  <a:moveTo>
                    <a:pt x="98" y="234"/>
                  </a:moveTo>
                  <a:lnTo>
                    <a:pt x="98" y="234"/>
                  </a:lnTo>
                  <a:lnTo>
                    <a:pt x="94" y="234"/>
                  </a:lnTo>
                  <a:lnTo>
                    <a:pt x="94" y="238"/>
                  </a:lnTo>
                  <a:lnTo>
                    <a:pt x="94" y="242"/>
                  </a:lnTo>
                  <a:lnTo>
                    <a:pt x="92" y="244"/>
                  </a:lnTo>
                  <a:lnTo>
                    <a:pt x="94" y="248"/>
                  </a:lnTo>
                  <a:lnTo>
                    <a:pt x="96" y="248"/>
                  </a:lnTo>
                  <a:lnTo>
                    <a:pt x="100" y="248"/>
                  </a:lnTo>
                  <a:lnTo>
                    <a:pt x="104" y="248"/>
                  </a:lnTo>
                  <a:lnTo>
                    <a:pt x="106" y="248"/>
                  </a:lnTo>
                  <a:lnTo>
                    <a:pt x="108" y="244"/>
                  </a:lnTo>
                  <a:lnTo>
                    <a:pt x="108" y="242"/>
                  </a:lnTo>
                  <a:lnTo>
                    <a:pt x="108" y="238"/>
                  </a:lnTo>
                  <a:lnTo>
                    <a:pt x="108" y="234"/>
                  </a:lnTo>
                  <a:lnTo>
                    <a:pt x="104" y="234"/>
                  </a:lnTo>
                  <a:lnTo>
                    <a:pt x="102" y="234"/>
                  </a:lnTo>
                  <a:lnTo>
                    <a:pt x="98" y="234"/>
                  </a:lnTo>
                  <a:close/>
                  <a:moveTo>
                    <a:pt x="102" y="256"/>
                  </a:moveTo>
                  <a:lnTo>
                    <a:pt x="102" y="256"/>
                  </a:lnTo>
                  <a:lnTo>
                    <a:pt x="100" y="258"/>
                  </a:lnTo>
                  <a:lnTo>
                    <a:pt x="98" y="260"/>
                  </a:lnTo>
                  <a:lnTo>
                    <a:pt x="98" y="264"/>
                  </a:lnTo>
                  <a:lnTo>
                    <a:pt x="98" y="268"/>
                  </a:lnTo>
                  <a:lnTo>
                    <a:pt x="98" y="270"/>
                  </a:lnTo>
                  <a:lnTo>
                    <a:pt x="100" y="272"/>
                  </a:lnTo>
                  <a:lnTo>
                    <a:pt x="126" y="272"/>
                  </a:lnTo>
                  <a:lnTo>
                    <a:pt x="150" y="272"/>
                  </a:lnTo>
                  <a:lnTo>
                    <a:pt x="174" y="272"/>
                  </a:lnTo>
                  <a:lnTo>
                    <a:pt x="198" y="272"/>
                  </a:lnTo>
                  <a:lnTo>
                    <a:pt x="202" y="270"/>
                  </a:lnTo>
                  <a:lnTo>
                    <a:pt x="202" y="268"/>
                  </a:lnTo>
                  <a:lnTo>
                    <a:pt x="202" y="264"/>
                  </a:lnTo>
                  <a:lnTo>
                    <a:pt x="202" y="260"/>
                  </a:lnTo>
                  <a:lnTo>
                    <a:pt x="200" y="258"/>
                  </a:lnTo>
                  <a:lnTo>
                    <a:pt x="198" y="256"/>
                  </a:lnTo>
                  <a:lnTo>
                    <a:pt x="174" y="256"/>
                  </a:lnTo>
                  <a:lnTo>
                    <a:pt x="150" y="256"/>
                  </a:lnTo>
                  <a:lnTo>
                    <a:pt x="126" y="256"/>
                  </a:lnTo>
                  <a:lnTo>
                    <a:pt x="102" y="256"/>
                  </a:lnTo>
                  <a:close/>
                  <a:moveTo>
                    <a:pt x="114" y="210"/>
                  </a:moveTo>
                  <a:lnTo>
                    <a:pt x="114" y="210"/>
                  </a:lnTo>
                  <a:lnTo>
                    <a:pt x="110" y="212"/>
                  </a:lnTo>
                  <a:lnTo>
                    <a:pt x="110" y="214"/>
                  </a:lnTo>
                  <a:lnTo>
                    <a:pt x="110" y="218"/>
                  </a:lnTo>
                  <a:lnTo>
                    <a:pt x="110" y="222"/>
                  </a:lnTo>
                  <a:lnTo>
                    <a:pt x="110" y="226"/>
                  </a:lnTo>
                  <a:lnTo>
                    <a:pt x="112" y="226"/>
                  </a:lnTo>
                  <a:lnTo>
                    <a:pt x="116" y="226"/>
                  </a:lnTo>
                  <a:lnTo>
                    <a:pt x="120" y="226"/>
                  </a:lnTo>
                  <a:lnTo>
                    <a:pt x="122" y="226"/>
                  </a:lnTo>
                  <a:lnTo>
                    <a:pt x="122" y="222"/>
                  </a:lnTo>
                  <a:lnTo>
                    <a:pt x="122" y="218"/>
                  </a:lnTo>
                  <a:lnTo>
                    <a:pt x="124" y="214"/>
                  </a:lnTo>
                  <a:lnTo>
                    <a:pt x="122" y="212"/>
                  </a:lnTo>
                  <a:lnTo>
                    <a:pt x="120" y="210"/>
                  </a:lnTo>
                  <a:lnTo>
                    <a:pt x="116" y="210"/>
                  </a:lnTo>
                  <a:lnTo>
                    <a:pt x="114" y="210"/>
                  </a:lnTo>
                  <a:close/>
                  <a:moveTo>
                    <a:pt x="118" y="234"/>
                  </a:moveTo>
                  <a:lnTo>
                    <a:pt x="118" y="234"/>
                  </a:lnTo>
                  <a:lnTo>
                    <a:pt x="116" y="234"/>
                  </a:lnTo>
                  <a:lnTo>
                    <a:pt x="114" y="238"/>
                  </a:lnTo>
                  <a:lnTo>
                    <a:pt x="114" y="242"/>
                  </a:lnTo>
                  <a:lnTo>
                    <a:pt x="114" y="244"/>
                  </a:lnTo>
                  <a:lnTo>
                    <a:pt x="114" y="248"/>
                  </a:lnTo>
                  <a:lnTo>
                    <a:pt x="118" y="248"/>
                  </a:lnTo>
                  <a:lnTo>
                    <a:pt x="120" y="248"/>
                  </a:lnTo>
                  <a:lnTo>
                    <a:pt x="124" y="248"/>
                  </a:lnTo>
                  <a:lnTo>
                    <a:pt x="128" y="248"/>
                  </a:lnTo>
                  <a:lnTo>
                    <a:pt x="128" y="244"/>
                  </a:lnTo>
                  <a:lnTo>
                    <a:pt x="128" y="238"/>
                  </a:lnTo>
                  <a:lnTo>
                    <a:pt x="128" y="234"/>
                  </a:lnTo>
                  <a:lnTo>
                    <a:pt x="126" y="234"/>
                  </a:lnTo>
                  <a:lnTo>
                    <a:pt x="122" y="234"/>
                  </a:lnTo>
                  <a:lnTo>
                    <a:pt x="118" y="234"/>
                  </a:lnTo>
                  <a:close/>
                  <a:moveTo>
                    <a:pt x="134" y="210"/>
                  </a:moveTo>
                  <a:lnTo>
                    <a:pt x="134" y="210"/>
                  </a:lnTo>
                  <a:lnTo>
                    <a:pt x="130" y="212"/>
                  </a:lnTo>
                  <a:lnTo>
                    <a:pt x="130" y="214"/>
                  </a:lnTo>
                  <a:lnTo>
                    <a:pt x="130" y="222"/>
                  </a:lnTo>
                  <a:lnTo>
                    <a:pt x="130" y="226"/>
                  </a:lnTo>
                  <a:lnTo>
                    <a:pt x="132" y="226"/>
                  </a:lnTo>
                  <a:lnTo>
                    <a:pt x="136" y="226"/>
                  </a:lnTo>
                  <a:lnTo>
                    <a:pt x="140" y="226"/>
                  </a:lnTo>
                  <a:lnTo>
                    <a:pt x="142" y="226"/>
                  </a:lnTo>
                  <a:lnTo>
                    <a:pt x="142" y="222"/>
                  </a:lnTo>
                  <a:lnTo>
                    <a:pt x="144" y="214"/>
                  </a:lnTo>
                  <a:lnTo>
                    <a:pt x="142" y="212"/>
                  </a:lnTo>
                  <a:lnTo>
                    <a:pt x="140" y="210"/>
                  </a:lnTo>
                  <a:lnTo>
                    <a:pt x="136" y="210"/>
                  </a:lnTo>
                  <a:lnTo>
                    <a:pt x="134" y="210"/>
                  </a:lnTo>
                  <a:close/>
                  <a:moveTo>
                    <a:pt x="140" y="234"/>
                  </a:moveTo>
                  <a:lnTo>
                    <a:pt x="140" y="234"/>
                  </a:lnTo>
                  <a:lnTo>
                    <a:pt x="136" y="234"/>
                  </a:lnTo>
                  <a:lnTo>
                    <a:pt x="136" y="238"/>
                  </a:lnTo>
                  <a:lnTo>
                    <a:pt x="136" y="242"/>
                  </a:lnTo>
                  <a:lnTo>
                    <a:pt x="136" y="244"/>
                  </a:lnTo>
                  <a:lnTo>
                    <a:pt x="136" y="248"/>
                  </a:lnTo>
                  <a:lnTo>
                    <a:pt x="138" y="248"/>
                  </a:lnTo>
                  <a:lnTo>
                    <a:pt x="142" y="248"/>
                  </a:lnTo>
                  <a:lnTo>
                    <a:pt x="146" y="248"/>
                  </a:lnTo>
                  <a:lnTo>
                    <a:pt x="148" y="248"/>
                  </a:lnTo>
                  <a:lnTo>
                    <a:pt x="150" y="244"/>
                  </a:lnTo>
                  <a:lnTo>
                    <a:pt x="150" y="242"/>
                  </a:lnTo>
                  <a:lnTo>
                    <a:pt x="150" y="238"/>
                  </a:lnTo>
                  <a:lnTo>
                    <a:pt x="148" y="234"/>
                  </a:lnTo>
                  <a:lnTo>
                    <a:pt x="146" y="234"/>
                  </a:lnTo>
                  <a:lnTo>
                    <a:pt x="142" y="234"/>
                  </a:lnTo>
                  <a:lnTo>
                    <a:pt x="140" y="234"/>
                  </a:lnTo>
                  <a:close/>
                  <a:moveTo>
                    <a:pt x="154" y="210"/>
                  </a:moveTo>
                  <a:lnTo>
                    <a:pt x="154" y="210"/>
                  </a:lnTo>
                  <a:lnTo>
                    <a:pt x="150" y="212"/>
                  </a:lnTo>
                  <a:lnTo>
                    <a:pt x="150" y="214"/>
                  </a:lnTo>
                  <a:lnTo>
                    <a:pt x="150" y="218"/>
                  </a:lnTo>
                  <a:lnTo>
                    <a:pt x="150" y="222"/>
                  </a:lnTo>
                  <a:lnTo>
                    <a:pt x="150" y="226"/>
                  </a:lnTo>
                  <a:lnTo>
                    <a:pt x="154" y="226"/>
                  </a:lnTo>
                  <a:lnTo>
                    <a:pt x="156" y="226"/>
                  </a:lnTo>
                  <a:lnTo>
                    <a:pt x="160" y="226"/>
                  </a:lnTo>
                  <a:lnTo>
                    <a:pt x="162" y="226"/>
                  </a:lnTo>
                  <a:lnTo>
                    <a:pt x="164" y="222"/>
                  </a:lnTo>
                  <a:lnTo>
                    <a:pt x="164" y="218"/>
                  </a:lnTo>
                  <a:lnTo>
                    <a:pt x="164" y="214"/>
                  </a:lnTo>
                  <a:lnTo>
                    <a:pt x="162" y="212"/>
                  </a:lnTo>
                  <a:lnTo>
                    <a:pt x="160" y="210"/>
                  </a:lnTo>
                  <a:lnTo>
                    <a:pt x="156" y="210"/>
                  </a:lnTo>
                  <a:lnTo>
                    <a:pt x="154" y="210"/>
                  </a:lnTo>
                  <a:close/>
                  <a:moveTo>
                    <a:pt x="160" y="234"/>
                  </a:moveTo>
                  <a:lnTo>
                    <a:pt x="160" y="234"/>
                  </a:lnTo>
                  <a:lnTo>
                    <a:pt x="158" y="234"/>
                  </a:lnTo>
                  <a:lnTo>
                    <a:pt x="156" y="238"/>
                  </a:lnTo>
                  <a:lnTo>
                    <a:pt x="156" y="244"/>
                  </a:lnTo>
                  <a:lnTo>
                    <a:pt x="158" y="248"/>
                  </a:lnTo>
                  <a:lnTo>
                    <a:pt x="160" y="248"/>
                  </a:lnTo>
                  <a:lnTo>
                    <a:pt x="164" y="248"/>
                  </a:lnTo>
                  <a:lnTo>
                    <a:pt x="168" y="248"/>
                  </a:lnTo>
                  <a:lnTo>
                    <a:pt x="170" y="248"/>
                  </a:lnTo>
                  <a:lnTo>
                    <a:pt x="172" y="244"/>
                  </a:lnTo>
                  <a:lnTo>
                    <a:pt x="170" y="238"/>
                  </a:lnTo>
                  <a:lnTo>
                    <a:pt x="170" y="234"/>
                  </a:lnTo>
                  <a:lnTo>
                    <a:pt x="168" y="234"/>
                  </a:lnTo>
                  <a:lnTo>
                    <a:pt x="164" y="234"/>
                  </a:lnTo>
                  <a:lnTo>
                    <a:pt x="160" y="234"/>
                  </a:lnTo>
                  <a:close/>
                  <a:moveTo>
                    <a:pt x="172" y="210"/>
                  </a:moveTo>
                  <a:lnTo>
                    <a:pt x="172" y="210"/>
                  </a:lnTo>
                  <a:lnTo>
                    <a:pt x="170" y="212"/>
                  </a:lnTo>
                  <a:lnTo>
                    <a:pt x="170" y="214"/>
                  </a:lnTo>
                  <a:lnTo>
                    <a:pt x="170" y="218"/>
                  </a:lnTo>
                  <a:lnTo>
                    <a:pt x="170" y="222"/>
                  </a:lnTo>
                  <a:lnTo>
                    <a:pt x="170" y="226"/>
                  </a:lnTo>
                  <a:lnTo>
                    <a:pt x="174" y="226"/>
                  </a:lnTo>
                  <a:lnTo>
                    <a:pt x="176" y="226"/>
                  </a:lnTo>
                  <a:lnTo>
                    <a:pt x="180" y="226"/>
                  </a:lnTo>
                  <a:lnTo>
                    <a:pt x="182" y="226"/>
                  </a:lnTo>
                  <a:lnTo>
                    <a:pt x="184" y="222"/>
                  </a:lnTo>
                  <a:lnTo>
                    <a:pt x="182" y="214"/>
                  </a:lnTo>
                  <a:lnTo>
                    <a:pt x="182" y="212"/>
                  </a:lnTo>
                  <a:lnTo>
                    <a:pt x="180" y="210"/>
                  </a:lnTo>
                  <a:lnTo>
                    <a:pt x="176" y="210"/>
                  </a:lnTo>
                  <a:lnTo>
                    <a:pt x="172" y="210"/>
                  </a:lnTo>
                  <a:close/>
                  <a:moveTo>
                    <a:pt x="182" y="234"/>
                  </a:moveTo>
                  <a:lnTo>
                    <a:pt x="182" y="234"/>
                  </a:lnTo>
                  <a:lnTo>
                    <a:pt x="178" y="234"/>
                  </a:lnTo>
                  <a:lnTo>
                    <a:pt x="178" y="238"/>
                  </a:lnTo>
                  <a:lnTo>
                    <a:pt x="178" y="242"/>
                  </a:lnTo>
                  <a:lnTo>
                    <a:pt x="178" y="244"/>
                  </a:lnTo>
                  <a:lnTo>
                    <a:pt x="180" y="248"/>
                  </a:lnTo>
                  <a:lnTo>
                    <a:pt x="182" y="248"/>
                  </a:lnTo>
                  <a:lnTo>
                    <a:pt x="186" y="248"/>
                  </a:lnTo>
                  <a:lnTo>
                    <a:pt x="190" y="248"/>
                  </a:lnTo>
                  <a:lnTo>
                    <a:pt x="192" y="248"/>
                  </a:lnTo>
                  <a:lnTo>
                    <a:pt x="192" y="244"/>
                  </a:lnTo>
                  <a:lnTo>
                    <a:pt x="192" y="242"/>
                  </a:lnTo>
                  <a:lnTo>
                    <a:pt x="192" y="238"/>
                  </a:lnTo>
                  <a:lnTo>
                    <a:pt x="190" y="234"/>
                  </a:lnTo>
                  <a:lnTo>
                    <a:pt x="188" y="234"/>
                  </a:lnTo>
                  <a:lnTo>
                    <a:pt x="184" y="234"/>
                  </a:lnTo>
                  <a:lnTo>
                    <a:pt x="182" y="234"/>
                  </a:lnTo>
                  <a:close/>
                  <a:moveTo>
                    <a:pt x="192" y="210"/>
                  </a:moveTo>
                  <a:lnTo>
                    <a:pt x="192" y="210"/>
                  </a:lnTo>
                  <a:lnTo>
                    <a:pt x="190" y="212"/>
                  </a:lnTo>
                  <a:lnTo>
                    <a:pt x="190" y="214"/>
                  </a:lnTo>
                  <a:lnTo>
                    <a:pt x="190" y="218"/>
                  </a:lnTo>
                  <a:lnTo>
                    <a:pt x="190" y="222"/>
                  </a:lnTo>
                  <a:lnTo>
                    <a:pt x="192" y="226"/>
                  </a:lnTo>
                  <a:lnTo>
                    <a:pt x="194" y="226"/>
                  </a:lnTo>
                  <a:lnTo>
                    <a:pt x="198" y="226"/>
                  </a:lnTo>
                  <a:lnTo>
                    <a:pt x="200" y="226"/>
                  </a:lnTo>
                  <a:lnTo>
                    <a:pt x="204" y="226"/>
                  </a:lnTo>
                  <a:lnTo>
                    <a:pt x="204" y="222"/>
                  </a:lnTo>
                  <a:lnTo>
                    <a:pt x="204" y="214"/>
                  </a:lnTo>
                  <a:lnTo>
                    <a:pt x="202" y="212"/>
                  </a:lnTo>
                  <a:lnTo>
                    <a:pt x="200" y="210"/>
                  </a:lnTo>
                  <a:lnTo>
                    <a:pt x="196" y="210"/>
                  </a:lnTo>
                  <a:lnTo>
                    <a:pt x="192" y="210"/>
                  </a:lnTo>
                  <a:close/>
                  <a:moveTo>
                    <a:pt x="202" y="234"/>
                  </a:moveTo>
                  <a:lnTo>
                    <a:pt x="202" y="234"/>
                  </a:lnTo>
                  <a:lnTo>
                    <a:pt x="200" y="234"/>
                  </a:lnTo>
                  <a:lnTo>
                    <a:pt x="198" y="238"/>
                  </a:lnTo>
                  <a:lnTo>
                    <a:pt x="200" y="242"/>
                  </a:lnTo>
                  <a:lnTo>
                    <a:pt x="200" y="244"/>
                  </a:lnTo>
                  <a:lnTo>
                    <a:pt x="200" y="248"/>
                  </a:lnTo>
                  <a:lnTo>
                    <a:pt x="204" y="248"/>
                  </a:lnTo>
                  <a:lnTo>
                    <a:pt x="208" y="248"/>
                  </a:lnTo>
                  <a:lnTo>
                    <a:pt x="210" y="248"/>
                  </a:lnTo>
                  <a:lnTo>
                    <a:pt x="214" y="248"/>
                  </a:lnTo>
                  <a:lnTo>
                    <a:pt x="214" y="244"/>
                  </a:lnTo>
                  <a:lnTo>
                    <a:pt x="214" y="242"/>
                  </a:lnTo>
                  <a:lnTo>
                    <a:pt x="212" y="238"/>
                  </a:lnTo>
                  <a:lnTo>
                    <a:pt x="212" y="234"/>
                  </a:lnTo>
                  <a:lnTo>
                    <a:pt x="208" y="234"/>
                  </a:lnTo>
                  <a:lnTo>
                    <a:pt x="206" y="234"/>
                  </a:lnTo>
                  <a:lnTo>
                    <a:pt x="202" y="234"/>
                  </a:lnTo>
                  <a:close/>
                  <a:moveTo>
                    <a:pt x="212" y="256"/>
                  </a:moveTo>
                  <a:lnTo>
                    <a:pt x="212" y="256"/>
                  </a:lnTo>
                  <a:lnTo>
                    <a:pt x="210" y="258"/>
                  </a:lnTo>
                  <a:lnTo>
                    <a:pt x="208" y="260"/>
                  </a:lnTo>
                  <a:lnTo>
                    <a:pt x="208" y="264"/>
                  </a:lnTo>
                  <a:lnTo>
                    <a:pt x="210" y="268"/>
                  </a:lnTo>
                  <a:lnTo>
                    <a:pt x="210" y="270"/>
                  </a:lnTo>
                  <a:lnTo>
                    <a:pt x="214" y="272"/>
                  </a:lnTo>
                  <a:lnTo>
                    <a:pt x="218" y="272"/>
                  </a:lnTo>
                  <a:lnTo>
                    <a:pt x="222" y="272"/>
                  </a:lnTo>
                  <a:lnTo>
                    <a:pt x="224" y="270"/>
                  </a:lnTo>
                  <a:lnTo>
                    <a:pt x="224" y="268"/>
                  </a:lnTo>
                  <a:lnTo>
                    <a:pt x="224" y="264"/>
                  </a:lnTo>
                  <a:lnTo>
                    <a:pt x="224" y="260"/>
                  </a:lnTo>
                  <a:lnTo>
                    <a:pt x="222" y="258"/>
                  </a:lnTo>
                  <a:lnTo>
                    <a:pt x="220" y="256"/>
                  </a:lnTo>
                  <a:lnTo>
                    <a:pt x="216" y="256"/>
                  </a:lnTo>
                  <a:lnTo>
                    <a:pt x="212" y="256"/>
                  </a:lnTo>
                  <a:close/>
                  <a:moveTo>
                    <a:pt x="212" y="210"/>
                  </a:moveTo>
                  <a:lnTo>
                    <a:pt x="212" y="210"/>
                  </a:lnTo>
                  <a:lnTo>
                    <a:pt x="210" y="212"/>
                  </a:lnTo>
                  <a:lnTo>
                    <a:pt x="210" y="214"/>
                  </a:lnTo>
                  <a:lnTo>
                    <a:pt x="210" y="218"/>
                  </a:lnTo>
                  <a:lnTo>
                    <a:pt x="210" y="222"/>
                  </a:lnTo>
                  <a:lnTo>
                    <a:pt x="212" y="226"/>
                  </a:lnTo>
                  <a:lnTo>
                    <a:pt x="214" y="226"/>
                  </a:lnTo>
                  <a:lnTo>
                    <a:pt x="218" y="226"/>
                  </a:lnTo>
                  <a:lnTo>
                    <a:pt x="222" y="226"/>
                  </a:lnTo>
                  <a:lnTo>
                    <a:pt x="224" y="226"/>
                  </a:lnTo>
                  <a:lnTo>
                    <a:pt x="224" y="222"/>
                  </a:lnTo>
                  <a:lnTo>
                    <a:pt x="224" y="218"/>
                  </a:lnTo>
                  <a:lnTo>
                    <a:pt x="222" y="214"/>
                  </a:lnTo>
                  <a:lnTo>
                    <a:pt x="222" y="212"/>
                  </a:lnTo>
                  <a:lnTo>
                    <a:pt x="218" y="210"/>
                  </a:lnTo>
                  <a:lnTo>
                    <a:pt x="216" y="210"/>
                  </a:lnTo>
                  <a:lnTo>
                    <a:pt x="212" y="210"/>
                  </a:lnTo>
                  <a:close/>
                  <a:moveTo>
                    <a:pt x="222" y="234"/>
                  </a:moveTo>
                  <a:lnTo>
                    <a:pt x="222" y="234"/>
                  </a:lnTo>
                  <a:lnTo>
                    <a:pt x="220" y="234"/>
                  </a:lnTo>
                  <a:lnTo>
                    <a:pt x="220" y="238"/>
                  </a:lnTo>
                  <a:lnTo>
                    <a:pt x="222" y="244"/>
                  </a:lnTo>
                  <a:lnTo>
                    <a:pt x="222" y="248"/>
                  </a:lnTo>
                  <a:lnTo>
                    <a:pt x="226" y="248"/>
                  </a:lnTo>
                  <a:lnTo>
                    <a:pt x="228" y="248"/>
                  </a:lnTo>
                  <a:lnTo>
                    <a:pt x="232" y="248"/>
                  </a:lnTo>
                  <a:lnTo>
                    <a:pt x="234" y="248"/>
                  </a:lnTo>
                  <a:lnTo>
                    <a:pt x="236" y="244"/>
                  </a:lnTo>
                  <a:lnTo>
                    <a:pt x="234" y="242"/>
                  </a:lnTo>
                  <a:lnTo>
                    <a:pt x="234" y="238"/>
                  </a:lnTo>
                  <a:lnTo>
                    <a:pt x="232" y="234"/>
                  </a:lnTo>
                  <a:lnTo>
                    <a:pt x="230" y="234"/>
                  </a:lnTo>
                  <a:lnTo>
                    <a:pt x="226" y="234"/>
                  </a:lnTo>
                  <a:lnTo>
                    <a:pt x="222" y="234"/>
                  </a:lnTo>
                  <a:close/>
                  <a:moveTo>
                    <a:pt x="232" y="210"/>
                  </a:moveTo>
                  <a:lnTo>
                    <a:pt x="232" y="210"/>
                  </a:lnTo>
                  <a:lnTo>
                    <a:pt x="230" y="212"/>
                  </a:lnTo>
                  <a:lnTo>
                    <a:pt x="230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6"/>
                  </a:lnTo>
                  <a:lnTo>
                    <a:pt x="236" y="226"/>
                  </a:lnTo>
                  <a:lnTo>
                    <a:pt x="246" y="226"/>
                  </a:lnTo>
                  <a:lnTo>
                    <a:pt x="256" y="226"/>
                  </a:lnTo>
                  <a:lnTo>
                    <a:pt x="258" y="226"/>
                  </a:lnTo>
                  <a:lnTo>
                    <a:pt x="258" y="222"/>
                  </a:lnTo>
                  <a:lnTo>
                    <a:pt x="258" y="218"/>
                  </a:lnTo>
                  <a:lnTo>
                    <a:pt x="256" y="214"/>
                  </a:lnTo>
                  <a:lnTo>
                    <a:pt x="254" y="212"/>
                  </a:lnTo>
                  <a:lnTo>
                    <a:pt x="252" y="210"/>
                  </a:lnTo>
                  <a:lnTo>
                    <a:pt x="242" y="210"/>
                  </a:lnTo>
                  <a:lnTo>
                    <a:pt x="232" y="210"/>
                  </a:lnTo>
                  <a:close/>
                  <a:moveTo>
                    <a:pt x="234" y="256"/>
                  </a:moveTo>
                  <a:lnTo>
                    <a:pt x="234" y="256"/>
                  </a:lnTo>
                  <a:lnTo>
                    <a:pt x="232" y="258"/>
                  </a:lnTo>
                  <a:lnTo>
                    <a:pt x="230" y="260"/>
                  </a:lnTo>
                  <a:lnTo>
                    <a:pt x="232" y="268"/>
                  </a:lnTo>
                  <a:lnTo>
                    <a:pt x="234" y="270"/>
                  </a:lnTo>
                  <a:lnTo>
                    <a:pt x="236" y="272"/>
                  </a:lnTo>
                  <a:lnTo>
                    <a:pt x="240" y="272"/>
                  </a:lnTo>
                  <a:lnTo>
                    <a:pt x="244" y="272"/>
                  </a:lnTo>
                  <a:lnTo>
                    <a:pt x="246" y="270"/>
                  </a:lnTo>
                  <a:lnTo>
                    <a:pt x="246" y="268"/>
                  </a:lnTo>
                  <a:lnTo>
                    <a:pt x="246" y="264"/>
                  </a:lnTo>
                  <a:lnTo>
                    <a:pt x="246" y="260"/>
                  </a:lnTo>
                  <a:lnTo>
                    <a:pt x="244" y="258"/>
                  </a:lnTo>
                  <a:lnTo>
                    <a:pt x="240" y="256"/>
                  </a:lnTo>
                  <a:lnTo>
                    <a:pt x="238" y="256"/>
                  </a:lnTo>
                  <a:lnTo>
                    <a:pt x="234" y="256"/>
                  </a:lnTo>
                  <a:close/>
                  <a:moveTo>
                    <a:pt x="244" y="234"/>
                  </a:moveTo>
                  <a:lnTo>
                    <a:pt x="244" y="234"/>
                  </a:lnTo>
                  <a:lnTo>
                    <a:pt x="242" y="234"/>
                  </a:lnTo>
                  <a:lnTo>
                    <a:pt x="240" y="238"/>
                  </a:lnTo>
                  <a:lnTo>
                    <a:pt x="242" y="242"/>
                  </a:lnTo>
                  <a:lnTo>
                    <a:pt x="242" y="244"/>
                  </a:lnTo>
                  <a:lnTo>
                    <a:pt x="244" y="248"/>
                  </a:lnTo>
                  <a:lnTo>
                    <a:pt x="246" y="248"/>
                  </a:lnTo>
                  <a:lnTo>
                    <a:pt x="254" y="248"/>
                  </a:lnTo>
                  <a:lnTo>
                    <a:pt x="260" y="248"/>
                  </a:lnTo>
                  <a:lnTo>
                    <a:pt x="264" y="248"/>
                  </a:lnTo>
                  <a:lnTo>
                    <a:pt x="264" y="244"/>
                  </a:lnTo>
                  <a:lnTo>
                    <a:pt x="262" y="242"/>
                  </a:lnTo>
                  <a:lnTo>
                    <a:pt x="262" y="238"/>
                  </a:lnTo>
                  <a:lnTo>
                    <a:pt x="260" y="234"/>
                  </a:lnTo>
                  <a:lnTo>
                    <a:pt x="258" y="234"/>
                  </a:lnTo>
                  <a:lnTo>
                    <a:pt x="250" y="234"/>
                  </a:lnTo>
                  <a:lnTo>
                    <a:pt x="244" y="234"/>
                  </a:lnTo>
                  <a:close/>
                  <a:moveTo>
                    <a:pt x="256" y="256"/>
                  </a:moveTo>
                  <a:lnTo>
                    <a:pt x="256" y="256"/>
                  </a:lnTo>
                  <a:lnTo>
                    <a:pt x="252" y="258"/>
                  </a:lnTo>
                  <a:lnTo>
                    <a:pt x="252" y="260"/>
                  </a:lnTo>
                  <a:lnTo>
                    <a:pt x="254" y="264"/>
                  </a:lnTo>
                  <a:lnTo>
                    <a:pt x="254" y="268"/>
                  </a:lnTo>
                  <a:lnTo>
                    <a:pt x="256" y="270"/>
                  </a:lnTo>
                  <a:lnTo>
                    <a:pt x="260" y="272"/>
                  </a:lnTo>
                  <a:lnTo>
                    <a:pt x="262" y="272"/>
                  </a:lnTo>
                  <a:lnTo>
                    <a:pt x="266" y="272"/>
                  </a:lnTo>
                  <a:lnTo>
                    <a:pt x="270" y="270"/>
                  </a:lnTo>
                  <a:lnTo>
                    <a:pt x="270" y="268"/>
                  </a:lnTo>
                  <a:lnTo>
                    <a:pt x="268" y="264"/>
                  </a:lnTo>
                  <a:lnTo>
                    <a:pt x="268" y="260"/>
                  </a:lnTo>
                  <a:lnTo>
                    <a:pt x="266" y="258"/>
                  </a:lnTo>
                  <a:lnTo>
                    <a:pt x="262" y="256"/>
                  </a:lnTo>
                  <a:lnTo>
                    <a:pt x="260" y="256"/>
                  </a:lnTo>
                  <a:lnTo>
                    <a:pt x="256" y="256"/>
                  </a:lnTo>
                  <a:close/>
                </a:path>
              </a:pathLst>
            </a:custGeom>
            <a:solidFill>
              <a:srgbClr val="0066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5101" name="Oval 1891"/>
          <p:cNvSpPr>
            <a:spLocks noChangeArrowheads="1"/>
          </p:cNvSpPr>
          <p:nvPr/>
        </p:nvSpPr>
        <p:spPr bwMode="auto">
          <a:xfrm>
            <a:off x="2738438" y="5048250"/>
            <a:ext cx="719137" cy="719138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5102" name="Freeform 1890"/>
          <p:cNvSpPr>
            <a:spLocks noEditPoints="1"/>
          </p:cNvSpPr>
          <p:nvPr/>
        </p:nvSpPr>
        <p:spPr bwMode="auto">
          <a:xfrm>
            <a:off x="2700338" y="5013325"/>
            <a:ext cx="792162" cy="792163"/>
          </a:xfrm>
          <a:custGeom>
            <a:avLst/>
            <a:gdLst>
              <a:gd name="T0" fmla="*/ 2147483647 w 699"/>
              <a:gd name="T1" fmla="*/ 2147483647 h 699"/>
              <a:gd name="T2" fmla="*/ 2147483647 w 699"/>
              <a:gd name="T3" fmla="*/ 2147483647 h 699"/>
              <a:gd name="T4" fmla="*/ 2147483647 w 699"/>
              <a:gd name="T5" fmla="*/ 2147483647 h 699"/>
              <a:gd name="T6" fmla="*/ 2147483647 w 699"/>
              <a:gd name="T7" fmla="*/ 2147483647 h 699"/>
              <a:gd name="T8" fmla="*/ 2147483647 w 699"/>
              <a:gd name="T9" fmla="*/ 2147483647 h 699"/>
              <a:gd name="T10" fmla="*/ 2147483647 w 699"/>
              <a:gd name="T11" fmla="*/ 2147483647 h 699"/>
              <a:gd name="T12" fmla="*/ 2147483647 w 699"/>
              <a:gd name="T13" fmla="*/ 2147483647 h 699"/>
              <a:gd name="T14" fmla="*/ 2147483647 w 699"/>
              <a:gd name="T15" fmla="*/ 2147483647 h 699"/>
              <a:gd name="T16" fmla="*/ 2147483647 w 699"/>
              <a:gd name="T17" fmla="*/ 2147483647 h 699"/>
              <a:gd name="T18" fmla="*/ 2147483647 w 699"/>
              <a:gd name="T19" fmla="*/ 2147483647 h 699"/>
              <a:gd name="T20" fmla="*/ 2147483647 w 699"/>
              <a:gd name="T21" fmla="*/ 2147483647 h 699"/>
              <a:gd name="T22" fmla="*/ 2147483647 w 699"/>
              <a:gd name="T23" fmla="*/ 2147483647 h 699"/>
              <a:gd name="T24" fmla="*/ 2147483647 w 699"/>
              <a:gd name="T25" fmla="*/ 2147483647 h 699"/>
              <a:gd name="T26" fmla="*/ 2147483647 w 699"/>
              <a:gd name="T27" fmla="*/ 2147483647 h 699"/>
              <a:gd name="T28" fmla="*/ 0 w 699"/>
              <a:gd name="T29" fmla="*/ 2147483647 h 699"/>
              <a:gd name="T30" fmla="*/ 2147483647 w 699"/>
              <a:gd name="T31" fmla="*/ 2147483647 h 699"/>
              <a:gd name="T32" fmla="*/ 2147483647 w 699"/>
              <a:gd name="T33" fmla="*/ 2147483647 h 699"/>
              <a:gd name="T34" fmla="*/ 2147483647 w 699"/>
              <a:gd name="T35" fmla="*/ 2147483647 h 699"/>
              <a:gd name="T36" fmla="*/ 2147483647 w 699"/>
              <a:gd name="T37" fmla="*/ 2147483647 h 699"/>
              <a:gd name="T38" fmla="*/ 2147483647 w 699"/>
              <a:gd name="T39" fmla="*/ 0 h 699"/>
              <a:gd name="T40" fmla="*/ 2147483647 w 699"/>
              <a:gd name="T41" fmla="*/ 2147483647 h 699"/>
              <a:gd name="T42" fmla="*/ 2147483647 w 699"/>
              <a:gd name="T43" fmla="*/ 2147483647 h 699"/>
              <a:gd name="T44" fmla="*/ 2147483647 w 699"/>
              <a:gd name="T45" fmla="*/ 2147483647 h 699"/>
              <a:gd name="T46" fmla="*/ 2147483647 w 699"/>
              <a:gd name="T47" fmla="*/ 2147483647 h 699"/>
              <a:gd name="T48" fmla="*/ 2147483647 w 699"/>
              <a:gd name="T49" fmla="*/ 2147483647 h 699"/>
              <a:gd name="T50" fmla="*/ 2147483647 w 699"/>
              <a:gd name="T51" fmla="*/ 2147483647 h 699"/>
              <a:gd name="T52" fmla="*/ 2147483647 w 699"/>
              <a:gd name="T53" fmla="*/ 2147483647 h 699"/>
              <a:gd name="T54" fmla="*/ 2147483647 w 699"/>
              <a:gd name="T55" fmla="*/ 2147483647 h 699"/>
              <a:gd name="T56" fmla="*/ 2147483647 w 699"/>
              <a:gd name="T57" fmla="*/ 2147483647 h 699"/>
              <a:gd name="T58" fmla="*/ 2147483647 w 699"/>
              <a:gd name="T59" fmla="*/ 2147483647 h 699"/>
              <a:gd name="T60" fmla="*/ 2147483647 w 699"/>
              <a:gd name="T61" fmla="*/ 2147483647 h 699"/>
              <a:gd name="T62" fmla="*/ 2147483647 w 699"/>
              <a:gd name="T63" fmla="*/ 2147483647 h 699"/>
              <a:gd name="T64" fmla="*/ 2147483647 w 699"/>
              <a:gd name="T65" fmla="*/ 2147483647 h 699"/>
              <a:gd name="T66" fmla="*/ 2147483647 w 699"/>
              <a:gd name="T67" fmla="*/ 2147483647 h 699"/>
              <a:gd name="T68" fmla="*/ 2147483647 w 699"/>
              <a:gd name="T69" fmla="*/ 2147483647 h 699"/>
              <a:gd name="T70" fmla="*/ 2147483647 w 699"/>
              <a:gd name="T71" fmla="*/ 2147483647 h 699"/>
              <a:gd name="T72" fmla="*/ 2147483647 w 699"/>
              <a:gd name="T73" fmla="*/ 2147483647 h 699"/>
              <a:gd name="T74" fmla="*/ 2147483647 w 699"/>
              <a:gd name="T75" fmla="*/ 2147483647 h 699"/>
              <a:gd name="T76" fmla="*/ 2147483647 w 699"/>
              <a:gd name="T77" fmla="*/ 2147483647 h 699"/>
              <a:gd name="T78" fmla="*/ 2147483647 w 699"/>
              <a:gd name="T79" fmla="*/ 2147483647 h 699"/>
              <a:gd name="T80" fmla="*/ 2147483647 w 699"/>
              <a:gd name="T81" fmla="*/ 2147483647 h 699"/>
              <a:gd name="T82" fmla="*/ 2147483647 w 699"/>
              <a:gd name="T83" fmla="*/ 2147483647 h 699"/>
              <a:gd name="T84" fmla="*/ 2147483647 w 699"/>
              <a:gd name="T85" fmla="*/ 2147483647 h 699"/>
              <a:gd name="T86" fmla="*/ 2147483647 w 699"/>
              <a:gd name="T87" fmla="*/ 2147483647 h 699"/>
              <a:gd name="T88" fmla="*/ 2147483647 w 699"/>
              <a:gd name="T89" fmla="*/ 2147483647 h 699"/>
              <a:gd name="T90" fmla="*/ 2147483647 w 699"/>
              <a:gd name="T91" fmla="*/ 2147483647 h 699"/>
              <a:gd name="T92" fmla="*/ 2147483647 w 699"/>
              <a:gd name="T93" fmla="*/ 2147483647 h 699"/>
              <a:gd name="T94" fmla="*/ 2147483647 w 699"/>
              <a:gd name="T95" fmla="*/ 2147483647 h 699"/>
              <a:gd name="T96" fmla="*/ 2147483647 w 699"/>
              <a:gd name="T97" fmla="*/ 2147483647 h 699"/>
              <a:gd name="T98" fmla="*/ 2147483647 w 699"/>
              <a:gd name="T99" fmla="*/ 2147483647 h 69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699"/>
              <a:gd name="T151" fmla="*/ 0 h 699"/>
              <a:gd name="T152" fmla="*/ 699 w 699"/>
              <a:gd name="T153" fmla="*/ 699 h 69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699" h="699">
                <a:moveTo>
                  <a:pt x="501" y="28"/>
                </a:moveTo>
                <a:lnTo>
                  <a:pt x="501" y="28"/>
                </a:lnTo>
                <a:lnTo>
                  <a:pt x="534" y="44"/>
                </a:lnTo>
                <a:lnTo>
                  <a:pt x="561" y="66"/>
                </a:lnTo>
                <a:lnTo>
                  <a:pt x="589" y="83"/>
                </a:lnTo>
                <a:lnTo>
                  <a:pt x="611" y="110"/>
                </a:lnTo>
                <a:lnTo>
                  <a:pt x="649" y="160"/>
                </a:lnTo>
                <a:lnTo>
                  <a:pt x="677" y="220"/>
                </a:lnTo>
                <a:lnTo>
                  <a:pt x="693" y="286"/>
                </a:lnTo>
                <a:lnTo>
                  <a:pt x="699" y="352"/>
                </a:lnTo>
                <a:lnTo>
                  <a:pt x="693" y="418"/>
                </a:lnTo>
                <a:lnTo>
                  <a:pt x="677" y="479"/>
                </a:lnTo>
                <a:lnTo>
                  <a:pt x="649" y="539"/>
                </a:lnTo>
                <a:lnTo>
                  <a:pt x="611" y="594"/>
                </a:lnTo>
                <a:lnTo>
                  <a:pt x="567" y="633"/>
                </a:lnTo>
                <a:lnTo>
                  <a:pt x="545" y="649"/>
                </a:lnTo>
                <a:lnTo>
                  <a:pt x="517" y="666"/>
                </a:lnTo>
                <a:lnTo>
                  <a:pt x="473" y="682"/>
                </a:lnTo>
                <a:lnTo>
                  <a:pt x="435" y="693"/>
                </a:lnTo>
                <a:lnTo>
                  <a:pt x="396" y="699"/>
                </a:lnTo>
                <a:lnTo>
                  <a:pt x="352" y="699"/>
                </a:lnTo>
                <a:lnTo>
                  <a:pt x="314" y="699"/>
                </a:lnTo>
                <a:lnTo>
                  <a:pt x="275" y="693"/>
                </a:lnTo>
                <a:lnTo>
                  <a:pt x="237" y="682"/>
                </a:lnTo>
                <a:lnTo>
                  <a:pt x="204" y="671"/>
                </a:lnTo>
                <a:lnTo>
                  <a:pt x="171" y="655"/>
                </a:lnTo>
                <a:lnTo>
                  <a:pt x="143" y="638"/>
                </a:lnTo>
                <a:lnTo>
                  <a:pt x="116" y="616"/>
                </a:lnTo>
                <a:lnTo>
                  <a:pt x="94" y="594"/>
                </a:lnTo>
                <a:lnTo>
                  <a:pt x="50" y="539"/>
                </a:lnTo>
                <a:lnTo>
                  <a:pt x="22" y="479"/>
                </a:lnTo>
                <a:lnTo>
                  <a:pt x="6" y="413"/>
                </a:lnTo>
                <a:lnTo>
                  <a:pt x="0" y="352"/>
                </a:lnTo>
                <a:lnTo>
                  <a:pt x="6" y="286"/>
                </a:lnTo>
                <a:lnTo>
                  <a:pt x="22" y="220"/>
                </a:lnTo>
                <a:lnTo>
                  <a:pt x="50" y="160"/>
                </a:lnTo>
                <a:lnTo>
                  <a:pt x="88" y="110"/>
                </a:lnTo>
                <a:lnTo>
                  <a:pt x="138" y="66"/>
                </a:lnTo>
                <a:lnTo>
                  <a:pt x="160" y="50"/>
                </a:lnTo>
                <a:lnTo>
                  <a:pt x="187" y="39"/>
                </a:lnTo>
                <a:lnTo>
                  <a:pt x="231" y="17"/>
                </a:lnTo>
                <a:lnTo>
                  <a:pt x="270" y="6"/>
                </a:lnTo>
                <a:lnTo>
                  <a:pt x="308" y="0"/>
                </a:lnTo>
                <a:lnTo>
                  <a:pt x="352" y="0"/>
                </a:lnTo>
                <a:lnTo>
                  <a:pt x="391" y="0"/>
                </a:lnTo>
                <a:lnTo>
                  <a:pt x="429" y="6"/>
                </a:lnTo>
                <a:lnTo>
                  <a:pt x="468" y="17"/>
                </a:lnTo>
                <a:lnTo>
                  <a:pt x="501" y="28"/>
                </a:lnTo>
                <a:close/>
                <a:moveTo>
                  <a:pt x="220" y="77"/>
                </a:moveTo>
                <a:lnTo>
                  <a:pt x="220" y="77"/>
                </a:lnTo>
                <a:lnTo>
                  <a:pt x="171" y="105"/>
                </a:lnTo>
                <a:lnTo>
                  <a:pt x="127" y="143"/>
                </a:lnTo>
                <a:lnTo>
                  <a:pt x="94" y="187"/>
                </a:lnTo>
                <a:lnTo>
                  <a:pt x="72" y="242"/>
                </a:lnTo>
                <a:lnTo>
                  <a:pt x="55" y="297"/>
                </a:lnTo>
                <a:lnTo>
                  <a:pt x="50" y="352"/>
                </a:lnTo>
                <a:lnTo>
                  <a:pt x="55" y="407"/>
                </a:lnTo>
                <a:lnTo>
                  <a:pt x="72" y="462"/>
                </a:lnTo>
                <a:lnTo>
                  <a:pt x="94" y="512"/>
                </a:lnTo>
                <a:lnTo>
                  <a:pt x="127" y="556"/>
                </a:lnTo>
                <a:lnTo>
                  <a:pt x="165" y="594"/>
                </a:lnTo>
                <a:lnTo>
                  <a:pt x="209" y="616"/>
                </a:lnTo>
                <a:lnTo>
                  <a:pt x="248" y="633"/>
                </a:lnTo>
                <a:lnTo>
                  <a:pt x="281" y="644"/>
                </a:lnTo>
                <a:lnTo>
                  <a:pt x="314" y="649"/>
                </a:lnTo>
                <a:lnTo>
                  <a:pt x="352" y="649"/>
                </a:lnTo>
                <a:lnTo>
                  <a:pt x="418" y="644"/>
                </a:lnTo>
                <a:lnTo>
                  <a:pt x="451" y="638"/>
                </a:lnTo>
                <a:lnTo>
                  <a:pt x="479" y="627"/>
                </a:lnTo>
                <a:lnTo>
                  <a:pt x="528" y="594"/>
                </a:lnTo>
                <a:lnTo>
                  <a:pt x="572" y="556"/>
                </a:lnTo>
                <a:lnTo>
                  <a:pt x="605" y="512"/>
                </a:lnTo>
                <a:lnTo>
                  <a:pt x="627" y="462"/>
                </a:lnTo>
                <a:lnTo>
                  <a:pt x="644" y="407"/>
                </a:lnTo>
                <a:lnTo>
                  <a:pt x="649" y="352"/>
                </a:lnTo>
                <a:lnTo>
                  <a:pt x="644" y="292"/>
                </a:lnTo>
                <a:lnTo>
                  <a:pt x="633" y="242"/>
                </a:lnTo>
                <a:lnTo>
                  <a:pt x="605" y="193"/>
                </a:lnTo>
                <a:lnTo>
                  <a:pt x="572" y="143"/>
                </a:lnTo>
                <a:lnTo>
                  <a:pt x="556" y="127"/>
                </a:lnTo>
                <a:lnTo>
                  <a:pt x="534" y="105"/>
                </a:lnTo>
                <a:lnTo>
                  <a:pt x="479" y="77"/>
                </a:lnTo>
                <a:lnTo>
                  <a:pt x="451" y="66"/>
                </a:lnTo>
                <a:lnTo>
                  <a:pt x="418" y="61"/>
                </a:lnTo>
                <a:lnTo>
                  <a:pt x="352" y="55"/>
                </a:lnTo>
                <a:lnTo>
                  <a:pt x="281" y="61"/>
                </a:lnTo>
                <a:lnTo>
                  <a:pt x="253" y="66"/>
                </a:lnTo>
                <a:lnTo>
                  <a:pt x="220" y="77"/>
                </a:lnTo>
                <a:close/>
                <a:moveTo>
                  <a:pt x="77" y="336"/>
                </a:moveTo>
                <a:lnTo>
                  <a:pt x="160" y="336"/>
                </a:lnTo>
                <a:lnTo>
                  <a:pt x="160" y="358"/>
                </a:lnTo>
                <a:lnTo>
                  <a:pt x="77" y="358"/>
                </a:lnTo>
                <a:lnTo>
                  <a:pt x="77" y="336"/>
                </a:lnTo>
                <a:close/>
                <a:moveTo>
                  <a:pt x="341" y="336"/>
                </a:moveTo>
                <a:lnTo>
                  <a:pt x="517" y="165"/>
                </a:lnTo>
                <a:lnTo>
                  <a:pt x="539" y="165"/>
                </a:lnTo>
                <a:lnTo>
                  <a:pt x="534" y="187"/>
                </a:lnTo>
                <a:lnTo>
                  <a:pt x="336" y="374"/>
                </a:lnTo>
                <a:lnTo>
                  <a:pt x="237" y="264"/>
                </a:lnTo>
                <a:lnTo>
                  <a:pt x="226" y="237"/>
                </a:lnTo>
                <a:lnTo>
                  <a:pt x="259" y="242"/>
                </a:lnTo>
                <a:lnTo>
                  <a:pt x="341" y="336"/>
                </a:lnTo>
                <a:close/>
                <a:moveTo>
                  <a:pt x="363" y="83"/>
                </a:moveTo>
                <a:lnTo>
                  <a:pt x="363" y="165"/>
                </a:lnTo>
                <a:lnTo>
                  <a:pt x="336" y="165"/>
                </a:lnTo>
                <a:lnTo>
                  <a:pt x="336" y="83"/>
                </a:lnTo>
                <a:lnTo>
                  <a:pt x="363" y="83"/>
                </a:lnTo>
                <a:close/>
                <a:moveTo>
                  <a:pt x="363" y="534"/>
                </a:moveTo>
                <a:lnTo>
                  <a:pt x="363" y="611"/>
                </a:lnTo>
                <a:lnTo>
                  <a:pt x="336" y="611"/>
                </a:lnTo>
                <a:lnTo>
                  <a:pt x="336" y="534"/>
                </a:lnTo>
                <a:lnTo>
                  <a:pt x="363" y="534"/>
                </a:lnTo>
                <a:close/>
                <a:moveTo>
                  <a:pt x="539" y="336"/>
                </a:moveTo>
                <a:lnTo>
                  <a:pt x="616" y="336"/>
                </a:lnTo>
                <a:lnTo>
                  <a:pt x="616" y="358"/>
                </a:lnTo>
                <a:lnTo>
                  <a:pt x="539" y="358"/>
                </a:lnTo>
                <a:lnTo>
                  <a:pt x="539" y="336"/>
                </a:lnTo>
                <a:close/>
              </a:path>
            </a:pathLst>
          </a:custGeom>
          <a:solidFill>
            <a:srgbClr val="00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03" name="Text Box 1907"/>
          <p:cNvSpPr txBox="1">
            <a:spLocks noChangeArrowheads="1"/>
          </p:cNvSpPr>
          <p:nvPr/>
        </p:nvSpPr>
        <p:spPr bwMode="auto">
          <a:xfrm>
            <a:off x="7575550" y="2601913"/>
            <a:ext cx="7413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More than 800 great buildings from around the world</a:t>
            </a:r>
          </a:p>
        </p:txBody>
      </p:sp>
      <p:sp>
        <p:nvSpPr>
          <p:cNvPr id="45104" name="Text Box 1909"/>
          <p:cNvSpPr txBox="1">
            <a:spLocks noChangeArrowheads="1"/>
          </p:cNvSpPr>
          <p:nvPr/>
        </p:nvSpPr>
        <p:spPr bwMode="auto">
          <a:xfrm>
            <a:off x="1316038" y="4657725"/>
            <a:ext cx="77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75%</a:t>
            </a:r>
          </a:p>
        </p:txBody>
      </p:sp>
      <p:sp>
        <p:nvSpPr>
          <p:cNvPr id="45105" name="Text Box 1910"/>
          <p:cNvSpPr txBox="1">
            <a:spLocks noChangeArrowheads="1"/>
          </p:cNvSpPr>
          <p:nvPr/>
        </p:nvSpPr>
        <p:spPr bwMode="auto">
          <a:xfrm>
            <a:off x="2719388" y="4657725"/>
            <a:ext cx="77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38%</a:t>
            </a:r>
          </a:p>
        </p:txBody>
      </p:sp>
      <p:sp>
        <p:nvSpPr>
          <p:cNvPr id="45106" name="Text Box 1911"/>
          <p:cNvSpPr txBox="1">
            <a:spLocks noChangeArrowheads="1"/>
          </p:cNvSpPr>
          <p:nvPr/>
        </p:nvSpPr>
        <p:spPr bwMode="auto">
          <a:xfrm>
            <a:off x="4140200" y="4657725"/>
            <a:ext cx="77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65%</a:t>
            </a:r>
          </a:p>
        </p:txBody>
      </p:sp>
      <p:sp>
        <p:nvSpPr>
          <p:cNvPr id="45107" name="Text Box 1912"/>
          <p:cNvSpPr txBox="1">
            <a:spLocks noChangeArrowheads="1"/>
          </p:cNvSpPr>
          <p:nvPr/>
        </p:nvSpPr>
        <p:spPr bwMode="auto">
          <a:xfrm>
            <a:off x="5551488" y="4657725"/>
            <a:ext cx="77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39%</a:t>
            </a:r>
          </a:p>
        </p:txBody>
      </p:sp>
      <p:sp>
        <p:nvSpPr>
          <p:cNvPr id="45108" name="Text Box 1913"/>
          <p:cNvSpPr txBox="1">
            <a:spLocks noChangeArrowheads="1"/>
          </p:cNvSpPr>
          <p:nvPr/>
        </p:nvSpPr>
        <p:spPr bwMode="auto">
          <a:xfrm>
            <a:off x="6967538" y="4657725"/>
            <a:ext cx="77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57%</a:t>
            </a:r>
          </a:p>
        </p:txBody>
      </p:sp>
      <p:sp>
        <p:nvSpPr>
          <p:cNvPr id="45109" name="Text Box 1914"/>
          <p:cNvSpPr txBox="1">
            <a:spLocks noChangeArrowheads="1"/>
          </p:cNvSpPr>
          <p:nvPr/>
        </p:nvSpPr>
        <p:spPr bwMode="auto">
          <a:xfrm>
            <a:off x="1331913" y="765175"/>
            <a:ext cx="647700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More than 800 great </a:t>
            </a:r>
            <a:r>
              <a:rPr kumimoji="1" lang="en-US" altLang="ko-KR" sz="800">
                <a:solidFill>
                  <a:srgbClr val="FF0000"/>
                </a:solidFill>
                <a:latin typeface="굴림" pitchFamily="34" charset="-127"/>
                <a:ea typeface="굴림" pitchFamily="34" charset="-127"/>
              </a:rPr>
              <a:t>buildings</a:t>
            </a:r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from around the world.</a:t>
            </a:r>
          </a:p>
        </p:txBody>
      </p:sp>
      <p:sp>
        <p:nvSpPr>
          <p:cNvPr id="45110" name="Text Box 1915"/>
          <p:cNvSpPr txBox="1">
            <a:spLocks noChangeArrowheads="1"/>
          </p:cNvSpPr>
          <p:nvPr/>
        </p:nvSpPr>
        <p:spPr bwMode="auto">
          <a:xfrm>
            <a:off x="2771775" y="2205038"/>
            <a:ext cx="7921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Design Firms Win Top Design Award with Boilerhouse </a:t>
            </a:r>
            <a:r>
              <a:rPr kumimoji="1" lang="en-US" altLang="ko-KR" sz="800">
                <a:solidFill>
                  <a:srgbClr val="FF0000"/>
                </a:solidFill>
                <a:latin typeface="굴림" pitchFamily="34" charset="-127"/>
                <a:ea typeface="굴림" pitchFamily="34" charset="-127"/>
              </a:rPr>
              <a:t>COMPANY</a:t>
            </a:r>
          </a:p>
        </p:txBody>
      </p:sp>
      <p:sp>
        <p:nvSpPr>
          <p:cNvPr id="45111" name="Text Box 1916"/>
          <p:cNvSpPr txBox="1">
            <a:spLocks noChangeArrowheads="1"/>
          </p:cNvSpPr>
          <p:nvPr/>
        </p:nvSpPr>
        <p:spPr bwMode="auto">
          <a:xfrm>
            <a:off x="4140200" y="1196975"/>
            <a:ext cx="792163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Welcome to architecture online, the </a:t>
            </a:r>
            <a:r>
              <a:rPr kumimoji="1" lang="en-US" altLang="ko-KR" sz="800">
                <a:solidFill>
                  <a:srgbClr val="FF0000"/>
                </a:solidFill>
                <a:latin typeface="굴림" pitchFamily="34" charset="-127"/>
                <a:ea typeface="굴림" pitchFamily="34" charset="-127"/>
              </a:rPr>
              <a:t>leading architecture</a:t>
            </a:r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 reference site.</a:t>
            </a:r>
          </a:p>
        </p:txBody>
      </p:sp>
      <p:sp>
        <p:nvSpPr>
          <p:cNvPr id="45112" name="Text Box 1917"/>
          <p:cNvSpPr txBox="1">
            <a:spLocks noChangeArrowheads="1"/>
          </p:cNvSpPr>
          <p:nvPr/>
        </p:nvSpPr>
        <p:spPr bwMode="auto">
          <a:xfrm>
            <a:off x="5508625" y="2276475"/>
            <a:ext cx="7921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We invite you to come and use our </a:t>
            </a:r>
            <a:r>
              <a:rPr kumimoji="1" lang="en-US" altLang="ko-KR" sz="800">
                <a:solidFill>
                  <a:srgbClr val="FF0000"/>
                </a:solidFill>
                <a:latin typeface="굴림" pitchFamily="34" charset="-127"/>
                <a:ea typeface="굴림" pitchFamily="34" charset="-127"/>
              </a:rPr>
              <a:t>professional photo</a:t>
            </a:r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 lab services.</a:t>
            </a:r>
          </a:p>
        </p:txBody>
      </p:sp>
      <p:sp>
        <p:nvSpPr>
          <p:cNvPr id="45113" name="Text Box 1918"/>
          <p:cNvSpPr txBox="1">
            <a:spLocks noChangeArrowheads="1"/>
          </p:cNvSpPr>
          <p:nvPr/>
        </p:nvSpPr>
        <p:spPr bwMode="auto">
          <a:xfrm>
            <a:off x="6948488" y="1538288"/>
            <a:ext cx="79216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Fine Art and </a:t>
            </a:r>
            <a:r>
              <a:rPr kumimoji="1" lang="en-US" altLang="ko-KR" sz="800">
                <a:solidFill>
                  <a:srgbClr val="FF0000"/>
                </a:solidFill>
                <a:latin typeface="굴림" pitchFamily="34" charset="-127"/>
                <a:ea typeface="굴림" pitchFamily="34" charset="-127"/>
              </a:rPr>
              <a:t>Stock </a:t>
            </a:r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Photography Gallery - abstract impressionis.</a:t>
            </a:r>
          </a:p>
        </p:txBody>
      </p:sp>
      <p:sp>
        <p:nvSpPr>
          <p:cNvPr id="45114" name="Line 1923"/>
          <p:cNvSpPr>
            <a:spLocks noChangeShapeType="1"/>
          </p:cNvSpPr>
          <p:nvPr/>
        </p:nvSpPr>
        <p:spPr bwMode="auto">
          <a:xfrm flipV="1">
            <a:off x="827088" y="909638"/>
            <a:ext cx="0" cy="5111750"/>
          </a:xfrm>
          <a:prstGeom prst="line">
            <a:avLst/>
          </a:prstGeom>
          <a:noFill/>
          <a:ln w="22225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15" name="Line 1925"/>
          <p:cNvSpPr>
            <a:spLocks noChangeShapeType="1"/>
          </p:cNvSpPr>
          <p:nvPr/>
        </p:nvSpPr>
        <p:spPr bwMode="auto">
          <a:xfrm>
            <a:off x="827088" y="6021388"/>
            <a:ext cx="7273925" cy="0"/>
          </a:xfrm>
          <a:prstGeom prst="line">
            <a:avLst/>
          </a:prstGeom>
          <a:noFill/>
          <a:ln w="349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16" name="Line 1927"/>
          <p:cNvSpPr>
            <a:spLocks noChangeShapeType="1"/>
          </p:cNvSpPr>
          <p:nvPr/>
        </p:nvSpPr>
        <p:spPr bwMode="auto">
          <a:xfrm>
            <a:off x="2411413" y="4221163"/>
            <a:ext cx="0" cy="1800225"/>
          </a:xfrm>
          <a:prstGeom prst="line">
            <a:avLst/>
          </a:prstGeom>
          <a:noFill/>
          <a:ln w="15875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17" name="Line 1928"/>
          <p:cNvSpPr>
            <a:spLocks noChangeShapeType="1"/>
          </p:cNvSpPr>
          <p:nvPr/>
        </p:nvSpPr>
        <p:spPr bwMode="auto">
          <a:xfrm>
            <a:off x="3779838" y="4221163"/>
            <a:ext cx="0" cy="1800225"/>
          </a:xfrm>
          <a:prstGeom prst="line">
            <a:avLst/>
          </a:prstGeom>
          <a:noFill/>
          <a:ln w="15875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18" name="Line 1929"/>
          <p:cNvSpPr>
            <a:spLocks noChangeShapeType="1"/>
          </p:cNvSpPr>
          <p:nvPr/>
        </p:nvSpPr>
        <p:spPr bwMode="auto">
          <a:xfrm>
            <a:off x="5219700" y="4221163"/>
            <a:ext cx="0" cy="1800225"/>
          </a:xfrm>
          <a:prstGeom prst="line">
            <a:avLst/>
          </a:prstGeom>
          <a:noFill/>
          <a:ln w="15875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119" name="Line 1930"/>
          <p:cNvSpPr>
            <a:spLocks noChangeShapeType="1"/>
          </p:cNvSpPr>
          <p:nvPr/>
        </p:nvSpPr>
        <p:spPr bwMode="auto">
          <a:xfrm>
            <a:off x="6659563" y="4221163"/>
            <a:ext cx="0" cy="1800225"/>
          </a:xfrm>
          <a:prstGeom prst="line">
            <a:avLst/>
          </a:prstGeom>
          <a:noFill/>
          <a:ln w="15875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5120" name="Group 1933"/>
          <p:cNvGrpSpPr>
            <a:grpSpLocks/>
          </p:cNvGrpSpPr>
          <p:nvPr/>
        </p:nvGrpSpPr>
        <p:grpSpPr bwMode="auto">
          <a:xfrm>
            <a:off x="1243013" y="4973638"/>
            <a:ext cx="865187" cy="858837"/>
            <a:chOff x="783" y="3133"/>
            <a:chExt cx="545" cy="541"/>
          </a:xfrm>
        </p:grpSpPr>
        <p:sp>
          <p:nvSpPr>
            <p:cNvPr id="45140" name="Rectangle 1932"/>
            <p:cNvSpPr>
              <a:spLocks noChangeArrowheads="1"/>
            </p:cNvSpPr>
            <p:nvPr/>
          </p:nvSpPr>
          <p:spPr bwMode="auto">
            <a:xfrm>
              <a:off x="884" y="3339"/>
              <a:ext cx="363" cy="3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5141" name="Freeform 1878"/>
            <p:cNvSpPr>
              <a:spLocks noEditPoints="1"/>
            </p:cNvSpPr>
            <p:nvPr/>
          </p:nvSpPr>
          <p:spPr bwMode="auto">
            <a:xfrm>
              <a:off x="783" y="3133"/>
              <a:ext cx="545" cy="541"/>
            </a:xfrm>
            <a:custGeom>
              <a:avLst/>
              <a:gdLst>
                <a:gd name="T0" fmla="*/ 126 w 530"/>
                <a:gd name="T1" fmla="*/ 640 h 526"/>
                <a:gd name="T2" fmla="*/ 84 w 530"/>
                <a:gd name="T3" fmla="*/ 623 h 526"/>
                <a:gd name="T4" fmla="*/ 70 w 530"/>
                <a:gd name="T5" fmla="*/ 601 h 526"/>
                <a:gd name="T6" fmla="*/ 67 w 530"/>
                <a:gd name="T7" fmla="*/ 355 h 526"/>
                <a:gd name="T8" fmla="*/ 35 w 530"/>
                <a:gd name="T9" fmla="*/ 355 h 526"/>
                <a:gd name="T10" fmla="*/ 7 w 530"/>
                <a:gd name="T11" fmla="*/ 346 h 526"/>
                <a:gd name="T12" fmla="*/ 0 w 530"/>
                <a:gd name="T13" fmla="*/ 321 h 526"/>
                <a:gd name="T14" fmla="*/ 4 w 530"/>
                <a:gd name="T15" fmla="*/ 306 h 526"/>
                <a:gd name="T16" fmla="*/ 299 w 530"/>
                <a:gd name="T17" fmla="*/ 7 h 526"/>
                <a:gd name="T18" fmla="*/ 311 w 530"/>
                <a:gd name="T19" fmla="*/ 0 h 526"/>
                <a:gd name="T20" fmla="*/ 325 w 530"/>
                <a:gd name="T21" fmla="*/ 0 h 526"/>
                <a:gd name="T22" fmla="*/ 344 w 530"/>
                <a:gd name="T23" fmla="*/ 7 h 526"/>
                <a:gd name="T24" fmla="*/ 452 w 530"/>
                <a:gd name="T25" fmla="*/ 92 h 526"/>
                <a:gd name="T26" fmla="*/ 452 w 530"/>
                <a:gd name="T27" fmla="*/ 81 h 526"/>
                <a:gd name="T28" fmla="*/ 470 w 530"/>
                <a:gd name="T29" fmla="*/ 67 h 526"/>
                <a:gd name="T30" fmla="*/ 516 w 530"/>
                <a:gd name="T31" fmla="*/ 67 h 526"/>
                <a:gd name="T32" fmla="*/ 529 w 530"/>
                <a:gd name="T33" fmla="*/ 67 h 526"/>
                <a:gd name="T34" fmla="*/ 546 w 530"/>
                <a:gd name="T35" fmla="*/ 81 h 526"/>
                <a:gd name="T36" fmla="*/ 546 w 530"/>
                <a:gd name="T37" fmla="*/ 209 h 526"/>
                <a:gd name="T38" fmla="*/ 637 w 530"/>
                <a:gd name="T39" fmla="*/ 298 h 526"/>
                <a:gd name="T40" fmla="*/ 644 w 530"/>
                <a:gd name="T41" fmla="*/ 321 h 526"/>
                <a:gd name="T42" fmla="*/ 644 w 530"/>
                <a:gd name="T43" fmla="*/ 333 h 526"/>
                <a:gd name="T44" fmla="*/ 627 w 530"/>
                <a:gd name="T45" fmla="*/ 350 h 526"/>
                <a:gd name="T46" fmla="*/ 581 w 530"/>
                <a:gd name="T47" fmla="*/ 355 h 526"/>
                <a:gd name="T48" fmla="*/ 581 w 530"/>
                <a:gd name="T49" fmla="*/ 576 h 526"/>
                <a:gd name="T50" fmla="*/ 559 w 530"/>
                <a:gd name="T51" fmla="*/ 623 h 526"/>
                <a:gd name="T52" fmla="*/ 543 w 530"/>
                <a:gd name="T53" fmla="*/ 636 h 526"/>
                <a:gd name="T54" fmla="*/ 516 w 530"/>
                <a:gd name="T55" fmla="*/ 640 h 526"/>
                <a:gd name="T56" fmla="*/ 325 w 530"/>
                <a:gd name="T57" fmla="*/ 640 h 526"/>
                <a:gd name="T58" fmla="*/ 126 w 530"/>
                <a:gd name="T59" fmla="*/ 640 h 526"/>
                <a:gd name="T60" fmla="*/ 260 w 530"/>
                <a:gd name="T61" fmla="*/ 385 h 526"/>
                <a:gd name="T62" fmla="*/ 274 w 530"/>
                <a:gd name="T63" fmla="*/ 388 h 526"/>
                <a:gd name="T64" fmla="*/ 291 w 530"/>
                <a:gd name="T65" fmla="*/ 402 h 526"/>
                <a:gd name="T66" fmla="*/ 291 w 530"/>
                <a:gd name="T67" fmla="*/ 576 h 526"/>
                <a:gd name="T68" fmla="*/ 483 w 530"/>
                <a:gd name="T69" fmla="*/ 576 h 526"/>
                <a:gd name="T70" fmla="*/ 509 w 530"/>
                <a:gd name="T71" fmla="*/ 572 h 526"/>
                <a:gd name="T72" fmla="*/ 516 w 530"/>
                <a:gd name="T73" fmla="*/ 547 h 526"/>
                <a:gd name="T74" fmla="*/ 516 w 530"/>
                <a:gd name="T75" fmla="*/ 355 h 526"/>
                <a:gd name="T76" fmla="*/ 509 w 530"/>
                <a:gd name="T77" fmla="*/ 329 h 526"/>
                <a:gd name="T78" fmla="*/ 483 w 530"/>
                <a:gd name="T79" fmla="*/ 321 h 526"/>
                <a:gd name="T80" fmla="*/ 161 w 530"/>
                <a:gd name="T81" fmla="*/ 321 h 526"/>
                <a:gd name="T82" fmla="*/ 136 w 530"/>
                <a:gd name="T83" fmla="*/ 329 h 526"/>
                <a:gd name="T84" fmla="*/ 126 w 530"/>
                <a:gd name="T85" fmla="*/ 355 h 526"/>
                <a:gd name="T86" fmla="*/ 126 w 530"/>
                <a:gd name="T87" fmla="*/ 547 h 526"/>
                <a:gd name="T88" fmla="*/ 136 w 530"/>
                <a:gd name="T89" fmla="*/ 572 h 526"/>
                <a:gd name="T90" fmla="*/ 161 w 530"/>
                <a:gd name="T91" fmla="*/ 576 h 526"/>
                <a:gd name="T92" fmla="*/ 192 w 530"/>
                <a:gd name="T93" fmla="*/ 419 h 526"/>
                <a:gd name="T94" fmla="*/ 196 w 530"/>
                <a:gd name="T95" fmla="*/ 402 h 526"/>
                <a:gd name="T96" fmla="*/ 214 w 530"/>
                <a:gd name="T97" fmla="*/ 388 h 526"/>
                <a:gd name="T98" fmla="*/ 226 w 530"/>
                <a:gd name="T99" fmla="*/ 385 h 526"/>
                <a:gd name="T100" fmla="*/ 419 w 530"/>
                <a:gd name="T101" fmla="*/ 385 h 526"/>
                <a:gd name="T102" fmla="*/ 435 w 530"/>
                <a:gd name="T103" fmla="*/ 388 h 526"/>
                <a:gd name="T104" fmla="*/ 448 w 530"/>
                <a:gd name="T105" fmla="*/ 402 h 526"/>
                <a:gd name="T106" fmla="*/ 452 w 530"/>
                <a:gd name="T107" fmla="*/ 447 h 526"/>
                <a:gd name="T108" fmla="*/ 448 w 530"/>
                <a:gd name="T109" fmla="*/ 466 h 526"/>
                <a:gd name="T110" fmla="*/ 435 w 530"/>
                <a:gd name="T111" fmla="*/ 479 h 526"/>
                <a:gd name="T112" fmla="*/ 388 w 530"/>
                <a:gd name="T113" fmla="*/ 482 h 526"/>
                <a:gd name="T114" fmla="*/ 371 w 530"/>
                <a:gd name="T115" fmla="*/ 479 h 526"/>
                <a:gd name="T116" fmla="*/ 359 w 530"/>
                <a:gd name="T117" fmla="*/ 466 h 526"/>
                <a:gd name="T118" fmla="*/ 353 w 530"/>
                <a:gd name="T119" fmla="*/ 419 h 526"/>
                <a:gd name="T120" fmla="*/ 359 w 530"/>
                <a:gd name="T121" fmla="*/ 402 h 526"/>
                <a:gd name="T122" fmla="*/ 371 w 530"/>
                <a:gd name="T123" fmla="*/ 388 h 526"/>
                <a:gd name="T124" fmla="*/ 388 w 530"/>
                <a:gd name="T125" fmla="*/ 385 h 5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30"/>
                <a:gd name="T190" fmla="*/ 0 h 526"/>
                <a:gd name="T191" fmla="*/ 530 w 530"/>
                <a:gd name="T192" fmla="*/ 526 h 5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30" h="526">
                  <a:moveTo>
                    <a:pt x="105" y="526"/>
                  </a:moveTo>
                  <a:lnTo>
                    <a:pt x="105" y="526"/>
                  </a:lnTo>
                  <a:lnTo>
                    <a:pt x="88" y="522"/>
                  </a:lnTo>
                  <a:lnTo>
                    <a:pt x="70" y="512"/>
                  </a:lnTo>
                  <a:lnTo>
                    <a:pt x="56" y="494"/>
                  </a:lnTo>
                  <a:lnTo>
                    <a:pt x="53" y="473"/>
                  </a:lnTo>
                  <a:lnTo>
                    <a:pt x="53" y="291"/>
                  </a:lnTo>
                  <a:lnTo>
                    <a:pt x="28" y="291"/>
                  </a:lnTo>
                  <a:lnTo>
                    <a:pt x="18" y="288"/>
                  </a:lnTo>
                  <a:lnTo>
                    <a:pt x="7" y="284"/>
                  </a:lnTo>
                  <a:lnTo>
                    <a:pt x="4" y="274"/>
                  </a:lnTo>
                  <a:lnTo>
                    <a:pt x="0" y="263"/>
                  </a:lnTo>
                  <a:lnTo>
                    <a:pt x="4" y="252"/>
                  </a:lnTo>
                  <a:lnTo>
                    <a:pt x="7" y="245"/>
                  </a:lnTo>
                  <a:lnTo>
                    <a:pt x="246" y="7"/>
                  </a:lnTo>
                  <a:lnTo>
                    <a:pt x="256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4" y="7"/>
                  </a:lnTo>
                  <a:lnTo>
                    <a:pt x="372" y="95"/>
                  </a:lnTo>
                  <a:lnTo>
                    <a:pt x="372" y="77"/>
                  </a:lnTo>
                  <a:lnTo>
                    <a:pt x="372" y="67"/>
                  </a:lnTo>
                  <a:lnTo>
                    <a:pt x="379" y="60"/>
                  </a:lnTo>
                  <a:lnTo>
                    <a:pt x="386" y="53"/>
                  </a:lnTo>
                  <a:lnTo>
                    <a:pt x="397" y="53"/>
                  </a:lnTo>
                  <a:lnTo>
                    <a:pt x="425" y="53"/>
                  </a:lnTo>
                  <a:lnTo>
                    <a:pt x="435" y="53"/>
                  </a:lnTo>
                  <a:lnTo>
                    <a:pt x="442" y="60"/>
                  </a:lnTo>
                  <a:lnTo>
                    <a:pt x="449" y="67"/>
                  </a:lnTo>
                  <a:lnTo>
                    <a:pt x="449" y="77"/>
                  </a:lnTo>
                  <a:lnTo>
                    <a:pt x="449" y="172"/>
                  </a:lnTo>
                  <a:lnTo>
                    <a:pt x="523" y="245"/>
                  </a:lnTo>
                  <a:lnTo>
                    <a:pt x="526" y="252"/>
                  </a:lnTo>
                  <a:lnTo>
                    <a:pt x="530" y="263"/>
                  </a:lnTo>
                  <a:lnTo>
                    <a:pt x="530" y="274"/>
                  </a:lnTo>
                  <a:lnTo>
                    <a:pt x="523" y="284"/>
                  </a:lnTo>
                  <a:lnTo>
                    <a:pt x="516" y="288"/>
                  </a:lnTo>
                  <a:lnTo>
                    <a:pt x="502" y="291"/>
                  </a:lnTo>
                  <a:lnTo>
                    <a:pt x="477" y="291"/>
                  </a:lnTo>
                  <a:lnTo>
                    <a:pt x="477" y="473"/>
                  </a:lnTo>
                  <a:lnTo>
                    <a:pt x="474" y="494"/>
                  </a:lnTo>
                  <a:lnTo>
                    <a:pt x="460" y="512"/>
                  </a:lnTo>
                  <a:lnTo>
                    <a:pt x="446" y="522"/>
                  </a:lnTo>
                  <a:lnTo>
                    <a:pt x="425" y="526"/>
                  </a:lnTo>
                  <a:lnTo>
                    <a:pt x="267" y="526"/>
                  </a:lnTo>
                  <a:lnTo>
                    <a:pt x="105" y="526"/>
                  </a:lnTo>
                  <a:close/>
                  <a:moveTo>
                    <a:pt x="186" y="316"/>
                  </a:moveTo>
                  <a:lnTo>
                    <a:pt x="214" y="316"/>
                  </a:lnTo>
                  <a:lnTo>
                    <a:pt x="225" y="319"/>
                  </a:lnTo>
                  <a:lnTo>
                    <a:pt x="232" y="323"/>
                  </a:lnTo>
                  <a:lnTo>
                    <a:pt x="239" y="330"/>
                  </a:lnTo>
                  <a:lnTo>
                    <a:pt x="239" y="344"/>
                  </a:lnTo>
                  <a:lnTo>
                    <a:pt x="239" y="473"/>
                  </a:lnTo>
                  <a:lnTo>
                    <a:pt x="397" y="473"/>
                  </a:lnTo>
                  <a:lnTo>
                    <a:pt x="411" y="473"/>
                  </a:lnTo>
                  <a:lnTo>
                    <a:pt x="418" y="470"/>
                  </a:lnTo>
                  <a:lnTo>
                    <a:pt x="421" y="459"/>
                  </a:lnTo>
                  <a:lnTo>
                    <a:pt x="425" y="449"/>
                  </a:lnTo>
                  <a:lnTo>
                    <a:pt x="425" y="291"/>
                  </a:lnTo>
                  <a:lnTo>
                    <a:pt x="421" y="277"/>
                  </a:lnTo>
                  <a:lnTo>
                    <a:pt x="418" y="270"/>
                  </a:lnTo>
                  <a:lnTo>
                    <a:pt x="411" y="267"/>
                  </a:lnTo>
                  <a:lnTo>
                    <a:pt x="397" y="263"/>
                  </a:lnTo>
                  <a:lnTo>
                    <a:pt x="133" y="263"/>
                  </a:lnTo>
                  <a:lnTo>
                    <a:pt x="123" y="267"/>
                  </a:lnTo>
                  <a:lnTo>
                    <a:pt x="112" y="270"/>
                  </a:lnTo>
                  <a:lnTo>
                    <a:pt x="109" y="277"/>
                  </a:lnTo>
                  <a:lnTo>
                    <a:pt x="105" y="291"/>
                  </a:lnTo>
                  <a:lnTo>
                    <a:pt x="105" y="449"/>
                  </a:lnTo>
                  <a:lnTo>
                    <a:pt x="109" y="459"/>
                  </a:lnTo>
                  <a:lnTo>
                    <a:pt x="112" y="470"/>
                  </a:lnTo>
                  <a:lnTo>
                    <a:pt x="123" y="473"/>
                  </a:lnTo>
                  <a:lnTo>
                    <a:pt x="133" y="473"/>
                  </a:lnTo>
                  <a:lnTo>
                    <a:pt x="158" y="473"/>
                  </a:lnTo>
                  <a:lnTo>
                    <a:pt x="158" y="344"/>
                  </a:lnTo>
                  <a:lnTo>
                    <a:pt x="161" y="330"/>
                  </a:lnTo>
                  <a:lnTo>
                    <a:pt x="165" y="323"/>
                  </a:lnTo>
                  <a:lnTo>
                    <a:pt x="176" y="319"/>
                  </a:lnTo>
                  <a:lnTo>
                    <a:pt x="186" y="316"/>
                  </a:lnTo>
                  <a:close/>
                  <a:moveTo>
                    <a:pt x="319" y="316"/>
                  </a:moveTo>
                  <a:lnTo>
                    <a:pt x="344" y="316"/>
                  </a:lnTo>
                  <a:lnTo>
                    <a:pt x="358" y="319"/>
                  </a:lnTo>
                  <a:lnTo>
                    <a:pt x="365" y="323"/>
                  </a:lnTo>
                  <a:lnTo>
                    <a:pt x="369" y="330"/>
                  </a:lnTo>
                  <a:lnTo>
                    <a:pt x="372" y="344"/>
                  </a:lnTo>
                  <a:lnTo>
                    <a:pt x="372" y="368"/>
                  </a:lnTo>
                  <a:lnTo>
                    <a:pt x="369" y="382"/>
                  </a:lnTo>
                  <a:lnTo>
                    <a:pt x="365" y="389"/>
                  </a:lnTo>
                  <a:lnTo>
                    <a:pt x="358" y="393"/>
                  </a:lnTo>
                  <a:lnTo>
                    <a:pt x="344" y="396"/>
                  </a:lnTo>
                  <a:lnTo>
                    <a:pt x="319" y="396"/>
                  </a:lnTo>
                  <a:lnTo>
                    <a:pt x="305" y="393"/>
                  </a:lnTo>
                  <a:lnTo>
                    <a:pt x="298" y="389"/>
                  </a:lnTo>
                  <a:lnTo>
                    <a:pt x="295" y="382"/>
                  </a:lnTo>
                  <a:lnTo>
                    <a:pt x="291" y="368"/>
                  </a:lnTo>
                  <a:lnTo>
                    <a:pt x="291" y="344"/>
                  </a:lnTo>
                  <a:lnTo>
                    <a:pt x="295" y="330"/>
                  </a:lnTo>
                  <a:lnTo>
                    <a:pt x="298" y="323"/>
                  </a:lnTo>
                  <a:lnTo>
                    <a:pt x="305" y="319"/>
                  </a:lnTo>
                  <a:lnTo>
                    <a:pt x="319" y="316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5121" name="Group 1942"/>
          <p:cNvGrpSpPr>
            <a:grpSpLocks/>
          </p:cNvGrpSpPr>
          <p:nvPr/>
        </p:nvGrpSpPr>
        <p:grpSpPr bwMode="auto">
          <a:xfrm>
            <a:off x="827088" y="952500"/>
            <a:ext cx="288925" cy="3268663"/>
            <a:chOff x="521" y="600"/>
            <a:chExt cx="182" cy="2059"/>
          </a:xfrm>
        </p:grpSpPr>
        <p:sp>
          <p:nvSpPr>
            <p:cNvPr id="45134" name="Line 1935"/>
            <p:cNvSpPr>
              <a:spLocks noChangeShapeType="1"/>
            </p:cNvSpPr>
            <p:nvPr/>
          </p:nvSpPr>
          <p:spPr bwMode="auto">
            <a:xfrm>
              <a:off x="521" y="600"/>
              <a:ext cx="182" cy="0"/>
            </a:xfrm>
            <a:prstGeom prst="line">
              <a:avLst/>
            </a:prstGeom>
            <a:noFill/>
            <a:ln w="15875" cap="rnd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135" name="Line 1936"/>
            <p:cNvSpPr>
              <a:spLocks noChangeShapeType="1"/>
            </p:cNvSpPr>
            <p:nvPr/>
          </p:nvSpPr>
          <p:spPr bwMode="auto">
            <a:xfrm>
              <a:off x="521" y="1011"/>
              <a:ext cx="182" cy="0"/>
            </a:xfrm>
            <a:prstGeom prst="line">
              <a:avLst/>
            </a:prstGeom>
            <a:noFill/>
            <a:ln w="15875" cap="rnd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136" name="Line 1937"/>
            <p:cNvSpPr>
              <a:spLocks noChangeShapeType="1"/>
            </p:cNvSpPr>
            <p:nvPr/>
          </p:nvSpPr>
          <p:spPr bwMode="auto">
            <a:xfrm>
              <a:off x="521" y="1423"/>
              <a:ext cx="182" cy="0"/>
            </a:xfrm>
            <a:prstGeom prst="line">
              <a:avLst/>
            </a:prstGeom>
            <a:noFill/>
            <a:ln w="15875" cap="rnd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137" name="Line 1938"/>
            <p:cNvSpPr>
              <a:spLocks noChangeShapeType="1"/>
            </p:cNvSpPr>
            <p:nvPr/>
          </p:nvSpPr>
          <p:spPr bwMode="auto">
            <a:xfrm>
              <a:off x="521" y="1835"/>
              <a:ext cx="182" cy="0"/>
            </a:xfrm>
            <a:prstGeom prst="line">
              <a:avLst/>
            </a:prstGeom>
            <a:noFill/>
            <a:ln w="15875" cap="rnd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138" name="Line 1939"/>
            <p:cNvSpPr>
              <a:spLocks noChangeShapeType="1"/>
            </p:cNvSpPr>
            <p:nvPr/>
          </p:nvSpPr>
          <p:spPr bwMode="auto">
            <a:xfrm>
              <a:off x="521" y="2659"/>
              <a:ext cx="182" cy="0"/>
            </a:xfrm>
            <a:prstGeom prst="line">
              <a:avLst/>
            </a:prstGeom>
            <a:noFill/>
            <a:ln w="15875" cap="rnd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139" name="Line 1941"/>
            <p:cNvSpPr>
              <a:spLocks noChangeShapeType="1"/>
            </p:cNvSpPr>
            <p:nvPr/>
          </p:nvSpPr>
          <p:spPr bwMode="auto">
            <a:xfrm>
              <a:off x="521" y="2247"/>
              <a:ext cx="182" cy="0"/>
            </a:xfrm>
            <a:prstGeom prst="line">
              <a:avLst/>
            </a:prstGeom>
            <a:noFill/>
            <a:ln w="15875" cap="rnd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5122" name="Text Box 1943"/>
          <p:cNvSpPr txBox="1">
            <a:spLocks noChangeArrowheads="1"/>
          </p:cNvSpPr>
          <p:nvPr/>
        </p:nvSpPr>
        <p:spPr bwMode="auto">
          <a:xfrm>
            <a:off x="862013" y="3500438"/>
            <a:ext cx="358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20</a:t>
            </a:r>
          </a:p>
        </p:txBody>
      </p:sp>
      <p:sp>
        <p:nvSpPr>
          <p:cNvPr id="45123" name="Text Box 1944"/>
          <p:cNvSpPr txBox="1">
            <a:spLocks noChangeArrowheads="1"/>
          </p:cNvSpPr>
          <p:nvPr/>
        </p:nvSpPr>
        <p:spPr bwMode="auto">
          <a:xfrm>
            <a:off x="862013" y="2852738"/>
            <a:ext cx="358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40</a:t>
            </a:r>
          </a:p>
        </p:txBody>
      </p:sp>
      <p:sp>
        <p:nvSpPr>
          <p:cNvPr id="45124" name="Text Box 1945"/>
          <p:cNvSpPr txBox="1">
            <a:spLocks noChangeArrowheads="1"/>
          </p:cNvSpPr>
          <p:nvPr/>
        </p:nvSpPr>
        <p:spPr bwMode="auto">
          <a:xfrm>
            <a:off x="862013" y="2205038"/>
            <a:ext cx="358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60</a:t>
            </a:r>
          </a:p>
        </p:txBody>
      </p:sp>
      <p:sp>
        <p:nvSpPr>
          <p:cNvPr id="45125" name="Text Box 1946"/>
          <p:cNvSpPr txBox="1">
            <a:spLocks noChangeArrowheads="1"/>
          </p:cNvSpPr>
          <p:nvPr/>
        </p:nvSpPr>
        <p:spPr bwMode="auto">
          <a:xfrm>
            <a:off x="862013" y="1557338"/>
            <a:ext cx="358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80</a:t>
            </a:r>
          </a:p>
        </p:txBody>
      </p:sp>
      <p:sp>
        <p:nvSpPr>
          <p:cNvPr id="45126" name="Text Box 1947"/>
          <p:cNvSpPr txBox="1">
            <a:spLocks noChangeArrowheads="1"/>
          </p:cNvSpPr>
          <p:nvPr/>
        </p:nvSpPr>
        <p:spPr bwMode="auto">
          <a:xfrm>
            <a:off x="774700" y="908050"/>
            <a:ext cx="4460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100</a:t>
            </a:r>
          </a:p>
        </p:txBody>
      </p:sp>
      <p:sp>
        <p:nvSpPr>
          <p:cNvPr id="45127" name="Text Box 1948"/>
          <p:cNvSpPr txBox="1">
            <a:spLocks noChangeArrowheads="1"/>
          </p:cNvSpPr>
          <p:nvPr/>
        </p:nvSpPr>
        <p:spPr bwMode="auto">
          <a:xfrm>
            <a:off x="1039813" y="6011863"/>
            <a:ext cx="1130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+ Household </a:t>
            </a:r>
          </a:p>
        </p:txBody>
      </p:sp>
      <p:sp>
        <p:nvSpPr>
          <p:cNvPr id="45128" name="Text Box 1949"/>
          <p:cNvSpPr txBox="1">
            <a:spLocks noChangeArrowheads="1"/>
          </p:cNvSpPr>
          <p:nvPr/>
        </p:nvSpPr>
        <p:spPr bwMode="auto">
          <a:xfrm>
            <a:off x="2484438" y="6011863"/>
            <a:ext cx="11985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+ Agreement  </a:t>
            </a:r>
          </a:p>
        </p:txBody>
      </p:sp>
      <p:sp>
        <p:nvSpPr>
          <p:cNvPr id="45129" name="Text Box 1950"/>
          <p:cNvSpPr txBox="1">
            <a:spLocks noChangeArrowheads="1"/>
          </p:cNvSpPr>
          <p:nvPr/>
        </p:nvSpPr>
        <p:spPr bwMode="auto">
          <a:xfrm>
            <a:off x="3851275" y="6011863"/>
            <a:ext cx="10001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+ Watch TV</a:t>
            </a:r>
          </a:p>
        </p:txBody>
      </p:sp>
      <p:sp>
        <p:nvSpPr>
          <p:cNvPr id="45130" name="Text Box 1951"/>
          <p:cNvSpPr txBox="1">
            <a:spLocks noChangeArrowheads="1"/>
          </p:cNvSpPr>
          <p:nvPr/>
        </p:nvSpPr>
        <p:spPr bwMode="auto">
          <a:xfrm>
            <a:off x="5292725" y="6011863"/>
            <a:ext cx="10080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+ Business </a:t>
            </a:r>
          </a:p>
        </p:txBody>
      </p:sp>
      <p:sp>
        <p:nvSpPr>
          <p:cNvPr id="45131" name="Text Box 1952"/>
          <p:cNvSpPr txBox="1">
            <a:spLocks noChangeArrowheads="1"/>
          </p:cNvSpPr>
          <p:nvPr/>
        </p:nvSpPr>
        <p:spPr bwMode="auto">
          <a:xfrm>
            <a:off x="6804025" y="6011863"/>
            <a:ext cx="9048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+ Internet </a:t>
            </a:r>
          </a:p>
        </p:txBody>
      </p:sp>
      <p:sp>
        <p:nvSpPr>
          <p:cNvPr id="45132" name="Rectangle 1954"/>
          <p:cNvSpPr>
            <a:spLocks noChangeArrowheads="1"/>
          </p:cNvSpPr>
          <p:nvPr/>
        </p:nvSpPr>
        <p:spPr bwMode="auto">
          <a:xfrm>
            <a:off x="3333750" y="3208338"/>
            <a:ext cx="720725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Across history are</a:t>
            </a:r>
          </a:p>
          <a:p>
            <a:pPr algn="r"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listed below and </a:t>
            </a:r>
          </a:p>
          <a:p>
            <a:pPr algn="r"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illustrated on this </a:t>
            </a:r>
          </a:p>
          <a:p>
            <a:pPr algn="r"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web Site.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1" name="Group 1980"/>
          <p:cNvGrpSpPr>
            <a:grpSpLocks/>
          </p:cNvGrpSpPr>
          <p:nvPr/>
        </p:nvGrpSpPr>
        <p:grpSpPr bwMode="auto">
          <a:xfrm>
            <a:off x="5576888" y="4756150"/>
            <a:ext cx="1533525" cy="1552575"/>
            <a:chOff x="3769" y="2852"/>
            <a:chExt cx="966" cy="978"/>
          </a:xfrm>
        </p:grpSpPr>
        <p:sp>
          <p:nvSpPr>
            <p:cNvPr id="46118" name="Oval 1968"/>
            <p:cNvSpPr>
              <a:spLocks noChangeArrowheads="1"/>
            </p:cNvSpPr>
            <p:nvPr/>
          </p:nvSpPr>
          <p:spPr bwMode="auto">
            <a:xfrm rot="-1251129">
              <a:off x="3811" y="2917"/>
              <a:ext cx="913" cy="913"/>
            </a:xfrm>
            <a:prstGeom prst="ellipse">
              <a:avLst/>
            </a:prstGeom>
            <a:solidFill>
              <a:srgbClr val="0C166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zh-CN" sz="20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grpSp>
          <p:nvGrpSpPr>
            <p:cNvPr id="46119" name="Group 1979"/>
            <p:cNvGrpSpPr>
              <a:grpSpLocks/>
            </p:cNvGrpSpPr>
            <p:nvPr/>
          </p:nvGrpSpPr>
          <p:grpSpPr bwMode="auto">
            <a:xfrm>
              <a:off x="3769" y="2852"/>
              <a:ext cx="966" cy="935"/>
              <a:chOff x="3734" y="2852"/>
              <a:chExt cx="1032" cy="998"/>
            </a:xfrm>
          </p:grpSpPr>
          <p:sp>
            <p:nvSpPr>
              <p:cNvPr id="46120" name="Oval 1916"/>
              <p:cNvSpPr>
                <a:spLocks noChangeArrowheads="1"/>
              </p:cNvSpPr>
              <p:nvPr/>
            </p:nvSpPr>
            <p:spPr bwMode="auto">
              <a:xfrm rot="-1251129">
                <a:off x="3736" y="2852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0099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latinLnBrk="1"/>
                <a:endParaRPr kumimoji="1" lang="zh-CN" altLang="zh-CN" sz="20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grpSp>
            <p:nvGrpSpPr>
              <p:cNvPr id="46121" name="Group 1948"/>
              <p:cNvGrpSpPr>
                <a:grpSpLocks/>
              </p:cNvGrpSpPr>
              <p:nvPr/>
            </p:nvGrpSpPr>
            <p:grpSpPr bwMode="auto">
              <a:xfrm>
                <a:off x="3969" y="3294"/>
                <a:ext cx="551" cy="531"/>
                <a:chOff x="2744" y="1558"/>
                <a:chExt cx="760" cy="733"/>
              </a:xfrm>
            </p:grpSpPr>
            <p:sp>
              <p:nvSpPr>
                <p:cNvPr id="46123" name="Freeform 1949"/>
                <p:cNvSpPr>
                  <a:spLocks/>
                </p:cNvSpPr>
                <p:nvPr/>
              </p:nvSpPr>
              <p:spPr bwMode="auto">
                <a:xfrm>
                  <a:off x="2839" y="2100"/>
                  <a:ext cx="272" cy="144"/>
                </a:xfrm>
                <a:custGeom>
                  <a:avLst/>
                  <a:gdLst>
                    <a:gd name="T0" fmla="*/ 272 w 272"/>
                    <a:gd name="T1" fmla="*/ 0 h 144"/>
                    <a:gd name="T2" fmla="*/ 272 w 272"/>
                    <a:gd name="T3" fmla="*/ 144 h 144"/>
                    <a:gd name="T4" fmla="*/ 64 w 272"/>
                    <a:gd name="T5" fmla="*/ 144 h 144"/>
                    <a:gd name="T6" fmla="*/ 64 w 272"/>
                    <a:gd name="T7" fmla="*/ 144 h 144"/>
                    <a:gd name="T8" fmla="*/ 48 w 272"/>
                    <a:gd name="T9" fmla="*/ 133 h 144"/>
                    <a:gd name="T10" fmla="*/ 32 w 272"/>
                    <a:gd name="T11" fmla="*/ 128 h 144"/>
                    <a:gd name="T12" fmla="*/ 22 w 272"/>
                    <a:gd name="T13" fmla="*/ 112 h 144"/>
                    <a:gd name="T14" fmla="*/ 6 w 272"/>
                    <a:gd name="T15" fmla="*/ 90 h 144"/>
                    <a:gd name="T16" fmla="*/ 0 w 272"/>
                    <a:gd name="T17" fmla="*/ 69 h 144"/>
                    <a:gd name="T18" fmla="*/ 0 w 272"/>
                    <a:gd name="T19" fmla="*/ 37 h 144"/>
                    <a:gd name="T20" fmla="*/ 16 w 272"/>
                    <a:gd name="T21" fmla="*/ 0 h 144"/>
                    <a:gd name="T22" fmla="*/ 272 w 272"/>
                    <a:gd name="T23" fmla="*/ 0 h 14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72"/>
                    <a:gd name="T37" fmla="*/ 0 h 144"/>
                    <a:gd name="T38" fmla="*/ 272 w 272"/>
                    <a:gd name="T39" fmla="*/ 144 h 14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72" h="144">
                      <a:moveTo>
                        <a:pt x="272" y="0"/>
                      </a:moveTo>
                      <a:lnTo>
                        <a:pt x="272" y="144"/>
                      </a:lnTo>
                      <a:lnTo>
                        <a:pt x="64" y="144"/>
                      </a:lnTo>
                      <a:lnTo>
                        <a:pt x="48" y="133"/>
                      </a:lnTo>
                      <a:lnTo>
                        <a:pt x="32" y="128"/>
                      </a:lnTo>
                      <a:lnTo>
                        <a:pt x="22" y="112"/>
                      </a:lnTo>
                      <a:lnTo>
                        <a:pt x="6" y="90"/>
                      </a:lnTo>
                      <a:lnTo>
                        <a:pt x="0" y="69"/>
                      </a:lnTo>
                      <a:lnTo>
                        <a:pt x="0" y="37"/>
                      </a:lnTo>
                      <a:lnTo>
                        <a:pt x="16" y="0"/>
                      </a:lnTo>
                      <a:lnTo>
                        <a:pt x="27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5073E2"/>
                    </a:gs>
                    <a:gs pos="100000">
                      <a:srgbClr val="13239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6124" name="Freeform 1950"/>
                <p:cNvSpPr>
                  <a:spLocks/>
                </p:cNvSpPr>
                <p:nvPr/>
              </p:nvSpPr>
              <p:spPr bwMode="auto">
                <a:xfrm>
                  <a:off x="2744" y="1845"/>
                  <a:ext cx="207" cy="297"/>
                </a:xfrm>
                <a:custGeom>
                  <a:avLst/>
                  <a:gdLst>
                    <a:gd name="T0" fmla="*/ 159 w 207"/>
                    <a:gd name="T1" fmla="*/ 138 h 297"/>
                    <a:gd name="T2" fmla="*/ 159 w 207"/>
                    <a:gd name="T3" fmla="*/ 138 h 297"/>
                    <a:gd name="T4" fmla="*/ 117 w 207"/>
                    <a:gd name="T5" fmla="*/ 207 h 297"/>
                    <a:gd name="T6" fmla="*/ 90 w 207"/>
                    <a:gd name="T7" fmla="*/ 260 h 297"/>
                    <a:gd name="T8" fmla="*/ 79 w 207"/>
                    <a:gd name="T9" fmla="*/ 282 h 297"/>
                    <a:gd name="T10" fmla="*/ 74 w 207"/>
                    <a:gd name="T11" fmla="*/ 297 h 297"/>
                    <a:gd name="T12" fmla="*/ 10 w 207"/>
                    <a:gd name="T13" fmla="*/ 191 h 297"/>
                    <a:gd name="T14" fmla="*/ 10 w 207"/>
                    <a:gd name="T15" fmla="*/ 191 h 297"/>
                    <a:gd name="T16" fmla="*/ 5 w 207"/>
                    <a:gd name="T17" fmla="*/ 170 h 297"/>
                    <a:gd name="T18" fmla="*/ 5 w 207"/>
                    <a:gd name="T19" fmla="*/ 143 h 297"/>
                    <a:gd name="T20" fmla="*/ 16 w 207"/>
                    <a:gd name="T21" fmla="*/ 106 h 297"/>
                    <a:gd name="T22" fmla="*/ 48 w 207"/>
                    <a:gd name="T23" fmla="*/ 69 h 297"/>
                    <a:gd name="T24" fmla="*/ 0 w 207"/>
                    <a:gd name="T25" fmla="*/ 37 h 297"/>
                    <a:gd name="T26" fmla="*/ 165 w 207"/>
                    <a:gd name="T27" fmla="*/ 0 h 297"/>
                    <a:gd name="T28" fmla="*/ 207 w 207"/>
                    <a:gd name="T29" fmla="*/ 159 h 297"/>
                    <a:gd name="T30" fmla="*/ 159 w 207"/>
                    <a:gd name="T31" fmla="*/ 138 h 29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207"/>
                    <a:gd name="T49" fmla="*/ 0 h 297"/>
                    <a:gd name="T50" fmla="*/ 207 w 207"/>
                    <a:gd name="T51" fmla="*/ 297 h 297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207" h="297">
                      <a:moveTo>
                        <a:pt x="159" y="138"/>
                      </a:moveTo>
                      <a:lnTo>
                        <a:pt x="159" y="138"/>
                      </a:lnTo>
                      <a:lnTo>
                        <a:pt x="117" y="207"/>
                      </a:lnTo>
                      <a:lnTo>
                        <a:pt x="90" y="260"/>
                      </a:lnTo>
                      <a:lnTo>
                        <a:pt x="79" y="282"/>
                      </a:lnTo>
                      <a:lnTo>
                        <a:pt x="74" y="297"/>
                      </a:lnTo>
                      <a:lnTo>
                        <a:pt x="10" y="191"/>
                      </a:lnTo>
                      <a:lnTo>
                        <a:pt x="5" y="170"/>
                      </a:lnTo>
                      <a:lnTo>
                        <a:pt x="5" y="143"/>
                      </a:lnTo>
                      <a:lnTo>
                        <a:pt x="16" y="106"/>
                      </a:lnTo>
                      <a:lnTo>
                        <a:pt x="48" y="69"/>
                      </a:lnTo>
                      <a:lnTo>
                        <a:pt x="0" y="37"/>
                      </a:lnTo>
                      <a:lnTo>
                        <a:pt x="165" y="0"/>
                      </a:lnTo>
                      <a:lnTo>
                        <a:pt x="207" y="159"/>
                      </a:lnTo>
                      <a:lnTo>
                        <a:pt x="159" y="13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5073E2"/>
                    </a:gs>
                    <a:gs pos="100000">
                      <a:srgbClr val="13239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6125" name="Freeform 1951"/>
                <p:cNvSpPr>
                  <a:spLocks/>
                </p:cNvSpPr>
                <p:nvPr/>
              </p:nvSpPr>
              <p:spPr bwMode="auto">
                <a:xfrm>
                  <a:off x="2866" y="1558"/>
                  <a:ext cx="250" cy="276"/>
                </a:xfrm>
                <a:custGeom>
                  <a:avLst/>
                  <a:gdLst>
                    <a:gd name="T0" fmla="*/ 122 w 250"/>
                    <a:gd name="T1" fmla="*/ 276 h 276"/>
                    <a:gd name="T2" fmla="*/ 0 w 250"/>
                    <a:gd name="T3" fmla="*/ 207 h 276"/>
                    <a:gd name="T4" fmla="*/ 106 w 250"/>
                    <a:gd name="T5" fmla="*/ 26 h 276"/>
                    <a:gd name="T6" fmla="*/ 106 w 250"/>
                    <a:gd name="T7" fmla="*/ 26 h 276"/>
                    <a:gd name="T8" fmla="*/ 117 w 250"/>
                    <a:gd name="T9" fmla="*/ 16 h 276"/>
                    <a:gd name="T10" fmla="*/ 133 w 250"/>
                    <a:gd name="T11" fmla="*/ 10 h 276"/>
                    <a:gd name="T12" fmla="*/ 154 w 250"/>
                    <a:gd name="T13" fmla="*/ 5 h 276"/>
                    <a:gd name="T14" fmla="*/ 176 w 250"/>
                    <a:gd name="T15" fmla="*/ 0 h 276"/>
                    <a:gd name="T16" fmla="*/ 197 w 250"/>
                    <a:gd name="T17" fmla="*/ 10 h 276"/>
                    <a:gd name="T18" fmla="*/ 223 w 250"/>
                    <a:gd name="T19" fmla="*/ 26 h 276"/>
                    <a:gd name="T20" fmla="*/ 250 w 250"/>
                    <a:gd name="T21" fmla="*/ 53 h 276"/>
                    <a:gd name="T22" fmla="*/ 122 w 250"/>
                    <a:gd name="T23" fmla="*/ 276 h 27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0"/>
                    <a:gd name="T37" fmla="*/ 0 h 276"/>
                    <a:gd name="T38" fmla="*/ 250 w 250"/>
                    <a:gd name="T39" fmla="*/ 276 h 27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0" h="276">
                      <a:moveTo>
                        <a:pt x="122" y="276"/>
                      </a:moveTo>
                      <a:lnTo>
                        <a:pt x="0" y="207"/>
                      </a:lnTo>
                      <a:lnTo>
                        <a:pt x="106" y="26"/>
                      </a:lnTo>
                      <a:lnTo>
                        <a:pt x="117" y="16"/>
                      </a:lnTo>
                      <a:lnTo>
                        <a:pt x="133" y="10"/>
                      </a:lnTo>
                      <a:lnTo>
                        <a:pt x="154" y="5"/>
                      </a:lnTo>
                      <a:lnTo>
                        <a:pt x="176" y="0"/>
                      </a:lnTo>
                      <a:lnTo>
                        <a:pt x="197" y="10"/>
                      </a:lnTo>
                      <a:lnTo>
                        <a:pt x="223" y="26"/>
                      </a:lnTo>
                      <a:lnTo>
                        <a:pt x="250" y="53"/>
                      </a:lnTo>
                      <a:lnTo>
                        <a:pt x="122" y="2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5073E2"/>
                    </a:gs>
                    <a:gs pos="100000">
                      <a:srgbClr val="13239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6126" name="Freeform 1952"/>
                <p:cNvSpPr>
                  <a:spLocks/>
                </p:cNvSpPr>
                <p:nvPr/>
              </p:nvSpPr>
              <p:spPr bwMode="auto">
                <a:xfrm>
                  <a:off x="3095" y="1558"/>
                  <a:ext cx="266" cy="228"/>
                </a:xfrm>
                <a:custGeom>
                  <a:avLst/>
                  <a:gdLst>
                    <a:gd name="T0" fmla="*/ 101 w 266"/>
                    <a:gd name="T1" fmla="*/ 159 h 228"/>
                    <a:gd name="T2" fmla="*/ 101 w 266"/>
                    <a:gd name="T3" fmla="*/ 159 h 228"/>
                    <a:gd name="T4" fmla="*/ 58 w 266"/>
                    <a:gd name="T5" fmla="*/ 85 h 228"/>
                    <a:gd name="T6" fmla="*/ 26 w 266"/>
                    <a:gd name="T7" fmla="*/ 32 h 228"/>
                    <a:gd name="T8" fmla="*/ 10 w 266"/>
                    <a:gd name="T9" fmla="*/ 16 h 228"/>
                    <a:gd name="T10" fmla="*/ 0 w 266"/>
                    <a:gd name="T11" fmla="*/ 0 h 228"/>
                    <a:gd name="T12" fmla="*/ 122 w 266"/>
                    <a:gd name="T13" fmla="*/ 5 h 228"/>
                    <a:gd name="T14" fmla="*/ 122 w 266"/>
                    <a:gd name="T15" fmla="*/ 5 h 228"/>
                    <a:gd name="T16" fmla="*/ 149 w 266"/>
                    <a:gd name="T17" fmla="*/ 10 h 228"/>
                    <a:gd name="T18" fmla="*/ 170 w 266"/>
                    <a:gd name="T19" fmla="*/ 21 h 228"/>
                    <a:gd name="T20" fmla="*/ 197 w 266"/>
                    <a:gd name="T21" fmla="*/ 47 h 228"/>
                    <a:gd name="T22" fmla="*/ 218 w 266"/>
                    <a:gd name="T23" fmla="*/ 95 h 228"/>
                    <a:gd name="T24" fmla="*/ 266 w 266"/>
                    <a:gd name="T25" fmla="*/ 69 h 228"/>
                    <a:gd name="T26" fmla="*/ 218 w 266"/>
                    <a:gd name="T27" fmla="*/ 228 h 228"/>
                    <a:gd name="T28" fmla="*/ 53 w 266"/>
                    <a:gd name="T29" fmla="*/ 186 h 228"/>
                    <a:gd name="T30" fmla="*/ 101 w 266"/>
                    <a:gd name="T31" fmla="*/ 159 h 228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266"/>
                    <a:gd name="T49" fmla="*/ 0 h 228"/>
                    <a:gd name="T50" fmla="*/ 266 w 266"/>
                    <a:gd name="T51" fmla="*/ 228 h 228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266" h="228">
                      <a:moveTo>
                        <a:pt x="101" y="159"/>
                      </a:moveTo>
                      <a:lnTo>
                        <a:pt x="101" y="159"/>
                      </a:lnTo>
                      <a:lnTo>
                        <a:pt x="58" y="85"/>
                      </a:lnTo>
                      <a:lnTo>
                        <a:pt x="26" y="32"/>
                      </a:lnTo>
                      <a:lnTo>
                        <a:pt x="10" y="16"/>
                      </a:lnTo>
                      <a:lnTo>
                        <a:pt x="0" y="0"/>
                      </a:lnTo>
                      <a:lnTo>
                        <a:pt x="122" y="5"/>
                      </a:lnTo>
                      <a:lnTo>
                        <a:pt x="149" y="10"/>
                      </a:lnTo>
                      <a:lnTo>
                        <a:pt x="170" y="21"/>
                      </a:lnTo>
                      <a:lnTo>
                        <a:pt x="197" y="47"/>
                      </a:lnTo>
                      <a:lnTo>
                        <a:pt x="218" y="95"/>
                      </a:lnTo>
                      <a:lnTo>
                        <a:pt x="266" y="69"/>
                      </a:lnTo>
                      <a:lnTo>
                        <a:pt x="218" y="228"/>
                      </a:lnTo>
                      <a:lnTo>
                        <a:pt x="53" y="186"/>
                      </a:lnTo>
                      <a:lnTo>
                        <a:pt x="101" y="159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5073E2"/>
                    </a:gs>
                    <a:gs pos="100000">
                      <a:srgbClr val="13239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6127" name="Freeform 1953"/>
                <p:cNvSpPr>
                  <a:spLocks/>
                </p:cNvSpPr>
                <p:nvPr/>
              </p:nvSpPr>
              <p:spPr bwMode="auto">
                <a:xfrm>
                  <a:off x="3276" y="1792"/>
                  <a:ext cx="228" cy="292"/>
                </a:xfrm>
                <a:custGeom>
                  <a:avLst/>
                  <a:gdLst>
                    <a:gd name="T0" fmla="*/ 0 w 228"/>
                    <a:gd name="T1" fmla="*/ 74 h 292"/>
                    <a:gd name="T2" fmla="*/ 122 w 228"/>
                    <a:gd name="T3" fmla="*/ 0 h 292"/>
                    <a:gd name="T4" fmla="*/ 223 w 228"/>
                    <a:gd name="T5" fmla="*/ 180 h 292"/>
                    <a:gd name="T6" fmla="*/ 223 w 228"/>
                    <a:gd name="T7" fmla="*/ 180 h 292"/>
                    <a:gd name="T8" fmla="*/ 228 w 228"/>
                    <a:gd name="T9" fmla="*/ 196 h 292"/>
                    <a:gd name="T10" fmla="*/ 228 w 228"/>
                    <a:gd name="T11" fmla="*/ 212 h 292"/>
                    <a:gd name="T12" fmla="*/ 223 w 228"/>
                    <a:gd name="T13" fmla="*/ 234 h 292"/>
                    <a:gd name="T14" fmla="*/ 212 w 228"/>
                    <a:gd name="T15" fmla="*/ 255 h 292"/>
                    <a:gd name="T16" fmla="*/ 196 w 228"/>
                    <a:gd name="T17" fmla="*/ 271 h 292"/>
                    <a:gd name="T18" fmla="*/ 170 w 228"/>
                    <a:gd name="T19" fmla="*/ 287 h 292"/>
                    <a:gd name="T20" fmla="*/ 127 w 228"/>
                    <a:gd name="T21" fmla="*/ 292 h 292"/>
                    <a:gd name="T22" fmla="*/ 0 w 228"/>
                    <a:gd name="T23" fmla="*/ 74 h 29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28"/>
                    <a:gd name="T37" fmla="*/ 0 h 292"/>
                    <a:gd name="T38" fmla="*/ 228 w 228"/>
                    <a:gd name="T39" fmla="*/ 292 h 29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28" h="292">
                      <a:moveTo>
                        <a:pt x="0" y="74"/>
                      </a:moveTo>
                      <a:lnTo>
                        <a:pt x="122" y="0"/>
                      </a:lnTo>
                      <a:lnTo>
                        <a:pt x="223" y="180"/>
                      </a:lnTo>
                      <a:lnTo>
                        <a:pt x="228" y="196"/>
                      </a:lnTo>
                      <a:lnTo>
                        <a:pt x="228" y="212"/>
                      </a:lnTo>
                      <a:lnTo>
                        <a:pt x="223" y="234"/>
                      </a:lnTo>
                      <a:lnTo>
                        <a:pt x="212" y="255"/>
                      </a:lnTo>
                      <a:lnTo>
                        <a:pt x="196" y="271"/>
                      </a:lnTo>
                      <a:lnTo>
                        <a:pt x="170" y="287"/>
                      </a:lnTo>
                      <a:lnTo>
                        <a:pt x="127" y="292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5073E2"/>
                    </a:gs>
                    <a:gs pos="100000">
                      <a:srgbClr val="13239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46128" name="Freeform 1954"/>
                <p:cNvSpPr>
                  <a:spLocks/>
                </p:cNvSpPr>
                <p:nvPr/>
              </p:nvSpPr>
              <p:spPr bwMode="auto">
                <a:xfrm>
                  <a:off x="3159" y="2052"/>
                  <a:ext cx="303" cy="239"/>
                </a:xfrm>
                <a:custGeom>
                  <a:avLst/>
                  <a:gdLst>
                    <a:gd name="T0" fmla="*/ 117 w 303"/>
                    <a:gd name="T1" fmla="*/ 48 h 239"/>
                    <a:gd name="T2" fmla="*/ 117 w 303"/>
                    <a:gd name="T3" fmla="*/ 48 h 239"/>
                    <a:gd name="T4" fmla="*/ 202 w 303"/>
                    <a:gd name="T5" fmla="*/ 53 h 239"/>
                    <a:gd name="T6" fmla="*/ 260 w 303"/>
                    <a:gd name="T7" fmla="*/ 48 h 239"/>
                    <a:gd name="T8" fmla="*/ 287 w 303"/>
                    <a:gd name="T9" fmla="*/ 48 h 239"/>
                    <a:gd name="T10" fmla="*/ 303 w 303"/>
                    <a:gd name="T11" fmla="*/ 43 h 239"/>
                    <a:gd name="T12" fmla="*/ 239 w 303"/>
                    <a:gd name="T13" fmla="*/ 149 h 239"/>
                    <a:gd name="T14" fmla="*/ 239 w 303"/>
                    <a:gd name="T15" fmla="*/ 149 h 239"/>
                    <a:gd name="T16" fmla="*/ 223 w 303"/>
                    <a:gd name="T17" fmla="*/ 165 h 239"/>
                    <a:gd name="T18" fmla="*/ 202 w 303"/>
                    <a:gd name="T19" fmla="*/ 181 h 239"/>
                    <a:gd name="T20" fmla="*/ 164 w 303"/>
                    <a:gd name="T21" fmla="*/ 192 h 239"/>
                    <a:gd name="T22" fmla="*/ 117 w 303"/>
                    <a:gd name="T23" fmla="*/ 186 h 239"/>
                    <a:gd name="T24" fmla="*/ 111 w 303"/>
                    <a:gd name="T25" fmla="*/ 239 h 239"/>
                    <a:gd name="T26" fmla="*/ 0 w 303"/>
                    <a:gd name="T27" fmla="*/ 117 h 239"/>
                    <a:gd name="T28" fmla="*/ 111 w 303"/>
                    <a:gd name="T29" fmla="*/ 0 h 239"/>
                    <a:gd name="T30" fmla="*/ 117 w 303"/>
                    <a:gd name="T31" fmla="*/ 48 h 239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303"/>
                    <a:gd name="T49" fmla="*/ 0 h 239"/>
                    <a:gd name="T50" fmla="*/ 303 w 303"/>
                    <a:gd name="T51" fmla="*/ 239 h 239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303" h="239">
                      <a:moveTo>
                        <a:pt x="117" y="48"/>
                      </a:moveTo>
                      <a:lnTo>
                        <a:pt x="117" y="48"/>
                      </a:lnTo>
                      <a:lnTo>
                        <a:pt x="202" y="53"/>
                      </a:lnTo>
                      <a:lnTo>
                        <a:pt x="260" y="48"/>
                      </a:lnTo>
                      <a:lnTo>
                        <a:pt x="287" y="48"/>
                      </a:lnTo>
                      <a:lnTo>
                        <a:pt x="303" y="43"/>
                      </a:lnTo>
                      <a:lnTo>
                        <a:pt x="239" y="149"/>
                      </a:lnTo>
                      <a:lnTo>
                        <a:pt x="223" y="165"/>
                      </a:lnTo>
                      <a:lnTo>
                        <a:pt x="202" y="181"/>
                      </a:lnTo>
                      <a:lnTo>
                        <a:pt x="164" y="192"/>
                      </a:lnTo>
                      <a:lnTo>
                        <a:pt x="117" y="186"/>
                      </a:lnTo>
                      <a:lnTo>
                        <a:pt x="111" y="239"/>
                      </a:lnTo>
                      <a:lnTo>
                        <a:pt x="0" y="117"/>
                      </a:lnTo>
                      <a:lnTo>
                        <a:pt x="111" y="0"/>
                      </a:lnTo>
                      <a:lnTo>
                        <a:pt x="117" y="4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5073E2"/>
                    </a:gs>
                    <a:gs pos="100000">
                      <a:srgbClr val="13239B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46122" name="Text Box 1960"/>
              <p:cNvSpPr txBox="1">
                <a:spLocks noChangeArrowheads="1"/>
              </p:cNvSpPr>
              <p:nvPr/>
            </p:nvSpPr>
            <p:spPr bwMode="auto">
              <a:xfrm>
                <a:off x="3734" y="3061"/>
                <a:ext cx="1032" cy="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latinLnBrk="1"/>
                <a:r>
                  <a:rPr kumimoji="1" lang="en-US" altLang="ko-KR" sz="1900" b="1">
                    <a:solidFill>
                      <a:srgbClr val="333399"/>
                    </a:solidFill>
                    <a:latin typeface="Dotum" pitchFamily="34" charset="-127"/>
                    <a:ea typeface="Dotum" pitchFamily="34" charset="-127"/>
                  </a:rPr>
                  <a:t>RECYCLING</a:t>
                </a:r>
              </a:p>
            </p:txBody>
          </p:sp>
        </p:grpSp>
      </p:grpSp>
      <p:sp>
        <p:nvSpPr>
          <p:cNvPr id="46082" name="Oval 1969"/>
          <p:cNvSpPr>
            <a:spLocks noChangeArrowheads="1"/>
          </p:cNvSpPr>
          <p:nvPr/>
        </p:nvSpPr>
        <p:spPr bwMode="auto">
          <a:xfrm rot="2244373">
            <a:off x="1077913" y="3738563"/>
            <a:ext cx="1374775" cy="1374775"/>
          </a:xfrm>
          <a:prstGeom prst="ellipse">
            <a:avLst/>
          </a:prstGeom>
          <a:solidFill>
            <a:srgbClr val="CC006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zh-CN" sz="20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6083" name="Oval 1967"/>
          <p:cNvSpPr>
            <a:spLocks noChangeArrowheads="1"/>
          </p:cNvSpPr>
          <p:nvPr/>
        </p:nvSpPr>
        <p:spPr bwMode="auto">
          <a:xfrm rot="-3110095">
            <a:off x="5254625" y="1127125"/>
            <a:ext cx="1223963" cy="1223963"/>
          </a:xfrm>
          <a:prstGeom prst="ellipse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 vert="eaVert" wrap="none" anchor="ctr"/>
          <a:lstStyle/>
          <a:p>
            <a:pPr algn="r" latinLnBrk="1"/>
            <a:endParaRPr kumimoji="1" lang="zh-CN" altLang="zh-CN" sz="20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6084" name="Oval 1935"/>
          <p:cNvSpPr>
            <a:spLocks noChangeArrowheads="1"/>
          </p:cNvSpPr>
          <p:nvPr/>
        </p:nvSpPr>
        <p:spPr bwMode="auto">
          <a:xfrm rot="-3110095">
            <a:off x="5219700" y="1082675"/>
            <a:ext cx="1223963" cy="1223963"/>
          </a:xfrm>
          <a:prstGeom prst="ellipse">
            <a:avLst/>
          </a:prstGeom>
          <a:gradFill rotWithShape="1">
            <a:gsLst>
              <a:gs pos="0">
                <a:srgbClr val="99FF33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vert="eaVert" wrap="none" anchor="ctr"/>
          <a:lstStyle/>
          <a:p>
            <a:pPr algn="r" latinLnBrk="1"/>
            <a:endParaRPr kumimoji="1" lang="zh-CN" altLang="zh-CN" sz="20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6085" name="Freeform 1946"/>
          <p:cNvSpPr>
            <a:spLocks/>
          </p:cNvSpPr>
          <p:nvPr/>
        </p:nvSpPr>
        <p:spPr bwMode="auto">
          <a:xfrm>
            <a:off x="5508625" y="1658938"/>
            <a:ext cx="660400" cy="657225"/>
          </a:xfrm>
          <a:custGeom>
            <a:avLst/>
            <a:gdLst>
              <a:gd name="T0" fmla="*/ 2147483647 w 632"/>
              <a:gd name="T1" fmla="*/ 2147483647 h 628"/>
              <a:gd name="T2" fmla="*/ 2147483647 w 632"/>
              <a:gd name="T3" fmla="*/ 2147483647 h 628"/>
              <a:gd name="T4" fmla="*/ 2147483647 w 632"/>
              <a:gd name="T5" fmla="*/ 2147483647 h 628"/>
              <a:gd name="T6" fmla="*/ 2147483647 w 632"/>
              <a:gd name="T7" fmla="*/ 2147483647 h 628"/>
              <a:gd name="T8" fmla="*/ 2147483647 w 632"/>
              <a:gd name="T9" fmla="*/ 2147483647 h 628"/>
              <a:gd name="T10" fmla="*/ 2147483647 w 632"/>
              <a:gd name="T11" fmla="*/ 2147483647 h 628"/>
              <a:gd name="T12" fmla="*/ 2147483647 w 632"/>
              <a:gd name="T13" fmla="*/ 2147483647 h 628"/>
              <a:gd name="T14" fmla="*/ 2147483647 w 632"/>
              <a:gd name="T15" fmla="*/ 0 h 628"/>
              <a:gd name="T16" fmla="*/ 2147483647 w 632"/>
              <a:gd name="T17" fmla="*/ 2147483647 h 628"/>
              <a:gd name="T18" fmla="*/ 2147483647 w 632"/>
              <a:gd name="T19" fmla="*/ 2147483647 h 628"/>
              <a:gd name="T20" fmla="*/ 2147483647 w 632"/>
              <a:gd name="T21" fmla="*/ 2147483647 h 628"/>
              <a:gd name="T22" fmla="*/ 2147483647 w 632"/>
              <a:gd name="T23" fmla="*/ 2147483647 h 628"/>
              <a:gd name="T24" fmla="*/ 2147483647 w 632"/>
              <a:gd name="T25" fmla="*/ 2147483647 h 628"/>
              <a:gd name="T26" fmla="*/ 2147483647 w 632"/>
              <a:gd name="T27" fmla="*/ 2147483647 h 628"/>
              <a:gd name="T28" fmla="*/ 2147483647 w 632"/>
              <a:gd name="T29" fmla="*/ 2147483647 h 628"/>
              <a:gd name="T30" fmla="*/ 2147483647 w 632"/>
              <a:gd name="T31" fmla="*/ 2147483647 h 628"/>
              <a:gd name="T32" fmla="*/ 2147483647 w 632"/>
              <a:gd name="T33" fmla="*/ 2147483647 h 628"/>
              <a:gd name="T34" fmla="*/ 2147483647 w 632"/>
              <a:gd name="T35" fmla="*/ 2147483647 h 628"/>
              <a:gd name="T36" fmla="*/ 2147483647 w 632"/>
              <a:gd name="T37" fmla="*/ 2147483647 h 628"/>
              <a:gd name="T38" fmla="*/ 2147483647 w 632"/>
              <a:gd name="T39" fmla="*/ 2147483647 h 628"/>
              <a:gd name="T40" fmla="*/ 2147483647 w 632"/>
              <a:gd name="T41" fmla="*/ 2147483647 h 628"/>
              <a:gd name="T42" fmla="*/ 2147483647 w 632"/>
              <a:gd name="T43" fmla="*/ 2147483647 h 628"/>
              <a:gd name="T44" fmla="*/ 2147483647 w 632"/>
              <a:gd name="T45" fmla="*/ 2147483647 h 628"/>
              <a:gd name="T46" fmla="*/ 2147483647 w 632"/>
              <a:gd name="T47" fmla="*/ 2147483647 h 628"/>
              <a:gd name="T48" fmla="*/ 2147483647 w 632"/>
              <a:gd name="T49" fmla="*/ 2147483647 h 628"/>
              <a:gd name="T50" fmla="*/ 2147483647 w 632"/>
              <a:gd name="T51" fmla="*/ 2147483647 h 628"/>
              <a:gd name="T52" fmla="*/ 2147483647 w 632"/>
              <a:gd name="T53" fmla="*/ 2147483647 h 628"/>
              <a:gd name="T54" fmla="*/ 0 w 632"/>
              <a:gd name="T55" fmla="*/ 2147483647 h 628"/>
              <a:gd name="T56" fmla="*/ 2147483647 w 632"/>
              <a:gd name="T57" fmla="*/ 2147483647 h 628"/>
              <a:gd name="T58" fmla="*/ 2147483647 w 632"/>
              <a:gd name="T59" fmla="*/ 2147483647 h 628"/>
              <a:gd name="T60" fmla="*/ 2147483647 w 632"/>
              <a:gd name="T61" fmla="*/ 2147483647 h 628"/>
              <a:gd name="T62" fmla="*/ 2147483647 w 632"/>
              <a:gd name="T63" fmla="*/ 2147483647 h 628"/>
              <a:gd name="T64" fmla="*/ 2147483647 w 632"/>
              <a:gd name="T65" fmla="*/ 2147483647 h 628"/>
              <a:gd name="T66" fmla="*/ 2147483647 w 632"/>
              <a:gd name="T67" fmla="*/ 2147483647 h 628"/>
              <a:gd name="T68" fmla="*/ 2147483647 w 632"/>
              <a:gd name="T69" fmla="*/ 2147483647 h 628"/>
              <a:gd name="T70" fmla="*/ 2147483647 w 632"/>
              <a:gd name="T71" fmla="*/ 2147483647 h 628"/>
              <a:gd name="T72" fmla="*/ 2147483647 w 632"/>
              <a:gd name="T73" fmla="*/ 2147483647 h 628"/>
              <a:gd name="T74" fmla="*/ 2147483647 w 632"/>
              <a:gd name="T75" fmla="*/ 2147483647 h 628"/>
              <a:gd name="T76" fmla="*/ 2147483647 w 632"/>
              <a:gd name="T77" fmla="*/ 2147483647 h 628"/>
              <a:gd name="T78" fmla="*/ 2147483647 w 632"/>
              <a:gd name="T79" fmla="*/ 2147483647 h 628"/>
              <a:gd name="T80" fmla="*/ 2147483647 w 632"/>
              <a:gd name="T81" fmla="*/ 2147483647 h 628"/>
              <a:gd name="T82" fmla="*/ 2147483647 w 632"/>
              <a:gd name="T83" fmla="*/ 2147483647 h 628"/>
              <a:gd name="T84" fmla="*/ 2147483647 w 632"/>
              <a:gd name="T85" fmla="*/ 2147483647 h 628"/>
              <a:gd name="T86" fmla="*/ 2147483647 w 632"/>
              <a:gd name="T87" fmla="*/ 2147483647 h 628"/>
              <a:gd name="T88" fmla="*/ 2147483647 w 632"/>
              <a:gd name="T89" fmla="*/ 2147483647 h 628"/>
              <a:gd name="T90" fmla="*/ 2147483647 w 632"/>
              <a:gd name="T91" fmla="*/ 2147483647 h 628"/>
              <a:gd name="T92" fmla="*/ 2147483647 w 632"/>
              <a:gd name="T93" fmla="*/ 2147483647 h 628"/>
              <a:gd name="T94" fmla="*/ 2147483647 w 632"/>
              <a:gd name="T95" fmla="*/ 2147483647 h 628"/>
              <a:gd name="T96" fmla="*/ 2147483647 w 632"/>
              <a:gd name="T97" fmla="*/ 2147483647 h 628"/>
              <a:gd name="T98" fmla="*/ 2147483647 w 632"/>
              <a:gd name="T99" fmla="*/ 2147483647 h 628"/>
              <a:gd name="T100" fmla="*/ 2147483647 w 632"/>
              <a:gd name="T101" fmla="*/ 2147483647 h 628"/>
              <a:gd name="T102" fmla="*/ 2147483647 w 632"/>
              <a:gd name="T103" fmla="*/ 2147483647 h 628"/>
              <a:gd name="T104" fmla="*/ 2147483647 w 632"/>
              <a:gd name="T105" fmla="*/ 2147483647 h 628"/>
              <a:gd name="T106" fmla="*/ 2147483647 w 632"/>
              <a:gd name="T107" fmla="*/ 2147483647 h 628"/>
              <a:gd name="T108" fmla="*/ 2147483647 w 632"/>
              <a:gd name="T109" fmla="*/ 2147483647 h 628"/>
              <a:gd name="T110" fmla="*/ 2147483647 w 632"/>
              <a:gd name="T111" fmla="*/ 2147483647 h 62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632"/>
              <a:gd name="T169" fmla="*/ 0 h 628"/>
              <a:gd name="T170" fmla="*/ 632 w 632"/>
              <a:gd name="T171" fmla="*/ 628 h 62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632" h="628">
                <a:moveTo>
                  <a:pt x="589" y="249"/>
                </a:moveTo>
                <a:lnTo>
                  <a:pt x="589" y="245"/>
                </a:lnTo>
                <a:lnTo>
                  <a:pt x="594" y="241"/>
                </a:lnTo>
                <a:lnTo>
                  <a:pt x="598" y="236"/>
                </a:lnTo>
                <a:lnTo>
                  <a:pt x="602" y="228"/>
                </a:lnTo>
                <a:lnTo>
                  <a:pt x="607" y="224"/>
                </a:lnTo>
                <a:lnTo>
                  <a:pt x="611" y="215"/>
                </a:lnTo>
                <a:lnTo>
                  <a:pt x="615" y="211"/>
                </a:lnTo>
                <a:lnTo>
                  <a:pt x="619" y="202"/>
                </a:lnTo>
                <a:lnTo>
                  <a:pt x="624" y="198"/>
                </a:lnTo>
                <a:lnTo>
                  <a:pt x="624" y="193"/>
                </a:lnTo>
                <a:lnTo>
                  <a:pt x="624" y="189"/>
                </a:lnTo>
                <a:lnTo>
                  <a:pt x="628" y="185"/>
                </a:lnTo>
                <a:lnTo>
                  <a:pt x="632" y="168"/>
                </a:lnTo>
                <a:lnTo>
                  <a:pt x="632" y="159"/>
                </a:lnTo>
                <a:lnTo>
                  <a:pt x="632" y="155"/>
                </a:lnTo>
                <a:lnTo>
                  <a:pt x="632" y="137"/>
                </a:lnTo>
                <a:lnTo>
                  <a:pt x="632" y="0"/>
                </a:lnTo>
                <a:lnTo>
                  <a:pt x="499" y="0"/>
                </a:lnTo>
                <a:lnTo>
                  <a:pt x="482" y="0"/>
                </a:lnTo>
                <a:lnTo>
                  <a:pt x="465" y="4"/>
                </a:lnTo>
                <a:lnTo>
                  <a:pt x="452" y="4"/>
                </a:lnTo>
                <a:lnTo>
                  <a:pt x="439" y="13"/>
                </a:lnTo>
                <a:lnTo>
                  <a:pt x="421" y="17"/>
                </a:lnTo>
                <a:lnTo>
                  <a:pt x="409" y="25"/>
                </a:lnTo>
                <a:lnTo>
                  <a:pt x="396" y="34"/>
                </a:lnTo>
                <a:lnTo>
                  <a:pt x="387" y="47"/>
                </a:lnTo>
                <a:lnTo>
                  <a:pt x="374" y="56"/>
                </a:lnTo>
                <a:lnTo>
                  <a:pt x="366" y="69"/>
                </a:lnTo>
                <a:lnTo>
                  <a:pt x="357" y="81"/>
                </a:lnTo>
                <a:lnTo>
                  <a:pt x="353" y="94"/>
                </a:lnTo>
                <a:lnTo>
                  <a:pt x="348" y="107"/>
                </a:lnTo>
                <a:lnTo>
                  <a:pt x="344" y="125"/>
                </a:lnTo>
                <a:lnTo>
                  <a:pt x="340" y="142"/>
                </a:lnTo>
                <a:lnTo>
                  <a:pt x="340" y="155"/>
                </a:lnTo>
                <a:lnTo>
                  <a:pt x="340" y="254"/>
                </a:lnTo>
                <a:lnTo>
                  <a:pt x="340" y="258"/>
                </a:lnTo>
                <a:lnTo>
                  <a:pt x="340" y="262"/>
                </a:lnTo>
                <a:lnTo>
                  <a:pt x="340" y="267"/>
                </a:lnTo>
                <a:lnTo>
                  <a:pt x="335" y="267"/>
                </a:lnTo>
                <a:lnTo>
                  <a:pt x="335" y="271"/>
                </a:lnTo>
                <a:lnTo>
                  <a:pt x="331" y="271"/>
                </a:lnTo>
                <a:lnTo>
                  <a:pt x="331" y="275"/>
                </a:lnTo>
                <a:lnTo>
                  <a:pt x="327" y="275"/>
                </a:lnTo>
                <a:lnTo>
                  <a:pt x="318" y="275"/>
                </a:lnTo>
                <a:lnTo>
                  <a:pt x="310" y="275"/>
                </a:lnTo>
                <a:lnTo>
                  <a:pt x="305" y="275"/>
                </a:lnTo>
                <a:lnTo>
                  <a:pt x="301" y="275"/>
                </a:lnTo>
                <a:lnTo>
                  <a:pt x="301" y="271"/>
                </a:lnTo>
                <a:lnTo>
                  <a:pt x="297" y="271"/>
                </a:lnTo>
                <a:lnTo>
                  <a:pt x="297" y="267"/>
                </a:lnTo>
                <a:lnTo>
                  <a:pt x="292" y="262"/>
                </a:lnTo>
                <a:lnTo>
                  <a:pt x="292" y="258"/>
                </a:lnTo>
                <a:lnTo>
                  <a:pt x="292" y="254"/>
                </a:lnTo>
                <a:lnTo>
                  <a:pt x="292" y="236"/>
                </a:lnTo>
                <a:lnTo>
                  <a:pt x="288" y="224"/>
                </a:lnTo>
                <a:lnTo>
                  <a:pt x="288" y="206"/>
                </a:lnTo>
                <a:lnTo>
                  <a:pt x="279" y="193"/>
                </a:lnTo>
                <a:lnTo>
                  <a:pt x="275" y="180"/>
                </a:lnTo>
                <a:lnTo>
                  <a:pt x="266" y="168"/>
                </a:lnTo>
                <a:lnTo>
                  <a:pt x="258" y="155"/>
                </a:lnTo>
                <a:lnTo>
                  <a:pt x="249" y="146"/>
                </a:lnTo>
                <a:lnTo>
                  <a:pt x="241" y="137"/>
                </a:lnTo>
                <a:lnTo>
                  <a:pt x="236" y="133"/>
                </a:lnTo>
                <a:lnTo>
                  <a:pt x="223" y="125"/>
                </a:lnTo>
                <a:lnTo>
                  <a:pt x="211" y="116"/>
                </a:lnTo>
                <a:lnTo>
                  <a:pt x="198" y="107"/>
                </a:lnTo>
                <a:lnTo>
                  <a:pt x="180" y="103"/>
                </a:lnTo>
                <a:lnTo>
                  <a:pt x="167" y="99"/>
                </a:lnTo>
                <a:lnTo>
                  <a:pt x="150" y="99"/>
                </a:lnTo>
                <a:lnTo>
                  <a:pt x="137" y="99"/>
                </a:lnTo>
                <a:lnTo>
                  <a:pt x="0" y="99"/>
                </a:lnTo>
                <a:lnTo>
                  <a:pt x="0" y="137"/>
                </a:lnTo>
                <a:lnTo>
                  <a:pt x="0" y="155"/>
                </a:lnTo>
                <a:lnTo>
                  <a:pt x="0" y="159"/>
                </a:lnTo>
                <a:lnTo>
                  <a:pt x="4" y="168"/>
                </a:lnTo>
                <a:lnTo>
                  <a:pt x="4" y="185"/>
                </a:lnTo>
                <a:lnTo>
                  <a:pt x="13" y="198"/>
                </a:lnTo>
                <a:lnTo>
                  <a:pt x="17" y="211"/>
                </a:lnTo>
                <a:lnTo>
                  <a:pt x="25" y="224"/>
                </a:lnTo>
                <a:lnTo>
                  <a:pt x="34" y="236"/>
                </a:lnTo>
                <a:lnTo>
                  <a:pt x="47" y="249"/>
                </a:lnTo>
                <a:lnTo>
                  <a:pt x="56" y="258"/>
                </a:lnTo>
                <a:lnTo>
                  <a:pt x="68" y="267"/>
                </a:lnTo>
                <a:lnTo>
                  <a:pt x="81" y="275"/>
                </a:lnTo>
                <a:lnTo>
                  <a:pt x="99" y="284"/>
                </a:lnTo>
                <a:lnTo>
                  <a:pt x="112" y="288"/>
                </a:lnTo>
                <a:lnTo>
                  <a:pt x="124" y="292"/>
                </a:lnTo>
                <a:lnTo>
                  <a:pt x="142" y="292"/>
                </a:lnTo>
                <a:lnTo>
                  <a:pt x="155" y="292"/>
                </a:lnTo>
                <a:lnTo>
                  <a:pt x="254" y="292"/>
                </a:lnTo>
                <a:lnTo>
                  <a:pt x="275" y="301"/>
                </a:lnTo>
                <a:lnTo>
                  <a:pt x="279" y="301"/>
                </a:lnTo>
                <a:lnTo>
                  <a:pt x="284" y="305"/>
                </a:lnTo>
                <a:lnTo>
                  <a:pt x="288" y="310"/>
                </a:lnTo>
                <a:lnTo>
                  <a:pt x="288" y="314"/>
                </a:lnTo>
                <a:lnTo>
                  <a:pt x="292" y="323"/>
                </a:lnTo>
                <a:lnTo>
                  <a:pt x="292" y="327"/>
                </a:lnTo>
                <a:lnTo>
                  <a:pt x="292" y="336"/>
                </a:lnTo>
                <a:lnTo>
                  <a:pt x="292" y="611"/>
                </a:lnTo>
                <a:lnTo>
                  <a:pt x="292" y="615"/>
                </a:lnTo>
                <a:lnTo>
                  <a:pt x="297" y="620"/>
                </a:lnTo>
                <a:lnTo>
                  <a:pt x="297" y="624"/>
                </a:lnTo>
                <a:lnTo>
                  <a:pt x="301" y="624"/>
                </a:lnTo>
                <a:lnTo>
                  <a:pt x="301" y="628"/>
                </a:lnTo>
                <a:lnTo>
                  <a:pt x="305" y="628"/>
                </a:lnTo>
                <a:lnTo>
                  <a:pt x="310" y="628"/>
                </a:lnTo>
                <a:lnTo>
                  <a:pt x="318" y="628"/>
                </a:lnTo>
                <a:lnTo>
                  <a:pt x="327" y="628"/>
                </a:lnTo>
                <a:lnTo>
                  <a:pt x="331" y="628"/>
                </a:lnTo>
                <a:lnTo>
                  <a:pt x="331" y="624"/>
                </a:lnTo>
                <a:lnTo>
                  <a:pt x="335" y="624"/>
                </a:lnTo>
                <a:lnTo>
                  <a:pt x="340" y="620"/>
                </a:lnTo>
                <a:lnTo>
                  <a:pt x="340" y="615"/>
                </a:lnTo>
                <a:lnTo>
                  <a:pt x="340" y="611"/>
                </a:lnTo>
                <a:lnTo>
                  <a:pt x="340" y="336"/>
                </a:lnTo>
                <a:lnTo>
                  <a:pt x="340" y="327"/>
                </a:lnTo>
                <a:lnTo>
                  <a:pt x="344" y="323"/>
                </a:lnTo>
                <a:lnTo>
                  <a:pt x="344" y="314"/>
                </a:lnTo>
                <a:lnTo>
                  <a:pt x="344" y="310"/>
                </a:lnTo>
                <a:lnTo>
                  <a:pt x="348" y="305"/>
                </a:lnTo>
                <a:lnTo>
                  <a:pt x="353" y="305"/>
                </a:lnTo>
                <a:lnTo>
                  <a:pt x="357" y="301"/>
                </a:lnTo>
                <a:lnTo>
                  <a:pt x="361" y="301"/>
                </a:lnTo>
                <a:lnTo>
                  <a:pt x="378" y="292"/>
                </a:lnTo>
                <a:lnTo>
                  <a:pt x="477" y="292"/>
                </a:lnTo>
                <a:lnTo>
                  <a:pt x="495" y="292"/>
                </a:lnTo>
                <a:lnTo>
                  <a:pt x="499" y="292"/>
                </a:lnTo>
                <a:lnTo>
                  <a:pt x="508" y="292"/>
                </a:lnTo>
                <a:lnTo>
                  <a:pt x="525" y="288"/>
                </a:lnTo>
                <a:lnTo>
                  <a:pt x="529" y="284"/>
                </a:lnTo>
                <a:lnTo>
                  <a:pt x="533" y="284"/>
                </a:lnTo>
                <a:lnTo>
                  <a:pt x="538" y="284"/>
                </a:lnTo>
                <a:lnTo>
                  <a:pt x="542" y="280"/>
                </a:lnTo>
                <a:lnTo>
                  <a:pt x="551" y="275"/>
                </a:lnTo>
                <a:lnTo>
                  <a:pt x="564" y="267"/>
                </a:lnTo>
                <a:lnTo>
                  <a:pt x="568" y="262"/>
                </a:lnTo>
                <a:lnTo>
                  <a:pt x="572" y="258"/>
                </a:lnTo>
                <a:lnTo>
                  <a:pt x="576" y="258"/>
                </a:lnTo>
                <a:lnTo>
                  <a:pt x="581" y="254"/>
                </a:lnTo>
                <a:lnTo>
                  <a:pt x="589" y="249"/>
                </a:lnTo>
                <a:close/>
              </a:path>
            </a:pathLst>
          </a:custGeom>
          <a:gradFill rotWithShape="1">
            <a:gsLst>
              <a:gs pos="0">
                <a:srgbClr val="2BD319"/>
              </a:gs>
              <a:gs pos="100000">
                <a:srgbClr val="0B3806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086" name="AutoShape 1904"/>
          <p:cNvSpPr>
            <a:spLocks noChangeArrowheads="1"/>
          </p:cNvSpPr>
          <p:nvPr/>
        </p:nvSpPr>
        <p:spPr bwMode="auto">
          <a:xfrm rot="781346">
            <a:off x="2838450" y="1909763"/>
            <a:ext cx="2986088" cy="29876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14 w 21600"/>
              <a:gd name="T13" fmla="*/ 0 h 21600"/>
              <a:gd name="T14" fmla="*/ 21586 w 21600"/>
              <a:gd name="T15" fmla="*/ 1054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080" y="9275"/>
                </a:moveTo>
                <a:cubicBezTo>
                  <a:pt x="6741" y="7227"/>
                  <a:pt x="8648" y="5839"/>
                  <a:pt x="10800" y="5840"/>
                </a:cubicBezTo>
                <a:cubicBezTo>
                  <a:pt x="12951" y="5840"/>
                  <a:pt x="14858" y="7227"/>
                  <a:pt x="15519" y="9275"/>
                </a:cubicBezTo>
                <a:lnTo>
                  <a:pt x="21076" y="7479"/>
                </a:lnTo>
                <a:cubicBezTo>
                  <a:pt x="19636" y="3021"/>
                  <a:pt x="15485" y="-1"/>
                  <a:pt x="10799" y="0"/>
                </a:cubicBezTo>
                <a:cubicBezTo>
                  <a:pt x="6114" y="0"/>
                  <a:pt x="1963" y="3021"/>
                  <a:pt x="523" y="7479"/>
                </a:cubicBezTo>
                <a:lnTo>
                  <a:pt x="6080" y="9275"/>
                </a:lnTo>
                <a:close/>
              </a:path>
            </a:pathLst>
          </a:custGeom>
          <a:solidFill>
            <a:srgbClr val="FFFF00"/>
          </a:solidFill>
          <a:ln w="9525">
            <a:round/>
            <a:headEnd/>
            <a:tailEnd/>
          </a:ln>
          <a:scene3d>
            <a:camera prst="legacyPerspectiveBottom">
              <a:rot lat="20399988" lon="60000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6087" name="AutoShape 1906"/>
          <p:cNvSpPr>
            <a:spLocks noChangeArrowheads="1"/>
          </p:cNvSpPr>
          <p:nvPr/>
        </p:nvSpPr>
        <p:spPr bwMode="auto">
          <a:xfrm rot="-6782249">
            <a:off x="2909888" y="1831975"/>
            <a:ext cx="2987675" cy="29876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002 w 21600"/>
              <a:gd name="T13" fmla="*/ 0 h 21600"/>
              <a:gd name="T14" fmla="*/ 19598 w 21600"/>
              <a:gd name="T15" fmla="*/ 79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7449" y="7122"/>
                </a:moveTo>
                <a:cubicBezTo>
                  <a:pt x="8365" y="6287"/>
                  <a:pt x="9560" y="5824"/>
                  <a:pt x="10800" y="5825"/>
                </a:cubicBezTo>
                <a:cubicBezTo>
                  <a:pt x="12039" y="5825"/>
                  <a:pt x="13234" y="6287"/>
                  <a:pt x="14150" y="7122"/>
                </a:cubicBezTo>
                <a:lnTo>
                  <a:pt x="18073" y="2816"/>
                </a:lnTo>
                <a:cubicBezTo>
                  <a:pt x="16084" y="1004"/>
                  <a:pt x="13490" y="-1"/>
                  <a:pt x="10799" y="0"/>
                </a:cubicBezTo>
                <a:cubicBezTo>
                  <a:pt x="8109" y="0"/>
                  <a:pt x="5515" y="1004"/>
                  <a:pt x="3526" y="2816"/>
                </a:cubicBezTo>
                <a:lnTo>
                  <a:pt x="7449" y="7122"/>
                </a:lnTo>
                <a:close/>
              </a:path>
            </a:pathLst>
          </a:custGeom>
          <a:solidFill>
            <a:srgbClr val="FF99CC"/>
          </a:solidFill>
          <a:ln w="9525">
            <a:round/>
            <a:headEnd/>
            <a:tailEnd/>
          </a:ln>
          <a:scene3d>
            <a:camera prst="legacyPerspectiveBottom">
              <a:rot lat="20399988" lon="60000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FF99CC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6088" name="AutoShape 1905"/>
          <p:cNvSpPr>
            <a:spLocks noChangeArrowheads="1"/>
          </p:cNvSpPr>
          <p:nvPr/>
        </p:nvSpPr>
        <p:spPr bwMode="auto">
          <a:xfrm rot="-2165533">
            <a:off x="2854325" y="1863725"/>
            <a:ext cx="2987675" cy="29876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1853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4399" y="14025"/>
                </a:moveTo>
                <a:cubicBezTo>
                  <a:pt x="13482" y="15048"/>
                  <a:pt x="12173" y="15632"/>
                  <a:pt x="10800" y="15633"/>
                </a:cubicBezTo>
                <a:cubicBezTo>
                  <a:pt x="9426" y="15633"/>
                  <a:pt x="8117" y="15048"/>
                  <a:pt x="7200" y="14025"/>
                </a:cubicBezTo>
                <a:lnTo>
                  <a:pt x="2756" y="18007"/>
                </a:lnTo>
                <a:cubicBezTo>
                  <a:pt x="4805" y="20293"/>
                  <a:pt x="7730" y="21600"/>
                  <a:pt x="10800" y="21600"/>
                </a:cubicBezTo>
                <a:cubicBezTo>
                  <a:pt x="13869" y="21599"/>
                  <a:pt x="16794" y="20293"/>
                  <a:pt x="18843" y="18007"/>
                </a:cubicBezTo>
                <a:lnTo>
                  <a:pt x="14399" y="14025"/>
                </a:lnTo>
                <a:close/>
              </a:path>
            </a:pathLst>
          </a:custGeom>
          <a:solidFill>
            <a:srgbClr val="99CCFF"/>
          </a:solidFill>
          <a:ln w="9525">
            <a:round/>
            <a:headEnd/>
            <a:tailEnd/>
          </a:ln>
          <a:scene3d>
            <a:camera prst="legacyPerspectiveBottom">
              <a:rot lat="20399988" lon="600000" rev="0"/>
            </a:camera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6089" name="Line 1938"/>
          <p:cNvSpPr>
            <a:spLocks noChangeShapeType="1"/>
          </p:cNvSpPr>
          <p:nvPr/>
        </p:nvSpPr>
        <p:spPr bwMode="auto">
          <a:xfrm>
            <a:off x="5226050" y="5116513"/>
            <a:ext cx="504825" cy="0"/>
          </a:xfrm>
          <a:prstGeom prst="line">
            <a:avLst/>
          </a:prstGeom>
          <a:noFill/>
          <a:ln w="22225" cap="rnd">
            <a:solidFill>
              <a:schemeClr val="accent2"/>
            </a:solidFill>
            <a:prstDash val="sysDot"/>
            <a:round/>
            <a:headEnd/>
            <a:tailEnd type="oval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90" name="Line 1939"/>
          <p:cNvSpPr>
            <a:spLocks noChangeShapeType="1"/>
          </p:cNvSpPr>
          <p:nvPr/>
        </p:nvSpPr>
        <p:spPr bwMode="auto">
          <a:xfrm flipH="1" flipV="1">
            <a:off x="4716463" y="4395788"/>
            <a:ext cx="503237" cy="720725"/>
          </a:xfrm>
          <a:prstGeom prst="line">
            <a:avLst/>
          </a:prstGeom>
          <a:noFill/>
          <a:ln w="22225" cap="rnd">
            <a:solidFill>
              <a:schemeClr val="accent2"/>
            </a:solidFill>
            <a:prstDash val="sysDot"/>
            <a:round/>
            <a:headEnd type="none" w="sm" len="sm"/>
            <a:tailEnd type="oval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91" name="Oval 1941"/>
          <p:cNvSpPr>
            <a:spLocks noChangeArrowheads="1"/>
          </p:cNvSpPr>
          <p:nvPr/>
        </p:nvSpPr>
        <p:spPr bwMode="auto">
          <a:xfrm rot="2244373">
            <a:off x="1042988" y="3675063"/>
            <a:ext cx="1374775" cy="1374775"/>
          </a:xfrm>
          <a:prstGeom prst="ellipse">
            <a:avLst/>
          </a:prstGeom>
          <a:gradFill rotWithShape="1">
            <a:gsLst>
              <a:gs pos="0">
                <a:srgbClr val="FFCCFF"/>
              </a:gs>
              <a:gs pos="100000">
                <a:srgbClr val="FF6699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zh-CN" sz="20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6092" name="Line 1942"/>
          <p:cNvSpPr>
            <a:spLocks noChangeShapeType="1"/>
          </p:cNvSpPr>
          <p:nvPr/>
        </p:nvSpPr>
        <p:spPr bwMode="auto">
          <a:xfrm>
            <a:off x="4716463" y="1300163"/>
            <a:ext cx="793750" cy="0"/>
          </a:xfrm>
          <a:prstGeom prst="line">
            <a:avLst/>
          </a:prstGeom>
          <a:noFill/>
          <a:ln w="22225" cap="rnd">
            <a:solidFill>
              <a:srgbClr val="008000"/>
            </a:solidFill>
            <a:prstDash val="sysDot"/>
            <a:round/>
            <a:headEnd/>
            <a:tailEnd type="oval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93" name="Line 1943"/>
          <p:cNvSpPr>
            <a:spLocks noChangeShapeType="1"/>
          </p:cNvSpPr>
          <p:nvPr/>
        </p:nvSpPr>
        <p:spPr bwMode="auto">
          <a:xfrm flipH="1">
            <a:off x="4356100" y="1300163"/>
            <a:ext cx="360363" cy="935037"/>
          </a:xfrm>
          <a:prstGeom prst="line">
            <a:avLst/>
          </a:prstGeom>
          <a:noFill/>
          <a:ln w="22225" cap="rnd">
            <a:solidFill>
              <a:srgbClr val="008000"/>
            </a:solidFill>
            <a:prstDash val="sysDot"/>
            <a:round/>
            <a:headEnd type="none" w="sm" len="sm"/>
            <a:tailEnd type="oval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94" name="Line 1944"/>
          <p:cNvSpPr>
            <a:spLocks noChangeShapeType="1"/>
          </p:cNvSpPr>
          <p:nvPr/>
        </p:nvSpPr>
        <p:spPr bwMode="auto">
          <a:xfrm>
            <a:off x="2484438" y="3387725"/>
            <a:ext cx="722312" cy="0"/>
          </a:xfrm>
          <a:prstGeom prst="line">
            <a:avLst/>
          </a:prstGeom>
          <a:noFill/>
          <a:ln w="22225" cap="rnd">
            <a:solidFill>
              <a:srgbClr val="FF0066"/>
            </a:solidFill>
            <a:prstDash val="sysDot"/>
            <a:round/>
            <a:headEnd/>
            <a:tailEnd type="oval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95" name="Line 1945"/>
          <p:cNvSpPr>
            <a:spLocks noChangeShapeType="1"/>
          </p:cNvSpPr>
          <p:nvPr/>
        </p:nvSpPr>
        <p:spPr bwMode="auto">
          <a:xfrm flipH="1">
            <a:off x="2051050" y="3387725"/>
            <a:ext cx="420688" cy="503238"/>
          </a:xfrm>
          <a:prstGeom prst="line">
            <a:avLst/>
          </a:prstGeom>
          <a:noFill/>
          <a:ln w="22225" cap="rnd">
            <a:solidFill>
              <a:srgbClr val="FF0066"/>
            </a:solidFill>
            <a:prstDash val="sysDot"/>
            <a:round/>
            <a:headEnd type="none" w="sm" len="sm"/>
            <a:tailEnd type="oval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96" name="Freeform 1955"/>
          <p:cNvSpPr>
            <a:spLocks noEditPoints="1"/>
          </p:cNvSpPr>
          <p:nvPr/>
        </p:nvSpPr>
        <p:spPr bwMode="auto">
          <a:xfrm>
            <a:off x="1433513" y="4321175"/>
            <a:ext cx="574675" cy="574675"/>
          </a:xfrm>
          <a:custGeom>
            <a:avLst/>
            <a:gdLst>
              <a:gd name="T0" fmla="*/ 2147483647 w 619"/>
              <a:gd name="T1" fmla="*/ 2147483647 h 619"/>
              <a:gd name="T2" fmla="*/ 2147483647 w 619"/>
              <a:gd name="T3" fmla="*/ 2147483647 h 619"/>
              <a:gd name="T4" fmla="*/ 2147483647 w 619"/>
              <a:gd name="T5" fmla="*/ 2147483647 h 619"/>
              <a:gd name="T6" fmla="*/ 2147483647 w 619"/>
              <a:gd name="T7" fmla="*/ 2147483647 h 619"/>
              <a:gd name="T8" fmla="*/ 2147483647 w 619"/>
              <a:gd name="T9" fmla="*/ 2147483647 h 619"/>
              <a:gd name="T10" fmla="*/ 0 w 619"/>
              <a:gd name="T11" fmla="*/ 2147483647 h 619"/>
              <a:gd name="T12" fmla="*/ 2147483647 w 619"/>
              <a:gd name="T13" fmla="*/ 2147483647 h 619"/>
              <a:gd name="T14" fmla="*/ 2147483647 w 619"/>
              <a:gd name="T15" fmla="*/ 0 h 619"/>
              <a:gd name="T16" fmla="*/ 2147483647 w 619"/>
              <a:gd name="T17" fmla="*/ 2147483647 h 619"/>
              <a:gd name="T18" fmla="*/ 2147483647 w 619"/>
              <a:gd name="T19" fmla="*/ 2147483647 h 619"/>
              <a:gd name="T20" fmla="*/ 2147483647 w 619"/>
              <a:gd name="T21" fmla="*/ 2147483647 h 619"/>
              <a:gd name="T22" fmla="*/ 2147483647 w 619"/>
              <a:gd name="T23" fmla="*/ 2147483647 h 619"/>
              <a:gd name="T24" fmla="*/ 2147483647 w 619"/>
              <a:gd name="T25" fmla="*/ 2147483647 h 619"/>
              <a:gd name="T26" fmla="*/ 2147483647 w 619"/>
              <a:gd name="T27" fmla="*/ 2147483647 h 619"/>
              <a:gd name="T28" fmla="*/ 2147483647 w 619"/>
              <a:gd name="T29" fmla="*/ 2147483647 h 619"/>
              <a:gd name="T30" fmla="*/ 2147483647 w 619"/>
              <a:gd name="T31" fmla="*/ 2147483647 h 619"/>
              <a:gd name="T32" fmla="*/ 2147483647 w 619"/>
              <a:gd name="T33" fmla="*/ 2147483647 h 619"/>
              <a:gd name="T34" fmla="*/ 2147483647 w 619"/>
              <a:gd name="T35" fmla="*/ 2147483647 h 619"/>
              <a:gd name="T36" fmla="*/ 2147483647 w 619"/>
              <a:gd name="T37" fmla="*/ 2147483647 h 619"/>
              <a:gd name="T38" fmla="*/ 2147483647 w 619"/>
              <a:gd name="T39" fmla="*/ 2147483647 h 619"/>
              <a:gd name="T40" fmla="*/ 2147483647 w 619"/>
              <a:gd name="T41" fmla="*/ 2147483647 h 619"/>
              <a:gd name="T42" fmla="*/ 2147483647 w 619"/>
              <a:gd name="T43" fmla="*/ 2147483647 h 619"/>
              <a:gd name="T44" fmla="*/ 2147483647 w 619"/>
              <a:gd name="T45" fmla="*/ 2147483647 h 619"/>
              <a:gd name="T46" fmla="*/ 2147483647 w 619"/>
              <a:gd name="T47" fmla="*/ 2147483647 h 619"/>
              <a:gd name="T48" fmla="*/ 2147483647 w 619"/>
              <a:gd name="T49" fmla="*/ 2147483647 h 619"/>
              <a:gd name="T50" fmla="*/ 2147483647 w 619"/>
              <a:gd name="T51" fmla="*/ 2147483647 h 619"/>
              <a:gd name="T52" fmla="*/ 2147483647 w 619"/>
              <a:gd name="T53" fmla="*/ 2147483647 h 619"/>
              <a:gd name="T54" fmla="*/ 2147483647 w 619"/>
              <a:gd name="T55" fmla="*/ 2147483647 h 619"/>
              <a:gd name="T56" fmla="*/ 2147483647 w 619"/>
              <a:gd name="T57" fmla="*/ 2147483647 h 619"/>
              <a:gd name="T58" fmla="*/ 2147483647 w 619"/>
              <a:gd name="T59" fmla="*/ 2147483647 h 619"/>
              <a:gd name="T60" fmla="*/ 2147483647 w 619"/>
              <a:gd name="T61" fmla="*/ 2147483647 h 619"/>
              <a:gd name="T62" fmla="*/ 2147483647 w 619"/>
              <a:gd name="T63" fmla="*/ 2147483647 h 619"/>
              <a:gd name="T64" fmla="*/ 2147483647 w 619"/>
              <a:gd name="T65" fmla="*/ 2147483647 h 619"/>
              <a:gd name="T66" fmla="*/ 2147483647 w 619"/>
              <a:gd name="T67" fmla="*/ 2147483647 h 619"/>
              <a:gd name="T68" fmla="*/ 2147483647 w 619"/>
              <a:gd name="T69" fmla="*/ 2147483647 h 619"/>
              <a:gd name="T70" fmla="*/ 2147483647 w 619"/>
              <a:gd name="T71" fmla="*/ 2147483647 h 619"/>
              <a:gd name="T72" fmla="*/ 2147483647 w 619"/>
              <a:gd name="T73" fmla="*/ 2147483647 h 619"/>
              <a:gd name="T74" fmla="*/ 2147483647 w 619"/>
              <a:gd name="T75" fmla="*/ 2147483647 h 619"/>
              <a:gd name="T76" fmla="*/ 2147483647 w 619"/>
              <a:gd name="T77" fmla="*/ 2147483647 h 619"/>
              <a:gd name="T78" fmla="*/ 2147483647 w 619"/>
              <a:gd name="T79" fmla="*/ 2147483647 h 619"/>
              <a:gd name="T80" fmla="*/ 2147483647 w 619"/>
              <a:gd name="T81" fmla="*/ 2147483647 h 619"/>
              <a:gd name="T82" fmla="*/ 2147483647 w 619"/>
              <a:gd name="T83" fmla="*/ 2147483647 h 619"/>
              <a:gd name="T84" fmla="*/ 2147483647 w 619"/>
              <a:gd name="T85" fmla="*/ 2147483647 h 619"/>
              <a:gd name="T86" fmla="*/ 2147483647 w 619"/>
              <a:gd name="T87" fmla="*/ 2147483647 h 619"/>
              <a:gd name="T88" fmla="*/ 2147483647 w 619"/>
              <a:gd name="T89" fmla="*/ 2147483647 h 619"/>
              <a:gd name="T90" fmla="*/ 2147483647 w 619"/>
              <a:gd name="T91" fmla="*/ 2147483647 h 619"/>
              <a:gd name="T92" fmla="*/ 2147483647 w 619"/>
              <a:gd name="T93" fmla="*/ 2147483647 h 619"/>
              <a:gd name="T94" fmla="*/ 2147483647 w 619"/>
              <a:gd name="T95" fmla="*/ 2147483647 h 619"/>
              <a:gd name="T96" fmla="*/ 2147483647 w 619"/>
              <a:gd name="T97" fmla="*/ 2147483647 h 619"/>
              <a:gd name="T98" fmla="*/ 2147483647 w 619"/>
              <a:gd name="T99" fmla="*/ 2147483647 h 619"/>
              <a:gd name="T100" fmla="*/ 2147483647 w 619"/>
              <a:gd name="T101" fmla="*/ 2147483647 h 619"/>
              <a:gd name="T102" fmla="*/ 2147483647 w 619"/>
              <a:gd name="T103" fmla="*/ 2147483647 h 619"/>
              <a:gd name="T104" fmla="*/ 2147483647 w 619"/>
              <a:gd name="T105" fmla="*/ 2147483647 h 61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19"/>
              <a:gd name="T160" fmla="*/ 0 h 619"/>
              <a:gd name="T161" fmla="*/ 619 w 619"/>
              <a:gd name="T162" fmla="*/ 619 h 61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19" h="619">
                <a:moveTo>
                  <a:pt x="557" y="528"/>
                </a:moveTo>
                <a:lnTo>
                  <a:pt x="557" y="528"/>
                </a:lnTo>
                <a:lnTo>
                  <a:pt x="553" y="545"/>
                </a:lnTo>
                <a:lnTo>
                  <a:pt x="540" y="561"/>
                </a:lnTo>
                <a:lnTo>
                  <a:pt x="516" y="578"/>
                </a:lnTo>
                <a:lnTo>
                  <a:pt x="487" y="594"/>
                </a:lnTo>
                <a:lnTo>
                  <a:pt x="446" y="606"/>
                </a:lnTo>
                <a:lnTo>
                  <a:pt x="404" y="615"/>
                </a:lnTo>
                <a:lnTo>
                  <a:pt x="359" y="619"/>
                </a:lnTo>
                <a:lnTo>
                  <a:pt x="310" y="619"/>
                </a:lnTo>
                <a:lnTo>
                  <a:pt x="260" y="619"/>
                </a:lnTo>
                <a:lnTo>
                  <a:pt x="215" y="615"/>
                </a:lnTo>
                <a:lnTo>
                  <a:pt x="173" y="606"/>
                </a:lnTo>
                <a:lnTo>
                  <a:pt x="132" y="594"/>
                </a:lnTo>
                <a:lnTo>
                  <a:pt x="103" y="578"/>
                </a:lnTo>
                <a:lnTo>
                  <a:pt x="79" y="561"/>
                </a:lnTo>
                <a:lnTo>
                  <a:pt x="66" y="545"/>
                </a:lnTo>
                <a:lnTo>
                  <a:pt x="62" y="528"/>
                </a:lnTo>
                <a:lnTo>
                  <a:pt x="0" y="91"/>
                </a:lnTo>
                <a:lnTo>
                  <a:pt x="0" y="83"/>
                </a:lnTo>
                <a:lnTo>
                  <a:pt x="4" y="74"/>
                </a:lnTo>
                <a:lnTo>
                  <a:pt x="21" y="58"/>
                </a:lnTo>
                <a:lnTo>
                  <a:pt x="50" y="41"/>
                </a:lnTo>
                <a:lnTo>
                  <a:pt x="91" y="25"/>
                </a:lnTo>
                <a:lnTo>
                  <a:pt x="136" y="13"/>
                </a:lnTo>
                <a:lnTo>
                  <a:pt x="190" y="4"/>
                </a:lnTo>
                <a:lnTo>
                  <a:pt x="248" y="0"/>
                </a:lnTo>
                <a:lnTo>
                  <a:pt x="310" y="0"/>
                </a:lnTo>
                <a:lnTo>
                  <a:pt x="371" y="0"/>
                </a:lnTo>
                <a:lnTo>
                  <a:pt x="429" y="4"/>
                </a:lnTo>
                <a:lnTo>
                  <a:pt x="483" y="13"/>
                </a:lnTo>
                <a:lnTo>
                  <a:pt x="528" y="25"/>
                </a:lnTo>
                <a:lnTo>
                  <a:pt x="569" y="41"/>
                </a:lnTo>
                <a:lnTo>
                  <a:pt x="598" y="58"/>
                </a:lnTo>
                <a:lnTo>
                  <a:pt x="615" y="74"/>
                </a:lnTo>
                <a:lnTo>
                  <a:pt x="619" y="83"/>
                </a:lnTo>
                <a:lnTo>
                  <a:pt x="619" y="91"/>
                </a:lnTo>
                <a:lnTo>
                  <a:pt x="557" y="528"/>
                </a:lnTo>
                <a:close/>
                <a:moveTo>
                  <a:pt x="70" y="153"/>
                </a:moveTo>
                <a:lnTo>
                  <a:pt x="124" y="512"/>
                </a:lnTo>
                <a:lnTo>
                  <a:pt x="128" y="520"/>
                </a:lnTo>
                <a:lnTo>
                  <a:pt x="136" y="524"/>
                </a:lnTo>
                <a:lnTo>
                  <a:pt x="178" y="540"/>
                </a:lnTo>
                <a:lnTo>
                  <a:pt x="206" y="549"/>
                </a:lnTo>
                <a:lnTo>
                  <a:pt x="239" y="553"/>
                </a:lnTo>
                <a:lnTo>
                  <a:pt x="310" y="557"/>
                </a:lnTo>
                <a:lnTo>
                  <a:pt x="380" y="553"/>
                </a:lnTo>
                <a:lnTo>
                  <a:pt x="413" y="549"/>
                </a:lnTo>
                <a:lnTo>
                  <a:pt x="441" y="540"/>
                </a:lnTo>
                <a:lnTo>
                  <a:pt x="483" y="524"/>
                </a:lnTo>
                <a:lnTo>
                  <a:pt x="491" y="520"/>
                </a:lnTo>
                <a:lnTo>
                  <a:pt x="495" y="512"/>
                </a:lnTo>
                <a:lnTo>
                  <a:pt x="549" y="153"/>
                </a:lnTo>
                <a:lnTo>
                  <a:pt x="499" y="165"/>
                </a:lnTo>
                <a:lnTo>
                  <a:pt x="446" y="178"/>
                </a:lnTo>
                <a:lnTo>
                  <a:pt x="380" y="182"/>
                </a:lnTo>
                <a:lnTo>
                  <a:pt x="310" y="186"/>
                </a:lnTo>
                <a:lnTo>
                  <a:pt x="239" y="182"/>
                </a:lnTo>
                <a:lnTo>
                  <a:pt x="173" y="178"/>
                </a:lnTo>
                <a:lnTo>
                  <a:pt x="116" y="165"/>
                </a:lnTo>
                <a:lnTo>
                  <a:pt x="70" y="153"/>
                </a:lnTo>
                <a:close/>
                <a:moveTo>
                  <a:pt x="310" y="62"/>
                </a:moveTo>
                <a:lnTo>
                  <a:pt x="310" y="62"/>
                </a:lnTo>
                <a:lnTo>
                  <a:pt x="227" y="62"/>
                </a:lnTo>
                <a:lnTo>
                  <a:pt x="157" y="70"/>
                </a:lnTo>
                <a:lnTo>
                  <a:pt x="107" y="79"/>
                </a:lnTo>
                <a:lnTo>
                  <a:pt x="95" y="87"/>
                </a:lnTo>
                <a:lnTo>
                  <a:pt x="91" y="91"/>
                </a:lnTo>
                <a:lnTo>
                  <a:pt x="95" y="99"/>
                </a:lnTo>
                <a:lnTo>
                  <a:pt x="107" y="103"/>
                </a:lnTo>
                <a:lnTo>
                  <a:pt x="157" y="116"/>
                </a:lnTo>
                <a:lnTo>
                  <a:pt x="227" y="120"/>
                </a:lnTo>
                <a:lnTo>
                  <a:pt x="310" y="124"/>
                </a:lnTo>
                <a:lnTo>
                  <a:pt x="392" y="120"/>
                </a:lnTo>
                <a:lnTo>
                  <a:pt x="462" y="116"/>
                </a:lnTo>
                <a:lnTo>
                  <a:pt x="512" y="103"/>
                </a:lnTo>
                <a:lnTo>
                  <a:pt x="524" y="99"/>
                </a:lnTo>
                <a:lnTo>
                  <a:pt x="528" y="91"/>
                </a:lnTo>
                <a:lnTo>
                  <a:pt x="524" y="87"/>
                </a:lnTo>
                <a:lnTo>
                  <a:pt x="512" y="79"/>
                </a:lnTo>
                <a:lnTo>
                  <a:pt x="462" y="70"/>
                </a:lnTo>
                <a:lnTo>
                  <a:pt x="392" y="62"/>
                </a:lnTo>
                <a:lnTo>
                  <a:pt x="310" y="62"/>
                </a:lnTo>
                <a:close/>
                <a:moveTo>
                  <a:pt x="194" y="227"/>
                </a:moveTo>
                <a:lnTo>
                  <a:pt x="231" y="483"/>
                </a:lnTo>
                <a:lnTo>
                  <a:pt x="231" y="487"/>
                </a:lnTo>
                <a:lnTo>
                  <a:pt x="231" y="499"/>
                </a:lnTo>
                <a:lnTo>
                  <a:pt x="223" y="512"/>
                </a:lnTo>
                <a:lnTo>
                  <a:pt x="215" y="516"/>
                </a:lnTo>
                <a:lnTo>
                  <a:pt x="202" y="520"/>
                </a:lnTo>
                <a:lnTo>
                  <a:pt x="190" y="516"/>
                </a:lnTo>
                <a:lnTo>
                  <a:pt x="178" y="512"/>
                </a:lnTo>
                <a:lnTo>
                  <a:pt x="173" y="499"/>
                </a:lnTo>
                <a:lnTo>
                  <a:pt x="169" y="495"/>
                </a:lnTo>
                <a:lnTo>
                  <a:pt x="169" y="491"/>
                </a:lnTo>
                <a:lnTo>
                  <a:pt x="132" y="235"/>
                </a:lnTo>
                <a:lnTo>
                  <a:pt x="132" y="231"/>
                </a:lnTo>
                <a:lnTo>
                  <a:pt x="132" y="219"/>
                </a:lnTo>
                <a:lnTo>
                  <a:pt x="140" y="206"/>
                </a:lnTo>
                <a:lnTo>
                  <a:pt x="149" y="202"/>
                </a:lnTo>
                <a:lnTo>
                  <a:pt x="161" y="202"/>
                </a:lnTo>
                <a:lnTo>
                  <a:pt x="173" y="202"/>
                </a:lnTo>
                <a:lnTo>
                  <a:pt x="182" y="211"/>
                </a:lnTo>
                <a:lnTo>
                  <a:pt x="190" y="219"/>
                </a:lnTo>
                <a:lnTo>
                  <a:pt x="194" y="227"/>
                </a:lnTo>
                <a:close/>
                <a:moveTo>
                  <a:pt x="310" y="215"/>
                </a:moveTo>
                <a:lnTo>
                  <a:pt x="310" y="215"/>
                </a:lnTo>
                <a:lnTo>
                  <a:pt x="322" y="219"/>
                </a:lnTo>
                <a:lnTo>
                  <a:pt x="334" y="223"/>
                </a:lnTo>
                <a:lnTo>
                  <a:pt x="338" y="235"/>
                </a:lnTo>
                <a:lnTo>
                  <a:pt x="342" y="248"/>
                </a:lnTo>
                <a:lnTo>
                  <a:pt x="342" y="495"/>
                </a:lnTo>
                <a:lnTo>
                  <a:pt x="338" y="507"/>
                </a:lnTo>
                <a:lnTo>
                  <a:pt x="334" y="520"/>
                </a:lnTo>
                <a:lnTo>
                  <a:pt x="322" y="524"/>
                </a:lnTo>
                <a:lnTo>
                  <a:pt x="310" y="528"/>
                </a:lnTo>
                <a:lnTo>
                  <a:pt x="297" y="524"/>
                </a:lnTo>
                <a:lnTo>
                  <a:pt x="285" y="520"/>
                </a:lnTo>
                <a:lnTo>
                  <a:pt x="281" y="507"/>
                </a:lnTo>
                <a:lnTo>
                  <a:pt x="277" y="495"/>
                </a:lnTo>
                <a:lnTo>
                  <a:pt x="277" y="248"/>
                </a:lnTo>
                <a:lnTo>
                  <a:pt x="281" y="235"/>
                </a:lnTo>
                <a:lnTo>
                  <a:pt x="285" y="223"/>
                </a:lnTo>
                <a:lnTo>
                  <a:pt x="297" y="219"/>
                </a:lnTo>
                <a:lnTo>
                  <a:pt x="310" y="215"/>
                </a:lnTo>
                <a:close/>
                <a:moveTo>
                  <a:pt x="425" y="227"/>
                </a:moveTo>
                <a:lnTo>
                  <a:pt x="425" y="227"/>
                </a:lnTo>
                <a:lnTo>
                  <a:pt x="429" y="219"/>
                </a:lnTo>
                <a:lnTo>
                  <a:pt x="433" y="211"/>
                </a:lnTo>
                <a:lnTo>
                  <a:pt x="446" y="202"/>
                </a:lnTo>
                <a:lnTo>
                  <a:pt x="458" y="202"/>
                </a:lnTo>
                <a:lnTo>
                  <a:pt x="470" y="202"/>
                </a:lnTo>
                <a:lnTo>
                  <a:pt x="479" y="206"/>
                </a:lnTo>
                <a:lnTo>
                  <a:pt x="487" y="219"/>
                </a:lnTo>
                <a:lnTo>
                  <a:pt x="487" y="231"/>
                </a:lnTo>
                <a:lnTo>
                  <a:pt x="487" y="235"/>
                </a:lnTo>
                <a:lnTo>
                  <a:pt x="450" y="491"/>
                </a:lnTo>
                <a:lnTo>
                  <a:pt x="450" y="495"/>
                </a:lnTo>
                <a:lnTo>
                  <a:pt x="446" y="499"/>
                </a:lnTo>
                <a:lnTo>
                  <a:pt x="441" y="512"/>
                </a:lnTo>
                <a:lnTo>
                  <a:pt x="429" y="516"/>
                </a:lnTo>
                <a:lnTo>
                  <a:pt x="417" y="520"/>
                </a:lnTo>
                <a:lnTo>
                  <a:pt x="404" y="516"/>
                </a:lnTo>
                <a:lnTo>
                  <a:pt x="396" y="512"/>
                </a:lnTo>
                <a:lnTo>
                  <a:pt x="388" y="499"/>
                </a:lnTo>
                <a:lnTo>
                  <a:pt x="388" y="487"/>
                </a:lnTo>
                <a:lnTo>
                  <a:pt x="388" y="483"/>
                </a:lnTo>
                <a:lnTo>
                  <a:pt x="425" y="227"/>
                </a:lnTo>
                <a:close/>
              </a:path>
            </a:pathLst>
          </a:custGeom>
          <a:gradFill rotWithShape="1">
            <a:gsLst>
              <a:gs pos="0">
                <a:srgbClr val="FF6699"/>
              </a:gs>
              <a:gs pos="100000">
                <a:srgbClr val="FF0066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097" name="Text Box 1958"/>
          <p:cNvSpPr txBox="1">
            <a:spLocks noChangeArrowheads="1"/>
          </p:cNvSpPr>
          <p:nvPr/>
        </p:nvSpPr>
        <p:spPr bwMode="auto">
          <a:xfrm>
            <a:off x="1246188" y="3929063"/>
            <a:ext cx="1041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b="1">
                <a:solidFill>
                  <a:srgbClr val="FF0066"/>
                </a:solidFill>
                <a:latin typeface="Dotum" pitchFamily="34" charset="-127"/>
                <a:ea typeface="Dotum" pitchFamily="34" charset="-127"/>
              </a:rPr>
              <a:t>WASTE </a:t>
            </a:r>
          </a:p>
        </p:txBody>
      </p:sp>
      <p:sp>
        <p:nvSpPr>
          <p:cNvPr id="46098" name="Text Box 1962"/>
          <p:cNvSpPr txBox="1">
            <a:spLocks noChangeArrowheads="1"/>
          </p:cNvSpPr>
          <p:nvPr/>
        </p:nvSpPr>
        <p:spPr bwMode="auto">
          <a:xfrm>
            <a:off x="5270500" y="1417638"/>
            <a:ext cx="1122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15680C"/>
                </a:solidFill>
                <a:latin typeface="Dotum" pitchFamily="34" charset="-127"/>
                <a:ea typeface="Dotum" pitchFamily="34" charset="-127"/>
              </a:rPr>
              <a:t>REPRODUCE</a:t>
            </a:r>
          </a:p>
        </p:txBody>
      </p:sp>
      <p:sp>
        <p:nvSpPr>
          <p:cNvPr id="46099" name="Text Box 1963"/>
          <p:cNvSpPr txBox="1">
            <a:spLocks noChangeArrowheads="1"/>
          </p:cNvSpPr>
          <p:nvPr/>
        </p:nvSpPr>
        <p:spPr bwMode="auto">
          <a:xfrm>
            <a:off x="3868738" y="2152650"/>
            <a:ext cx="10302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3200" b="1">
                <a:solidFill>
                  <a:srgbClr val="15680C"/>
                </a:solidFill>
                <a:latin typeface="Dotum" pitchFamily="34" charset="-127"/>
                <a:ea typeface="Dotum" pitchFamily="34" charset="-127"/>
              </a:rPr>
              <a:t>47%</a:t>
            </a:r>
          </a:p>
        </p:txBody>
      </p:sp>
      <p:sp>
        <p:nvSpPr>
          <p:cNvPr id="46100" name="Text Box 1970"/>
          <p:cNvSpPr txBox="1">
            <a:spLocks noChangeArrowheads="1"/>
          </p:cNvSpPr>
          <p:nvPr/>
        </p:nvSpPr>
        <p:spPr bwMode="auto">
          <a:xfrm>
            <a:off x="2871788" y="3262313"/>
            <a:ext cx="10302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3200" b="1">
                <a:solidFill>
                  <a:srgbClr val="FF0066"/>
                </a:solidFill>
                <a:latin typeface="Dotum" pitchFamily="34" charset="-127"/>
                <a:ea typeface="Dotum" pitchFamily="34" charset="-127"/>
              </a:rPr>
              <a:t>21%</a:t>
            </a:r>
          </a:p>
        </p:txBody>
      </p:sp>
      <p:sp>
        <p:nvSpPr>
          <p:cNvPr id="46101" name="Text Box 1971"/>
          <p:cNvSpPr txBox="1">
            <a:spLocks noChangeArrowheads="1"/>
          </p:cNvSpPr>
          <p:nvPr/>
        </p:nvSpPr>
        <p:spPr bwMode="auto">
          <a:xfrm>
            <a:off x="4849813" y="3262313"/>
            <a:ext cx="10302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3200" b="1">
                <a:solidFill>
                  <a:srgbClr val="13239B"/>
                </a:solidFill>
                <a:latin typeface="Dotum" pitchFamily="34" charset="-127"/>
                <a:ea typeface="Dotum" pitchFamily="34" charset="-127"/>
              </a:rPr>
              <a:t>32%</a:t>
            </a:r>
          </a:p>
        </p:txBody>
      </p:sp>
      <p:grpSp>
        <p:nvGrpSpPr>
          <p:cNvPr id="46102" name="Group 1978"/>
          <p:cNvGrpSpPr>
            <a:grpSpLocks/>
          </p:cNvGrpSpPr>
          <p:nvPr/>
        </p:nvGrpSpPr>
        <p:grpSpPr bwMode="auto">
          <a:xfrm>
            <a:off x="6450013" y="1409700"/>
            <a:ext cx="1389062" cy="882650"/>
            <a:chOff x="4413" y="1533"/>
            <a:chExt cx="875" cy="556"/>
          </a:xfrm>
        </p:grpSpPr>
        <p:sp>
          <p:nvSpPr>
            <p:cNvPr id="46114" name="Text Box 1974"/>
            <p:cNvSpPr txBox="1">
              <a:spLocks noChangeArrowheads="1"/>
            </p:cNvSpPr>
            <p:nvPr/>
          </p:nvSpPr>
          <p:spPr bwMode="auto">
            <a:xfrm>
              <a:off x="4413" y="1646"/>
              <a:ext cx="875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Mixing Business With </a:t>
              </a:r>
            </a:p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Pleasuresponsored by</a:t>
              </a:r>
            </a:p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company nameSet aside </a:t>
              </a:r>
            </a:p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time for fun and </a:t>
              </a:r>
            </a:p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relaxation while visiting </a:t>
              </a:r>
            </a:p>
          </p:txBody>
        </p:sp>
        <p:sp>
          <p:nvSpPr>
            <p:cNvPr id="46115" name="Text Box 1975"/>
            <p:cNvSpPr txBox="1">
              <a:spLocks noChangeArrowheads="1"/>
            </p:cNvSpPr>
            <p:nvPr/>
          </p:nvSpPr>
          <p:spPr bwMode="auto">
            <a:xfrm>
              <a:off x="4802" y="1552"/>
              <a:ext cx="4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000" b="1">
                  <a:solidFill>
                    <a:srgbClr val="008000"/>
                  </a:solidFill>
                  <a:latin typeface="Dotum" pitchFamily="34" charset="-127"/>
                  <a:ea typeface="Dotum" pitchFamily="34" charset="-127"/>
                </a:rPr>
                <a:t>Conduct </a:t>
              </a:r>
            </a:p>
          </p:txBody>
        </p:sp>
        <p:sp>
          <p:nvSpPr>
            <p:cNvPr id="46116" name="AutoShape 1973"/>
            <p:cNvSpPr>
              <a:spLocks noChangeArrowheads="1"/>
            </p:cNvSpPr>
            <p:nvPr/>
          </p:nvSpPr>
          <p:spPr bwMode="auto">
            <a:xfrm>
              <a:off x="4477" y="1563"/>
              <a:ext cx="371" cy="102"/>
            </a:xfrm>
            <a:prstGeom prst="parallelogram">
              <a:avLst>
                <a:gd name="adj" fmla="val 0"/>
              </a:avLst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6117" name="Text Box 1976"/>
            <p:cNvSpPr txBox="1">
              <a:spLocks noChangeArrowheads="1"/>
            </p:cNvSpPr>
            <p:nvPr/>
          </p:nvSpPr>
          <p:spPr bwMode="auto">
            <a:xfrm>
              <a:off x="4622" y="1533"/>
              <a:ext cx="2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latinLnBrk="1"/>
              <a:r>
                <a:rPr kumimoji="1" lang="en-US" altLang="ko-KR" sz="1200">
                  <a:solidFill>
                    <a:srgbClr val="FFFFFF"/>
                  </a:solidFill>
                  <a:latin typeface="Dinbol"/>
                  <a:ea typeface="굴림" pitchFamily="34" charset="-127"/>
                </a:rPr>
                <a:t>01</a:t>
              </a:r>
            </a:p>
          </p:txBody>
        </p:sp>
      </p:grpSp>
      <p:sp>
        <p:nvSpPr>
          <p:cNvPr id="46103" name="Text Box 1983"/>
          <p:cNvSpPr txBox="1">
            <a:spLocks noChangeArrowheads="1"/>
          </p:cNvSpPr>
          <p:nvPr/>
        </p:nvSpPr>
        <p:spPr bwMode="auto">
          <a:xfrm>
            <a:off x="7672388" y="5151438"/>
            <a:ext cx="711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000" b="1">
                <a:solidFill>
                  <a:srgbClr val="5073E2"/>
                </a:solidFill>
                <a:latin typeface="Dotum" pitchFamily="34" charset="-127"/>
                <a:ea typeface="Dotum" pitchFamily="34" charset="-127"/>
              </a:rPr>
              <a:t>Conduct</a:t>
            </a:r>
            <a:r>
              <a:rPr kumimoji="1" lang="en-US" altLang="ko-KR" sz="1000">
                <a:solidFill>
                  <a:srgbClr val="5073E2"/>
                </a:solidFill>
                <a:latin typeface="Dinbol"/>
                <a:ea typeface="굴림" pitchFamily="34" charset="-127"/>
              </a:rPr>
              <a:t> </a:t>
            </a:r>
          </a:p>
        </p:txBody>
      </p:sp>
      <p:sp>
        <p:nvSpPr>
          <p:cNvPr id="46104" name="AutoShape 1984"/>
          <p:cNvSpPr>
            <a:spLocks noChangeArrowheads="1"/>
          </p:cNvSpPr>
          <p:nvPr/>
        </p:nvSpPr>
        <p:spPr bwMode="auto">
          <a:xfrm>
            <a:off x="7156450" y="5164138"/>
            <a:ext cx="588963" cy="161925"/>
          </a:xfrm>
          <a:prstGeom prst="parallelogram">
            <a:avLst>
              <a:gd name="adj" fmla="val 0"/>
            </a:avLst>
          </a:prstGeom>
          <a:solidFill>
            <a:srgbClr val="5073E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6105" name="Text Box 1985"/>
          <p:cNvSpPr txBox="1">
            <a:spLocks noChangeArrowheads="1"/>
          </p:cNvSpPr>
          <p:nvPr/>
        </p:nvSpPr>
        <p:spPr bwMode="auto">
          <a:xfrm>
            <a:off x="7386638" y="5116513"/>
            <a:ext cx="43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1200">
                <a:solidFill>
                  <a:srgbClr val="FFFFFF"/>
                </a:solidFill>
                <a:latin typeface="Dinbol"/>
                <a:ea typeface="굴림" pitchFamily="34" charset="-127"/>
              </a:rPr>
              <a:t>02</a:t>
            </a:r>
          </a:p>
        </p:txBody>
      </p:sp>
      <p:sp>
        <p:nvSpPr>
          <p:cNvPr id="46106" name="Text Box 1986"/>
          <p:cNvSpPr txBox="1">
            <a:spLocks noChangeArrowheads="1"/>
          </p:cNvSpPr>
          <p:nvPr/>
        </p:nvSpPr>
        <p:spPr bwMode="auto">
          <a:xfrm>
            <a:off x="7073900" y="5303838"/>
            <a:ext cx="1704975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+ Accessibility/Universal Design</a:t>
            </a:r>
          </a:p>
          <a:p>
            <a:pPr latinLnBrk="1"/>
            <a:endParaRPr kumimoji="1" lang="en-US" altLang="ko-KR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  <a:p>
            <a:pPr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+ Architects and Designers</a:t>
            </a:r>
          </a:p>
          <a:p>
            <a:pPr latinLnBrk="1"/>
            <a:endParaRPr kumimoji="1" lang="en-US" altLang="ko-KR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  <a:p>
            <a:pPr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+ Architectural Anthropology</a:t>
            </a:r>
          </a:p>
          <a:p>
            <a:pPr latinLnBrk="1"/>
            <a:endParaRPr kumimoji="1" lang="en-US" altLang="ko-KR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  <a:p>
            <a:pPr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+ Architectural Archives</a:t>
            </a:r>
          </a:p>
        </p:txBody>
      </p:sp>
      <p:sp>
        <p:nvSpPr>
          <p:cNvPr id="46107" name="Text Box 1988"/>
          <p:cNvSpPr txBox="1">
            <a:spLocks noChangeArrowheads="1"/>
          </p:cNvSpPr>
          <p:nvPr/>
        </p:nvSpPr>
        <p:spPr bwMode="auto">
          <a:xfrm>
            <a:off x="1558925" y="5170488"/>
            <a:ext cx="7239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000" b="1">
                <a:solidFill>
                  <a:srgbClr val="FF6699"/>
                </a:solidFill>
                <a:latin typeface="Dotum" pitchFamily="34" charset="-127"/>
                <a:ea typeface="Dotum" pitchFamily="34" charset="-127"/>
              </a:rPr>
              <a:t>Conduct </a:t>
            </a:r>
          </a:p>
        </p:txBody>
      </p:sp>
      <p:sp>
        <p:nvSpPr>
          <p:cNvPr id="46108" name="AutoShape 1989"/>
          <p:cNvSpPr>
            <a:spLocks noChangeArrowheads="1"/>
          </p:cNvSpPr>
          <p:nvPr/>
        </p:nvSpPr>
        <p:spPr bwMode="auto">
          <a:xfrm>
            <a:off x="1042988" y="5187950"/>
            <a:ext cx="588962" cy="161925"/>
          </a:xfrm>
          <a:prstGeom prst="parallelogram">
            <a:avLst>
              <a:gd name="adj" fmla="val 0"/>
            </a:avLst>
          </a:prstGeom>
          <a:solidFill>
            <a:srgbClr val="FF66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6109" name="Text Box 1990"/>
          <p:cNvSpPr txBox="1">
            <a:spLocks noChangeArrowheads="1"/>
          </p:cNvSpPr>
          <p:nvPr/>
        </p:nvSpPr>
        <p:spPr bwMode="auto">
          <a:xfrm>
            <a:off x="1273175" y="5140325"/>
            <a:ext cx="43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1200">
                <a:solidFill>
                  <a:srgbClr val="FFFFFF"/>
                </a:solidFill>
                <a:latin typeface="Dinbol"/>
                <a:ea typeface="굴림" pitchFamily="34" charset="-127"/>
              </a:rPr>
              <a:t>03</a:t>
            </a:r>
          </a:p>
        </p:txBody>
      </p:sp>
      <p:grpSp>
        <p:nvGrpSpPr>
          <p:cNvPr id="46110" name="Group 1993"/>
          <p:cNvGrpSpPr>
            <a:grpSpLocks/>
          </p:cNvGrpSpPr>
          <p:nvPr/>
        </p:nvGrpSpPr>
        <p:grpSpPr bwMode="auto">
          <a:xfrm>
            <a:off x="957263" y="5327650"/>
            <a:ext cx="2347912" cy="700088"/>
            <a:chOff x="603" y="3246"/>
            <a:chExt cx="1479" cy="441"/>
          </a:xfrm>
        </p:grpSpPr>
        <p:sp>
          <p:nvSpPr>
            <p:cNvPr id="46112" name="Text Box 1991"/>
            <p:cNvSpPr txBox="1">
              <a:spLocks noChangeArrowheads="1"/>
            </p:cNvSpPr>
            <p:nvPr/>
          </p:nvSpPr>
          <p:spPr bwMode="auto">
            <a:xfrm>
              <a:off x="603" y="3246"/>
              <a:ext cx="147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-Welcome to architecture online, the leading </a:t>
              </a:r>
            </a:p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 architecture reference site on the web, </a:t>
              </a:r>
            </a:p>
          </p:txBody>
        </p:sp>
        <p:sp>
          <p:nvSpPr>
            <p:cNvPr id="46113" name="Text Box 1992"/>
            <p:cNvSpPr txBox="1">
              <a:spLocks noChangeArrowheads="1"/>
            </p:cNvSpPr>
            <p:nvPr/>
          </p:nvSpPr>
          <p:spPr bwMode="auto">
            <a:xfrm>
              <a:off x="603" y="3475"/>
              <a:ext cx="140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-Design Firms Win Top Design Award with </a:t>
              </a:r>
            </a:p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 Boilerhouse COMPANY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Line 1557"/>
          <p:cNvSpPr>
            <a:spLocks noChangeShapeType="1"/>
          </p:cNvSpPr>
          <p:nvPr/>
        </p:nvSpPr>
        <p:spPr bwMode="auto">
          <a:xfrm>
            <a:off x="1943100" y="589915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06" name="Line 1558"/>
          <p:cNvSpPr>
            <a:spLocks noChangeShapeType="1"/>
          </p:cNvSpPr>
          <p:nvPr/>
        </p:nvSpPr>
        <p:spPr bwMode="auto">
          <a:xfrm>
            <a:off x="1943100" y="589915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07" name="Line 1561"/>
          <p:cNvSpPr>
            <a:spLocks noChangeShapeType="1"/>
          </p:cNvSpPr>
          <p:nvPr/>
        </p:nvSpPr>
        <p:spPr bwMode="auto">
          <a:xfrm>
            <a:off x="1730375" y="606107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08" name="Line 1562"/>
          <p:cNvSpPr>
            <a:spLocks noChangeShapeType="1"/>
          </p:cNvSpPr>
          <p:nvPr/>
        </p:nvSpPr>
        <p:spPr bwMode="auto">
          <a:xfrm>
            <a:off x="1730375" y="606107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09" name="Line 1574"/>
          <p:cNvSpPr>
            <a:spLocks noChangeShapeType="1"/>
          </p:cNvSpPr>
          <p:nvPr/>
        </p:nvSpPr>
        <p:spPr bwMode="auto">
          <a:xfrm>
            <a:off x="1717675" y="591502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0" name="Line 1575"/>
          <p:cNvSpPr>
            <a:spLocks noChangeShapeType="1"/>
          </p:cNvSpPr>
          <p:nvPr/>
        </p:nvSpPr>
        <p:spPr bwMode="auto">
          <a:xfrm>
            <a:off x="1717675" y="591502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1" name="Line 1598"/>
          <p:cNvSpPr>
            <a:spLocks noChangeShapeType="1"/>
          </p:cNvSpPr>
          <p:nvPr/>
        </p:nvSpPr>
        <p:spPr bwMode="auto">
          <a:xfrm>
            <a:off x="4899025" y="61341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2" name="Line 1599"/>
          <p:cNvSpPr>
            <a:spLocks noChangeShapeType="1"/>
          </p:cNvSpPr>
          <p:nvPr/>
        </p:nvSpPr>
        <p:spPr bwMode="auto">
          <a:xfrm>
            <a:off x="4899025" y="61341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3" name="Line 1602"/>
          <p:cNvSpPr>
            <a:spLocks noChangeShapeType="1"/>
          </p:cNvSpPr>
          <p:nvPr/>
        </p:nvSpPr>
        <p:spPr bwMode="auto">
          <a:xfrm>
            <a:off x="4873625" y="59817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4" name="Line 1603"/>
          <p:cNvSpPr>
            <a:spLocks noChangeShapeType="1"/>
          </p:cNvSpPr>
          <p:nvPr/>
        </p:nvSpPr>
        <p:spPr bwMode="auto">
          <a:xfrm>
            <a:off x="4873625" y="59817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15" name="AutoShape 3030"/>
          <p:cNvSpPr>
            <a:spLocks noChangeArrowheads="1"/>
          </p:cNvSpPr>
          <p:nvPr/>
        </p:nvSpPr>
        <p:spPr bwMode="auto">
          <a:xfrm>
            <a:off x="898525" y="4578350"/>
            <a:ext cx="2868613" cy="1277938"/>
          </a:xfrm>
          <a:prstGeom prst="cube">
            <a:avLst>
              <a:gd name="adj" fmla="val 32713"/>
            </a:avLst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7116" name="AutoShape 3031"/>
          <p:cNvSpPr>
            <a:spLocks noChangeArrowheads="1"/>
          </p:cNvSpPr>
          <p:nvPr/>
        </p:nvSpPr>
        <p:spPr bwMode="auto">
          <a:xfrm>
            <a:off x="2389188" y="3917950"/>
            <a:ext cx="2868612" cy="1938338"/>
          </a:xfrm>
          <a:prstGeom prst="cube">
            <a:avLst>
              <a:gd name="adj" fmla="val 32713"/>
            </a:avLst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7117" name="AutoShape 3032"/>
          <p:cNvSpPr>
            <a:spLocks noChangeArrowheads="1"/>
          </p:cNvSpPr>
          <p:nvPr/>
        </p:nvSpPr>
        <p:spPr bwMode="auto">
          <a:xfrm>
            <a:off x="3881438" y="3206750"/>
            <a:ext cx="2871787" cy="2649538"/>
          </a:xfrm>
          <a:prstGeom prst="cube">
            <a:avLst>
              <a:gd name="adj" fmla="val 32713"/>
            </a:avLst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grpSp>
        <p:nvGrpSpPr>
          <p:cNvPr id="47118" name="Group 3073"/>
          <p:cNvGrpSpPr>
            <a:grpSpLocks/>
          </p:cNvGrpSpPr>
          <p:nvPr/>
        </p:nvGrpSpPr>
        <p:grpSpPr bwMode="auto">
          <a:xfrm>
            <a:off x="1042988" y="3094038"/>
            <a:ext cx="1511300" cy="1755775"/>
            <a:chOff x="656" y="1998"/>
            <a:chExt cx="952" cy="1106"/>
          </a:xfrm>
        </p:grpSpPr>
        <p:sp>
          <p:nvSpPr>
            <p:cNvPr id="47165" name="Oval 3055"/>
            <p:cNvSpPr>
              <a:spLocks noChangeArrowheads="1"/>
            </p:cNvSpPr>
            <p:nvPr/>
          </p:nvSpPr>
          <p:spPr bwMode="auto">
            <a:xfrm rot="-2771362">
              <a:off x="656" y="1998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2F2F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grpSp>
          <p:nvGrpSpPr>
            <p:cNvPr id="47166" name="Group 3056"/>
            <p:cNvGrpSpPr>
              <a:grpSpLocks/>
            </p:cNvGrpSpPr>
            <p:nvPr/>
          </p:nvGrpSpPr>
          <p:grpSpPr bwMode="auto">
            <a:xfrm>
              <a:off x="930" y="2977"/>
              <a:ext cx="403" cy="127"/>
              <a:chOff x="3839" y="1842"/>
              <a:chExt cx="576" cy="181"/>
            </a:xfrm>
          </p:grpSpPr>
          <p:sp>
            <p:nvSpPr>
              <p:cNvPr id="47167" name="Oval 3057"/>
              <p:cNvSpPr>
                <a:spLocks noChangeArrowheads="1"/>
              </p:cNvSpPr>
              <p:nvPr/>
            </p:nvSpPr>
            <p:spPr bwMode="auto">
              <a:xfrm>
                <a:off x="3839" y="1842"/>
                <a:ext cx="576" cy="181"/>
              </a:xfrm>
              <a:prstGeom prst="ellipse">
                <a:avLst/>
              </a:prstGeom>
              <a:solidFill>
                <a:schemeClr val="bg2">
                  <a:alpha val="65097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47168" name="Oval 3058"/>
              <p:cNvSpPr>
                <a:spLocks noChangeArrowheads="1"/>
              </p:cNvSpPr>
              <p:nvPr/>
            </p:nvSpPr>
            <p:spPr bwMode="auto">
              <a:xfrm>
                <a:off x="3944" y="1875"/>
                <a:ext cx="366" cy="115"/>
              </a:xfrm>
              <a:prstGeom prst="ellipse">
                <a:avLst/>
              </a:prstGeom>
              <a:solidFill>
                <a:schemeClr val="bg2">
                  <a:alpha val="65097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</p:grpSp>
      </p:grpSp>
      <p:sp>
        <p:nvSpPr>
          <p:cNvPr id="47119" name="Line 3060"/>
          <p:cNvSpPr>
            <a:spLocks noChangeShapeType="1"/>
          </p:cNvSpPr>
          <p:nvPr/>
        </p:nvSpPr>
        <p:spPr bwMode="auto">
          <a:xfrm>
            <a:off x="2390775" y="4997450"/>
            <a:ext cx="0" cy="865188"/>
          </a:xfrm>
          <a:prstGeom prst="line">
            <a:avLst/>
          </a:prstGeom>
          <a:noFill/>
          <a:ln w="9525" cap="rnd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20" name="Line 3061"/>
          <p:cNvSpPr>
            <a:spLocks noChangeShapeType="1"/>
          </p:cNvSpPr>
          <p:nvPr/>
        </p:nvSpPr>
        <p:spPr bwMode="auto">
          <a:xfrm>
            <a:off x="3881438" y="4554538"/>
            <a:ext cx="0" cy="1317625"/>
          </a:xfrm>
          <a:prstGeom prst="line">
            <a:avLst/>
          </a:prstGeom>
          <a:noFill/>
          <a:ln w="9525" cap="rnd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21" name="Line 3063"/>
          <p:cNvSpPr>
            <a:spLocks noChangeShapeType="1"/>
          </p:cNvSpPr>
          <p:nvPr/>
        </p:nvSpPr>
        <p:spPr bwMode="auto">
          <a:xfrm>
            <a:off x="5378450" y="4071938"/>
            <a:ext cx="0" cy="1800225"/>
          </a:xfrm>
          <a:prstGeom prst="line">
            <a:avLst/>
          </a:prstGeom>
          <a:noFill/>
          <a:ln w="9525" cap="rnd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7122" name="Group 3074"/>
          <p:cNvGrpSpPr>
            <a:grpSpLocks/>
          </p:cNvGrpSpPr>
          <p:nvPr/>
        </p:nvGrpSpPr>
        <p:grpSpPr bwMode="auto">
          <a:xfrm>
            <a:off x="2738438" y="2517775"/>
            <a:ext cx="1511300" cy="1755775"/>
            <a:chOff x="1724" y="1635"/>
            <a:chExt cx="952" cy="1106"/>
          </a:xfrm>
        </p:grpSpPr>
        <p:sp>
          <p:nvSpPr>
            <p:cNvPr id="47161" name="Oval 3050"/>
            <p:cNvSpPr>
              <a:spLocks noChangeArrowheads="1"/>
            </p:cNvSpPr>
            <p:nvPr/>
          </p:nvSpPr>
          <p:spPr bwMode="auto">
            <a:xfrm rot="-2771362">
              <a:off x="1724" y="1635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FF0066"/>
                </a:gs>
                <a:gs pos="100000">
                  <a:srgbClr val="76002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grpSp>
          <p:nvGrpSpPr>
            <p:cNvPr id="47162" name="Group 3064"/>
            <p:cNvGrpSpPr>
              <a:grpSpLocks/>
            </p:cNvGrpSpPr>
            <p:nvPr/>
          </p:nvGrpSpPr>
          <p:grpSpPr bwMode="auto">
            <a:xfrm>
              <a:off x="1998" y="2614"/>
              <a:ext cx="403" cy="127"/>
              <a:chOff x="3839" y="1842"/>
              <a:chExt cx="576" cy="181"/>
            </a:xfrm>
          </p:grpSpPr>
          <p:sp>
            <p:nvSpPr>
              <p:cNvPr id="47163" name="Oval 3065"/>
              <p:cNvSpPr>
                <a:spLocks noChangeArrowheads="1"/>
              </p:cNvSpPr>
              <p:nvPr/>
            </p:nvSpPr>
            <p:spPr bwMode="auto">
              <a:xfrm>
                <a:off x="3839" y="1842"/>
                <a:ext cx="576" cy="181"/>
              </a:xfrm>
              <a:prstGeom prst="ellipse">
                <a:avLst/>
              </a:prstGeom>
              <a:solidFill>
                <a:schemeClr val="bg2">
                  <a:alpha val="65097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47164" name="Oval 3066"/>
              <p:cNvSpPr>
                <a:spLocks noChangeArrowheads="1"/>
              </p:cNvSpPr>
              <p:nvPr/>
            </p:nvSpPr>
            <p:spPr bwMode="auto">
              <a:xfrm>
                <a:off x="3944" y="1875"/>
                <a:ext cx="366" cy="115"/>
              </a:xfrm>
              <a:prstGeom prst="ellipse">
                <a:avLst/>
              </a:prstGeom>
              <a:solidFill>
                <a:schemeClr val="bg2">
                  <a:alpha val="65097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</p:grpSp>
      </p:grpSp>
      <p:grpSp>
        <p:nvGrpSpPr>
          <p:cNvPr id="47123" name="Group 3075"/>
          <p:cNvGrpSpPr>
            <a:grpSpLocks/>
          </p:cNvGrpSpPr>
          <p:nvPr/>
        </p:nvGrpSpPr>
        <p:grpSpPr bwMode="auto">
          <a:xfrm>
            <a:off x="4435475" y="1941513"/>
            <a:ext cx="1511300" cy="1755775"/>
            <a:chOff x="2793" y="1272"/>
            <a:chExt cx="952" cy="1106"/>
          </a:xfrm>
        </p:grpSpPr>
        <p:sp>
          <p:nvSpPr>
            <p:cNvPr id="47157" name="Oval 3043"/>
            <p:cNvSpPr>
              <a:spLocks noChangeArrowheads="1"/>
            </p:cNvSpPr>
            <p:nvPr/>
          </p:nvSpPr>
          <p:spPr bwMode="auto">
            <a:xfrm rot="-2771362">
              <a:off x="2793" y="1272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65E00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grpSp>
          <p:nvGrpSpPr>
            <p:cNvPr id="47158" name="Group 3067"/>
            <p:cNvGrpSpPr>
              <a:grpSpLocks/>
            </p:cNvGrpSpPr>
            <p:nvPr/>
          </p:nvGrpSpPr>
          <p:grpSpPr bwMode="auto">
            <a:xfrm>
              <a:off x="3067" y="2251"/>
              <a:ext cx="403" cy="127"/>
              <a:chOff x="3839" y="1842"/>
              <a:chExt cx="576" cy="181"/>
            </a:xfrm>
          </p:grpSpPr>
          <p:sp>
            <p:nvSpPr>
              <p:cNvPr id="47159" name="Oval 3068"/>
              <p:cNvSpPr>
                <a:spLocks noChangeArrowheads="1"/>
              </p:cNvSpPr>
              <p:nvPr/>
            </p:nvSpPr>
            <p:spPr bwMode="auto">
              <a:xfrm>
                <a:off x="3839" y="1842"/>
                <a:ext cx="576" cy="181"/>
              </a:xfrm>
              <a:prstGeom prst="ellipse">
                <a:avLst/>
              </a:prstGeom>
              <a:solidFill>
                <a:schemeClr val="bg2">
                  <a:alpha val="65097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47160" name="Oval 3069"/>
              <p:cNvSpPr>
                <a:spLocks noChangeArrowheads="1"/>
              </p:cNvSpPr>
              <p:nvPr/>
            </p:nvSpPr>
            <p:spPr bwMode="auto">
              <a:xfrm>
                <a:off x="3944" y="1875"/>
                <a:ext cx="366" cy="115"/>
              </a:xfrm>
              <a:prstGeom prst="ellipse">
                <a:avLst/>
              </a:prstGeom>
              <a:solidFill>
                <a:schemeClr val="bg2">
                  <a:alpha val="65097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</p:grpSp>
      </p:grpSp>
      <p:sp>
        <p:nvSpPr>
          <p:cNvPr id="47124" name="AutoShape 3033"/>
          <p:cNvSpPr>
            <a:spLocks noChangeArrowheads="1"/>
          </p:cNvSpPr>
          <p:nvPr/>
        </p:nvSpPr>
        <p:spPr bwMode="auto">
          <a:xfrm>
            <a:off x="5376863" y="2559050"/>
            <a:ext cx="2868612" cy="3297238"/>
          </a:xfrm>
          <a:prstGeom prst="cube">
            <a:avLst>
              <a:gd name="adj" fmla="val 32713"/>
            </a:avLst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grpSp>
        <p:nvGrpSpPr>
          <p:cNvPr id="47125" name="Group 3076"/>
          <p:cNvGrpSpPr>
            <a:grpSpLocks/>
          </p:cNvGrpSpPr>
          <p:nvPr/>
        </p:nvGrpSpPr>
        <p:grpSpPr bwMode="auto">
          <a:xfrm>
            <a:off x="6132513" y="1268413"/>
            <a:ext cx="1511300" cy="1760537"/>
            <a:chOff x="3862" y="848"/>
            <a:chExt cx="952" cy="1109"/>
          </a:xfrm>
        </p:grpSpPr>
        <p:sp>
          <p:nvSpPr>
            <p:cNvPr id="24539" name="Oval 3035"/>
            <p:cNvSpPr>
              <a:spLocks noChangeArrowheads="1"/>
            </p:cNvSpPr>
            <p:nvPr/>
          </p:nvSpPr>
          <p:spPr bwMode="auto">
            <a:xfrm rot="-2771362">
              <a:off x="3862" y="848"/>
              <a:ext cx="952" cy="952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r" latinLnBrk="1">
                <a:defRPr/>
              </a:pPr>
              <a:endParaRPr kumimoji="1" lang="zh-CN" altLang="en-US" sz="80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47154" name="Group 3070"/>
            <p:cNvGrpSpPr>
              <a:grpSpLocks/>
            </p:cNvGrpSpPr>
            <p:nvPr/>
          </p:nvGrpSpPr>
          <p:grpSpPr bwMode="auto">
            <a:xfrm>
              <a:off x="4136" y="1830"/>
              <a:ext cx="403" cy="127"/>
              <a:chOff x="3839" y="1842"/>
              <a:chExt cx="576" cy="181"/>
            </a:xfrm>
          </p:grpSpPr>
          <p:sp>
            <p:nvSpPr>
              <p:cNvPr id="47155" name="Oval 3071"/>
              <p:cNvSpPr>
                <a:spLocks noChangeArrowheads="1"/>
              </p:cNvSpPr>
              <p:nvPr/>
            </p:nvSpPr>
            <p:spPr bwMode="auto">
              <a:xfrm>
                <a:off x="3839" y="1842"/>
                <a:ext cx="576" cy="181"/>
              </a:xfrm>
              <a:prstGeom prst="ellipse">
                <a:avLst/>
              </a:prstGeom>
              <a:solidFill>
                <a:schemeClr val="bg2">
                  <a:alpha val="65097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47156" name="Oval 3072"/>
              <p:cNvSpPr>
                <a:spLocks noChangeArrowheads="1"/>
              </p:cNvSpPr>
              <p:nvPr/>
            </p:nvSpPr>
            <p:spPr bwMode="auto">
              <a:xfrm>
                <a:off x="3944" y="1875"/>
                <a:ext cx="366" cy="115"/>
              </a:xfrm>
              <a:prstGeom prst="ellipse">
                <a:avLst/>
              </a:prstGeom>
              <a:solidFill>
                <a:schemeClr val="bg2">
                  <a:alpha val="65097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</p:grpSp>
      </p:grpSp>
      <p:sp>
        <p:nvSpPr>
          <p:cNvPr id="47126" name="Rectangle 3077"/>
          <p:cNvSpPr>
            <a:spLocks noChangeArrowheads="1"/>
          </p:cNvSpPr>
          <p:nvPr/>
        </p:nvSpPr>
        <p:spPr bwMode="auto">
          <a:xfrm>
            <a:off x="1160463" y="3208338"/>
            <a:ext cx="1350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r>
              <a:rPr kumimoji="1" lang="en-US" altLang="ko-KR" sz="1200" b="1">
                <a:solidFill>
                  <a:srgbClr val="FFFFFF"/>
                </a:solidFill>
                <a:latin typeface="Dotum" pitchFamily="34" charset="-127"/>
                <a:ea typeface="Dotum" pitchFamily="34" charset="-127"/>
              </a:rPr>
              <a:t>+ Professional   </a:t>
            </a:r>
          </a:p>
          <a:p>
            <a:pPr latinLnBrk="1"/>
            <a:r>
              <a:rPr kumimoji="1" lang="en-US" altLang="ko-KR" sz="1200" b="1">
                <a:solidFill>
                  <a:srgbClr val="FFFFFF"/>
                </a:solidFill>
                <a:latin typeface="Dotum" pitchFamily="34" charset="-127"/>
                <a:ea typeface="Dotum" pitchFamily="34" charset="-127"/>
              </a:rPr>
              <a:t>   conduct </a:t>
            </a:r>
          </a:p>
        </p:txBody>
      </p:sp>
      <p:sp>
        <p:nvSpPr>
          <p:cNvPr id="47127" name="Rectangle 3078"/>
          <p:cNvSpPr>
            <a:spLocks noChangeArrowheads="1"/>
          </p:cNvSpPr>
          <p:nvPr/>
        </p:nvSpPr>
        <p:spPr bwMode="auto">
          <a:xfrm>
            <a:off x="2916238" y="2601913"/>
            <a:ext cx="11080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r>
              <a:rPr kumimoji="1" lang="en-US" altLang="ko-KR" sz="1200" b="1">
                <a:solidFill>
                  <a:srgbClr val="FFFFFF"/>
                </a:solidFill>
                <a:latin typeface="Dotum" pitchFamily="34" charset="-127"/>
                <a:ea typeface="Dotum" pitchFamily="34" charset="-127"/>
                <a:cs typeface="Arial" charset="0"/>
              </a:rPr>
              <a:t>+ Workshops</a:t>
            </a:r>
          </a:p>
        </p:txBody>
      </p:sp>
      <p:sp>
        <p:nvSpPr>
          <p:cNvPr id="47128" name="Rectangle 3080"/>
          <p:cNvSpPr>
            <a:spLocks noChangeArrowheads="1"/>
          </p:cNvSpPr>
          <p:nvPr/>
        </p:nvSpPr>
        <p:spPr bwMode="auto">
          <a:xfrm>
            <a:off x="4697413" y="1984375"/>
            <a:ext cx="914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r>
              <a:rPr kumimoji="1" lang="en-US" altLang="ko-KR" sz="1200" b="1">
                <a:solidFill>
                  <a:srgbClr val="FFFFFF"/>
                </a:solidFill>
                <a:latin typeface="Dotum" pitchFamily="34" charset="-127"/>
                <a:ea typeface="Dotum" pitchFamily="34" charset="-127"/>
                <a:cs typeface="Arial" charset="0"/>
              </a:rPr>
              <a:t>+ Services</a:t>
            </a:r>
          </a:p>
        </p:txBody>
      </p:sp>
      <p:sp>
        <p:nvSpPr>
          <p:cNvPr id="47129" name="Rectangle 3081"/>
          <p:cNvSpPr>
            <a:spLocks noChangeArrowheads="1"/>
          </p:cNvSpPr>
          <p:nvPr/>
        </p:nvSpPr>
        <p:spPr bwMode="auto">
          <a:xfrm>
            <a:off x="6450013" y="1289050"/>
            <a:ext cx="8715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r>
              <a:rPr kumimoji="1" lang="en-US" altLang="ko-KR" sz="1200" b="1">
                <a:solidFill>
                  <a:srgbClr val="FFFFFF"/>
                </a:solidFill>
                <a:latin typeface="Dotum" pitchFamily="34" charset="-127"/>
                <a:ea typeface="Dotum" pitchFamily="34" charset="-127"/>
                <a:cs typeface="Arial" charset="0"/>
              </a:rPr>
              <a:t>+ Careers</a:t>
            </a:r>
          </a:p>
        </p:txBody>
      </p:sp>
      <p:sp>
        <p:nvSpPr>
          <p:cNvPr id="47130" name="Rectangle 3086"/>
          <p:cNvSpPr>
            <a:spLocks noChangeArrowheads="1"/>
          </p:cNvSpPr>
          <p:nvPr/>
        </p:nvSpPr>
        <p:spPr bwMode="auto">
          <a:xfrm>
            <a:off x="833438" y="4972050"/>
            <a:ext cx="1579562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atinLnBrk="1">
              <a:buFontTx/>
              <a:buChar char="•"/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Mixing Business With Pleasure</a:t>
            </a:r>
            <a:b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</a:b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Sponsored by (company)</a:t>
            </a:r>
            <a:b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</a:b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Set aside time for fun and relaxation </a:t>
            </a:r>
          </a:p>
        </p:txBody>
      </p:sp>
      <p:sp>
        <p:nvSpPr>
          <p:cNvPr id="47131" name="Rectangle 3087"/>
          <p:cNvSpPr>
            <a:spLocks noChangeArrowheads="1"/>
          </p:cNvSpPr>
          <p:nvPr/>
        </p:nvSpPr>
        <p:spPr bwMode="auto">
          <a:xfrm>
            <a:off x="2320925" y="4522788"/>
            <a:ext cx="1522413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atinLnBrk="1">
              <a:buFontTx/>
              <a:buChar char="•"/>
              <a:tabLst>
                <a:tab pos="482600" algn="l"/>
              </a:tabLst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Getting with the Program on eBay</a:t>
            </a:r>
          </a:p>
          <a:p>
            <a:pPr latinLnBrk="1">
              <a:buFontTx/>
              <a:buChar char="•"/>
              <a:tabLst>
                <a:tab pos="482600" algn="l"/>
              </a:tabLst>
            </a:pPr>
            <a:endParaRPr kumimoji="1" lang="en-US" altLang="ko-KR" sz="800">
              <a:solidFill>
                <a:srgbClr val="000000"/>
              </a:solidFill>
              <a:latin typeface="Dotum" pitchFamily="34" charset="-127"/>
              <a:ea typeface="Dotum" pitchFamily="34" charset="-127"/>
            </a:endParaRPr>
          </a:p>
          <a:p>
            <a:pPr latinLnBrk="1">
              <a:buFontTx/>
              <a:buChar char="•"/>
              <a:tabLst>
                <a:tab pos="482600" algn="l"/>
              </a:tabLst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COMPANY's new low-cost and easy-to-use Web-site design tool will help entrepreneurs spiff up their online stores </a:t>
            </a:r>
          </a:p>
          <a:p>
            <a:pPr latinLnBrk="1">
              <a:tabLst>
                <a:tab pos="482600" algn="l"/>
              </a:tabLst>
            </a:pPr>
            <a:endParaRPr kumimoji="1" lang="en-US" altLang="ko-KR" sz="800">
              <a:solidFill>
                <a:srgbClr val="000000"/>
              </a:solidFill>
              <a:latin typeface="Dotum" pitchFamily="34" charset="-127"/>
              <a:ea typeface="Dotum" pitchFamily="34" charset="-127"/>
            </a:endParaRPr>
          </a:p>
        </p:txBody>
      </p:sp>
      <p:sp>
        <p:nvSpPr>
          <p:cNvPr id="47132" name="Rectangle 3088"/>
          <p:cNvSpPr>
            <a:spLocks noChangeArrowheads="1"/>
          </p:cNvSpPr>
          <p:nvPr/>
        </p:nvSpPr>
        <p:spPr bwMode="auto">
          <a:xfrm>
            <a:off x="3829050" y="4035425"/>
            <a:ext cx="153670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atinLnBrk="1">
              <a:buFontTx/>
              <a:buChar char="•"/>
              <a:tabLst>
                <a:tab pos="482600" algn="l"/>
              </a:tabLst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Price a New Car</a:t>
            </a:r>
            <a:b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</a:b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Save time and money in three easy steps.</a:t>
            </a:r>
          </a:p>
          <a:p>
            <a:pPr latinLnBrk="1">
              <a:buFontTx/>
              <a:buChar char="•"/>
              <a:tabLst>
                <a:tab pos="482600" algn="l"/>
              </a:tabLst>
            </a:pPr>
            <a:endParaRPr kumimoji="1" lang="en-US" altLang="ko-KR" sz="800">
              <a:solidFill>
                <a:srgbClr val="000000"/>
              </a:solidFill>
              <a:latin typeface="Dotum" pitchFamily="34" charset="-127"/>
              <a:ea typeface="Dotum" pitchFamily="34" charset="-127"/>
            </a:endParaRPr>
          </a:p>
          <a:p>
            <a:pPr latinLnBrk="1">
              <a:buFontTx/>
              <a:buChar char="•"/>
              <a:tabLst>
                <a:tab pos="482600" algn="l"/>
              </a:tabLst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Browse by Body Style</a:t>
            </a:r>
            <a:b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</a:b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Find all available models of a specific body type.</a:t>
            </a:r>
          </a:p>
          <a:p>
            <a:pPr latinLnBrk="1">
              <a:buFontTx/>
              <a:buChar char="•"/>
              <a:tabLst>
                <a:tab pos="482600" algn="l"/>
              </a:tabLst>
            </a:pPr>
            <a:endParaRPr kumimoji="1" lang="en-US" altLang="ko-KR" sz="800">
              <a:solidFill>
                <a:srgbClr val="000000"/>
              </a:solidFill>
              <a:latin typeface="Dotum" pitchFamily="34" charset="-127"/>
              <a:ea typeface="Dotum" pitchFamily="34" charset="-127"/>
            </a:endParaRPr>
          </a:p>
          <a:p>
            <a:pPr latinLnBrk="1">
              <a:buFontTx/>
              <a:buChar char="•"/>
              <a:tabLst>
                <a:tab pos="482600" algn="l"/>
              </a:tabLst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Find New Cars</a:t>
            </a:r>
            <a:b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</a:b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Search our dealer inventory.</a:t>
            </a:r>
          </a:p>
          <a:p>
            <a:pPr latinLnBrk="1">
              <a:buFontTx/>
              <a:buChar char="•"/>
              <a:tabLst>
                <a:tab pos="482600" algn="l"/>
              </a:tabLst>
            </a:pPr>
            <a:endParaRPr kumimoji="1" lang="en-US" altLang="ko-KR" sz="800">
              <a:solidFill>
                <a:srgbClr val="000000"/>
              </a:solidFill>
              <a:latin typeface="Dotum" pitchFamily="34" charset="-127"/>
              <a:ea typeface="Dotum" pitchFamily="34" charset="-127"/>
            </a:endParaRPr>
          </a:p>
          <a:p>
            <a:pPr latinLnBrk="1">
              <a:buFontTx/>
              <a:buChar char="•"/>
              <a:tabLst>
                <a:tab pos="482600" algn="l"/>
              </a:tabLst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Compare Cars</a:t>
            </a:r>
            <a:b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</a:b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Narrow down your options. </a:t>
            </a:r>
          </a:p>
        </p:txBody>
      </p:sp>
      <p:sp>
        <p:nvSpPr>
          <p:cNvPr id="47133" name="Rectangle 3090"/>
          <p:cNvSpPr>
            <a:spLocks noChangeArrowheads="1"/>
          </p:cNvSpPr>
          <p:nvPr/>
        </p:nvSpPr>
        <p:spPr bwMode="auto">
          <a:xfrm>
            <a:off x="5318125" y="3516313"/>
            <a:ext cx="1558925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atinLnBrk="1">
              <a:buFontTx/>
              <a:buChar char="•"/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  <a:cs typeface="Times New Roman" pitchFamily="18" charset="0"/>
              </a:rPr>
              <a:t>Welcome to the Education, an annotated guide</a:t>
            </a:r>
          </a:p>
          <a:p>
            <a:pPr latinLnBrk="1"/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  <a:cs typeface="Times New Roman" pitchFamily="18" charset="0"/>
              </a:rPr>
              <a:t>to the best education-related sites on the Web. </a:t>
            </a:r>
          </a:p>
          <a:p>
            <a:pPr latinLnBrk="1"/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  <a:cs typeface="Times New Roman" pitchFamily="18" charset="0"/>
              </a:rPr>
              <a:t>They're sorted by subject and lifestage, so you </a:t>
            </a:r>
          </a:p>
          <a:p>
            <a:pPr latinLnBrk="1">
              <a:buFontTx/>
              <a:buChar char="•"/>
            </a:pPr>
            <a:endParaRPr kumimoji="1" lang="en-US" altLang="ko-KR" sz="800">
              <a:solidFill>
                <a:srgbClr val="000000"/>
              </a:solidFill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pPr latinLnBrk="1">
              <a:buFontTx/>
              <a:buChar char="•"/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Dotum" pitchFamily="34" charset="-127"/>
                <a:cs typeface="Times New Roman" pitchFamily="18" charset="0"/>
              </a:rPr>
              <a:t>can find what you're looking for quickly and easily. There's also a place to find out more about us, and about all that the Education Index has to offer. </a:t>
            </a:r>
          </a:p>
        </p:txBody>
      </p:sp>
      <p:sp>
        <p:nvSpPr>
          <p:cNvPr id="47134" name="Freeform 3091"/>
          <p:cNvSpPr>
            <a:spLocks noEditPoints="1"/>
          </p:cNvSpPr>
          <p:nvPr/>
        </p:nvSpPr>
        <p:spPr bwMode="auto">
          <a:xfrm>
            <a:off x="6194425" y="1741488"/>
            <a:ext cx="458788" cy="461962"/>
          </a:xfrm>
          <a:custGeom>
            <a:avLst/>
            <a:gdLst>
              <a:gd name="T0" fmla="*/ 2147483647 w 300"/>
              <a:gd name="T1" fmla="*/ 2147483647 h 302"/>
              <a:gd name="T2" fmla="*/ 2147483647 w 300"/>
              <a:gd name="T3" fmla="*/ 2147483647 h 302"/>
              <a:gd name="T4" fmla="*/ 2147483647 w 300"/>
              <a:gd name="T5" fmla="*/ 2147483647 h 302"/>
              <a:gd name="T6" fmla="*/ 2147483647 w 300"/>
              <a:gd name="T7" fmla="*/ 2147483647 h 302"/>
              <a:gd name="T8" fmla="*/ 2147483647 w 300"/>
              <a:gd name="T9" fmla="*/ 2147483647 h 302"/>
              <a:gd name="T10" fmla="*/ 2147483647 w 300"/>
              <a:gd name="T11" fmla="*/ 2147483647 h 302"/>
              <a:gd name="T12" fmla="*/ 2147483647 w 300"/>
              <a:gd name="T13" fmla="*/ 2147483647 h 302"/>
              <a:gd name="T14" fmla="*/ 2147483647 w 300"/>
              <a:gd name="T15" fmla="*/ 2147483647 h 302"/>
              <a:gd name="T16" fmla="*/ 2147483647 w 300"/>
              <a:gd name="T17" fmla="*/ 2147483647 h 302"/>
              <a:gd name="T18" fmla="*/ 2147483647 w 300"/>
              <a:gd name="T19" fmla="*/ 2147483647 h 302"/>
              <a:gd name="T20" fmla="*/ 2147483647 w 300"/>
              <a:gd name="T21" fmla="*/ 2147483647 h 302"/>
              <a:gd name="T22" fmla="*/ 2147483647 w 300"/>
              <a:gd name="T23" fmla="*/ 2147483647 h 302"/>
              <a:gd name="T24" fmla="*/ 2147483647 w 300"/>
              <a:gd name="T25" fmla="*/ 2147483647 h 302"/>
              <a:gd name="T26" fmla="*/ 2147483647 w 300"/>
              <a:gd name="T27" fmla="*/ 2147483647 h 302"/>
              <a:gd name="T28" fmla="*/ 2147483647 w 300"/>
              <a:gd name="T29" fmla="*/ 2147483647 h 302"/>
              <a:gd name="T30" fmla="*/ 2147483647 w 300"/>
              <a:gd name="T31" fmla="*/ 2147483647 h 302"/>
              <a:gd name="T32" fmla="*/ 2147483647 w 300"/>
              <a:gd name="T33" fmla="*/ 2147483647 h 302"/>
              <a:gd name="T34" fmla="*/ 2147483647 w 300"/>
              <a:gd name="T35" fmla="*/ 2147483647 h 302"/>
              <a:gd name="T36" fmla="*/ 2147483647 w 300"/>
              <a:gd name="T37" fmla="*/ 2147483647 h 302"/>
              <a:gd name="T38" fmla="*/ 2147483647 w 300"/>
              <a:gd name="T39" fmla="*/ 2147483647 h 302"/>
              <a:gd name="T40" fmla="*/ 2147483647 w 300"/>
              <a:gd name="T41" fmla="*/ 2147483647 h 302"/>
              <a:gd name="T42" fmla="*/ 2147483647 w 300"/>
              <a:gd name="T43" fmla="*/ 2147483647 h 302"/>
              <a:gd name="T44" fmla="*/ 2147483647 w 300"/>
              <a:gd name="T45" fmla="*/ 2147483647 h 302"/>
              <a:gd name="T46" fmla="*/ 2147483647 w 300"/>
              <a:gd name="T47" fmla="*/ 2147483647 h 302"/>
              <a:gd name="T48" fmla="*/ 2147483647 w 300"/>
              <a:gd name="T49" fmla="*/ 2147483647 h 302"/>
              <a:gd name="T50" fmla="*/ 2147483647 w 300"/>
              <a:gd name="T51" fmla="*/ 2147483647 h 302"/>
              <a:gd name="T52" fmla="*/ 2147483647 w 300"/>
              <a:gd name="T53" fmla="*/ 2147483647 h 302"/>
              <a:gd name="T54" fmla="*/ 2147483647 w 300"/>
              <a:gd name="T55" fmla="*/ 2147483647 h 302"/>
              <a:gd name="T56" fmla="*/ 2147483647 w 300"/>
              <a:gd name="T57" fmla="*/ 2147483647 h 302"/>
              <a:gd name="T58" fmla="*/ 2147483647 w 300"/>
              <a:gd name="T59" fmla="*/ 2147483647 h 302"/>
              <a:gd name="T60" fmla="*/ 2147483647 w 300"/>
              <a:gd name="T61" fmla="*/ 2147483647 h 302"/>
              <a:gd name="T62" fmla="*/ 2147483647 w 300"/>
              <a:gd name="T63" fmla="*/ 2147483647 h 302"/>
              <a:gd name="T64" fmla="*/ 2147483647 w 300"/>
              <a:gd name="T65" fmla="*/ 2147483647 h 302"/>
              <a:gd name="T66" fmla="*/ 2147483647 w 300"/>
              <a:gd name="T67" fmla="*/ 2147483647 h 302"/>
              <a:gd name="T68" fmla="*/ 2147483647 w 300"/>
              <a:gd name="T69" fmla="*/ 2147483647 h 302"/>
              <a:gd name="T70" fmla="*/ 2147483647 w 300"/>
              <a:gd name="T71" fmla="*/ 2147483647 h 302"/>
              <a:gd name="T72" fmla="*/ 2147483647 w 300"/>
              <a:gd name="T73" fmla="*/ 2147483647 h 302"/>
              <a:gd name="T74" fmla="*/ 2147483647 w 300"/>
              <a:gd name="T75" fmla="*/ 2147483647 h 302"/>
              <a:gd name="T76" fmla="*/ 2147483647 w 300"/>
              <a:gd name="T77" fmla="*/ 2147483647 h 302"/>
              <a:gd name="T78" fmla="*/ 2147483647 w 300"/>
              <a:gd name="T79" fmla="*/ 2147483647 h 302"/>
              <a:gd name="T80" fmla="*/ 2147483647 w 300"/>
              <a:gd name="T81" fmla="*/ 2147483647 h 302"/>
              <a:gd name="T82" fmla="*/ 2147483647 w 300"/>
              <a:gd name="T83" fmla="*/ 2147483647 h 302"/>
              <a:gd name="T84" fmla="*/ 2147483647 w 300"/>
              <a:gd name="T85" fmla="*/ 2147483647 h 302"/>
              <a:gd name="T86" fmla="*/ 2147483647 w 300"/>
              <a:gd name="T87" fmla="*/ 2147483647 h 302"/>
              <a:gd name="T88" fmla="*/ 2147483647 w 300"/>
              <a:gd name="T89" fmla="*/ 2147483647 h 302"/>
              <a:gd name="T90" fmla="*/ 2147483647 w 300"/>
              <a:gd name="T91" fmla="*/ 2147483647 h 302"/>
              <a:gd name="T92" fmla="*/ 2147483647 w 300"/>
              <a:gd name="T93" fmla="*/ 2147483647 h 302"/>
              <a:gd name="T94" fmla="*/ 2147483647 w 300"/>
              <a:gd name="T95" fmla="*/ 2147483647 h 302"/>
              <a:gd name="T96" fmla="*/ 2147483647 w 300"/>
              <a:gd name="T97" fmla="*/ 2147483647 h 302"/>
              <a:gd name="T98" fmla="*/ 2147483647 w 300"/>
              <a:gd name="T99" fmla="*/ 2147483647 h 302"/>
              <a:gd name="T100" fmla="*/ 2147483647 w 300"/>
              <a:gd name="T101" fmla="*/ 2147483647 h 302"/>
              <a:gd name="T102" fmla="*/ 2147483647 w 300"/>
              <a:gd name="T103" fmla="*/ 2147483647 h 302"/>
              <a:gd name="T104" fmla="*/ 2147483647 w 300"/>
              <a:gd name="T105" fmla="*/ 2147483647 h 302"/>
              <a:gd name="T106" fmla="*/ 2147483647 w 300"/>
              <a:gd name="T107" fmla="*/ 2147483647 h 302"/>
              <a:gd name="T108" fmla="*/ 2147483647 w 300"/>
              <a:gd name="T109" fmla="*/ 2147483647 h 302"/>
              <a:gd name="T110" fmla="*/ 2147483647 w 300"/>
              <a:gd name="T111" fmla="*/ 2147483647 h 302"/>
              <a:gd name="T112" fmla="*/ 2147483647 w 300"/>
              <a:gd name="T113" fmla="*/ 2147483647 h 302"/>
              <a:gd name="T114" fmla="*/ 2147483647 w 300"/>
              <a:gd name="T115" fmla="*/ 2147483647 h 302"/>
              <a:gd name="T116" fmla="*/ 2147483647 w 300"/>
              <a:gd name="T117" fmla="*/ 2147483647 h 302"/>
              <a:gd name="T118" fmla="*/ 2147483647 w 300"/>
              <a:gd name="T119" fmla="*/ 2147483647 h 302"/>
              <a:gd name="T120" fmla="*/ 2147483647 w 300"/>
              <a:gd name="T121" fmla="*/ 2147483647 h 302"/>
              <a:gd name="T122" fmla="*/ 2147483647 w 300"/>
              <a:gd name="T123" fmla="*/ 2147483647 h 3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00"/>
              <a:gd name="T187" fmla="*/ 0 h 302"/>
              <a:gd name="T188" fmla="*/ 300 w 300"/>
              <a:gd name="T189" fmla="*/ 302 h 3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00" h="302">
                <a:moveTo>
                  <a:pt x="30" y="302"/>
                </a:move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2"/>
                </a:lnTo>
                <a:lnTo>
                  <a:pt x="0" y="272"/>
                </a:lnTo>
                <a:lnTo>
                  <a:pt x="0" y="266"/>
                </a:lnTo>
                <a:lnTo>
                  <a:pt x="2" y="260"/>
                </a:lnTo>
                <a:lnTo>
                  <a:pt x="16" y="206"/>
                </a:lnTo>
                <a:lnTo>
                  <a:pt x="18" y="200"/>
                </a:lnTo>
                <a:lnTo>
                  <a:pt x="24" y="198"/>
                </a:lnTo>
                <a:lnTo>
                  <a:pt x="30" y="196"/>
                </a:lnTo>
                <a:lnTo>
                  <a:pt x="270" y="196"/>
                </a:lnTo>
                <a:lnTo>
                  <a:pt x="276" y="198"/>
                </a:lnTo>
                <a:lnTo>
                  <a:pt x="280" y="200"/>
                </a:lnTo>
                <a:lnTo>
                  <a:pt x="284" y="206"/>
                </a:lnTo>
                <a:lnTo>
                  <a:pt x="298" y="260"/>
                </a:lnTo>
                <a:lnTo>
                  <a:pt x="300" y="266"/>
                </a:lnTo>
                <a:lnTo>
                  <a:pt x="300" y="272"/>
                </a:lnTo>
                <a:lnTo>
                  <a:pt x="298" y="282"/>
                </a:lnTo>
                <a:lnTo>
                  <a:pt x="292" y="292"/>
                </a:lnTo>
                <a:lnTo>
                  <a:pt x="282" y="300"/>
                </a:lnTo>
                <a:lnTo>
                  <a:pt x="270" y="302"/>
                </a:lnTo>
                <a:lnTo>
                  <a:pt x="30" y="302"/>
                </a:lnTo>
                <a:close/>
                <a:moveTo>
                  <a:pt x="60" y="0"/>
                </a:moveTo>
                <a:lnTo>
                  <a:pt x="240" y="0"/>
                </a:lnTo>
                <a:lnTo>
                  <a:pt x="252" y="2"/>
                </a:lnTo>
                <a:lnTo>
                  <a:pt x="262" y="8"/>
                </a:lnTo>
                <a:lnTo>
                  <a:pt x="268" y="18"/>
                </a:lnTo>
                <a:lnTo>
                  <a:pt x="270" y="30"/>
                </a:lnTo>
                <a:lnTo>
                  <a:pt x="270" y="150"/>
                </a:lnTo>
                <a:lnTo>
                  <a:pt x="268" y="162"/>
                </a:lnTo>
                <a:lnTo>
                  <a:pt x="262" y="172"/>
                </a:lnTo>
                <a:lnTo>
                  <a:pt x="252" y="178"/>
                </a:lnTo>
                <a:lnTo>
                  <a:pt x="240" y="180"/>
                </a:lnTo>
                <a:lnTo>
                  <a:pt x="60" y="180"/>
                </a:lnTo>
                <a:lnTo>
                  <a:pt x="48" y="178"/>
                </a:lnTo>
                <a:lnTo>
                  <a:pt x="38" y="172"/>
                </a:lnTo>
                <a:lnTo>
                  <a:pt x="32" y="162"/>
                </a:lnTo>
                <a:lnTo>
                  <a:pt x="30" y="150"/>
                </a:lnTo>
                <a:lnTo>
                  <a:pt x="30" y="30"/>
                </a:lnTo>
                <a:lnTo>
                  <a:pt x="32" y="18"/>
                </a:lnTo>
                <a:lnTo>
                  <a:pt x="38" y="8"/>
                </a:lnTo>
                <a:lnTo>
                  <a:pt x="48" y="2"/>
                </a:lnTo>
                <a:lnTo>
                  <a:pt x="60" y="0"/>
                </a:lnTo>
                <a:close/>
                <a:moveTo>
                  <a:pt x="36" y="256"/>
                </a:moveTo>
                <a:lnTo>
                  <a:pt x="36" y="256"/>
                </a:lnTo>
                <a:lnTo>
                  <a:pt x="34" y="258"/>
                </a:lnTo>
                <a:lnTo>
                  <a:pt x="32" y="260"/>
                </a:lnTo>
                <a:lnTo>
                  <a:pt x="32" y="264"/>
                </a:lnTo>
                <a:lnTo>
                  <a:pt x="30" y="268"/>
                </a:lnTo>
                <a:lnTo>
                  <a:pt x="30" y="270"/>
                </a:lnTo>
                <a:lnTo>
                  <a:pt x="32" y="272"/>
                </a:lnTo>
                <a:lnTo>
                  <a:pt x="36" y="272"/>
                </a:lnTo>
                <a:lnTo>
                  <a:pt x="40" y="272"/>
                </a:lnTo>
                <a:lnTo>
                  <a:pt x="44" y="270"/>
                </a:lnTo>
                <a:lnTo>
                  <a:pt x="46" y="268"/>
                </a:lnTo>
                <a:lnTo>
                  <a:pt x="46" y="264"/>
                </a:lnTo>
                <a:lnTo>
                  <a:pt x="46" y="260"/>
                </a:lnTo>
                <a:lnTo>
                  <a:pt x="46" y="258"/>
                </a:lnTo>
                <a:lnTo>
                  <a:pt x="44" y="256"/>
                </a:lnTo>
                <a:lnTo>
                  <a:pt x="40" y="256"/>
                </a:lnTo>
                <a:lnTo>
                  <a:pt x="36" y="256"/>
                </a:lnTo>
                <a:close/>
                <a:moveTo>
                  <a:pt x="42" y="234"/>
                </a:moveTo>
                <a:lnTo>
                  <a:pt x="42" y="234"/>
                </a:lnTo>
                <a:lnTo>
                  <a:pt x="40" y="234"/>
                </a:lnTo>
                <a:lnTo>
                  <a:pt x="38" y="238"/>
                </a:lnTo>
                <a:lnTo>
                  <a:pt x="36" y="242"/>
                </a:lnTo>
                <a:lnTo>
                  <a:pt x="36" y="244"/>
                </a:lnTo>
                <a:lnTo>
                  <a:pt x="36" y="248"/>
                </a:lnTo>
                <a:lnTo>
                  <a:pt x="38" y="248"/>
                </a:lnTo>
                <a:lnTo>
                  <a:pt x="50" y="248"/>
                </a:lnTo>
                <a:lnTo>
                  <a:pt x="60" y="248"/>
                </a:lnTo>
                <a:lnTo>
                  <a:pt x="62" y="248"/>
                </a:lnTo>
                <a:lnTo>
                  <a:pt x="64" y="244"/>
                </a:lnTo>
                <a:lnTo>
                  <a:pt x="64" y="242"/>
                </a:lnTo>
                <a:lnTo>
                  <a:pt x="66" y="238"/>
                </a:lnTo>
                <a:lnTo>
                  <a:pt x="66" y="234"/>
                </a:lnTo>
                <a:lnTo>
                  <a:pt x="62" y="234"/>
                </a:lnTo>
                <a:lnTo>
                  <a:pt x="52" y="234"/>
                </a:lnTo>
                <a:lnTo>
                  <a:pt x="42" y="234"/>
                </a:lnTo>
                <a:close/>
                <a:moveTo>
                  <a:pt x="48" y="210"/>
                </a:moveTo>
                <a:lnTo>
                  <a:pt x="48" y="210"/>
                </a:lnTo>
                <a:lnTo>
                  <a:pt x="44" y="212"/>
                </a:lnTo>
                <a:lnTo>
                  <a:pt x="44" y="214"/>
                </a:lnTo>
                <a:lnTo>
                  <a:pt x="42" y="222"/>
                </a:lnTo>
                <a:lnTo>
                  <a:pt x="42" y="226"/>
                </a:lnTo>
                <a:lnTo>
                  <a:pt x="44" y="226"/>
                </a:lnTo>
                <a:lnTo>
                  <a:pt x="50" y="226"/>
                </a:lnTo>
                <a:lnTo>
                  <a:pt x="58" y="226"/>
                </a:lnTo>
                <a:lnTo>
                  <a:pt x="60" y="226"/>
                </a:lnTo>
                <a:lnTo>
                  <a:pt x="62" y="222"/>
                </a:lnTo>
                <a:lnTo>
                  <a:pt x="62" y="218"/>
                </a:lnTo>
                <a:lnTo>
                  <a:pt x="64" y="214"/>
                </a:lnTo>
                <a:lnTo>
                  <a:pt x="62" y="212"/>
                </a:lnTo>
                <a:lnTo>
                  <a:pt x="60" y="210"/>
                </a:lnTo>
                <a:lnTo>
                  <a:pt x="54" y="210"/>
                </a:lnTo>
                <a:lnTo>
                  <a:pt x="48" y="210"/>
                </a:lnTo>
                <a:close/>
                <a:moveTo>
                  <a:pt x="58" y="256"/>
                </a:moveTo>
                <a:lnTo>
                  <a:pt x="58" y="256"/>
                </a:lnTo>
                <a:lnTo>
                  <a:pt x="56" y="258"/>
                </a:lnTo>
                <a:lnTo>
                  <a:pt x="54" y="260"/>
                </a:lnTo>
                <a:lnTo>
                  <a:pt x="52" y="268"/>
                </a:lnTo>
                <a:lnTo>
                  <a:pt x="52" y="270"/>
                </a:lnTo>
                <a:lnTo>
                  <a:pt x="56" y="272"/>
                </a:lnTo>
                <a:lnTo>
                  <a:pt x="60" y="272"/>
                </a:lnTo>
                <a:lnTo>
                  <a:pt x="64" y="272"/>
                </a:lnTo>
                <a:lnTo>
                  <a:pt x="66" y="270"/>
                </a:lnTo>
                <a:lnTo>
                  <a:pt x="68" y="268"/>
                </a:lnTo>
                <a:lnTo>
                  <a:pt x="68" y="264"/>
                </a:lnTo>
                <a:lnTo>
                  <a:pt x="68" y="260"/>
                </a:lnTo>
                <a:lnTo>
                  <a:pt x="68" y="258"/>
                </a:lnTo>
                <a:lnTo>
                  <a:pt x="66" y="256"/>
                </a:lnTo>
                <a:lnTo>
                  <a:pt x="62" y="256"/>
                </a:lnTo>
                <a:lnTo>
                  <a:pt x="58" y="256"/>
                </a:lnTo>
                <a:close/>
                <a:moveTo>
                  <a:pt x="74" y="30"/>
                </a:moveTo>
                <a:lnTo>
                  <a:pt x="74" y="30"/>
                </a:lnTo>
                <a:lnTo>
                  <a:pt x="68" y="32"/>
                </a:lnTo>
                <a:lnTo>
                  <a:pt x="64" y="34"/>
                </a:lnTo>
                <a:lnTo>
                  <a:pt x="60" y="38"/>
                </a:lnTo>
                <a:lnTo>
                  <a:pt x="60" y="46"/>
                </a:lnTo>
                <a:lnTo>
                  <a:pt x="60" y="136"/>
                </a:lnTo>
                <a:lnTo>
                  <a:pt x="60" y="142"/>
                </a:lnTo>
                <a:lnTo>
                  <a:pt x="64" y="146"/>
                </a:lnTo>
                <a:lnTo>
                  <a:pt x="68" y="150"/>
                </a:lnTo>
                <a:lnTo>
                  <a:pt x="74" y="150"/>
                </a:lnTo>
                <a:lnTo>
                  <a:pt x="226" y="150"/>
                </a:lnTo>
                <a:lnTo>
                  <a:pt x="232" y="150"/>
                </a:lnTo>
                <a:lnTo>
                  <a:pt x="236" y="146"/>
                </a:lnTo>
                <a:lnTo>
                  <a:pt x="240" y="142"/>
                </a:lnTo>
                <a:lnTo>
                  <a:pt x="240" y="136"/>
                </a:lnTo>
                <a:lnTo>
                  <a:pt x="240" y="46"/>
                </a:lnTo>
                <a:lnTo>
                  <a:pt x="240" y="38"/>
                </a:lnTo>
                <a:lnTo>
                  <a:pt x="236" y="34"/>
                </a:lnTo>
                <a:lnTo>
                  <a:pt x="232" y="32"/>
                </a:lnTo>
                <a:lnTo>
                  <a:pt x="226" y="30"/>
                </a:lnTo>
                <a:lnTo>
                  <a:pt x="74" y="30"/>
                </a:lnTo>
                <a:close/>
                <a:moveTo>
                  <a:pt x="74" y="210"/>
                </a:moveTo>
                <a:lnTo>
                  <a:pt x="74" y="210"/>
                </a:lnTo>
                <a:lnTo>
                  <a:pt x="72" y="212"/>
                </a:lnTo>
                <a:lnTo>
                  <a:pt x="70" y="214"/>
                </a:lnTo>
                <a:lnTo>
                  <a:pt x="70" y="218"/>
                </a:lnTo>
                <a:lnTo>
                  <a:pt x="68" y="222"/>
                </a:lnTo>
                <a:lnTo>
                  <a:pt x="68" y="226"/>
                </a:lnTo>
                <a:lnTo>
                  <a:pt x="72" y="226"/>
                </a:lnTo>
                <a:lnTo>
                  <a:pt x="74" y="226"/>
                </a:lnTo>
                <a:lnTo>
                  <a:pt x="78" y="226"/>
                </a:lnTo>
                <a:lnTo>
                  <a:pt x="80" y="226"/>
                </a:lnTo>
                <a:lnTo>
                  <a:pt x="82" y="222"/>
                </a:lnTo>
                <a:lnTo>
                  <a:pt x="82" y="218"/>
                </a:lnTo>
                <a:lnTo>
                  <a:pt x="84" y="214"/>
                </a:lnTo>
                <a:lnTo>
                  <a:pt x="82" y="212"/>
                </a:lnTo>
                <a:lnTo>
                  <a:pt x="80" y="210"/>
                </a:lnTo>
                <a:lnTo>
                  <a:pt x="78" y="210"/>
                </a:lnTo>
                <a:lnTo>
                  <a:pt x="74" y="210"/>
                </a:lnTo>
                <a:close/>
                <a:moveTo>
                  <a:pt x="76" y="234"/>
                </a:moveTo>
                <a:lnTo>
                  <a:pt x="76" y="234"/>
                </a:lnTo>
                <a:lnTo>
                  <a:pt x="74" y="234"/>
                </a:lnTo>
                <a:lnTo>
                  <a:pt x="72" y="238"/>
                </a:lnTo>
                <a:lnTo>
                  <a:pt x="72" y="244"/>
                </a:lnTo>
                <a:lnTo>
                  <a:pt x="72" y="248"/>
                </a:lnTo>
                <a:lnTo>
                  <a:pt x="74" y="248"/>
                </a:lnTo>
                <a:lnTo>
                  <a:pt x="78" y="248"/>
                </a:lnTo>
                <a:lnTo>
                  <a:pt x="82" y="248"/>
                </a:lnTo>
                <a:lnTo>
                  <a:pt x="84" y="248"/>
                </a:lnTo>
                <a:lnTo>
                  <a:pt x="86" y="244"/>
                </a:lnTo>
                <a:lnTo>
                  <a:pt x="86" y="242"/>
                </a:lnTo>
                <a:lnTo>
                  <a:pt x="86" y="238"/>
                </a:lnTo>
                <a:lnTo>
                  <a:pt x="86" y="234"/>
                </a:lnTo>
                <a:lnTo>
                  <a:pt x="84" y="234"/>
                </a:lnTo>
                <a:lnTo>
                  <a:pt x="80" y="234"/>
                </a:lnTo>
                <a:lnTo>
                  <a:pt x="76" y="234"/>
                </a:lnTo>
                <a:close/>
                <a:moveTo>
                  <a:pt x="80" y="256"/>
                </a:moveTo>
                <a:lnTo>
                  <a:pt x="80" y="256"/>
                </a:lnTo>
                <a:lnTo>
                  <a:pt x="78" y="258"/>
                </a:lnTo>
                <a:lnTo>
                  <a:pt x="76" y="260"/>
                </a:lnTo>
                <a:lnTo>
                  <a:pt x="76" y="264"/>
                </a:lnTo>
                <a:lnTo>
                  <a:pt x="74" y="268"/>
                </a:lnTo>
                <a:lnTo>
                  <a:pt x="76" y="270"/>
                </a:lnTo>
                <a:lnTo>
                  <a:pt x="78" y="272"/>
                </a:lnTo>
                <a:lnTo>
                  <a:pt x="82" y="272"/>
                </a:lnTo>
                <a:lnTo>
                  <a:pt x="86" y="272"/>
                </a:lnTo>
                <a:lnTo>
                  <a:pt x="88" y="270"/>
                </a:lnTo>
                <a:lnTo>
                  <a:pt x="90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88" y="256"/>
                </a:lnTo>
                <a:lnTo>
                  <a:pt x="84" y="256"/>
                </a:lnTo>
                <a:lnTo>
                  <a:pt x="80" y="256"/>
                </a:lnTo>
                <a:close/>
                <a:moveTo>
                  <a:pt x="94" y="210"/>
                </a:moveTo>
                <a:lnTo>
                  <a:pt x="94" y="210"/>
                </a:lnTo>
                <a:lnTo>
                  <a:pt x="92" y="212"/>
                </a:lnTo>
                <a:lnTo>
                  <a:pt x="90" y="214"/>
                </a:lnTo>
                <a:lnTo>
                  <a:pt x="88" y="222"/>
                </a:lnTo>
                <a:lnTo>
                  <a:pt x="90" y="226"/>
                </a:lnTo>
                <a:lnTo>
                  <a:pt x="92" y="226"/>
                </a:lnTo>
                <a:lnTo>
                  <a:pt x="94" y="226"/>
                </a:lnTo>
                <a:lnTo>
                  <a:pt x="98" y="226"/>
                </a:lnTo>
                <a:lnTo>
                  <a:pt x="102" y="226"/>
                </a:lnTo>
                <a:lnTo>
                  <a:pt x="102" y="222"/>
                </a:lnTo>
                <a:lnTo>
                  <a:pt x="102" y="218"/>
                </a:lnTo>
                <a:lnTo>
                  <a:pt x="104" y="214"/>
                </a:lnTo>
                <a:lnTo>
                  <a:pt x="102" y="212"/>
                </a:lnTo>
                <a:lnTo>
                  <a:pt x="100" y="210"/>
                </a:lnTo>
                <a:lnTo>
                  <a:pt x="96" y="210"/>
                </a:lnTo>
                <a:lnTo>
                  <a:pt x="94" y="210"/>
                </a:lnTo>
                <a:close/>
                <a:moveTo>
                  <a:pt x="98" y="234"/>
                </a:moveTo>
                <a:lnTo>
                  <a:pt x="98" y="234"/>
                </a:lnTo>
                <a:lnTo>
                  <a:pt x="94" y="234"/>
                </a:lnTo>
                <a:lnTo>
                  <a:pt x="94" y="238"/>
                </a:lnTo>
                <a:lnTo>
                  <a:pt x="94" y="242"/>
                </a:lnTo>
                <a:lnTo>
                  <a:pt x="92" y="244"/>
                </a:lnTo>
                <a:lnTo>
                  <a:pt x="94" y="248"/>
                </a:lnTo>
                <a:lnTo>
                  <a:pt x="96" y="248"/>
                </a:lnTo>
                <a:lnTo>
                  <a:pt x="100" y="248"/>
                </a:lnTo>
                <a:lnTo>
                  <a:pt x="104" y="248"/>
                </a:lnTo>
                <a:lnTo>
                  <a:pt x="106" y="248"/>
                </a:lnTo>
                <a:lnTo>
                  <a:pt x="108" y="244"/>
                </a:lnTo>
                <a:lnTo>
                  <a:pt x="108" y="242"/>
                </a:lnTo>
                <a:lnTo>
                  <a:pt x="108" y="238"/>
                </a:lnTo>
                <a:lnTo>
                  <a:pt x="108" y="234"/>
                </a:lnTo>
                <a:lnTo>
                  <a:pt x="104" y="234"/>
                </a:lnTo>
                <a:lnTo>
                  <a:pt x="102" y="234"/>
                </a:lnTo>
                <a:lnTo>
                  <a:pt x="98" y="234"/>
                </a:lnTo>
                <a:close/>
                <a:moveTo>
                  <a:pt x="102" y="256"/>
                </a:moveTo>
                <a:lnTo>
                  <a:pt x="102" y="256"/>
                </a:lnTo>
                <a:lnTo>
                  <a:pt x="100" y="258"/>
                </a:lnTo>
                <a:lnTo>
                  <a:pt x="98" y="260"/>
                </a:lnTo>
                <a:lnTo>
                  <a:pt x="98" y="264"/>
                </a:lnTo>
                <a:lnTo>
                  <a:pt x="98" y="268"/>
                </a:lnTo>
                <a:lnTo>
                  <a:pt x="98" y="270"/>
                </a:lnTo>
                <a:lnTo>
                  <a:pt x="100" y="272"/>
                </a:lnTo>
                <a:lnTo>
                  <a:pt x="126" y="272"/>
                </a:lnTo>
                <a:lnTo>
                  <a:pt x="150" y="272"/>
                </a:lnTo>
                <a:lnTo>
                  <a:pt x="174" y="272"/>
                </a:lnTo>
                <a:lnTo>
                  <a:pt x="198" y="272"/>
                </a:lnTo>
                <a:lnTo>
                  <a:pt x="202" y="270"/>
                </a:lnTo>
                <a:lnTo>
                  <a:pt x="202" y="268"/>
                </a:lnTo>
                <a:lnTo>
                  <a:pt x="202" y="264"/>
                </a:lnTo>
                <a:lnTo>
                  <a:pt x="202" y="260"/>
                </a:lnTo>
                <a:lnTo>
                  <a:pt x="200" y="258"/>
                </a:lnTo>
                <a:lnTo>
                  <a:pt x="198" y="256"/>
                </a:lnTo>
                <a:lnTo>
                  <a:pt x="174" y="256"/>
                </a:lnTo>
                <a:lnTo>
                  <a:pt x="150" y="256"/>
                </a:lnTo>
                <a:lnTo>
                  <a:pt x="126" y="256"/>
                </a:lnTo>
                <a:lnTo>
                  <a:pt x="102" y="256"/>
                </a:lnTo>
                <a:close/>
                <a:moveTo>
                  <a:pt x="114" y="210"/>
                </a:moveTo>
                <a:lnTo>
                  <a:pt x="114" y="210"/>
                </a:lnTo>
                <a:lnTo>
                  <a:pt x="110" y="212"/>
                </a:lnTo>
                <a:lnTo>
                  <a:pt x="110" y="214"/>
                </a:lnTo>
                <a:lnTo>
                  <a:pt x="110" y="218"/>
                </a:lnTo>
                <a:lnTo>
                  <a:pt x="110" y="222"/>
                </a:lnTo>
                <a:lnTo>
                  <a:pt x="110" y="226"/>
                </a:lnTo>
                <a:lnTo>
                  <a:pt x="112" y="226"/>
                </a:lnTo>
                <a:lnTo>
                  <a:pt x="116" y="226"/>
                </a:lnTo>
                <a:lnTo>
                  <a:pt x="120" y="226"/>
                </a:lnTo>
                <a:lnTo>
                  <a:pt x="122" y="226"/>
                </a:lnTo>
                <a:lnTo>
                  <a:pt x="122" y="222"/>
                </a:lnTo>
                <a:lnTo>
                  <a:pt x="122" y="218"/>
                </a:lnTo>
                <a:lnTo>
                  <a:pt x="124" y="214"/>
                </a:lnTo>
                <a:lnTo>
                  <a:pt x="122" y="212"/>
                </a:lnTo>
                <a:lnTo>
                  <a:pt x="120" y="210"/>
                </a:lnTo>
                <a:lnTo>
                  <a:pt x="116" y="210"/>
                </a:lnTo>
                <a:lnTo>
                  <a:pt x="114" y="210"/>
                </a:lnTo>
                <a:close/>
                <a:moveTo>
                  <a:pt x="118" y="234"/>
                </a:moveTo>
                <a:lnTo>
                  <a:pt x="118" y="234"/>
                </a:lnTo>
                <a:lnTo>
                  <a:pt x="116" y="234"/>
                </a:lnTo>
                <a:lnTo>
                  <a:pt x="114" y="238"/>
                </a:lnTo>
                <a:lnTo>
                  <a:pt x="114" y="242"/>
                </a:lnTo>
                <a:lnTo>
                  <a:pt x="114" y="244"/>
                </a:lnTo>
                <a:lnTo>
                  <a:pt x="114" y="248"/>
                </a:lnTo>
                <a:lnTo>
                  <a:pt x="118" y="248"/>
                </a:lnTo>
                <a:lnTo>
                  <a:pt x="120" y="248"/>
                </a:lnTo>
                <a:lnTo>
                  <a:pt x="124" y="248"/>
                </a:lnTo>
                <a:lnTo>
                  <a:pt x="128" y="248"/>
                </a:lnTo>
                <a:lnTo>
                  <a:pt x="128" y="244"/>
                </a:lnTo>
                <a:lnTo>
                  <a:pt x="128" y="238"/>
                </a:lnTo>
                <a:lnTo>
                  <a:pt x="128" y="234"/>
                </a:lnTo>
                <a:lnTo>
                  <a:pt x="126" y="234"/>
                </a:lnTo>
                <a:lnTo>
                  <a:pt x="122" y="234"/>
                </a:lnTo>
                <a:lnTo>
                  <a:pt x="118" y="234"/>
                </a:lnTo>
                <a:close/>
                <a:moveTo>
                  <a:pt x="134" y="210"/>
                </a:moveTo>
                <a:lnTo>
                  <a:pt x="134" y="210"/>
                </a:lnTo>
                <a:lnTo>
                  <a:pt x="130" y="212"/>
                </a:lnTo>
                <a:lnTo>
                  <a:pt x="130" y="214"/>
                </a:lnTo>
                <a:lnTo>
                  <a:pt x="130" y="222"/>
                </a:lnTo>
                <a:lnTo>
                  <a:pt x="130" y="226"/>
                </a:lnTo>
                <a:lnTo>
                  <a:pt x="132" y="226"/>
                </a:lnTo>
                <a:lnTo>
                  <a:pt x="136" y="226"/>
                </a:lnTo>
                <a:lnTo>
                  <a:pt x="140" y="226"/>
                </a:lnTo>
                <a:lnTo>
                  <a:pt x="142" y="226"/>
                </a:lnTo>
                <a:lnTo>
                  <a:pt x="142" y="222"/>
                </a:lnTo>
                <a:lnTo>
                  <a:pt x="144" y="214"/>
                </a:lnTo>
                <a:lnTo>
                  <a:pt x="142" y="212"/>
                </a:lnTo>
                <a:lnTo>
                  <a:pt x="140" y="210"/>
                </a:lnTo>
                <a:lnTo>
                  <a:pt x="136" y="210"/>
                </a:lnTo>
                <a:lnTo>
                  <a:pt x="134" y="210"/>
                </a:lnTo>
                <a:close/>
                <a:moveTo>
                  <a:pt x="140" y="234"/>
                </a:moveTo>
                <a:lnTo>
                  <a:pt x="140" y="234"/>
                </a:lnTo>
                <a:lnTo>
                  <a:pt x="136" y="234"/>
                </a:lnTo>
                <a:lnTo>
                  <a:pt x="136" y="238"/>
                </a:lnTo>
                <a:lnTo>
                  <a:pt x="136" y="242"/>
                </a:lnTo>
                <a:lnTo>
                  <a:pt x="136" y="244"/>
                </a:lnTo>
                <a:lnTo>
                  <a:pt x="136" y="248"/>
                </a:lnTo>
                <a:lnTo>
                  <a:pt x="138" y="248"/>
                </a:lnTo>
                <a:lnTo>
                  <a:pt x="142" y="248"/>
                </a:lnTo>
                <a:lnTo>
                  <a:pt x="146" y="248"/>
                </a:lnTo>
                <a:lnTo>
                  <a:pt x="148" y="248"/>
                </a:lnTo>
                <a:lnTo>
                  <a:pt x="150" y="244"/>
                </a:lnTo>
                <a:lnTo>
                  <a:pt x="150" y="242"/>
                </a:lnTo>
                <a:lnTo>
                  <a:pt x="150" y="238"/>
                </a:lnTo>
                <a:lnTo>
                  <a:pt x="148" y="234"/>
                </a:lnTo>
                <a:lnTo>
                  <a:pt x="146" y="234"/>
                </a:lnTo>
                <a:lnTo>
                  <a:pt x="142" y="234"/>
                </a:lnTo>
                <a:lnTo>
                  <a:pt x="140" y="234"/>
                </a:lnTo>
                <a:close/>
                <a:moveTo>
                  <a:pt x="154" y="210"/>
                </a:moveTo>
                <a:lnTo>
                  <a:pt x="154" y="210"/>
                </a:lnTo>
                <a:lnTo>
                  <a:pt x="150" y="212"/>
                </a:lnTo>
                <a:lnTo>
                  <a:pt x="150" y="214"/>
                </a:lnTo>
                <a:lnTo>
                  <a:pt x="150" y="218"/>
                </a:lnTo>
                <a:lnTo>
                  <a:pt x="150" y="222"/>
                </a:lnTo>
                <a:lnTo>
                  <a:pt x="150" y="226"/>
                </a:lnTo>
                <a:lnTo>
                  <a:pt x="154" y="226"/>
                </a:lnTo>
                <a:lnTo>
                  <a:pt x="156" y="226"/>
                </a:lnTo>
                <a:lnTo>
                  <a:pt x="160" y="226"/>
                </a:lnTo>
                <a:lnTo>
                  <a:pt x="162" y="226"/>
                </a:lnTo>
                <a:lnTo>
                  <a:pt x="164" y="222"/>
                </a:lnTo>
                <a:lnTo>
                  <a:pt x="164" y="218"/>
                </a:lnTo>
                <a:lnTo>
                  <a:pt x="164" y="214"/>
                </a:lnTo>
                <a:lnTo>
                  <a:pt x="162" y="212"/>
                </a:lnTo>
                <a:lnTo>
                  <a:pt x="160" y="210"/>
                </a:lnTo>
                <a:lnTo>
                  <a:pt x="156" y="210"/>
                </a:lnTo>
                <a:lnTo>
                  <a:pt x="154" y="210"/>
                </a:lnTo>
                <a:close/>
                <a:moveTo>
                  <a:pt x="160" y="234"/>
                </a:moveTo>
                <a:lnTo>
                  <a:pt x="160" y="234"/>
                </a:lnTo>
                <a:lnTo>
                  <a:pt x="158" y="234"/>
                </a:lnTo>
                <a:lnTo>
                  <a:pt x="156" y="238"/>
                </a:lnTo>
                <a:lnTo>
                  <a:pt x="156" y="244"/>
                </a:lnTo>
                <a:lnTo>
                  <a:pt x="158" y="248"/>
                </a:lnTo>
                <a:lnTo>
                  <a:pt x="160" y="248"/>
                </a:lnTo>
                <a:lnTo>
                  <a:pt x="164" y="248"/>
                </a:lnTo>
                <a:lnTo>
                  <a:pt x="168" y="248"/>
                </a:lnTo>
                <a:lnTo>
                  <a:pt x="170" y="248"/>
                </a:lnTo>
                <a:lnTo>
                  <a:pt x="172" y="244"/>
                </a:lnTo>
                <a:lnTo>
                  <a:pt x="170" y="238"/>
                </a:lnTo>
                <a:lnTo>
                  <a:pt x="170" y="234"/>
                </a:lnTo>
                <a:lnTo>
                  <a:pt x="168" y="234"/>
                </a:lnTo>
                <a:lnTo>
                  <a:pt x="164" y="234"/>
                </a:lnTo>
                <a:lnTo>
                  <a:pt x="160" y="234"/>
                </a:lnTo>
                <a:close/>
                <a:moveTo>
                  <a:pt x="172" y="210"/>
                </a:moveTo>
                <a:lnTo>
                  <a:pt x="172" y="210"/>
                </a:lnTo>
                <a:lnTo>
                  <a:pt x="170" y="212"/>
                </a:lnTo>
                <a:lnTo>
                  <a:pt x="170" y="214"/>
                </a:lnTo>
                <a:lnTo>
                  <a:pt x="170" y="218"/>
                </a:lnTo>
                <a:lnTo>
                  <a:pt x="170" y="222"/>
                </a:lnTo>
                <a:lnTo>
                  <a:pt x="170" y="226"/>
                </a:lnTo>
                <a:lnTo>
                  <a:pt x="174" y="226"/>
                </a:lnTo>
                <a:lnTo>
                  <a:pt x="176" y="226"/>
                </a:lnTo>
                <a:lnTo>
                  <a:pt x="180" y="226"/>
                </a:lnTo>
                <a:lnTo>
                  <a:pt x="182" y="226"/>
                </a:lnTo>
                <a:lnTo>
                  <a:pt x="184" y="222"/>
                </a:lnTo>
                <a:lnTo>
                  <a:pt x="182" y="214"/>
                </a:lnTo>
                <a:lnTo>
                  <a:pt x="182" y="212"/>
                </a:lnTo>
                <a:lnTo>
                  <a:pt x="180" y="210"/>
                </a:lnTo>
                <a:lnTo>
                  <a:pt x="176" y="210"/>
                </a:lnTo>
                <a:lnTo>
                  <a:pt x="172" y="210"/>
                </a:lnTo>
                <a:close/>
                <a:moveTo>
                  <a:pt x="182" y="234"/>
                </a:moveTo>
                <a:lnTo>
                  <a:pt x="182" y="234"/>
                </a:lnTo>
                <a:lnTo>
                  <a:pt x="178" y="234"/>
                </a:lnTo>
                <a:lnTo>
                  <a:pt x="178" y="238"/>
                </a:lnTo>
                <a:lnTo>
                  <a:pt x="178" y="242"/>
                </a:lnTo>
                <a:lnTo>
                  <a:pt x="178" y="244"/>
                </a:lnTo>
                <a:lnTo>
                  <a:pt x="180" y="248"/>
                </a:lnTo>
                <a:lnTo>
                  <a:pt x="182" y="248"/>
                </a:lnTo>
                <a:lnTo>
                  <a:pt x="186" y="248"/>
                </a:lnTo>
                <a:lnTo>
                  <a:pt x="190" y="248"/>
                </a:lnTo>
                <a:lnTo>
                  <a:pt x="192" y="248"/>
                </a:lnTo>
                <a:lnTo>
                  <a:pt x="192" y="244"/>
                </a:lnTo>
                <a:lnTo>
                  <a:pt x="192" y="242"/>
                </a:lnTo>
                <a:lnTo>
                  <a:pt x="192" y="238"/>
                </a:lnTo>
                <a:lnTo>
                  <a:pt x="190" y="234"/>
                </a:lnTo>
                <a:lnTo>
                  <a:pt x="188" y="234"/>
                </a:lnTo>
                <a:lnTo>
                  <a:pt x="184" y="234"/>
                </a:lnTo>
                <a:lnTo>
                  <a:pt x="182" y="234"/>
                </a:lnTo>
                <a:close/>
                <a:moveTo>
                  <a:pt x="192" y="210"/>
                </a:moveTo>
                <a:lnTo>
                  <a:pt x="192" y="210"/>
                </a:lnTo>
                <a:lnTo>
                  <a:pt x="190" y="212"/>
                </a:lnTo>
                <a:lnTo>
                  <a:pt x="190" y="214"/>
                </a:lnTo>
                <a:lnTo>
                  <a:pt x="190" y="218"/>
                </a:lnTo>
                <a:lnTo>
                  <a:pt x="190" y="222"/>
                </a:lnTo>
                <a:lnTo>
                  <a:pt x="192" y="226"/>
                </a:lnTo>
                <a:lnTo>
                  <a:pt x="194" y="226"/>
                </a:lnTo>
                <a:lnTo>
                  <a:pt x="198" y="226"/>
                </a:lnTo>
                <a:lnTo>
                  <a:pt x="200" y="226"/>
                </a:lnTo>
                <a:lnTo>
                  <a:pt x="204" y="226"/>
                </a:lnTo>
                <a:lnTo>
                  <a:pt x="204" y="222"/>
                </a:lnTo>
                <a:lnTo>
                  <a:pt x="204" y="214"/>
                </a:lnTo>
                <a:lnTo>
                  <a:pt x="202" y="212"/>
                </a:lnTo>
                <a:lnTo>
                  <a:pt x="200" y="210"/>
                </a:lnTo>
                <a:lnTo>
                  <a:pt x="196" y="210"/>
                </a:lnTo>
                <a:lnTo>
                  <a:pt x="192" y="210"/>
                </a:lnTo>
                <a:close/>
                <a:moveTo>
                  <a:pt x="202" y="234"/>
                </a:moveTo>
                <a:lnTo>
                  <a:pt x="202" y="234"/>
                </a:lnTo>
                <a:lnTo>
                  <a:pt x="200" y="234"/>
                </a:lnTo>
                <a:lnTo>
                  <a:pt x="198" y="238"/>
                </a:lnTo>
                <a:lnTo>
                  <a:pt x="200" y="242"/>
                </a:lnTo>
                <a:lnTo>
                  <a:pt x="200" y="244"/>
                </a:lnTo>
                <a:lnTo>
                  <a:pt x="200" y="248"/>
                </a:lnTo>
                <a:lnTo>
                  <a:pt x="204" y="248"/>
                </a:lnTo>
                <a:lnTo>
                  <a:pt x="208" y="248"/>
                </a:lnTo>
                <a:lnTo>
                  <a:pt x="210" y="248"/>
                </a:lnTo>
                <a:lnTo>
                  <a:pt x="214" y="248"/>
                </a:lnTo>
                <a:lnTo>
                  <a:pt x="214" y="244"/>
                </a:lnTo>
                <a:lnTo>
                  <a:pt x="214" y="242"/>
                </a:lnTo>
                <a:lnTo>
                  <a:pt x="212" y="238"/>
                </a:lnTo>
                <a:lnTo>
                  <a:pt x="212" y="234"/>
                </a:lnTo>
                <a:lnTo>
                  <a:pt x="208" y="234"/>
                </a:lnTo>
                <a:lnTo>
                  <a:pt x="206" y="234"/>
                </a:lnTo>
                <a:lnTo>
                  <a:pt x="202" y="234"/>
                </a:lnTo>
                <a:close/>
                <a:moveTo>
                  <a:pt x="212" y="256"/>
                </a:moveTo>
                <a:lnTo>
                  <a:pt x="212" y="256"/>
                </a:lnTo>
                <a:lnTo>
                  <a:pt x="210" y="258"/>
                </a:lnTo>
                <a:lnTo>
                  <a:pt x="208" y="260"/>
                </a:lnTo>
                <a:lnTo>
                  <a:pt x="208" y="264"/>
                </a:lnTo>
                <a:lnTo>
                  <a:pt x="210" y="268"/>
                </a:lnTo>
                <a:lnTo>
                  <a:pt x="210" y="270"/>
                </a:lnTo>
                <a:lnTo>
                  <a:pt x="214" y="272"/>
                </a:lnTo>
                <a:lnTo>
                  <a:pt x="218" y="272"/>
                </a:lnTo>
                <a:lnTo>
                  <a:pt x="222" y="272"/>
                </a:lnTo>
                <a:lnTo>
                  <a:pt x="224" y="270"/>
                </a:lnTo>
                <a:lnTo>
                  <a:pt x="224" y="268"/>
                </a:lnTo>
                <a:lnTo>
                  <a:pt x="224" y="264"/>
                </a:lnTo>
                <a:lnTo>
                  <a:pt x="224" y="260"/>
                </a:lnTo>
                <a:lnTo>
                  <a:pt x="222" y="258"/>
                </a:lnTo>
                <a:lnTo>
                  <a:pt x="220" y="256"/>
                </a:lnTo>
                <a:lnTo>
                  <a:pt x="216" y="256"/>
                </a:lnTo>
                <a:lnTo>
                  <a:pt x="212" y="256"/>
                </a:lnTo>
                <a:close/>
                <a:moveTo>
                  <a:pt x="212" y="210"/>
                </a:moveTo>
                <a:lnTo>
                  <a:pt x="212" y="210"/>
                </a:lnTo>
                <a:lnTo>
                  <a:pt x="210" y="212"/>
                </a:lnTo>
                <a:lnTo>
                  <a:pt x="210" y="214"/>
                </a:lnTo>
                <a:lnTo>
                  <a:pt x="210" y="218"/>
                </a:lnTo>
                <a:lnTo>
                  <a:pt x="210" y="222"/>
                </a:lnTo>
                <a:lnTo>
                  <a:pt x="212" y="226"/>
                </a:lnTo>
                <a:lnTo>
                  <a:pt x="214" y="226"/>
                </a:lnTo>
                <a:lnTo>
                  <a:pt x="218" y="226"/>
                </a:lnTo>
                <a:lnTo>
                  <a:pt x="222" y="226"/>
                </a:lnTo>
                <a:lnTo>
                  <a:pt x="224" y="226"/>
                </a:lnTo>
                <a:lnTo>
                  <a:pt x="224" y="222"/>
                </a:lnTo>
                <a:lnTo>
                  <a:pt x="224" y="218"/>
                </a:lnTo>
                <a:lnTo>
                  <a:pt x="222" y="214"/>
                </a:lnTo>
                <a:lnTo>
                  <a:pt x="222" y="212"/>
                </a:lnTo>
                <a:lnTo>
                  <a:pt x="218" y="210"/>
                </a:lnTo>
                <a:lnTo>
                  <a:pt x="216" y="210"/>
                </a:lnTo>
                <a:lnTo>
                  <a:pt x="212" y="210"/>
                </a:lnTo>
                <a:close/>
                <a:moveTo>
                  <a:pt x="222" y="234"/>
                </a:moveTo>
                <a:lnTo>
                  <a:pt x="222" y="234"/>
                </a:lnTo>
                <a:lnTo>
                  <a:pt x="220" y="234"/>
                </a:lnTo>
                <a:lnTo>
                  <a:pt x="220" y="238"/>
                </a:lnTo>
                <a:lnTo>
                  <a:pt x="222" y="244"/>
                </a:lnTo>
                <a:lnTo>
                  <a:pt x="222" y="248"/>
                </a:lnTo>
                <a:lnTo>
                  <a:pt x="226" y="248"/>
                </a:lnTo>
                <a:lnTo>
                  <a:pt x="228" y="248"/>
                </a:lnTo>
                <a:lnTo>
                  <a:pt x="232" y="248"/>
                </a:lnTo>
                <a:lnTo>
                  <a:pt x="234" y="248"/>
                </a:lnTo>
                <a:lnTo>
                  <a:pt x="236" y="244"/>
                </a:lnTo>
                <a:lnTo>
                  <a:pt x="234" y="242"/>
                </a:lnTo>
                <a:lnTo>
                  <a:pt x="234" y="238"/>
                </a:lnTo>
                <a:lnTo>
                  <a:pt x="232" y="234"/>
                </a:lnTo>
                <a:lnTo>
                  <a:pt x="230" y="234"/>
                </a:lnTo>
                <a:lnTo>
                  <a:pt x="226" y="234"/>
                </a:lnTo>
                <a:lnTo>
                  <a:pt x="222" y="234"/>
                </a:lnTo>
                <a:close/>
                <a:moveTo>
                  <a:pt x="232" y="210"/>
                </a:moveTo>
                <a:lnTo>
                  <a:pt x="232" y="210"/>
                </a:lnTo>
                <a:lnTo>
                  <a:pt x="230" y="212"/>
                </a:lnTo>
                <a:lnTo>
                  <a:pt x="230" y="214"/>
                </a:lnTo>
                <a:lnTo>
                  <a:pt x="230" y="218"/>
                </a:lnTo>
                <a:lnTo>
                  <a:pt x="232" y="222"/>
                </a:lnTo>
                <a:lnTo>
                  <a:pt x="232" y="226"/>
                </a:lnTo>
                <a:lnTo>
                  <a:pt x="236" y="226"/>
                </a:lnTo>
                <a:lnTo>
                  <a:pt x="246" y="226"/>
                </a:lnTo>
                <a:lnTo>
                  <a:pt x="256" y="226"/>
                </a:lnTo>
                <a:lnTo>
                  <a:pt x="258" y="226"/>
                </a:lnTo>
                <a:lnTo>
                  <a:pt x="258" y="222"/>
                </a:lnTo>
                <a:lnTo>
                  <a:pt x="258" y="218"/>
                </a:lnTo>
                <a:lnTo>
                  <a:pt x="256" y="214"/>
                </a:lnTo>
                <a:lnTo>
                  <a:pt x="254" y="212"/>
                </a:lnTo>
                <a:lnTo>
                  <a:pt x="252" y="210"/>
                </a:lnTo>
                <a:lnTo>
                  <a:pt x="242" y="210"/>
                </a:lnTo>
                <a:lnTo>
                  <a:pt x="232" y="210"/>
                </a:lnTo>
                <a:close/>
                <a:moveTo>
                  <a:pt x="234" y="256"/>
                </a:moveTo>
                <a:lnTo>
                  <a:pt x="234" y="256"/>
                </a:lnTo>
                <a:lnTo>
                  <a:pt x="232" y="258"/>
                </a:lnTo>
                <a:lnTo>
                  <a:pt x="230" y="260"/>
                </a:lnTo>
                <a:lnTo>
                  <a:pt x="232" y="268"/>
                </a:lnTo>
                <a:lnTo>
                  <a:pt x="234" y="270"/>
                </a:lnTo>
                <a:lnTo>
                  <a:pt x="236" y="272"/>
                </a:lnTo>
                <a:lnTo>
                  <a:pt x="240" y="272"/>
                </a:lnTo>
                <a:lnTo>
                  <a:pt x="244" y="272"/>
                </a:lnTo>
                <a:lnTo>
                  <a:pt x="246" y="270"/>
                </a:lnTo>
                <a:lnTo>
                  <a:pt x="246" y="268"/>
                </a:lnTo>
                <a:lnTo>
                  <a:pt x="246" y="264"/>
                </a:lnTo>
                <a:lnTo>
                  <a:pt x="246" y="260"/>
                </a:lnTo>
                <a:lnTo>
                  <a:pt x="244" y="258"/>
                </a:lnTo>
                <a:lnTo>
                  <a:pt x="240" y="256"/>
                </a:lnTo>
                <a:lnTo>
                  <a:pt x="238" y="256"/>
                </a:lnTo>
                <a:lnTo>
                  <a:pt x="234" y="256"/>
                </a:lnTo>
                <a:close/>
                <a:moveTo>
                  <a:pt x="244" y="234"/>
                </a:moveTo>
                <a:lnTo>
                  <a:pt x="244" y="234"/>
                </a:lnTo>
                <a:lnTo>
                  <a:pt x="242" y="234"/>
                </a:lnTo>
                <a:lnTo>
                  <a:pt x="240" y="238"/>
                </a:lnTo>
                <a:lnTo>
                  <a:pt x="242" y="242"/>
                </a:lnTo>
                <a:lnTo>
                  <a:pt x="242" y="244"/>
                </a:lnTo>
                <a:lnTo>
                  <a:pt x="244" y="248"/>
                </a:lnTo>
                <a:lnTo>
                  <a:pt x="246" y="248"/>
                </a:lnTo>
                <a:lnTo>
                  <a:pt x="254" y="248"/>
                </a:lnTo>
                <a:lnTo>
                  <a:pt x="260" y="248"/>
                </a:lnTo>
                <a:lnTo>
                  <a:pt x="264" y="248"/>
                </a:lnTo>
                <a:lnTo>
                  <a:pt x="264" y="244"/>
                </a:lnTo>
                <a:lnTo>
                  <a:pt x="262" y="242"/>
                </a:lnTo>
                <a:lnTo>
                  <a:pt x="262" y="238"/>
                </a:lnTo>
                <a:lnTo>
                  <a:pt x="260" y="234"/>
                </a:lnTo>
                <a:lnTo>
                  <a:pt x="258" y="234"/>
                </a:lnTo>
                <a:lnTo>
                  <a:pt x="250" y="234"/>
                </a:lnTo>
                <a:lnTo>
                  <a:pt x="244" y="234"/>
                </a:lnTo>
                <a:close/>
                <a:moveTo>
                  <a:pt x="256" y="256"/>
                </a:moveTo>
                <a:lnTo>
                  <a:pt x="256" y="256"/>
                </a:lnTo>
                <a:lnTo>
                  <a:pt x="252" y="258"/>
                </a:lnTo>
                <a:lnTo>
                  <a:pt x="252" y="260"/>
                </a:lnTo>
                <a:lnTo>
                  <a:pt x="254" y="264"/>
                </a:lnTo>
                <a:lnTo>
                  <a:pt x="254" y="268"/>
                </a:lnTo>
                <a:lnTo>
                  <a:pt x="256" y="270"/>
                </a:lnTo>
                <a:lnTo>
                  <a:pt x="260" y="272"/>
                </a:lnTo>
                <a:lnTo>
                  <a:pt x="262" y="272"/>
                </a:lnTo>
                <a:lnTo>
                  <a:pt x="266" y="272"/>
                </a:lnTo>
                <a:lnTo>
                  <a:pt x="270" y="270"/>
                </a:lnTo>
                <a:lnTo>
                  <a:pt x="270" y="268"/>
                </a:lnTo>
                <a:lnTo>
                  <a:pt x="268" y="264"/>
                </a:lnTo>
                <a:lnTo>
                  <a:pt x="268" y="260"/>
                </a:lnTo>
                <a:lnTo>
                  <a:pt x="266" y="258"/>
                </a:lnTo>
                <a:lnTo>
                  <a:pt x="262" y="256"/>
                </a:lnTo>
                <a:lnTo>
                  <a:pt x="260" y="256"/>
                </a:lnTo>
                <a:lnTo>
                  <a:pt x="256" y="25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35" name="Freeform 3092"/>
          <p:cNvSpPr>
            <a:spLocks noEditPoints="1"/>
          </p:cNvSpPr>
          <p:nvPr/>
        </p:nvSpPr>
        <p:spPr bwMode="auto">
          <a:xfrm>
            <a:off x="2800350" y="3044825"/>
            <a:ext cx="450850" cy="449263"/>
          </a:xfrm>
          <a:custGeom>
            <a:avLst/>
            <a:gdLst>
              <a:gd name="T0" fmla="*/ 2147483647 w 302"/>
              <a:gd name="T1" fmla="*/ 0 h 300"/>
              <a:gd name="T2" fmla="*/ 2147483647 w 302"/>
              <a:gd name="T3" fmla="*/ 0 h 300"/>
              <a:gd name="T4" fmla="*/ 2147483647 w 302"/>
              <a:gd name="T5" fmla="*/ 2147483647 h 300"/>
              <a:gd name="T6" fmla="*/ 2147483647 w 302"/>
              <a:gd name="T7" fmla="*/ 2147483647 h 300"/>
              <a:gd name="T8" fmla="*/ 2147483647 w 302"/>
              <a:gd name="T9" fmla="*/ 2147483647 h 300"/>
              <a:gd name="T10" fmla="*/ 2147483647 w 302"/>
              <a:gd name="T11" fmla="*/ 2147483647 h 300"/>
              <a:gd name="T12" fmla="*/ 2147483647 w 302"/>
              <a:gd name="T13" fmla="*/ 2147483647 h 300"/>
              <a:gd name="T14" fmla="*/ 2147483647 w 302"/>
              <a:gd name="T15" fmla="*/ 2147483647 h 300"/>
              <a:gd name="T16" fmla="*/ 2147483647 w 302"/>
              <a:gd name="T17" fmla="*/ 2147483647 h 300"/>
              <a:gd name="T18" fmla="*/ 2147483647 w 302"/>
              <a:gd name="T19" fmla="*/ 2147483647 h 300"/>
              <a:gd name="T20" fmla="*/ 2147483647 w 302"/>
              <a:gd name="T21" fmla="*/ 2147483647 h 300"/>
              <a:gd name="T22" fmla="*/ 2147483647 w 302"/>
              <a:gd name="T23" fmla="*/ 2147483647 h 300"/>
              <a:gd name="T24" fmla="*/ 2147483647 w 302"/>
              <a:gd name="T25" fmla="*/ 2147483647 h 300"/>
              <a:gd name="T26" fmla="*/ 2147483647 w 302"/>
              <a:gd name="T27" fmla="*/ 2147483647 h 300"/>
              <a:gd name="T28" fmla="*/ 2147483647 w 302"/>
              <a:gd name="T29" fmla="*/ 2147483647 h 300"/>
              <a:gd name="T30" fmla="*/ 2147483647 w 302"/>
              <a:gd name="T31" fmla="*/ 2147483647 h 300"/>
              <a:gd name="T32" fmla="*/ 0 w 302"/>
              <a:gd name="T33" fmla="*/ 2147483647 h 300"/>
              <a:gd name="T34" fmla="*/ 0 w 302"/>
              <a:gd name="T35" fmla="*/ 2147483647 h 300"/>
              <a:gd name="T36" fmla="*/ 2147483647 w 302"/>
              <a:gd name="T37" fmla="*/ 2147483647 h 300"/>
              <a:gd name="T38" fmla="*/ 2147483647 w 302"/>
              <a:gd name="T39" fmla="*/ 2147483647 h 300"/>
              <a:gd name="T40" fmla="*/ 2147483647 w 302"/>
              <a:gd name="T41" fmla="*/ 2147483647 h 300"/>
              <a:gd name="T42" fmla="*/ 2147483647 w 302"/>
              <a:gd name="T43" fmla="*/ 2147483647 h 300"/>
              <a:gd name="T44" fmla="*/ 2147483647 w 302"/>
              <a:gd name="T45" fmla="*/ 2147483647 h 300"/>
              <a:gd name="T46" fmla="*/ 2147483647 w 302"/>
              <a:gd name="T47" fmla="*/ 2147483647 h 300"/>
              <a:gd name="T48" fmla="*/ 2147483647 w 302"/>
              <a:gd name="T49" fmla="*/ 2147483647 h 300"/>
              <a:gd name="T50" fmla="*/ 2147483647 w 302"/>
              <a:gd name="T51" fmla="*/ 0 h 300"/>
              <a:gd name="T52" fmla="*/ 2147483647 w 302"/>
              <a:gd name="T53" fmla="*/ 0 h 300"/>
              <a:gd name="T54" fmla="*/ 2147483647 w 302"/>
              <a:gd name="T55" fmla="*/ 2147483647 h 300"/>
              <a:gd name="T56" fmla="*/ 2147483647 w 302"/>
              <a:gd name="T57" fmla="*/ 2147483647 h 300"/>
              <a:gd name="T58" fmla="*/ 2147483647 w 302"/>
              <a:gd name="T59" fmla="*/ 2147483647 h 300"/>
              <a:gd name="T60" fmla="*/ 2147483647 w 302"/>
              <a:gd name="T61" fmla="*/ 2147483647 h 300"/>
              <a:gd name="T62" fmla="*/ 2147483647 w 302"/>
              <a:gd name="T63" fmla="*/ 2147483647 h 300"/>
              <a:gd name="T64" fmla="*/ 2147483647 w 302"/>
              <a:gd name="T65" fmla="*/ 2147483647 h 300"/>
              <a:gd name="T66" fmla="*/ 2147483647 w 302"/>
              <a:gd name="T67" fmla="*/ 2147483647 h 30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02"/>
              <a:gd name="T103" fmla="*/ 0 h 300"/>
              <a:gd name="T104" fmla="*/ 302 w 302"/>
              <a:gd name="T105" fmla="*/ 300 h 30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02" h="300">
                <a:moveTo>
                  <a:pt x="120" y="0"/>
                </a:moveTo>
                <a:lnTo>
                  <a:pt x="180" y="0"/>
                </a:lnTo>
                <a:lnTo>
                  <a:pt x="190" y="0"/>
                </a:lnTo>
                <a:lnTo>
                  <a:pt x="198" y="2"/>
                </a:lnTo>
                <a:lnTo>
                  <a:pt x="206" y="8"/>
                </a:lnTo>
                <a:lnTo>
                  <a:pt x="212" y="12"/>
                </a:lnTo>
                <a:lnTo>
                  <a:pt x="218" y="20"/>
                </a:lnTo>
                <a:lnTo>
                  <a:pt x="222" y="28"/>
                </a:lnTo>
                <a:lnTo>
                  <a:pt x="226" y="36"/>
                </a:lnTo>
                <a:lnTo>
                  <a:pt x="226" y="44"/>
                </a:lnTo>
                <a:lnTo>
                  <a:pt x="226" y="76"/>
                </a:lnTo>
                <a:lnTo>
                  <a:pt x="272" y="76"/>
                </a:lnTo>
                <a:lnTo>
                  <a:pt x="282" y="78"/>
                </a:lnTo>
                <a:lnTo>
                  <a:pt x="292" y="84"/>
                </a:lnTo>
                <a:lnTo>
                  <a:pt x="300" y="94"/>
                </a:lnTo>
                <a:lnTo>
                  <a:pt x="302" y="106"/>
                </a:lnTo>
                <a:lnTo>
                  <a:pt x="302" y="270"/>
                </a:lnTo>
                <a:lnTo>
                  <a:pt x="300" y="282"/>
                </a:lnTo>
                <a:lnTo>
                  <a:pt x="292" y="292"/>
                </a:lnTo>
                <a:lnTo>
                  <a:pt x="282" y="298"/>
                </a:lnTo>
                <a:lnTo>
                  <a:pt x="272" y="300"/>
                </a:lnTo>
                <a:lnTo>
                  <a:pt x="30" y="300"/>
                </a:lnTo>
                <a:lnTo>
                  <a:pt x="18" y="298"/>
                </a:lnTo>
                <a:lnTo>
                  <a:pt x="8" y="292"/>
                </a:lnTo>
                <a:lnTo>
                  <a:pt x="2" y="282"/>
                </a:lnTo>
                <a:lnTo>
                  <a:pt x="0" y="270"/>
                </a:lnTo>
                <a:lnTo>
                  <a:pt x="0" y="106"/>
                </a:lnTo>
                <a:lnTo>
                  <a:pt x="2" y="94"/>
                </a:lnTo>
                <a:lnTo>
                  <a:pt x="8" y="84"/>
                </a:lnTo>
                <a:lnTo>
                  <a:pt x="18" y="78"/>
                </a:lnTo>
                <a:lnTo>
                  <a:pt x="30" y="76"/>
                </a:lnTo>
                <a:lnTo>
                  <a:pt x="76" y="76"/>
                </a:lnTo>
                <a:lnTo>
                  <a:pt x="76" y="44"/>
                </a:lnTo>
                <a:lnTo>
                  <a:pt x="76" y="36"/>
                </a:lnTo>
                <a:lnTo>
                  <a:pt x="78" y="28"/>
                </a:lnTo>
                <a:lnTo>
                  <a:pt x="82" y="20"/>
                </a:lnTo>
                <a:lnTo>
                  <a:pt x="88" y="12"/>
                </a:lnTo>
                <a:lnTo>
                  <a:pt x="96" y="8"/>
                </a:lnTo>
                <a:lnTo>
                  <a:pt x="104" y="2"/>
                </a:lnTo>
                <a:lnTo>
                  <a:pt x="112" y="0"/>
                </a:lnTo>
                <a:lnTo>
                  <a:pt x="120" y="0"/>
                </a:lnTo>
                <a:close/>
                <a:moveTo>
                  <a:pt x="106" y="76"/>
                </a:moveTo>
                <a:lnTo>
                  <a:pt x="196" y="76"/>
                </a:lnTo>
                <a:lnTo>
                  <a:pt x="196" y="44"/>
                </a:lnTo>
                <a:lnTo>
                  <a:pt x="196" y="38"/>
                </a:lnTo>
                <a:lnTo>
                  <a:pt x="192" y="34"/>
                </a:lnTo>
                <a:lnTo>
                  <a:pt x="188" y="30"/>
                </a:lnTo>
                <a:lnTo>
                  <a:pt x="180" y="30"/>
                </a:lnTo>
                <a:lnTo>
                  <a:pt x="120" y="30"/>
                </a:lnTo>
                <a:lnTo>
                  <a:pt x="114" y="30"/>
                </a:lnTo>
                <a:lnTo>
                  <a:pt x="110" y="34"/>
                </a:lnTo>
                <a:lnTo>
                  <a:pt x="106" y="38"/>
                </a:lnTo>
                <a:lnTo>
                  <a:pt x="106" y="44"/>
                </a:lnTo>
                <a:lnTo>
                  <a:pt x="106" y="7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36" name="Freeform 3094"/>
          <p:cNvSpPr>
            <a:spLocks noEditPoints="1"/>
          </p:cNvSpPr>
          <p:nvPr/>
        </p:nvSpPr>
        <p:spPr bwMode="auto">
          <a:xfrm>
            <a:off x="1062038" y="3697288"/>
            <a:ext cx="484187" cy="481012"/>
          </a:xfrm>
          <a:custGeom>
            <a:avLst/>
            <a:gdLst>
              <a:gd name="T0" fmla="*/ 2147483647 w 530"/>
              <a:gd name="T1" fmla="*/ 2147483647 h 526"/>
              <a:gd name="T2" fmla="*/ 2147483647 w 530"/>
              <a:gd name="T3" fmla="*/ 2147483647 h 526"/>
              <a:gd name="T4" fmla="*/ 2147483647 w 530"/>
              <a:gd name="T5" fmla="*/ 2147483647 h 526"/>
              <a:gd name="T6" fmla="*/ 2147483647 w 530"/>
              <a:gd name="T7" fmla="*/ 2147483647 h 526"/>
              <a:gd name="T8" fmla="*/ 2147483647 w 530"/>
              <a:gd name="T9" fmla="*/ 2147483647 h 526"/>
              <a:gd name="T10" fmla="*/ 2147483647 w 530"/>
              <a:gd name="T11" fmla="*/ 2147483647 h 526"/>
              <a:gd name="T12" fmla="*/ 0 w 530"/>
              <a:gd name="T13" fmla="*/ 2147483647 h 526"/>
              <a:gd name="T14" fmla="*/ 2147483647 w 530"/>
              <a:gd name="T15" fmla="*/ 2147483647 h 526"/>
              <a:gd name="T16" fmla="*/ 2147483647 w 530"/>
              <a:gd name="T17" fmla="*/ 2147483647 h 526"/>
              <a:gd name="T18" fmla="*/ 2147483647 w 530"/>
              <a:gd name="T19" fmla="*/ 0 h 526"/>
              <a:gd name="T20" fmla="*/ 2147483647 w 530"/>
              <a:gd name="T21" fmla="*/ 0 h 526"/>
              <a:gd name="T22" fmla="*/ 2147483647 w 530"/>
              <a:gd name="T23" fmla="*/ 2147483647 h 526"/>
              <a:gd name="T24" fmla="*/ 2147483647 w 530"/>
              <a:gd name="T25" fmla="*/ 2147483647 h 526"/>
              <a:gd name="T26" fmla="*/ 2147483647 w 530"/>
              <a:gd name="T27" fmla="*/ 2147483647 h 526"/>
              <a:gd name="T28" fmla="*/ 2147483647 w 530"/>
              <a:gd name="T29" fmla="*/ 2147483647 h 526"/>
              <a:gd name="T30" fmla="*/ 2147483647 w 530"/>
              <a:gd name="T31" fmla="*/ 2147483647 h 526"/>
              <a:gd name="T32" fmla="*/ 2147483647 w 530"/>
              <a:gd name="T33" fmla="*/ 2147483647 h 526"/>
              <a:gd name="T34" fmla="*/ 2147483647 w 530"/>
              <a:gd name="T35" fmla="*/ 2147483647 h 526"/>
              <a:gd name="T36" fmla="*/ 2147483647 w 530"/>
              <a:gd name="T37" fmla="*/ 2147483647 h 526"/>
              <a:gd name="T38" fmla="*/ 2147483647 w 530"/>
              <a:gd name="T39" fmla="*/ 2147483647 h 526"/>
              <a:gd name="T40" fmla="*/ 2147483647 w 530"/>
              <a:gd name="T41" fmla="*/ 2147483647 h 526"/>
              <a:gd name="T42" fmla="*/ 2147483647 w 530"/>
              <a:gd name="T43" fmla="*/ 2147483647 h 526"/>
              <a:gd name="T44" fmla="*/ 2147483647 w 530"/>
              <a:gd name="T45" fmla="*/ 2147483647 h 526"/>
              <a:gd name="T46" fmla="*/ 2147483647 w 530"/>
              <a:gd name="T47" fmla="*/ 2147483647 h 526"/>
              <a:gd name="T48" fmla="*/ 2147483647 w 530"/>
              <a:gd name="T49" fmla="*/ 2147483647 h 526"/>
              <a:gd name="T50" fmla="*/ 2147483647 w 530"/>
              <a:gd name="T51" fmla="*/ 2147483647 h 526"/>
              <a:gd name="T52" fmla="*/ 2147483647 w 530"/>
              <a:gd name="T53" fmla="*/ 2147483647 h 526"/>
              <a:gd name="T54" fmla="*/ 2147483647 w 530"/>
              <a:gd name="T55" fmla="*/ 2147483647 h 526"/>
              <a:gd name="T56" fmla="*/ 2147483647 w 530"/>
              <a:gd name="T57" fmla="*/ 2147483647 h 526"/>
              <a:gd name="T58" fmla="*/ 2147483647 w 530"/>
              <a:gd name="T59" fmla="*/ 2147483647 h 526"/>
              <a:gd name="T60" fmla="*/ 2147483647 w 530"/>
              <a:gd name="T61" fmla="*/ 2147483647 h 526"/>
              <a:gd name="T62" fmla="*/ 2147483647 w 530"/>
              <a:gd name="T63" fmla="*/ 2147483647 h 526"/>
              <a:gd name="T64" fmla="*/ 2147483647 w 530"/>
              <a:gd name="T65" fmla="*/ 2147483647 h 526"/>
              <a:gd name="T66" fmla="*/ 2147483647 w 530"/>
              <a:gd name="T67" fmla="*/ 2147483647 h 526"/>
              <a:gd name="T68" fmla="*/ 2147483647 w 530"/>
              <a:gd name="T69" fmla="*/ 2147483647 h 526"/>
              <a:gd name="T70" fmla="*/ 2147483647 w 530"/>
              <a:gd name="T71" fmla="*/ 2147483647 h 526"/>
              <a:gd name="T72" fmla="*/ 2147483647 w 530"/>
              <a:gd name="T73" fmla="*/ 2147483647 h 526"/>
              <a:gd name="T74" fmla="*/ 2147483647 w 530"/>
              <a:gd name="T75" fmla="*/ 2147483647 h 526"/>
              <a:gd name="T76" fmla="*/ 2147483647 w 530"/>
              <a:gd name="T77" fmla="*/ 2147483647 h 526"/>
              <a:gd name="T78" fmla="*/ 2147483647 w 530"/>
              <a:gd name="T79" fmla="*/ 2147483647 h 526"/>
              <a:gd name="T80" fmla="*/ 2147483647 w 530"/>
              <a:gd name="T81" fmla="*/ 2147483647 h 526"/>
              <a:gd name="T82" fmla="*/ 2147483647 w 530"/>
              <a:gd name="T83" fmla="*/ 2147483647 h 526"/>
              <a:gd name="T84" fmla="*/ 2147483647 w 530"/>
              <a:gd name="T85" fmla="*/ 2147483647 h 526"/>
              <a:gd name="T86" fmla="*/ 2147483647 w 530"/>
              <a:gd name="T87" fmla="*/ 2147483647 h 526"/>
              <a:gd name="T88" fmla="*/ 2147483647 w 530"/>
              <a:gd name="T89" fmla="*/ 2147483647 h 526"/>
              <a:gd name="T90" fmla="*/ 2147483647 w 530"/>
              <a:gd name="T91" fmla="*/ 2147483647 h 526"/>
              <a:gd name="T92" fmla="*/ 2147483647 w 530"/>
              <a:gd name="T93" fmla="*/ 2147483647 h 526"/>
              <a:gd name="T94" fmla="*/ 2147483647 w 530"/>
              <a:gd name="T95" fmla="*/ 2147483647 h 526"/>
              <a:gd name="T96" fmla="*/ 2147483647 w 530"/>
              <a:gd name="T97" fmla="*/ 2147483647 h 526"/>
              <a:gd name="T98" fmla="*/ 2147483647 w 530"/>
              <a:gd name="T99" fmla="*/ 2147483647 h 526"/>
              <a:gd name="T100" fmla="*/ 2147483647 w 530"/>
              <a:gd name="T101" fmla="*/ 2147483647 h 526"/>
              <a:gd name="T102" fmla="*/ 2147483647 w 530"/>
              <a:gd name="T103" fmla="*/ 2147483647 h 526"/>
              <a:gd name="T104" fmla="*/ 2147483647 w 530"/>
              <a:gd name="T105" fmla="*/ 2147483647 h 526"/>
              <a:gd name="T106" fmla="*/ 2147483647 w 530"/>
              <a:gd name="T107" fmla="*/ 2147483647 h 526"/>
              <a:gd name="T108" fmla="*/ 2147483647 w 530"/>
              <a:gd name="T109" fmla="*/ 2147483647 h 526"/>
              <a:gd name="T110" fmla="*/ 2147483647 w 530"/>
              <a:gd name="T111" fmla="*/ 2147483647 h 526"/>
              <a:gd name="T112" fmla="*/ 2147483647 w 530"/>
              <a:gd name="T113" fmla="*/ 2147483647 h 526"/>
              <a:gd name="T114" fmla="*/ 2147483647 w 530"/>
              <a:gd name="T115" fmla="*/ 2147483647 h 526"/>
              <a:gd name="T116" fmla="*/ 2147483647 w 530"/>
              <a:gd name="T117" fmla="*/ 2147483647 h 526"/>
              <a:gd name="T118" fmla="*/ 2147483647 w 530"/>
              <a:gd name="T119" fmla="*/ 2147483647 h 526"/>
              <a:gd name="T120" fmla="*/ 2147483647 w 530"/>
              <a:gd name="T121" fmla="*/ 2147483647 h 526"/>
              <a:gd name="T122" fmla="*/ 2147483647 w 530"/>
              <a:gd name="T123" fmla="*/ 2147483647 h 526"/>
              <a:gd name="T124" fmla="*/ 2147483647 w 530"/>
              <a:gd name="T125" fmla="*/ 2147483647 h 52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30"/>
              <a:gd name="T190" fmla="*/ 0 h 526"/>
              <a:gd name="T191" fmla="*/ 530 w 530"/>
              <a:gd name="T192" fmla="*/ 526 h 52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30" h="526">
                <a:moveTo>
                  <a:pt x="105" y="526"/>
                </a:moveTo>
                <a:lnTo>
                  <a:pt x="105" y="526"/>
                </a:lnTo>
                <a:lnTo>
                  <a:pt x="88" y="522"/>
                </a:lnTo>
                <a:lnTo>
                  <a:pt x="70" y="512"/>
                </a:lnTo>
                <a:lnTo>
                  <a:pt x="56" y="494"/>
                </a:lnTo>
                <a:lnTo>
                  <a:pt x="53" y="473"/>
                </a:lnTo>
                <a:lnTo>
                  <a:pt x="53" y="291"/>
                </a:lnTo>
                <a:lnTo>
                  <a:pt x="28" y="291"/>
                </a:lnTo>
                <a:lnTo>
                  <a:pt x="18" y="288"/>
                </a:lnTo>
                <a:lnTo>
                  <a:pt x="7" y="284"/>
                </a:lnTo>
                <a:lnTo>
                  <a:pt x="4" y="274"/>
                </a:lnTo>
                <a:lnTo>
                  <a:pt x="0" y="263"/>
                </a:lnTo>
                <a:lnTo>
                  <a:pt x="4" y="252"/>
                </a:lnTo>
                <a:lnTo>
                  <a:pt x="7" y="245"/>
                </a:lnTo>
                <a:lnTo>
                  <a:pt x="246" y="7"/>
                </a:lnTo>
                <a:lnTo>
                  <a:pt x="256" y="0"/>
                </a:lnTo>
                <a:lnTo>
                  <a:pt x="267" y="0"/>
                </a:lnTo>
                <a:lnTo>
                  <a:pt x="274" y="0"/>
                </a:lnTo>
                <a:lnTo>
                  <a:pt x="284" y="7"/>
                </a:lnTo>
                <a:lnTo>
                  <a:pt x="372" y="95"/>
                </a:lnTo>
                <a:lnTo>
                  <a:pt x="372" y="77"/>
                </a:lnTo>
                <a:lnTo>
                  <a:pt x="372" y="67"/>
                </a:lnTo>
                <a:lnTo>
                  <a:pt x="379" y="60"/>
                </a:lnTo>
                <a:lnTo>
                  <a:pt x="386" y="53"/>
                </a:lnTo>
                <a:lnTo>
                  <a:pt x="397" y="53"/>
                </a:lnTo>
                <a:lnTo>
                  <a:pt x="425" y="53"/>
                </a:lnTo>
                <a:lnTo>
                  <a:pt x="435" y="53"/>
                </a:lnTo>
                <a:lnTo>
                  <a:pt x="442" y="60"/>
                </a:lnTo>
                <a:lnTo>
                  <a:pt x="449" y="67"/>
                </a:lnTo>
                <a:lnTo>
                  <a:pt x="449" y="77"/>
                </a:lnTo>
                <a:lnTo>
                  <a:pt x="449" y="172"/>
                </a:lnTo>
                <a:lnTo>
                  <a:pt x="523" y="245"/>
                </a:lnTo>
                <a:lnTo>
                  <a:pt x="526" y="252"/>
                </a:lnTo>
                <a:lnTo>
                  <a:pt x="530" y="263"/>
                </a:lnTo>
                <a:lnTo>
                  <a:pt x="530" y="274"/>
                </a:lnTo>
                <a:lnTo>
                  <a:pt x="523" y="284"/>
                </a:lnTo>
                <a:lnTo>
                  <a:pt x="516" y="288"/>
                </a:lnTo>
                <a:lnTo>
                  <a:pt x="502" y="291"/>
                </a:lnTo>
                <a:lnTo>
                  <a:pt x="477" y="291"/>
                </a:lnTo>
                <a:lnTo>
                  <a:pt x="477" y="473"/>
                </a:lnTo>
                <a:lnTo>
                  <a:pt x="474" y="494"/>
                </a:lnTo>
                <a:lnTo>
                  <a:pt x="460" y="512"/>
                </a:lnTo>
                <a:lnTo>
                  <a:pt x="446" y="522"/>
                </a:lnTo>
                <a:lnTo>
                  <a:pt x="425" y="526"/>
                </a:lnTo>
                <a:lnTo>
                  <a:pt x="267" y="526"/>
                </a:lnTo>
                <a:lnTo>
                  <a:pt x="105" y="526"/>
                </a:lnTo>
                <a:close/>
                <a:moveTo>
                  <a:pt x="186" y="316"/>
                </a:moveTo>
                <a:lnTo>
                  <a:pt x="214" y="316"/>
                </a:lnTo>
                <a:lnTo>
                  <a:pt x="225" y="319"/>
                </a:lnTo>
                <a:lnTo>
                  <a:pt x="232" y="323"/>
                </a:lnTo>
                <a:lnTo>
                  <a:pt x="239" y="330"/>
                </a:lnTo>
                <a:lnTo>
                  <a:pt x="239" y="344"/>
                </a:lnTo>
                <a:lnTo>
                  <a:pt x="239" y="473"/>
                </a:lnTo>
                <a:lnTo>
                  <a:pt x="397" y="473"/>
                </a:lnTo>
                <a:lnTo>
                  <a:pt x="411" y="473"/>
                </a:lnTo>
                <a:lnTo>
                  <a:pt x="418" y="470"/>
                </a:lnTo>
                <a:lnTo>
                  <a:pt x="421" y="459"/>
                </a:lnTo>
                <a:lnTo>
                  <a:pt x="425" y="449"/>
                </a:lnTo>
                <a:lnTo>
                  <a:pt x="425" y="291"/>
                </a:lnTo>
                <a:lnTo>
                  <a:pt x="421" y="277"/>
                </a:lnTo>
                <a:lnTo>
                  <a:pt x="418" y="270"/>
                </a:lnTo>
                <a:lnTo>
                  <a:pt x="411" y="267"/>
                </a:lnTo>
                <a:lnTo>
                  <a:pt x="397" y="263"/>
                </a:lnTo>
                <a:lnTo>
                  <a:pt x="133" y="263"/>
                </a:lnTo>
                <a:lnTo>
                  <a:pt x="123" y="267"/>
                </a:lnTo>
                <a:lnTo>
                  <a:pt x="112" y="270"/>
                </a:lnTo>
                <a:lnTo>
                  <a:pt x="109" y="277"/>
                </a:lnTo>
                <a:lnTo>
                  <a:pt x="105" y="291"/>
                </a:lnTo>
                <a:lnTo>
                  <a:pt x="105" y="449"/>
                </a:lnTo>
                <a:lnTo>
                  <a:pt x="109" y="459"/>
                </a:lnTo>
                <a:lnTo>
                  <a:pt x="112" y="470"/>
                </a:lnTo>
                <a:lnTo>
                  <a:pt x="123" y="473"/>
                </a:lnTo>
                <a:lnTo>
                  <a:pt x="133" y="473"/>
                </a:lnTo>
                <a:lnTo>
                  <a:pt x="158" y="473"/>
                </a:lnTo>
                <a:lnTo>
                  <a:pt x="158" y="344"/>
                </a:lnTo>
                <a:lnTo>
                  <a:pt x="161" y="330"/>
                </a:lnTo>
                <a:lnTo>
                  <a:pt x="165" y="323"/>
                </a:lnTo>
                <a:lnTo>
                  <a:pt x="176" y="319"/>
                </a:lnTo>
                <a:lnTo>
                  <a:pt x="186" y="316"/>
                </a:lnTo>
                <a:close/>
                <a:moveTo>
                  <a:pt x="319" y="316"/>
                </a:moveTo>
                <a:lnTo>
                  <a:pt x="344" y="316"/>
                </a:lnTo>
                <a:lnTo>
                  <a:pt x="358" y="319"/>
                </a:lnTo>
                <a:lnTo>
                  <a:pt x="365" y="323"/>
                </a:lnTo>
                <a:lnTo>
                  <a:pt x="369" y="330"/>
                </a:lnTo>
                <a:lnTo>
                  <a:pt x="372" y="344"/>
                </a:lnTo>
                <a:lnTo>
                  <a:pt x="372" y="368"/>
                </a:lnTo>
                <a:lnTo>
                  <a:pt x="369" y="382"/>
                </a:lnTo>
                <a:lnTo>
                  <a:pt x="365" y="389"/>
                </a:lnTo>
                <a:lnTo>
                  <a:pt x="358" y="393"/>
                </a:lnTo>
                <a:lnTo>
                  <a:pt x="344" y="396"/>
                </a:lnTo>
                <a:lnTo>
                  <a:pt x="319" y="396"/>
                </a:lnTo>
                <a:lnTo>
                  <a:pt x="305" y="393"/>
                </a:lnTo>
                <a:lnTo>
                  <a:pt x="298" y="389"/>
                </a:lnTo>
                <a:lnTo>
                  <a:pt x="295" y="382"/>
                </a:lnTo>
                <a:lnTo>
                  <a:pt x="291" y="368"/>
                </a:lnTo>
                <a:lnTo>
                  <a:pt x="291" y="344"/>
                </a:lnTo>
                <a:lnTo>
                  <a:pt x="295" y="330"/>
                </a:lnTo>
                <a:lnTo>
                  <a:pt x="298" y="323"/>
                </a:lnTo>
                <a:lnTo>
                  <a:pt x="305" y="319"/>
                </a:ln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37" name="Freeform 3095"/>
          <p:cNvSpPr>
            <a:spLocks noEditPoints="1"/>
          </p:cNvSpPr>
          <p:nvPr/>
        </p:nvSpPr>
        <p:spPr bwMode="auto">
          <a:xfrm>
            <a:off x="4475163" y="2414588"/>
            <a:ext cx="452437" cy="452437"/>
          </a:xfrm>
          <a:custGeom>
            <a:avLst/>
            <a:gdLst>
              <a:gd name="T0" fmla="*/ 2147483647 w 300"/>
              <a:gd name="T1" fmla="*/ 2147483647 h 300"/>
              <a:gd name="T2" fmla="*/ 2147483647 w 300"/>
              <a:gd name="T3" fmla="*/ 2147483647 h 300"/>
              <a:gd name="T4" fmla="*/ 2147483647 w 300"/>
              <a:gd name="T5" fmla="*/ 2147483647 h 300"/>
              <a:gd name="T6" fmla="*/ 2147483647 w 300"/>
              <a:gd name="T7" fmla="*/ 2147483647 h 300"/>
              <a:gd name="T8" fmla="*/ 2147483647 w 300"/>
              <a:gd name="T9" fmla="*/ 2147483647 h 300"/>
              <a:gd name="T10" fmla="*/ 2147483647 w 300"/>
              <a:gd name="T11" fmla="*/ 2147483647 h 300"/>
              <a:gd name="T12" fmla="*/ 2147483647 w 300"/>
              <a:gd name="T13" fmla="*/ 2147483647 h 300"/>
              <a:gd name="T14" fmla="*/ 2147483647 w 300"/>
              <a:gd name="T15" fmla="*/ 2147483647 h 300"/>
              <a:gd name="T16" fmla="*/ 2147483647 w 300"/>
              <a:gd name="T17" fmla="*/ 2147483647 h 300"/>
              <a:gd name="T18" fmla="*/ 2147483647 w 300"/>
              <a:gd name="T19" fmla="*/ 2147483647 h 300"/>
              <a:gd name="T20" fmla="*/ 2147483647 w 300"/>
              <a:gd name="T21" fmla="*/ 2147483647 h 300"/>
              <a:gd name="T22" fmla="*/ 0 w 300"/>
              <a:gd name="T23" fmla="*/ 2147483647 h 300"/>
              <a:gd name="T24" fmla="*/ 2147483647 w 300"/>
              <a:gd name="T25" fmla="*/ 2147483647 h 300"/>
              <a:gd name="T26" fmla="*/ 2147483647 w 300"/>
              <a:gd name="T27" fmla="*/ 2147483647 h 300"/>
              <a:gd name="T28" fmla="*/ 2147483647 w 300"/>
              <a:gd name="T29" fmla="*/ 0 h 300"/>
              <a:gd name="T30" fmla="*/ 2147483647 w 300"/>
              <a:gd name="T31" fmla="*/ 2147483647 h 300"/>
              <a:gd name="T32" fmla="*/ 2147483647 w 300"/>
              <a:gd name="T33" fmla="*/ 2147483647 h 300"/>
              <a:gd name="T34" fmla="*/ 2147483647 w 300"/>
              <a:gd name="T35" fmla="*/ 2147483647 h 300"/>
              <a:gd name="T36" fmla="*/ 2147483647 w 300"/>
              <a:gd name="T37" fmla="*/ 2147483647 h 300"/>
              <a:gd name="T38" fmla="*/ 2147483647 w 300"/>
              <a:gd name="T39" fmla="*/ 2147483647 h 300"/>
              <a:gd name="T40" fmla="*/ 2147483647 w 300"/>
              <a:gd name="T41" fmla="*/ 2147483647 h 300"/>
              <a:gd name="T42" fmla="*/ 2147483647 w 300"/>
              <a:gd name="T43" fmla="*/ 2147483647 h 300"/>
              <a:gd name="T44" fmla="*/ 2147483647 w 300"/>
              <a:gd name="T45" fmla="*/ 2147483647 h 300"/>
              <a:gd name="T46" fmla="*/ 2147483647 w 300"/>
              <a:gd name="T47" fmla="*/ 2147483647 h 300"/>
              <a:gd name="T48" fmla="*/ 2147483647 w 300"/>
              <a:gd name="T49" fmla="*/ 2147483647 h 300"/>
              <a:gd name="T50" fmla="*/ 2147483647 w 300"/>
              <a:gd name="T51" fmla="*/ 2147483647 h 300"/>
              <a:gd name="T52" fmla="*/ 2147483647 w 300"/>
              <a:gd name="T53" fmla="*/ 2147483647 h 300"/>
              <a:gd name="T54" fmla="*/ 2147483647 w 300"/>
              <a:gd name="T55" fmla="*/ 2147483647 h 300"/>
              <a:gd name="T56" fmla="*/ 2147483647 w 300"/>
              <a:gd name="T57" fmla="*/ 2147483647 h 300"/>
              <a:gd name="T58" fmla="*/ 2147483647 w 300"/>
              <a:gd name="T59" fmla="*/ 2147483647 h 300"/>
              <a:gd name="T60" fmla="*/ 2147483647 w 300"/>
              <a:gd name="T61" fmla="*/ 2147483647 h 300"/>
              <a:gd name="T62" fmla="*/ 2147483647 w 300"/>
              <a:gd name="T63" fmla="*/ 2147483647 h 300"/>
              <a:gd name="T64" fmla="*/ 2147483647 w 300"/>
              <a:gd name="T65" fmla="*/ 2147483647 h 300"/>
              <a:gd name="T66" fmla="*/ 2147483647 w 300"/>
              <a:gd name="T67" fmla="*/ 2147483647 h 300"/>
              <a:gd name="T68" fmla="*/ 2147483647 w 300"/>
              <a:gd name="T69" fmla="*/ 2147483647 h 300"/>
              <a:gd name="T70" fmla="*/ 2147483647 w 300"/>
              <a:gd name="T71" fmla="*/ 2147483647 h 300"/>
              <a:gd name="T72" fmla="*/ 2147483647 w 300"/>
              <a:gd name="T73" fmla="*/ 2147483647 h 300"/>
              <a:gd name="T74" fmla="*/ 2147483647 w 300"/>
              <a:gd name="T75" fmla="*/ 2147483647 h 300"/>
              <a:gd name="T76" fmla="*/ 2147483647 w 300"/>
              <a:gd name="T77" fmla="*/ 2147483647 h 300"/>
              <a:gd name="T78" fmla="*/ 2147483647 w 300"/>
              <a:gd name="T79" fmla="*/ 2147483647 h 300"/>
              <a:gd name="T80" fmla="*/ 2147483647 w 300"/>
              <a:gd name="T81" fmla="*/ 2147483647 h 300"/>
              <a:gd name="T82" fmla="*/ 2147483647 w 300"/>
              <a:gd name="T83" fmla="*/ 2147483647 h 300"/>
              <a:gd name="T84" fmla="*/ 2147483647 w 300"/>
              <a:gd name="T85" fmla="*/ 2147483647 h 300"/>
              <a:gd name="T86" fmla="*/ 2147483647 w 300"/>
              <a:gd name="T87" fmla="*/ 2147483647 h 300"/>
              <a:gd name="T88" fmla="*/ 2147483647 w 300"/>
              <a:gd name="T89" fmla="*/ 0 h 300"/>
              <a:gd name="T90" fmla="*/ 2147483647 w 300"/>
              <a:gd name="T91" fmla="*/ 2147483647 h 300"/>
              <a:gd name="T92" fmla="*/ 2147483647 w 300"/>
              <a:gd name="T93" fmla="*/ 2147483647 h 300"/>
              <a:gd name="T94" fmla="*/ 2147483647 w 300"/>
              <a:gd name="T95" fmla="*/ 2147483647 h 300"/>
              <a:gd name="T96" fmla="*/ 2147483647 w 300"/>
              <a:gd name="T97" fmla="*/ 2147483647 h 300"/>
              <a:gd name="T98" fmla="*/ 2147483647 w 300"/>
              <a:gd name="T99" fmla="*/ 2147483647 h 300"/>
              <a:gd name="T100" fmla="*/ 2147483647 w 300"/>
              <a:gd name="T101" fmla="*/ 2147483647 h 300"/>
              <a:gd name="T102" fmla="*/ 2147483647 w 300"/>
              <a:gd name="T103" fmla="*/ 2147483647 h 300"/>
              <a:gd name="T104" fmla="*/ 2147483647 w 300"/>
              <a:gd name="T105" fmla="*/ 2147483647 h 300"/>
              <a:gd name="T106" fmla="*/ 2147483647 w 300"/>
              <a:gd name="T107" fmla="*/ 0 h 30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00"/>
              <a:gd name="T163" fmla="*/ 0 h 300"/>
              <a:gd name="T164" fmla="*/ 300 w 300"/>
              <a:gd name="T165" fmla="*/ 300 h 30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00" h="300">
                <a:moveTo>
                  <a:pt x="30" y="90"/>
                </a:moveTo>
                <a:lnTo>
                  <a:pt x="104" y="90"/>
                </a:lnTo>
                <a:lnTo>
                  <a:pt x="116" y="92"/>
                </a:lnTo>
                <a:lnTo>
                  <a:pt x="126" y="98"/>
                </a:lnTo>
                <a:lnTo>
                  <a:pt x="132" y="108"/>
                </a:lnTo>
                <a:lnTo>
                  <a:pt x="134" y="120"/>
                </a:lnTo>
                <a:lnTo>
                  <a:pt x="134" y="166"/>
                </a:lnTo>
                <a:lnTo>
                  <a:pt x="132" y="176"/>
                </a:lnTo>
                <a:lnTo>
                  <a:pt x="126" y="186"/>
                </a:lnTo>
                <a:lnTo>
                  <a:pt x="116" y="194"/>
                </a:lnTo>
                <a:lnTo>
                  <a:pt x="104" y="196"/>
                </a:lnTo>
                <a:lnTo>
                  <a:pt x="104" y="270"/>
                </a:lnTo>
                <a:lnTo>
                  <a:pt x="102" y="282"/>
                </a:lnTo>
                <a:lnTo>
                  <a:pt x="96" y="292"/>
                </a:lnTo>
                <a:lnTo>
                  <a:pt x="86" y="298"/>
                </a:lnTo>
                <a:lnTo>
                  <a:pt x="74" y="300"/>
                </a:lnTo>
                <a:lnTo>
                  <a:pt x="60" y="300"/>
                </a:lnTo>
                <a:lnTo>
                  <a:pt x="48" y="298"/>
                </a:lnTo>
                <a:lnTo>
                  <a:pt x="38" y="292"/>
                </a:lnTo>
                <a:lnTo>
                  <a:pt x="32" y="282"/>
                </a:lnTo>
                <a:lnTo>
                  <a:pt x="30" y="270"/>
                </a:lnTo>
                <a:lnTo>
                  <a:pt x="30" y="196"/>
                </a:lnTo>
                <a:lnTo>
                  <a:pt x="18" y="194"/>
                </a:lnTo>
                <a:lnTo>
                  <a:pt x="8" y="186"/>
                </a:lnTo>
                <a:lnTo>
                  <a:pt x="2" y="176"/>
                </a:lnTo>
                <a:lnTo>
                  <a:pt x="0" y="166"/>
                </a:lnTo>
                <a:lnTo>
                  <a:pt x="0" y="120"/>
                </a:lnTo>
                <a:lnTo>
                  <a:pt x="2" y="108"/>
                </a:lnTo>
                <a:lnTo>
                  <a:pt x="8" y="98"/>
                </a:lnTo>
                <a:lnTo>
                  <a:pt x="18" y="92"/>
                </a:lnTo>
                <a:lnTo>
                  <a:pt x="30" y="90"/>
                </a:lnTo>
                <a:close/>
                <a:moveTo>
                  <a:pt x="60" y="0"/>
                </a:moveTo>
                <a:lnTo>
                  <a:pt x="74" y="0"/>
                </a:lnTo>
                <a:lnTo>
                  <a:pt x="86" y="2"/>
                </a:lnTo>
                <a:lnTo>
                  <a:pt x="96" y="8"/>
                </a:lnTo>
                <a:lnTo>
                  <a:pt x="102" y="18"/>
                </a:lnTo>
                <a:lnTo>
                  <a:pt x="104" y="30"/>
                </a:lnTo>
                <a:lnTo>
                  <a:pt x="104" y="44"/>
                </a:lnTo>
                <a:lnTo>
                  <a:pt x="102" y="56"/>
                </a:lnTo>
                <a:lnTo>
                  <a:pt x="96" y="66"/>
                </a:lnTo>
                <a:lnTo>
                  <a:pt x="86" y="72"/>
                </a:lnTo>
                <a:lnTo>
                  <a:pt x="74" y="74"/>
                </a:lnTo>
                <a:lnTo>
                  <a:pt x="60" y="74"/>
                </a:lnTo>
                <a:lnTo>
                  <a:pt x="48" y="72"/>
                </a:lnTo>
                <a:lnTo>
                  <a:pt x="38" y="66"/>
                </a:lnTo>
                <a:lnTo>
                  <a:pt x="32" y="56"/>
                </a:lnTo>
                <a:lnTo>
                  <a:pt x="30" y="44"/>
                </a:lnTo>
                <a:lnTo>
                  <a:pt x="30" y="30"/>
                </a:lnTo>
                <a:lnTo>
                  <a:pt x="32" y="18"/>
                </a:lnTo>
                <a:lnTo>
                  <a:pt x="38" y="8"/>
                </a:lnTo>
                <a:lnTo>
                  <a:pt x="48" y="2"/>
                </a:lnTo>
                <a:lnTo>
                  <a:pt x="60" y="0"/>
                </a:lnTo>
                <a:close/>
                <a:moveTo>
                  <a:pt x="276" y="112"/>
                </a:moveTo>
                <a:lnTo>
                  <a:pt x="300" y="186"/>
                </a:lnTo>
                <a:lnTo>
                  <a:pt x="300" y="190"/>
                </a:lnTo>
                <a:lnTo>
                  <a:pt x="300" y="196"/>
                </a:lnTo>
                <a:lnTo>
                  <a:pt x="298" y="208"/>
                </a:lnTo>
                <a:lnTo>
                  <a:pt x="292" y="216"/>
                </a:lnTo>
                <a:lnTo>
                  <a:pt x="282" y="224"/>
                </a:lnTo>
                <a:lnTo>
                  <a:pt x="270" y="226"/>
                </a:lnTo>
                <a:lnTo>
                  <a:pt x="270" y="270"/>
                </a:lnTo>
                <a:lnTo>
                  <a:pt x="268" y="282"/>
                </a:lnTo>
                <a:lnTo>
                  <a:pt x="262" y="292"/>
                </a:lnTo>
                <a:lnTo>
                  <a:pt x="252" y="298"/>
                </a:lnTo>
                <a:lnTo>
                  <a:pt x="240" y="300"/>
                </a:lnTo>
                <a:lnTo>
                  <a:pt x="226" y="300"/>
                </a:lnTo>
                <a:lnTo>
                  <a:pt x="214" y="298"/>
                </a:lnTo>
                <a:lnTo>
                  <a:pt x="204" y="292"/>
                </a:lnTo>
                <a:lnTo>
                  <a:pt x="198" y="282"/>
                </a:lnTo>
                <a:lnTo>
                  <a:pt x="196" y="270"/>
                </a:lnTo>
                <a:lnTo>
                  <a:pt x="196" y="226"/>
                </a:lnTo>
                <a:lnTo>
                  <a:pt x="184" y="224"/>
                </a:lnTo>
                <a:lnTo>
                  <a:pt x="174" y="216"/>
                </a:lnTo>
                <a:lnTo>
                  <a:pt x="168" y="208"/>
                </a:lnTo>
                <a:lnTo>
                  <a:pt x="164" y="196"/>
                </a:lnTo>
                <a:lnTo>
                  <a:pt x="166" y="190"/>
                </a:lnTo>
                <a:lnTo>
                  <a:pt x="166" y="188"/>
                </a:lnTo>
                <a:lnTo>
                  <a:pt x="166" y="186"/>
                </a:lnTo>
                <a:lnTo>
                  <a:pt x="188" y="112"/>
                </a:lnTo>
                <a:lnTo>
                  <a:pt x="190" y="110"/>
                </a:lnTo>
                <a:lnTo>
                  <a:pt x="190" y="108"/>
                </a:lnTo>
                <a:lnTo>
                  <a:pt x="196" y="98"/>
                </a:lnTo>
                <a:lnTo>
                  <a:pt x="206" y="92"/>
                </a:lnTo>
                <a:lnTo>
                  <a:pt x="218" y="90"/>
                </a:lnTo>
                <a:lnTo>
                  <a:pt x="248" y="90"/>
                </a:lnTo>
                <a:lnTo>
                  <a:pt x="260" y="92"/>
                </a:lnTo>
                <a:lnTo>
                  <a:pt x="270" y="98"/>
                </a:lnTo>
                <a:lnTo>
                  <a:pt x="276" y="108"/>
                </a:lnTo>
                <a:lnTo>
                  <a:pt x="276" y="112"/>
                </a:lnTo>
                <a:close/>
                <a:moveTo>
                  <a:pt x="226" y="0"/>
                </a:moveTo>
                <a:lnTo>
                  <a:pt x="240" y="0"/>
                </a:lnTo>
                <a:lnTo>
                  <a:pt x="252" y="2"/>
                </a:lnTo>
                <a:lnTo>
                  <a:pt x="262" y="8"/>
                </a:lnTo>
                <a:lnTo>
                  <a:pt x="268" y="18"/>
                </a:lnTo>
                <a:lnTo>
                  <a:pt x="270" y="30"/>
                </a:lnTo>
                <a:lnTo>
                  <a:pt x="270" y="44"/>
                </a:lnTo>
                <a:lnTo>
                  <a:pt x="268" y="56"/>
                </a:lnTo>
                <a:lnTo>
                  <a:pt x="262" y="66"/>
                </a:lnTo>
                <a:lnTo>
                  <a:pt x="252" y="72"/>
                </a:lnTo>
                <a:lnTo>
                  <a:pt x="240" y="74"/>
                </a:lnTo>
                <a:lnTo>
                  <a:pt x="226" y="74"/>
                </a:lnTo>
                <a:lnTo>
                  <a:pt x="214" y="72"/>
                </a:lnTo>
                <a:lnTo>
                  <a:pt x="204" y="66"/>
                </a:lnTo>
                <a:lnTo>
                  <a:pt x="198" y="56"/>
                </a:lnTo>
                <a:lnTo>
                  <a:pt x="196" y="44"/>
                </a:lnTo>
                <a:lnTo>
                  <a:pt x="196" y="30"/>
                </a:lnTo>
                <a:lnTo>
                  <a:pt x="198" y="18"/>
                </a:lnTo>
                <a:lnTo>
                  <a:pt x="204" y="8"/>
                </a:lnTo>
                <a:lnTo>
                  <a:pt x="214" y="2"/>
                </a:lnTo>
                <a:lnTo>
                  <a:pt x="226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138" name="Text Box 3096"/>
          <p:cNvSpPr txBox="1">
            <a:spLocks noChangeArrowheads="1"/>
          </p:cNvSpPr>
          <p:nvPr/>
        </p:nvSpPr>
        <p:spPr bwMode="auto">
          <a:xfrm>
            <a:off x="1452563" y="3582988"/>
            <a:ext cx="1192212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3800" b="1">
                <a:solidFill>
                  <a:srgbClr val="000066"/>
                </a:solidFill>
                <a:latin typeface="Dotum" pitchFamily="34" charset="-127"/>
                <a:ea typeface="Dotum" pitchFamily="34" charset="-127"/>
              </a:rPr>
              <a:t>48%</a:t>
            </a:r>
          </a:p>
        </p:txBody>
      </p:sp>
      <p:sp>
        <p:nvSpPr>
          <p:cNvPr id="47139" name="Text Box 3097"/>
          <p:cNvSpPr txBox="1">
            <a:spLocks noChangeArrowheads="1"/>
          </p:cNvSpPr>
          <p:nvPr/>
        </p:nvSpPr>
        <p:spPr bwMode="auto">
          <a:xfrm>
            <a:off x="3157538" y="2916238"/>
            <a:ext cx="1192212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3800" b="1">
                <a:solidFill>
                  <a:srgbClr val="660033"/>
                </a:solidFill>
                <a:latin typeface="Dotum" pitchFamily="34" charset="-127"/>
                <a:ea typeface="Dotum" pitchFamily="34" charset="-127"/>
              </a:rPr>
              <a:t>52%</a:t>
            </a:r>
          </a:p>
        </p:txBody>
      </p:sp>
      <p:sp>
        <p:nvSpPr>
          <p:cNvPr id="47140" name="Text Box 3098"/>
          <p:cNvSpPr txBox="1">
            <a:spLocks noChangeArrowheads="1"/>
          </p:cNvSpPr>
          <p:nvPr/>
        </p:nvSpPr>
        <p:spPr bwMode="auto">
          <a:xfrm>
            <a:off x="4814888" y="2286000"/>
            <a:ext cx="1192212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3800" b="1">
                <a:solidFill>
                  <a:srgbClr val="412705"/>
                </a:solidFill>
                <a:latin typeface="Dotum" pitchFamily="34" charset="-127"/>
                <a:ea typeface="Dotum" pitchFamily="34" charset="-127"/>
              </a:rPr>
              <a:t>83%</a:t>
            </a:r>
          </a:p>
        </p:txBody>
      </p:sp>
      <p:sp>
        <p:nvSpPr>
          <p:cNvPr id="47141" name="Text Box 3099"/>
          <p:cNvSpPr txBox="1">
            <a:spLocks noChangeArrowheads="1"/>
          </p:cNvSpPr>
          <p:nvPr/>
        </p:nvSpPr>
        <p:spPr bwMode="auto">
          <a:xfrm>
            <a:off x="6542088" y="1619250"/>
            <a:ext cx="1192212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3800" b="1">
                <a:solidFill>
                  <a:srgbClr val="003300"/>
                </a:solidFill>
                <a:latin typeface="Dotum" pitchFamily="34" charset="-127"/>
                <a:ea typeface="Dotum" pitchFamily="34" charset="-127"/>
              </a:rPr>
              <a:t>71%</a:t>
            </a:r>
          </a:p>
        </p:txBody>
      </p:sp>
      <p:grpSp>
        <p:nvGrpSpPr>
          <p:cNvPr id="47142" name="Group 3109"/>
          <p:cNvGrpSpPr>
            <a:grpSpLocks/>
          </p:cNvGrpSpPr>
          <p:nvPr/>
        </p:nvGrpSpPr>
        <p:grpSpPr bwMode="auto">
          <a:xfrm>
            <a:off x="684213" y="5767388"/>
            <a:ext cx="6853237" cy="396875"/>
            <a:chOff x="543" y="3818"/>
            <a:chExt cx="4317" cy="250"/>
          </a:xfrm>
        </p:grpSpPr>
        <p:sp>
          <p:nvSpPr>
            <p:cNvPr id="47144" name="Text Box 3100"/>
            <p:cNvSpPr txBox="1">
              <a:spLocks noChangeArrowheads="1"/>
            </p:cNvSpPr>
            <p:nvPr/>
          </p:nvSpPr>
          <p:spPr bwMode="auto">
            <a:xfrm>
              <a:off x="543" y="3818"/>
              <a:ext cx="30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20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01</a:t>
              </a:r>
            </a:p>
          </p:txBody>
        </p:sp>
        <p:sp>
          <p:nvSpPr>
            <p:cNvPr id="47145" name="Text Box 3101"/>
            <p:cNvSpPr txBox="1">
              <a:spLocks noChangeArrowheads="1"/>
            </p:cNvSpPr>
            <p:nvPr/>
          </p:nvSpPr>
          <p:spPr bwMode="auto">
            <a:xfrm>
              <a:off x="1491" y="3818"/>
              <a:ext cx="30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20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02</a:t>
              </a:r>
            </a:p>
          </p:txBody>
        </p:sp>
        <p:sp>
          <p:nvSpPr>
            <p:cNvPr id="47146" name="Text Box 3102"/>
            <p:cNvSpPr txBox="1">
              <a:spLocks noChangeArrowheads="1"/>
            </p:cNvSpPr>
            <p:nvPr/>
          </p:nvSpPr>
          <p:spPr bwMode="auto">
            <a:xfrm>
              <a:off x="2438" y="3818"/>
              <a:ext cx="30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20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03</a:t>
              </a:r>
            </a:p>
          </p:txBody>
        </p:sp>
        <p:sp>
          <p:nvSpPr>
            <p:cNvPr id="47147" name="Text Box 3103"/>
            <p:cNvSpPr txBox="1">
              <a:spLocks noChangeArrowheads="1"/>
            </p:cNvSpPr>
            <p:nvPr/>
          </p:nvSpPr>
          <p:spPr bwMode="auto">
            <a:xfrm>
              <a:off x="3385" y="3818"/>
              <a:ext cx="30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20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04</a:t>
              </a:r>
            </a:p>
          </p:txBody>
        </p:sp>
        <p:sp>
          <p:nvSpPr>
            <p:cNvPr id="47148" name="Text Box 3104"/>
            <p:cNvSpPr txBox="1">
              <a:spLocks noChangeArrowheads="1"/>
            </p:cNvSpPr>
            <p:nvPr/>
          </p:nvSpPr>
          <p:spPr bwMode="auto">
            <a:xfrm>
              <a:off x="4558" y="3818"/>
              <a:ext cx="30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20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05</a:t>
              </a:r>
            </a:p>
          </p:txBody>
        </p:sp>
        <p:sp>
          <p:nvSpPr>
            <p:cNvPr id="47149" name="Line 3105"/>
            <p:cNvSpPr>
              <a:spLocks noChangeShapeType="1"/>
            </p:cNvSpPr>
            <p:nvPr/>
          </p:nvSpPr>
          <p:spPr bwMode="auto">
            <a:xfrm>
              <a:off x="828" y="3943"/>
              <a:ext cx="681" cy="0"/>
            </a:xfrm>
            <a:prstGeom prst="line">
              <a:avLst/>
            </a:prstGeom>
            <a:noFill/>
            <a:ln w="19050" cap="rnd">
              <a:solidFill>
                <a:srgbClr val="333333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50" name="Line 3106"/>
            <p:cNvSpPr>
              <a:spLocks noChangeShapeType="1"/>
            </p:cNvSpPr>
            <p:nvPr/>
          </p:nvSpPr>
          <p:spPr bwMode="auto">
            <a:xfrm>
              <a:off x="1775" y="3943"/>
              <a:ext cx="681" cy="0"/>
            </a:xfrm>
            <a:prstGeom prst="line">
              <a:avLst/>
            </a:prstGeom>
            <a:noFill/>
            <a:ln w="19050" cap="rnd">
              <a:solidFill>
                <a:srgbClr val="333333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51" name="Line 3107"/>
            <p:cNvSpPr>
              <a:spLocks noChangeShapeType="1"/>
            </p:cNvSpPr>
            <p:nvPr/>
          </p:nvSpPr>
          <p:spPr bwMode="auto">
            <a:xfrm>
              <a:off x="2722" y="3943"/>
              <a:ext cx="681" cy="0"/>
            </a:xfrm>
            <a:prstGeom prst="line">
              <a:avLst/>
            </a:prstGeom>
            <a:noFill/>
            <a:ln w="19050" cap="rnd">
              <a:solidFill>
                <a:srgbClr val="333333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52" name="Line 3108"/>
            <p:cNvSpPr>
              <a:spLocks noChangeShapeType="1"/>
            </p:cNvSpPr>
            <p:nvPr/>
          </p:nvSpPr>
          <p:spPr bwMode="auto">
            <a:xfrm>
              <a:off x="3669" y="3943"/>
              <a:ext cx="907" cy="0"/>
            </a:xfrm>
            <a:prstGeom prst="line">
              <a:avLst/>
            </a:prstGeom>
            <a:noFill/>
            <a:ln w="19050" cap="rnd">
              <a:solidFill>
                <a:srgbClr val="333333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7" name="矩形 66"/>
          <p:cNvSpPr/>
          <p:nvPr/>
        </p:nvSpPr>
        <p:spPr>
          <a:xfrm>
            <a:off x="6256459" y="3205381"/>
            <a:ext cx="85530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www.1ppt.com/jiaoan/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85000"/>
                </a:schemeClr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906"/>
          <p:cNvSpPr>
            <a:spLocks noChangeArrowheads="1"/>
          </p:cNvSpPr>
          <p:nvPr/>
        </p:nvSpPr>
        <p:spPr bwMode="auto">
          <a:xfrm>
            <a:off x="6616700" y="6165850"/>
            <a:ext cx="2087563" cy="3603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8130" name="Rectangle 2905"/>
          <p:cNvSpPr>
            <a:spLocks noChangeArrowheads="1"/>
          </p:cNvSpPr>
          <p:nvPr/>
        </p:nvSpPr>
        <p:spPr bwMode="auto">
          <a:xfrm>
            <a:off x="6616700" y="5445125"/>
            <a:ext cx="2087563" cy="3603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8131" name="Rectangle 2904"/>
          <p:cNvSpPr>
            <a:spLocks noChangeArrowheads="1"/>
          </p:cNvSpPr>
          <p:nvPr/>
        </p:nvSpPr>
        <p:spPr bwMode="auto">
          <a:xfrm>
            <a:off x="2339975" y="6165850"/>
            <a:ext cx="2087563" cy="3603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8132" name="Rectangle 2903"/>
          <p:cNvSpPr>
            <a:spLocks noChangeArrowheads="1"/>
          </p:cNvSpPr>
          <p:nvPr/>
        </p:nvSpPr>
        <p:spPr bwMode="auto">
          <a:xfrm>
            <a:off x="2339975" y="5445125"/>
            <a:ext cx="2087563" cy="3603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8133" name="Line 1557"/>
          <p:cNvSpPr>
            <a:spLocks noChangeShapeType="1"/>
          </p:cNvSpPr>
          <p:nvPr/>
        </p:nvSpPr>
        <p:spPr bwMode="auto">
          <a:xfrm>
            <a:off x="1943100" y="589915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34" name="Line 1558"/>
          <p:cNvSpPr>
            <a:spLocks noChangeShapeType="1"/>
          </p:cNvSpPr>
          <p:nvPr/>
        </p:nvSpPr>
        <p:spPr bwMode="auto">
          <a:xfrm>
            <a:off x="1943100" y="589915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35" name="Line 1561"/>
          <p:cNvSpPr>
            <a:spLocks noChangeShapeType="1"/>
          </p:cNvSpPr>
          <p:nvPr/>
        </p:nvSpPr>
        <p:spPr bwMode="auto">
          <a:xfrm>
            <a:off x="1730375" y="606107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36" name="Line 1562"/>
          <p:cNvSpPr>
            <a:spLocks noChangeShapeType="1"/>
          </p:cNvSpPr>
          <p:nvPr/>
        </p:nvSpPr>
        <p:spPr bwMode="auto">
          <a:xfrm>
            <a:off x="1730375" y="606107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37" name="Line 1574"/>
          <p:cNvSpPr>
            <a:spLocks noChangeShapeType="1"/>
          </p:cNvSpPr>
          <p:nvPr/>
        </p:nvSpPr>
        <p:spPr bwMode="auto">
          <a:xfrm>
            <a:off x="1717675" y="591502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38" name="Line 1575"/>
          <p:cNvSpPr>
            <a:spLocks noChangeShapeType="1"/>
          </p:cNvSpPr>
          <p:nvPr/>
        </p:nvSpPr>
        <p:spPr bwMode="auto">
          <a:xfrm>
            <a:off x="1717675" y="591502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39" name="Line 1598"/>
          <p:cNvSpPr>
            <a:spLocks noChangeShapeType="1"/>
          </p:cNvSpPr>
          <p:nvPr/>
        </p:nvSpPr>
        <p:spPr bwMode="auto">
          <a:xfrm>
            <a:off x="4899025" y="61341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0" name="Line 1599"/>
          <p:cNvSpPr>
            <a:spLocks noChangeShapeType="1"/>
          </p:cNvSpPr>
          <p:nvPr/>
        </p:nvSpPr>
        <p:spPr bwMode="auto">
          <a:xfrm>
            <a:off x="4899025" y="61341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1" name="Line 1602"/>
          <p:cNvSpPr>
            <a:spLocks noChangeShapeType="1"/>
          </p:cNvSpPr>
          <p:nvPr/>
        </p:nvSpPr>
        <p:spPr bwMode="auto">
          <a:xfrm>
            <a:off x="4873625" y="59817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2" name="Line 1603"/>
          <p:cNvSpPr>
            <a:spLocks noChangeShapeType="1"/>
          </p:cNvSpPr>
          <p:nvPr/>
        </p:nvSpPr>
        <p:spPr bwMode="auto">
          <a:xfrm>
            <a:off x="4873625" y="59817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8143" name="Group 2116"/>
          <p:cNvGrpSpPr>
            <a:grpSpLocks/>
          </p:cNvGrpSpPr>
          <p:nvPr/>
        </p:nvGrpSpPr>
        <p:grpSpPr bwMode="auto">
          <a:xfrm>
            <a:off x="3508375" y="6043613"/>
            <a:ext cx="236538" cy="163512"/>
            <a:chOff x="2210" y="3807"/>
            <a:chExt cx="149" cy="103"/>
          </a:xfrm>
        </p:grpSpPr>
        <p:sp>
          <p:nvSpPr>
            <p:cNvPr id="48200" name="Line 1612"/>
            <p:cNvSpPr>
              <a:spLocks noChangeShapeType="1"/>
            </p:cNvSpPr>
            <p:nvPr/>
          </p:nvSpPr>
          <p:spPr bwMode="auto">
            <a:xfrm>
              <a:off x="2358" y="3807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1" name="Line 1613"/>
            <p:cNvSpPr>
              <a:spLocks noChangeShapeType="1"/>
            </p:cNvSpPr>
            <p:nvPr/>
          </p:nvSpPr>
          <p:spPr bwMode="auto">
            <a:xfrm>
              <a:off x="2358" y="3807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2" name="Line 1616"/>
            <p:cNvSpPr>
              <a:spLocks noChangeShapeType="1"/>
            </p:cNvSpPr>
            <p:nvPr/>
          </p:nvSpPr>
          <p:spPr bwMode="auto">
            <a:xfrm>
              <a:off x="2224" y="3909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3" name="Line 1617"/>
            <p:cNvSpPr>
              <a:spLocks noChangeShapeType="1"/>
            </p:cNvSpPr>
            <p:nvPr/>
          </p:nvSpPr>
          <p:spPr bwMode="auto">
            <a:xfrm>
              <a:off x="2224" y="3909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4" name="Line 1620"/>
            <p:cNvSpPr>
              <a:spLocks noChangeShapeType="1"/>
            </p:cNvSpPr>
            <p:nvPr/>
          </p:nvSpPr>
          <p:spPr bwMode="auto">
            <a:xfrm>
              <a:off x="2216" y="3855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5" name="Line 1621"/>
            <p:cNvSpPr>
              <a:spLocks noChangeShapeType="1"/>
            </p:cNvSpPr>
            <p:nvPr/>
          </p:nvSpPr>
          <p:spPr bwMode="auto">
            <a:xfrm>
              <a:off x="2216" y="3855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6" name="Line 1623"/>
            <p:cNvSpPr>
              <a:spLocks noChangeShapeType="1"/>
            </p:cNvSpPr>
            <p:nvPr/>
          </p:nvSpPr>
          <p:spPr bwMode="auto">
            <a:xfrm>
              <a:off x="2210" y="3813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7" name="Line 1624"/>
            <p:cNvSpPr>
              <a:spLocks noChangeShapeType="1"/>
            </p:cNvSpPr>
            <p:nvPr/>
          </p:nvSpPr>
          <p:spPr bwMode="auto">
            <a:xfrm>
              <a:off x="2210" y="3813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8" name="Line 1626"/>
            <p:cNvSpPr>
              <a:spLocks noChangeShapeType="1"/>
            </p:cNvSpPr>
            <p:nvPr/>
          </p:nvSpPr>
          <p:spPr bwMode="auto">
            <a:xfrm>
              <a:off x="2222" y="3813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09" name="Line 1627"/>
            <p:cNvSpPr>
              <a:spLocks noChangeShapeType="1"/>
            </p:cNvSpPr>
            <p:nvPr/>
          </p:nvSpPr>
          <p:spPr bwMode="auto">
            <a:xfrm>
              <a:off x="2222" y="3813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10" name="Line 1629"/>
            <p:cNvSpPr>
              <a:spLocks noChangeShapeType="1"/>
            </p:cNvSpPr>
            <p:nvPr/>
          </p:nvSpPr>
          <p:spPr bwMode="auto">
            <a:xfrm>
              <a:off x="2216" y="3817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211" name="Line 1630"/>
            <p:cNvSpPr>
              <a:spLocks noChangeShapeType="1"/>
            </p:cNvSpPr>
            <p:nvPr/>
          </p:nvSpPr>
          <p:spPr bwMode="auto">
            <a:xfrm>
              <a:off x="2216" y="3817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8144" name="Freeform 2738"/>
          <p:cNvSpPr>
            <a:spLocks/>
          </p:cNvSpPr>
          <p:nvPr/>
        </p:nvSpPr>
        <p:spPr bwMode="auto">
          <a:xfrm>
            <a:off x="1744663" y="260350"/>
            <a:ext cx="6648450" cy="2149475"/>
          </a:xfrm>
          <a:custGeom>
            <a:avLst/>
            <a:gdLst>
              <a:gd name="T0" fmla="*/ 0 w 4188"/>
              <a:gd name="T1" fmla="*/ 2147483647 h 1354"/>
              <a:gd name="T2" fmla="*/ 2147483647 w 4188"/>
              <a:gd name="T3" fmla="*/ 2147483647 h 1354"/>
              <a:gd name="T4" fmla="*/ 2147483647 w 4188"/>
              <a:gd name="T5" fmla="*/ 2147483647 h 1354"/>
              <a:gd name="T6" fmla="*/ 0 60000 65536"/>
              <a:gd name="T7" fmla="*/ 0 60000 65536"/>
              <a:gd name="T8" fmla="*/ 0 60000 65536"/>
              <a:gd name="T9" fmla="*/ 0 w 4188"/>
              <a:gd name="T10" fmla="*/ 0 h 1354"/>
              <a:gd name="T11" fmla="*/ 4188 w 4188"/>
              <a:gd name="T12" fmla="*/ 1354 h 13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88" h="1354">
                <a:moveTo>
                  <a:pt x="0" y="1354"/>
                </a:moveTo>
                <a:cubicBezTo>
                  <a:pt x="1417" y="1203"/>
                  <a:pt x="2835" y="1052"/>
                  <a:pt x="3493" y="855"/>
                </a:cubicBezTo>
                <a:cubicBezTo>
                  <a:pt x="4151" y="658"/>
                  <a:pt x="4188" y="0"/>
                  <a:pt x="3946" y="174"/>
                </a:cubicBez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5" name="Line 2771"/>
          <p:cNvSpPr>
            <a:spLocks noChangeShapeType="1"/>
          </p:cNvSpPr>
          <p:nvPr/>
        </p:nvSpPr>
        <p:spPr bwMode="auto">
          <a:xfrm>
            <a:off x="347663" y="620713"/>
            <a:ext cx="0" cy="4048125"/>
          </a:xfrm>
          <a:prstGeom prst="line">
            <a:avLst/>
          </a:prstGeom>
          <a:noFill/>
          <a:ln w="50800">
            <a:solidFill>
              <a:srgbClr val="333333"/>
            </a:solidFill>
            <a:round/>
            <a:headEnd type="triangle" w="sm" len="sm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6" name="Line 2772"/>
          <p:cNvSpPr>
            <a:spLocks noChangeShapeType="1"/>
          </p:cNvSpPr>
          <p:nvPr/>
        </p:nvSpPr>
        <p:spPr bwMode="auto">
          <a:xfrm>
            <a:off x="323850" y="4668838"/>
            <a:ext cx="5543550" cy="0"/>
          </a:xfrm>
          <a:prstGeom prst="line">
            <a:avLst/>
          </a:prstGeom>
          <a:noFill/>
          <a:ln w="50800">
            <a:solidFill>
              <a:srgbClr val="333333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7" name="Line 2775"/>
          <p:cNvSpPr>
            <a:spLocks noChangeShapeType="1"/>
          </p:cNvSpPr>
          <p:nvPr/>
        </p:nvSpPr>
        <p:spPr bwMode="auto">
          <a:xfrm flipH="1">
            <a:off x="347663" y="1230313"/>
            <a:ext cx="1770062" cy="3438525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8" name="Line 2778"/>
          <p:cNvSpPr>
            <a:spLocks noChangeShapeType="1"/>
          </p:cNvSpPr>
          <p:nvPr/>
        </p:nvSpPr>
        <p:spPr bwMode="auto">
          <a:xfrm flipH="1">
            <a:off x="347663" y="1720850"/>
            <a:ext cx="1770062" cy="2947988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49" name="Rectangle 2773"/>
          <p:cNvSpPr>
            <a:spLocks noChangeArrowheads="1"/>
          </p:cNvSpPr>
          <p:nvPr/>
        </p:nvSpPr>
        <p:spPr bwMode="auto">
          <a:xfrm>
            <a:off x="2117725" y="1223963"/>
            <a:ext cx="3435350" cy="293687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8150" name="Rectangle 2776"/>
          <p:cNvSpPr>
            <a:spLocks noChangeArrowheads="1"/>
          </p:cNvSpPr>
          <p:nvPr/>
        </p:nvSpPr>
        <p:spPr bwMode="auto">
          <a:xfrm>
            <a:off x="2117725" y="1720850"/>
            <a:ext cx="2455863" cy="29527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8151" name="Rectangle 2779"/>
          <p:cNvSpPr>
            <a:spLocks noChangeArrowheads="1"/>
          </p:cNvSpPr>
          <p:nvPr/>
        </p:nvSpPr>
        <p:spPr bwMode="auto">
          <a:xfrm>
            <a:off x="2117725" y="2212975"/>
            <a:ext cx="3141663" cy="29527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8152" name="Rectangle 2780"/>
          <p:cNvSpPr>
            <a:spLocks noChangeArrowheads="1"/>
          </p:cNvSpPr>
          <p:nvPr/>
        </p:nvSpPr>
        <p:spPr bwMode="auto">
          <a:xfrm>
            <a:off x="2117725" y="2701925"/>
            <a:ext cx="3633788" cy="29527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8153" name="Rectangle 2781"/>
          <p:cNvSpPr>
            <a:spLocks noChangeArrowheads="1"/>
          </p:cNvSpPr>
          <p:nvPr/>
        </p:nvSpPr>
        <p:spPr bwMode="auto">
          <a:xfrm>
            <a:off x="2117725" y="3194050"/>
            <a:ext cx="1863725" cy="29527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rgbClr val="0000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8154" name="Line 2782"/>
          <p:cNvSpPr>
            <a:spLocks noChangeShapeType="1"/>
          </p:cNvSpPr>
          <p:nvPr/>
        </p:nvSpPr>
        <p:spPr bwMode="auto">
          <a:xfrm flipH="1">
            <a:off x="347663" y="2212975"/>
            <a:ext cx="1770062" cy="2455863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55" name="Line 2783"/>
          <p:cNvSpPr>
            <a:spLocks noChangeShapeType="1"/>
          </p:cNvSpPr>
          <p:nvPr/>
        </p:nvSpPr>
        <p:spPr bwMode="auto">
          <a:xfrm flipH="1">
            <a:off x="347663" y="2701925"/>
            <a:ext cx="1770062" cy="1966913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56" name="Line 2784"/>
          <p:cNvSpPr>
            <a:spLocks noChangeShapeType="1"/>
          </p:cNvSpPr>
          <p:nvPr/>
        </p:nvSpPr>
        <p:spPr bwMode="auto">
          <a:xfrm flipH="1">
            <a:off x="347663" y="3194050"/>
            <a:ext cx="1770062" cy="1474788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57" name="Freeform 2786"/>
          <p:cNvSpPr>
            <a:spLocks noEditPoints="1"/>
          </p:cNvSpPr>
          <p:nvPr/>
        </p:nvSpPr>
        <p:spPr bwMode="auto">
          <a:xfrm>
            <a:off x="5345113" y="2771775"/>
            <a:ext cx="222250" cy="223838"/>
          </a:xfrm>
          <a:custGeom>
            <a:avLst/>
            <a:gdLst>
              <a:gd name="T0" fmla="*/ 2147483647 w 300"/>
              <a:gd name="T1" fmla="*/ 2147483647 h 302"/>
              <a:gd name="T2" fmla="*/ 2147483647 w 300"/>
              <a:gd name="T3" fmla="*/ 2147483647 h 302"/>
              <a:gd name="T4" fmla="*/ 2147483647 w 300"/>
              <a:gd name="T5" fmla="*/ 2147483647 h 302"/>
              <a:gd name="T6" fmla="*/ 2147483647 w 300"/>
              <a:gd name="T7" fmla="*/ 2147483647 h 302"/>
              <a:gd name="T8" fmla="*/ 2147483647 w 300"/>
              <a:gd name="T9" fmla="*/ 2147483647 h 302"/>
              <a:gd name="T10" fmla="*/ 2147483647 w 300"/>
              <a:gd name="T11" fmla="*/ 2147483647 h 302"/>
              <a:gd name="T12" fmla="*/ 2147483647 w 300"/>
              <a:gd name="T13" fmla="*/ 2147483647 h 302"/>
              <a:gd name="T14" fmla="*/ 2147483647 w 300"/>
              <a:gd name="T15" fmla="*/ 2147483647 h 302"/>
              <a:gd name="T16" fmla="*/ 2147483647 w 300"/>
              <a:gd name="T17" fmla="*/ 2147483647 h 302"/>
              <a:gd name="T18" fmla="*/ 2147483647 w 300"/>
              <a:gd name="T19" fmla="*/ 2147483647 h 302"/>
              <a:gd name="T20" fmla="*/ 2147483647 w 300"/>
              <a:gd name="T21" fmla="*/ 2147483647 h 302"/>
              <a:gd name="T22" fmla="*/ 2147483647 w 300"/>
              <a:gd name="T23" fmla="*/ 2147483647 h 302"/>
              <a:gd name="T24" fmla="*/ 2147483647 w 300"/>
              <a:gd name="T25" fmla="*/ 2147483647 h 302"/>
              <a:gd name="T26" fmla="*/ 2147483647 w 300"/>
              <a:gd name="T27" fmla="*/ 2147483647 h 302"/>
              <a:gd name="T28" fmla="*/ 2147483647 w 300"/>
              <a:gd name="T29" fmla="*/ 2147483647 h 302"/>
              <a:gd name="T30" fmla="*/ 2147483647 w 300"/>
              <a:gd name="T31" fmla="*/ 2147483647 h 302"/>
              <a:gd name="T32" fmla="*/ 2147483647 w 300"/>
              <a:gd name="T33" fmla="*/ 2147483647 h 302"/>
              <a:gd name="T34" fmla="*/ 2147483647 w 300"/>
              <a:gd name="T35" fmla="*/ 2147483647 h 302"/>
              <a:gd name="T36" fmla="*/ 2147483647 w 300"/>
              <a:gd name="T37" fmla="*/ 2147483647 h 302"/>
              <a:gd name="T38" fmla="*/ 2147483647 w 300"/>
              <a:gd name="T39" fmla="*/ 2147483647 h 302"/>
              <a:gd name="T40" fmla="*/ 2147483647 w 300"/>
              <a:gd name="T41" fmla="*/ 2147483647 h 302"/>
              <a:gd name="T42" fmla="*/ 2147483647 w 300"/>
              <a:gd name="T43" fmla="*/ 2147483647 h 302"/>
              <a:gd name="T44" fmla="*/ 2147483647 w 300"/>
              <a:gd name="T45" fmla="*/ 2147483647 h 302"/>
              <a:gd name="T46" fmla="*/ 2147483647 w 300"/>
              <a:gd name="T47" fmla="*/ 2147483647 h 302"/>
              <a:gd name="T48" fmla="*/ 2147483647 w 300"/>
              <a:gd name="T49" fmla="*/ 2147483647 h 302"/>
              <a:gd name="T50" fmla="*/ 2147483647 w 300"/>
              <a:gd name="T51" fmla="*/ 2147483647 h 302"/>
              <a:gd name="T52" fmla="*/ 2147483647 w 300"/>
              <a:gd name="T53" fmla="*/ 2147483647 h 302"/>
              <a:gd name="T54" fmla="*/ 2147483647 w 300"/>
              <a:gd name="T55" fmla="*/ 2147483647 h 302"/>
              <a:gd name="T56" fmla="*/ 2147483647 w 300"/>
              <a:gd name="T57" fmla="*/ 2147483647 h 302"/>
              <a:gd name="T58" fmla="*/ 2147483647 w 300"/>
              <a:gd name="T59" fmla="*/ 2147483647 h 302"/>
              <a:gd name="T60" fmla="*/ 2147483647 w 300"/>
              <a:gd name="T61" fmla="*/ 2147483647 h 302"/>
              <a:gd name="T62" fmla="*/ 2147483647 w 300"/>
              <a:gd name="T63" fmla="*/ 2147483647 h 302"/>
              <a:gd name="T64" fmla="*/ 2147483647 w 300"/>
              <a:gd name="T65" fmla="*/ 2147483647 h 302"/>
              <a:gd name="T66" fmla="*/ 2147483647 w 300"/>
              <a:gd name="T67" fmla="*/ 2147483647 h 302"/>
              <a:gd name="T68" fmla="*/ 2147483647 w 300"/>
              <a:gd name="T69" fmla="*/ 2147483647 h 302"/>
              <a:gd name="T70" fmla="*/ 2147483647 w 300"/>
              <a:gd name="T71" fmla="*/ 2147483647 h 302"/>
              <a:gd name="T72" fmla="*/ 2147483647 w 300"/>
              <a:gd name="T73" fmla="*/ 2147483647 h 302"/>
              <a:gd name="T74" fmla="*/ 2147483647 w 300"/>
              <a:gd name="T75" fmla="*/ 2147483647 h 302"/>
              <a:gd name="T76" fmla="*/ 2147483647 w 300"/>
              <a:gd name="T77" fmla="*/ 2147483647 h 302"/>
              <a:gd name="T78" fmla="*/ 2147483647 w 300"/>
              <a:gd name="T79" fmla="*/ 2147483647 h 302"/>
              <a:gd name="T80" fmla="*/ 2147483647 w 300"/>
              <a:gd name="T81" fmla="*/ 2147483647 h 302"/>
              <a:gd name="T82" fmla="*/ 2147483647 w 300"/>
              <a:gd name="T83" fmla="*/ 2147483647 h 302"/>
              <a:gd name="T84" fmla="*/ 2147483647 w 300"/>
              <a:gd name="T85" fmla="*/ 2147483647 h 302"/>
              <a:gd name="T86" fmla="*/ 2147483647 w 300"/>
              <a:gd name="T87" fmla="*/ 2147483647 h 302"/>
              <a:gd name="T88" fmla="*/ 2147483647 w 300"/>
              <a:gd name="T89" fmla="*/ 2147483647 h 302"/>
              <a:gd name="T90" fmla="*/ 2147483647 w 300"/>
              <a:gd name="T91" fmla="*/ 2147483647 h 302"/>
              <a:gd name="T92" fmla="*/ 2147483647 w 300"/>
              <a:gd name="T93" fmla="*/ 2147483647 h 302"/>
              <a:gd name="T94" fmla="*/ 2147483647 w 300"/>
              <a:gd name="T95" fmla="*/ 2147483647 h 302"/>
              <a:gd name="T96" fmla="*/ 2147483647 w 300"/>
              <a:gd name="T97" fmla="*/ 2147483647 h 302"/>
              <a:gd name="T98" fmla="*/ 2147483647 w 300"/>
              <a:gd name="T99" fmla="*/ 2147483647 h 302"/>
              <a:gd name="T100" fmla="*/ 2147483647 w 300"/>
              <a:gd name="T101" fmla="*/ 2147483647 h 302"/>
              <a:gd name="T102" fmla="*/ 2147483647 w 300"/>
              <a:gd name="T103" fmla="*/ 2147483647 h 302"/>
              <a:gd name="T104" fmla="*/ 2147483647 w 300"/>
              <a:gd name="T105" fmla="*/ 2147483647 h 302"/>
              <a:gd name="T106" fmla="*/ 2147483647 w 300"/>
              <a:gd name="T107" fmla="*/ 2147483647 h 302"/>
              <a:gd name="T108" fmla="*/ 2147483647 w 300"/>
              <a:gd name="T109" fmla="*/ 2147483647 h 302"/>
              <a:gd name="T110" fmla="*/ 2147483647 w 300"/>
              <a:gd name="T111" fmla="*/ 2147483647 h 302"/>
              <a:gd name="T112" fmla="*/ 2147483647 w 300"/>
              <a:gd name="T113" fmla="*/ 2147483647 h 302"/>
              <a:gd name="T114" fmla="*/ 2147483647 w 300"/>
              <a:gd name="T115" fmla="*/ 2147483647 h 302"/>
              <a:gd name="T116" fmla="*/ 2147483647 w 300"/>
              <a:gd name="T117" fmla="*/ 2147483647 h 302"/>
              <a:gd name="T118" fmla="*/ 2147483647 w 300"/>
              <a:gd name="T119" fmla="*/ 2147483647 h 302"/>
              <a:gd name="T120" fmla="*/ 2147483647 w 300"/>
              <a:gd name="T121" fmla="*/ 2147483647 h 302"/>
              <a:gd name="T122" fmla="*/ 2147483647 w 300"/>
              <a:gd name="T123" fmla="*/ 2147483647 h 3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00"/>
              <a:gd name="T187" fmla="*/ 0 h 302"/>
              <a:gd name="T188" fmla="*/ 300 w 300"/>
              <a:gd name="T189" fmla="*/ 302 h 3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00" h="302">
                <a:moveTo>
                  <a:pt x="30" y="302"/>
                </a:move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2"/>
                </a:lnTo>
                <a:lnTo>
                  <a:pt x="0" y="272"/>
                </a:lnTo>
                <a:lnTo>
                  <a:pt x="0" y="266"/>
                </a:lnTo>
                <a:lnTo>
                  <a:pt x="2" y="260"/>
                </a:lnTo>
                <a:lnTo>
                  <a:pt x="16" y="206"/>
                </a:lnTo>
                <a:lnTo>
                  <a:pt x="18" y="200"/>
                </a:lnTo>
                <a:lnTo>
                  <a:pt x="24" y="198"/>
                </a:lnTo>
                <a:lnTo>
                  <a:pt x="30" y="196"/>
                </a:lnTo>
                <a:lnTo>
                  <a:pt x="270" y="196"/>
                </a:lnTo>
                <a:lnTo>
                  <a:pt x="276" y="198"/>
                </a:lnTo>
                <a:lnTo>
                  <a:pt x="280" y="200"/>
                </a:lnTo>
                <a:lnTo>
                  <a:pt x="284" y="206"/>
                </a:lnTo>
                <a:lnTo>
                  <a:pt x="298" y="260"/>
                </a:lnTo>
                <a:lnTo>
                  <a:pt x="300" y="266"/>
                </a:lnTo>
                <a:lnTo>
                  <a:pt x="300" y="272"/>
                </a:lnTo>
                <a:lnTo>
                  <a:pt x="298" y="282"/>
                </a:lnTo>
                <a:lnTo>
                  <a:pt x="292" y="292"/>
                </a:lnTo>
                <a:lnTo>
                  <a:pt x="282" y="300"/>
                </a:lnTo>
                <a:lnTo>
                  <a:pt x="270" y="302"/>
                </a:lnTo>
                <a:lnTo>
                  <a:pt x="30" y="302"/>
                </a:lnTo>
                <a:close/>
                <a:moveTo>
                  <a:pt x="60" y="0"/>
                </a:moveTo>
                <a:lnTo>
                  <a:pt x="240" y="0"/>
                </a:lnTo>
                <a:lnTo>
                  <a:pt x="252" y="2"/>
                </a:lnTo>
                <a:lnTo>
                  <a:pt x="262" y="8"/>
                </a:lnTo>
                <a:lnTo>
                  <a:pt x="268" y="18"/>
                </a:lnTo>
                <a:lnTo>
                  <a:pt x="270" y="30"/>
                </a:lnTo>
                <a:lnTo>
                  <a:pt x="270" y="150"/>
                </a:lnTo>
                <a:lnTo>
                  <a:pt x="268" y="162"/>
                </a:lnTo>
                <a:lnTo>
                  <a:pt x="262" y="172"/>
                </a:lnTo>
                <a:lnTo>
                  <a:pt x="252" y="178"/>
                </a:lnTo>
                <a:lnTo>
                  <a:pt x="240" y="180"/>
                </a:lnTo>
                <a:lnTo>
                  <a:pt x="60" y="180"/>
                </a:lnTo>
                <a:lnTo>
                  <a:pt x="48" y="178"/>
                </a:lnTo>
                <a:lnTo>
                  <a:pt x="38" y="172"/>
                </a:lnTo>
                <a:lnTo>
                  <a:pt x="32" y="162"/>
                </a:lnTo>
                <a:lnTo>
                  <a:pt x="30" y="150"/>
                </a:lnTo>
                <a:lnTo>
                  <a:pt x="30" y="30"/>
                </a:lnTo>
                <a:lnTo>
                  <a:pt x="32" y="18"/>
                </a:lnTo>
                <a:lnTo>
                  <a:pt x="38" y="8"/>
                </a:lnTo>
                <a:lnTo>
                  <a:pt x="48" y="2"/>
                </a:lnTo>
                <a:lnTo>
                  <a:pt x="60" y="0"/>
                </a:lnTo>
                <a:close/>
                <a:moveTo>
                  <a:pt x="36" y="256"/>
                </a:moveTo>
                <a:lnTo>
                  <a:pt x="36" y="256"/>
                </a:lnTo>
                <a:lnTo>
                  <a:pt x="34" y="258"/>
                </a:lnTo>
                <a:lnTo>
                  <a:pt x="32" y="260"/>
                </a:lnTo>
                <a:lnTo>
                  <a:pt x="32" y="264"/>
                </a:lnTo>
                <a:lnTo>
                  <a:pt x="30" y="268"/>
                </a:lnTo>
                <a:lnTo>
                  <a:pt x="30" y="270"/>
                </a:lnTo>
                <a:lnTo>
                  <a:pt x="32" y="272"/>
                </a:lnTo>
                <a:lnTo>
                  <a:pt x="36" y="272"/>
                </a:lnTo>
                <a:lnTo>
                  <a:pt x="40" y="272"/>
                </a:lnTo>
                <a:lnTo>
                  <a:pt x="44" y="270"/>
                </a:lnTo>
                <a:lnTo>
                  <a:pt x="46" y="268"/>
                </a:lnTo>
                <a:lnTo>
                  <a:pt x="46" y="264"/>
                </a:lnTo>
                <a:lnTo>
                  <a:pt x="46" y="260"/>
                </a:lnTo>
                <a:lnTo>
                  <a:pt x="46" y="258"/>
                </a:lnTo>
                <a:lnTo>
                  <a:pt x="44" y="256"/>
                </a:lnTo>
                <a:lnTo>
                  <a:pt x="40" y="256"/>
                </a:lnTo>
                <a:lnTo>
                  <a:pt x="36" y="256"/>
                </a:lnTo>
                <a:close/>
                <a:moveTo>
                  <a:pt x="42" y="234"/>
                </a:moveTo>
                <a:lnTo>
                  <a:pt x="42" y="234"/>
                </a:lnTo>
                <a:lnTo>
                  <a:pt x="40" y="234"/>
                </a:lnTo>
                <a:lnTo>
                  <a:pt x="38" y="238"/>
                </a:lnTo>
                <a:lnTo>
                  <a:pt x="36" y="242"/>
                </a:lnTo>
                <a:lnTo>
                  <a:pt x="36" y="244"/>
                </a:lnTo>
                <a:lnTo>
                  <a:pt x="36" y="248"/>
                </a:lnTo>
                <a:lnTo>
                  <a:pt x="38" y="248"/>
                </a:lnTo>
                <a:lnTo>
                  <a:pt x="50" y="248"/>
                </a:lnTo>
                <a:lnTo>
                  <a:pt x="60" y="248"/>
                </a:lnTo>
                <a:lnTo>
                  <a:pt x="62" y="248"/>
                </a:lnTo>
                <a:lnTo>
                  <a:pt x="64" y="244"/>
                </a:lnTo>
                <a:lnTo>
                  <a:pt x="64" y="242"/>
                </a:lnTo>
                <a:lnTo>
                  <a:pt x="66" y="238"/>
                </a:lnTo>
                <a:lnTo>
                  <a:pt x="66" y="234"/>
                </a:lnTo>
                <a:lnTo>
                  <a:pt x="62" y="234"/>
                </a:lnTo>
                <a:lnTo>
                  <a:pt x="52" y="234"/>
                </a:lnTo>
                <a:lnTo>
                  <a:pt x="42" y="234"/>
                </a:lnTo>
                <a:close/>
                <a:moveTo>
                  <a:pt x="48" y="210"/>
                </a:moveTo>
                <a:lnTo>
                  <a:pt x="48" y="210"/>
                </a:lnTo>
                <a:lnTo>
                  <a:pt x="44" y="212"/>
                </a:lnTo>
                <a:lnTo>
                  <a:pt x="44" y="214"/>
                </a:lnTo>
                <a:lnTo>
                  <a:pt x="42" y="222"/>
                </a:lnTo>
                <a:lnTo>
                  <a:pt x="42" y="226"/>
                </a:lnTo>
                <a:lnTo>
                  <a:pt x="44" y="226"/>
                </a:lnTo>
                <a:lnTo>
                  <a:pt x="50" y="226"/>
                </a:lnTo>
                <a:lnTo>
                  <a:pt x="58" y="226"/>
                </a:lnTo>
                <a:lnTo>
                  <a:pt x="60" y="226"/>
                </a:lnTo>
                <a:lnTo>
                  <a:pt x="62" y="222"/>
                </a:lnTo>
                <a:lnTo>
                  <a:pt x="62" y="218"/>
                </a:lnTo>
                <a:lnTo>
                  <a:pt x="64" y="214"/>
                </a:lnTo>
                <a:lnTo>
                  <a:pt x="62" y="212"/>
                </a:lnTo>
                <a:lnTo>
                  <a:pt x="60" y="210"/>
                </a:lnTo>
                <a:lnTo>
                  <a:pt x="54" y="210"/>
                </a:lnTo>
                <a:lnTo>
                  <a:pt x="48" y="210"/>
                </a:lnTo>
                <a:close/>
                <a:moveTo>
                  <a:pt x="58" y="256"/>
                </a:moveTo>
                <a:lnTo>
                  <a:pt x="58" y="256"/>
                </a:lnTo>
                <a:lnTo>
                  <a:pt x="56" y="258"/>
                </a:lnTo>
                <a:lnTo>
                  <a:pt x="54" y="260"/>
                </a:lnTo>
                <a:lnTo>
                  <a:pt x="52" y="268"/>
                </a:lnTo>
                <a:lnTo>
                  <a:pt x="52" y="270"/>
                </a:lnTo>
                <a:lnTo>
                  <a:pt x="56" y="272"/>
                </a:lnTo>
                <a:lnTo>
                  <a:pt x="60" y="272"/>
                </a:lnTo>
                <a:lnTo>
                  <a:pt x="64" y="272"/>
                </a:lnTo>
                <a:lnTo>
                  <a:pt x="66" y="270"/>
                </a:lnTo>
                <a:lnTo>
                  <a:pt x="68" y="268"/>
                </a:lnTo>
                <a:lnTo>
                  <a:pt x="68" y="264"/>
                </a:lnTo>
                <a:lnTo>
                  <a:pt x="68" y="260"/>
                </a:lnTo>
                <a:lnTo>
                  <a:pt x="68" y="258"/>
                </a:lnTo>
                <a:lnTo>
                  <a:pt x="66" y="256"/>
                </a:lnTo>
                <a:lnTo>
                  <a:pt x="62" y="256"/>
                </a:lnTo>
                <a:lnTo>
                  <a:pt x="58" y="256"/>
                </a:lnTo>
                <a:close/>
                <a:moveTo>
                  <a:pt x="74" y="30"/>
                </a:moveTo>
                <a:lnTo>
                  <a:pt x="74" y="30"/>
                </a:lnTo>
                <a:lnTo>
                  <a:pt x="68" y="32"/>
                </a:lnTo>
                <a:lnTo>
                  <a:pt x="64" y="34"/>
                </a:lnTo>
                <a:lnTo>
                  <a:pt x="60" y="38"/>
                </a:lnTo>
                <a:lnTo>
                  <a:pt x="60" y="46"/>
                </a:lnTo>
                <a:lnTo>
                  <a:pt x="60" y="136"/>
                </a:lnTo>
                <a:lnTo>
                  <a:pt x="60" y="142"/>
                </a:lnTo>
                <a:lnTo>
                  <a:pt x="64" y="146"/>
                </a:lnTo>
                <a:lnTo>
                  <a:pt x="68" y="150"/>
                </a:lnTo>
                <a:lnTo>
                  <a:pt x="74" y="150"/>
                </a:lnTo>
                <a:lnTo>
                  <a:pt x="226" y="150"/>
                </a:lnTo>
                <a:lnTo>
                  <a:pt x="232" y="150"/>
                </a:lnTo>
                <a:lnTo>
                  <a:pt x="236" y="146"/>
                </a:lnTo>
                <a:lnTo>
                  <a:pt x="240" y="142"/>
                </a:lnTo>
                <a:lnTo>
                  <a:pt x="240" y="136"/>
                </a:lnTo>
                <a:lnTo>
                  <a:pt x="240" y="46"/>
                </a:lnTo>
                <a:lnTo>
                  <a:pt x="240" y="38"/>
                </a:lnTo>
                <a:lnTo>
                  <a:pt x="236" y="34"/>
                </a:lnTo>
                <a:lnTo>
                  <a:pt x="232" y="32"/>
                </a:lnTo>
                <a:lnTo>
                  <a:pt x="226" y="30"/>
                </a:lnTo>
                <a:lnTo>
                  <a:pt x="74" y="30"/>
                </a:lnTo>
                <a:close/>
                <a:moveTo>
                  <a:pt x="74" y="210"/>
                </a:moveTo>
                <a:lnTo>
                  <a:pt x="74" y="210"/>
                </a:lnTo>
                <a:lnTo>
                  <a:pt x="72" y="212"/>
                </a:lnTo>
                <a:lnTo>
                  <a:pt x="70" y="214"/>
                </a:lnTo>
                <a:lnTo>
                  <a:pt x="70" y="218"/>
                </a:lnTo>
                <a:lnTo>
                  <a:pt x="68" y="222"/>
                </a:lnTo>
                <a:lnTo>
                  <a:pt x="68" y="226"/>
                </a:lnTo>
                <a:lnTo>
                  <a:pt x="72" y="226"/>
                </a:lnTo>
                <a:lnTo>
                  <a:pt x="74" y="226"/>
                </a:lnTo>
                <a:lnTo>
                  <a:pt x="78" y="226"/>
                </a:lnTo>
                <a:lnTo>
                  <a:pt x="80" y="226"/>
                </a:lnTo>
                <a:lnTo>
                  <a:pt x="82" y="222"/>
                </a:lnTo>
                <a:lnTo>
                  <a:pt x="82" y="218"/>
                </a:lnTo>
                <a:lnTo>
                  <a:pt x="84" y="214"/>
                </a:lnTo>
                <a:lnTo>
                  <a:pt x="82" y="212"/>
                </a:lnTo>
                <a:lnTo>
                  <a:pt x="80" y="210"/>
                </a:lnTo>
                <a:lnTo>
                  <a:pt x="78" y="210"/>
                </a:lnTo>
                <a:lnTo>
                  <a:pt x="74" y="210"/>
                </a:lnTo>
                <a:close/>
                <a:moveTo>
                  <a:pt x="76" y="234"/>
                </a:moveTo>
                <a:lnTo>
                  <a:pt x="76" y="234"/>
                </a:lnTo>
                <a:lnTo>
                  <a:pt x="74" y="234"/>
                </a:lnTo>
                <a:lnTo>
                  <a:pt x="72" y="238"/>
                </a:lnTo>
                <a:lnTo>
                  <a:pt x="72" y="244"/>
                </a:lnTo>
                <a:lnTo>
                  <a:pt x="72" y="248"/>
                </a:lnTo>
                <a:lnTo>
                  <a:pt x="74" y="248"/>
                </a:lnTo>
                <a:lnTo>
                  <a:pt x="78" y="248"/>
                </a:lnTo>
                <a:lnTo>
                  <a:pt x="82" y="248"/>
                </a:lnTo>
                <a:lnTo>
                  <a:pt x="84" y="248"/>
                </a:lnTo>
                <a:lnTo>
                  <a:pt x="86" y="244"/>
                </a:lnTo>
                <a:lnTo>
                  <a:pt x="86" y="242"/>
                </a:lnTo>
                <a:lnTo>
                  <a:pt x="86" y="238"/>
                </a:lnTo>
                <a:lnTo>
                  <a:pt x="86" y="234"/>
                </a:lnTo>
                <a:lnTo>
                  <a:pt x="84" y="234"/>
                </a:lnTo>
                <a:lnTo>
                  <a:pt x="80" y="234"/>
                </a:lnTo>
                <a:lnTo>
                  <a:pt x="76" y="234"/>
                </a:lnTo>
                <a:close/>
                <a:moveTo>
                  <a:pt x="80" y="256"/>
                </a:moveTo>
                <a:lnTo>
                  <a:pt x="80" y="256"/>
                </a:lnTo>
                <a:lnTo>
                  <a:pt x="78" y="258"/>
                </a:lnTo>
                <a:lnTo>
                  <a:pt x="76" y="260"/>
                </a:lnTo>
                <a:lnTo>
                  <a:pt x="76" y="264"/>
                </a:lnTo>
                <a:lnTo>
                  <a:pt x="74" y="268"/>
                </a:lnTo>
                <a:lnTo>
                  <a:pt x="76" y="270"/>
                </a:lnTo>
                <a:lnTo>
                  <a:pt x="78" y="272"/>
                </a:lnTo>
                <a:lnTo>
                  <a:pt x="82" y="272"/>
                </a:lnTo>
                <a:lnTo>
                  <a:pt x="86" y="272"/>
                </a:lnTo>
                <a:lnTo>
                  <a:pt x="88" y="270"/>
                </a:lnTo>
                <a:lnTo>
                  <a:pt x="90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88" y="256"/>
                </a:lnTo>
                <a:lnTo>
                  <a:pt x="84" y="256"/>
                </a:lnTo>
                <a:lnTo>
                  <a:pt x="80" y="256"/>
                </a:lnTo>
                <a:close/>
                <a:moveTo>
                  <a:pt x="94" y="210"/>
                </a:moveTo>
                <a:lnTo>
                  <a:pt x="94" y="210"/>
                </a:lnTo>
                <a:lnTo>
                  <a:pt x="92" y="212"/>
                </a:lnTo>
                <a:lnTo>
                  <a:pt x="90" y="214"/>
                </a:lnTo>
                <a:lnTo>
                  <a:pt x="88" y="222"/>
                </a:lnTo>
                <a:lnTo>
                  <a:pt x="90" y="226"/>
                </a:lnTo>
                <a:lnTo>
                  <a:pt x="92" y="226"/>
                </a:lnTo>
                <a:lnTo>
                  <a:pt x="94" y="226"/>
                </a:lnTo>
                <a:lnTo>
                  <a:pt x="98" y="226"/>
                </a:lnTo>
                <a:lnTo>
                  <a:pt x="102" y="226"/>
                </a:lnTo>
                <a:lnTo>
                  <a:pt x="102" y="222"/>
                </a:lnTo>
                <a:lnTo>
                  <a:pt x="102" y="218"/>
                </a:lnTo>
                <a:lnTo>
                  <a:pt x="104" y="214"/>
                </a:lnTo>
                <a:lnTo>
                  <a:pt x="102" y="212"/>
                </a:lnTo>
                <a:lnTo>
                  <a:pt x="100" y="210"/>
                </a:lnTo>
                <a:lnTo>
                  <a:pt x="96" y="210"/>
                </a:lnTo>
                <a:lnTo>
                  <a:pt x="94" y="210"/>
                </a:lnTo>
                <a:close/>
                <a:moveTo>
                  <a:pt x="98" y="234"/>
                </a:moveTo>
                <a:lnTo>
                  <a:pt x="98" y="234"/>
                </a:lnTo>
                <a:lnTo>
                  <a:pt x="94" y="234"/>
                </a:lnTo>
                <a:lnTo>
                  <a:pt x="94" y="238"/>
                </a:lnTo>
                <a:lnTo>
                  <a:pt x="94" y="242"/>
                </a:lnTo>
                <a:lnTo>
                  <a:pt x="92" y="244"/>
                </a:lnTo>
                <a:lnTo>
                  <a:pt x="94" y="248"/>
                </a:lnTo>
                <a:lnTo>
                  <a:pt x="96" y="248"/>
                </a:lnTo>
                <a:lnTo>
                  <a:pt x="100" y="248"/>
                </a:lnTo>
                <a:lnTo>
                  <a:pt x="104" y="248"/>
                </a:lnTo>
                <a:lnTo>
                  <a:pt x="106" y="248"/>
                </a:lnTo>
                <a:lnTo>
                  <a:pt x="108" y="244"/>
                </a:lnTo>
                <a:lnTo>
                  <a:pt x="108" y="242"/>
                </a:lnTo>
                <a:lnTo>
                  <a:pt x="108" y="238"/>
                </a:lnTo>
                <a:lnTo>
                  <a:pt x="108" y="234"/>
                </a:lnTo>
                <a:lnTo>
                  <a:pt x="104" y="234"/>
                </a:lnTo>
                <a:lnTo>
                  <a:pt x="102" y="234"/>
                </a:lnTo>
                <a:lnTo>
                  <a:pt x="98" y="234"/>
                </a:lnTo>
                <a:close/>
                <a:moveTo>
                  <a:pt x="102" y="256"/>
                </a:moveTo>
                <a:lnTo>
                  <a:pt x="102" y="256"/>
                </a:lnTo>
                <a:lnTo>
                  <a:pt x="100" y="258"/>
                </a:lnTo>
                <a:lnTo>
                  <a:pt x="98" y="260"/>
                </a:lnTo>
                <a:lnTo>
                  <a:pt x="98" y="264"/>
                </a:lnTo>
                <a:lnTo>
                  <a:pt x="98" y="268"/>
                </a:lnTo>
                <a:lnTo>
                  <a:pt x="98" y="270"/>
                </a:lnTo>
                <a:lnTo>
                  <a:pt x="100" y="272"/>
                </a:lnTo>
                <a:lnTo>
                  <a:pt x="126" y="272"/>
                </a:lnTo>
                <a:lnTo>
                  <a:pt x="150" y="272"/>
                </a:lnTo>
                <a:lnTo>
                  <a:pt x="174" y="272"/>
                </a:lnTo>
                <a:lnTo>
                  <a:pt x="198" y="272"/>
                </a:lnTo>
                <a:lnTo>
                  <a:pt x="202" y="270"/>
                </a:lnTo>
                <a:lnTo>
                  <a:pt x="202" y="268"/>
                </a:lnTo>
                <a:lnTo>
                  <a:pt x="202" y="264"/>
                </a:lnTo>
                <a:lnTo>
                  <a:pt x="202" y="260"/>
                </a:lnTo>
                <a:lnTo>
                  <a:pt x="200" y="258"/>
                </a:lnTo>
                <a:lnTo>
                  <a:pt x="198" y="256"/>
                </a:lnTo>
                <a:lnTo>
                  <a:pt x="174" y="256"/>
                </a:lnTo>
                <a:lnTo>
                  <a:pt x="150" y="256"/>
                </a:lnTo>
                <a:lnTo>
                  <a:pt x="126" y="256"/>
                </a:lnTo>
                <a:lnTo>
                  <a:pt x="102" y="256"/>
                </a:lnTo>
                <a:close/>
                <a:moveTo>
                  <a:pt x="114" y="210"/>
                </a:moveTo>
                <a:lnTo>
                  <a:pt x="114" y="210"/>
                </a:lnTo>
                <a:lnTo>
                  <a:pt x="110" y="212"/>
                </a:lnTo>
                <a:lnTo>
                  <a:pt x="110" y="214"/>
                </a:lnTo>
                <a:lnTo>
                  <a:pt x="110" y="218"/>
                </a:lnTo>
                <a:lnTo>
                  <a:pt x="110" y="222"/>
                </a:lnTo>
                <a:lnTo>
                  <a:pt x="110" y="226"/>
                </a:lnTo>
                <a:lnTo>
                  <a:pt x="112" y="226"/>
                </a:lnTo>
                <a:lnTo>
                  <a:pt x="116" y="226"/>
                </a:lnTo>
                <a:lnTo>
                  <a:pt x="120" y="226"/>
                </a:lnTo>
                <a:lnTo>
                  <a:pt x="122" y="226"/>
                </a:lnTo>
                <a:lnTo>
                  <a:pt x="122" y="222"/>
                </a:lnTo>
                <a:lnTo>
                  <a:pt x="122" y="218"/>
                </a:lnTo>
                <a:lnTo>
                  <a:pt x="124" y="214"/>
                </a:lnTo>
                <a:lnTo>
                  <a:pt x="122" y="212"/>
                </a:lnTo>
                <a:lnTo>
                  <a:pt x="120" y="210"/>
                </a:lnTo>
                <a:lnTo>
                  <a:pt x="116" y="210"/>
                </a:lnTo>
                <a:lnTo>
                  <a:pt x="114" y="210"/>
                </a:lnTo>
                <a:close/>
                <a:moveTo>
                  <a:pt x="118" y="234"/>
                </a:moveTo>
                <a:lnTo>
                  <a:pt x="118" y="234"/>
                </a:lnTo>
                <a:lnTo>
                  <a:pt x="116" y="234"/>
                </a:lnTo>
                <a:lnTo>
                  <a:pt x="114" y="238"/>
                </a:lnTo>
                <a:lnTo>
                  <a:pt x="114" y="242"/>
                </a:lnTo>
                <a:lnTo>
                  <a:pt x="114" y="244"/>
                </a:lnTo>
                <a:lnTo>
                  <a:pt x="114" y="248"/>
                </a:lnTo>
                <a:lnTo>
                  <a:pt x="118" y="248"/>
                </a:lnTo>
                <a:lnTo>
                  <a:pt x="120" y="248"/>
                </a:lnTo>
                <a:lnTo>
                  <a:pt x="124" y="248"/>
                </a:lnTo>
                <a:lnTo>
                  <a:pt x="128" y="248"/>
                </a:lnTo>
                <a:lnTo>
                  <a:pt x="128" y="244"/>
                </a:lnTo>
                <a:lnTo>
                  <a:pt x="128" y="238"/>
                </a:lnTo>
                <a:lnTo>
                  <a:pt x="128" y="234"/>
                </a:lnTo>
                <a:lnTo>
                  <a:pt x="126" y="234"/>
                </a:lnTo>
                <a:lnTo>
                  <a:pt x="122" y="234"/>
                </a:lnTo>
                <a:lnTo>
                  <a:pt x="118" y="234"/>
                </a:lnTo>
                <a:close/>
                <a:moveTo>
                  <a:pt x="134" y="210"/>
                </a:moveTo>
                <a:lnTo>
                  <a:pt x="134" y="210"/>
                </a:lnTo>
                <a:lnTo>
                  <a:pt x="130" y="212"/>
                </a:lnTo>
                <a:lnTo>
                  <a:pt x="130" y="214"/>
                </a:lnTo>
                <a:lnTo>
                  <a:pt x="130" y="222"/>
                </a:lnTo>
                <a:lnTo>
                  <a:pt x="130" y="226"/>
                </a:lnTo>
                <a:lnTo>
                  <a:pt x="132" y="226"/>
                </a:lnTo>
                <a:lnTo>
                  <a:pt x="136" y="226"/>
                </a:lnTo>
                <a:lnTo>
                  <a:pt x="140" y="226"/>
                </a:lnTo>
                <a:lnTo>
                  <a:pt x="142" y="226"/>
                </a:lnTo>
                <a:lnTo>
                  <a:pt x="142" y="222"/>
                </a:lnTo>
                <a:lnTo>
                  <a:pt x="144" y="214"/>
                </a:lnTo>
                <a:lnTo>
                  <a:pt x="142" y="212"/>
                </a:lnTo>
                <a:lnTo>
                  <a:pt x="140" y="210"/>
                </a:lnTo>
                <a:lnTo>
                  <a:pt x="136" y="210"/>
                </a:lnTo>
                <a:lnTo>
                  <a:pt x="134" y="210"/>
                </a:lnTo>
                <a:close/>
                <a:moveTo>
                  <a:pt x="140" y="234"/>
                </a:moveTo>
                <a:lnTo>
                  <a:pt x="140" y="234"/>
                </a:lnTo>
                <a:lnTo>
                  <a:pt x="136" y="234"/>
                </a:lnTo>
                <a:lnTo>
                  <a:pt x="136" y="238"/>
                </a:lnTo>
                <a:lnTo>
                  <a:pt x="136" y="242"/>
                </a:lnTo>
                <a:lnTo>
                  <a:pt x="136" y="244"/>
                </a:lnTo>
                <a:lnTo>
                  <a:pt x="136" y="248"/>
                </a:lnTo>
                <a:lnTo>
                  <a:pt x="138" y="248"/>
                </a:lnTo>
                <a:lnTo>
                  <a:pt x="142" y="248"/>
                </a:lnTo>
                <a:lnTo>
                  <a:pt x="146" y="248"/>
                </a:lnTo>
                <a:lnTo>
                  <a:pt x="148" y="248"/>
                </a:lnTo>
                <a:lnTo>
                  <a:pt x="150" y="244"/>
                </a:lnTo>
                <a:lnTo>
                  <a:pt x="150" y="242"/>
                </a:lnTo>
                <a:lnTo>
                  <a:pt x="150" y="238"/>
                </a:lnTo>
                <a:lnTo>
                  <a:pt x="148" y="234"/>
                </a:lnTo>
                <a:lnTo>
                  <a:pt x="146" y="234"/>
                </a:lnTo>
                <a:lnTo>
                  <a:pt x="142" y="234"/>
                </a:lnTo>
                <a:lnTo>
                  <a:pt x="140" y="234"/>
                </a:lnTo>
                <a:close/>
                <a:moveTo>
                  <a:pt x="154" y="210"/>
                </a:moveTo>
                <a:lnTo>
                  <a:pt x="154" y="210"/>
                </a:lnTo>
                <a:lnTo>
                  <a:pt x="150" y="212"/>
                </a:lnTo>
                <a:lnTo>
                  <a:pt x="150" y="214"/>
                </a:lnTo>
                <a:lnTo>
                  <a:pt x="150" y="218"/>
                </a:lnTo>
                <a:lnTo>
                  <a:pt x="150" y="222"/>
                </a:lnTo>
                <a:lnTo>
                  <a:pt x="150" y="226"/>
                </a:lnTo>
                <a:lnTo>
                  <a:pt x="154" y="226"/>
                </a:lnTo>
                <a:lnTo>
                  <a:pt x="156" y="226"/>
                </a:lnTo>
                <a:lnTo>
                  <a:pt x="160" y="226"/>
                </a:lnTo>
                <a:lnTo>
                  <a:pt x="162" y="226"/>
                </a:lnTo>
                <a:lnTo>
                  <a:pt x="164" y="222"/>
                </a:lnTo>
                <a:lnTo>
                  <a:pt x="164" y="218"/>
                </a:lnTo>
                <a:lnTo>
                  <a:pt x="164" y="214"/>
                </a:lnTo>
                <a:lnTo>
                  <a:pt x="162" y="212"/>
                </a:lnTo>
                <a:lnTo>
                  <a:pt x="160" y="210"/>
                </a:lnTo>
                <a:lnTo>
                  <a:pt x="156" y="210"/>
                </a:lnTo>
                <a:lnTo>
                  <a:pt x="154" y="210"/>
                </a:lnTo>
                <a:close/>
                <a:moveTo>
                  <a:pt x="160" y="234"/>
                </a:moveTo>
                <a:lnTo>
                  <a:pt x="160" y="234"/>
                </a:lnTo>
                <a:lnTo>
                  <a:pt x="158" y="234"/>
                </a:lnTo>
                <a:lnTo>
                  <a:pt x="156" y="238"/>
                </a:lnTo>
                <a:lnTo>
                  <a:pt x="156" y="244"/>
                </a:lnTo>
                <a:lnTo>
                  <a:pt x="158" y="248"/>
                </a:lnTo>
                <a:lnTo>
                  <a:pt x="160" y="248"/>
                </a:lnTo>
                <a:lnTo>
                  <a:pt x="164" y="248"/>
                </a:lnTo>
                <a:lnTo>
                  <a:pt x="168" y="248"/>
                </a:lnTo>
                <a:lnTo>
                  <a:pt x="170" y="248"/>
                </a:lnTo>
                <a:lnTo>
                  <a:pt x="172" y="244"/>
                </a:lnTo>
                <a:lnTo>
                  <a:pt x="170" y="238"/>
                </a:lnTo>
                <a:lnTo>
                  <a:pt x="170" y="234"/>
                </a:lnTo>
                <a:lnTo>
                  <a:pt x="168" y="234"/>
                </a:lnTo>
                <a:lnTo>
                  <a:pt x="164" y="234"/>
                </a:lnTo>
                <a:lnTo>
                  <a:pt x="160" y="234"/>
                </a:lnTo>
                <a:close/>
                <a:moveTo>
                  <a:pt x="172" y="210"/>
                </a:moveTo>
                <a:lnTo>
                  <a:pt x="172" y="210"/>
                </a:lnTo>
                <a:lnTo>
                  <a:pt x="170" y="212"/>
                </a:lnTo>
                <a:lnTo>
                  <a:pt x="170" y="214"/>
                </a:lnTo>
                <a:lnTo>
                  <a:pt x="170" y="218"/>
                </a:lnTo>
                <a:lnTo>
                  <a:pt x="170" y="222"/>
                </a:lnTo>
                <a:lnTo>
                  <a:pt x="170" y="226"/>
                </a:lnTo>
                <a:lnTo>
                  <a:pt x="174" y="226"/>
                </a:lnTo>
                <a:lnTo>
                  <a:pt x="176" y="226"/>
                </a:lnTo>
                <a:lnTo>
                  <a:pt x="180" y="226"/>
                </a:lnTo>
                <a:lnTo>
                  <a:pt x="182" y="226"/>
                </a:lnTo>
                <a:lnTo>
                  <a:pt x="184" y="222"/>
                </a:lnTo>
                <a:lnTo>
                  <a:pt x="182" y="214"/>
                </a:lnTo>
                <a:lnTo>
                  <a:pt x="182" y="212"/>
                </a:lnTo>
                <a:lnTo>
                  <a:pt x="180" y="210"/>
                </a:lnTo>
                <a:lnTo>
                  <a:pt x="176" y="210"/>
                </a:lnTo>
                <a:lnTo>
                  <a:pt x="172" y="210"/>
                </a:lnTo>
                <a:close/>
                <a:moveTo>
                  <a:pt x="182" y="234"/>
                </a:moveTo>
                <a:lnTo>
                  <a:pt x="182" y="234"/>
                </a:lnTo>
                <a:lnTo>
                  <a:pt x="178" y="234"/>
                </a:lnTo>
                <a:lnTo>
                  <a:pt x="178" y="238"/>
                </a:lnTo>
                <a:lnTo>
                  <a:pt x="178" y="242"/>
                </a:lnTo>
                <a:lnTo>
                  <a:pt x="178" y="244"/>
                </a:lnTo>
                <a:lnTo>
                  <a:pt x="180" y="248"/>
                </a:lnTo>
                <a:lnTo>
                  <a:pt x="182" y="248"/>
                </a:lnTo>
                <a:lnTo>
                  <a:pt x="186" y="248"/>
                </a:lnTo>
                <a:lnTo>
                  <a:pt x="190" y="248"/>
                </a:lnTo>
                <a:lnTo>
                  <a:pt x="192" y="248"/>
                </a:lnTo>
                <a:lnTo>
                  <a:pt x="192" y="244"/>
                </a:lnTo>
                <a:lnTo>
                  <a:pt x="192" y="242"/>
                </a:lnTo>
                <a:lnTo>
                  <a:pt x="192" y="238"/>
                </a:lnTo>
                <a:lnTo>
                  <a:pt x="190" y="234"/>
                </a:lnTo>
                <a:lnTo>
                  <a:pt x="188" y="234"/>
                </a:lnTo>
                <a:lnTo>
                  <a:pt x="184" y="234"/>
                </a:lnTo>
                <a:lnTo>
                  <a:pt x="182" y="234"/>
                </a:lnTo>
                <a:close/>
                <a:moveTo>
                  <a:pt x="192" y="210"/>
                </a:moveTo>
                <a:lnTo>
                  <a:pt x="192" y="210"/>
                </a:lnTo>
                <a:lnTo>
                  <a:pt x="190" y="212"/>
                </a:lnTo>
                <a:lnTo>
                  <a:pt x="190" y="214"/>
                </a:lnTo>
                <a:lnTo>
                  <a:pt x="190" y="218"/>
                </a:lnTo>
                <a:lnTo>
                  <a:pt x="190" y="222"/>
                </a:lnTo>
                <a:lnTo>
                  <a:pt x="192" y="226"/>
                </a:lnTo>
                <a:lnTo>
                  <a:pt x="194" y="226"/>
                </a:lnTo>
                <a:lnTo>
                  <a:pt x="198" y="226"/>
                </a:lnTo>
                <a:lnTo>
                  <a:pt x="200" y="226"/>
                </a:lnTo>
                <a:lnTo>
                  <a:pt x="204" y="226"/>
                </a:lnTo>
                <a:lnTo>
                  <a:pt x="204" y="222"/>
                </a:lnTo>
                <a:lnTo>
                  <a:pt x="204" y="214"/>
                </a:lnTo>
                <a:lnTo>
                  <a:pt x="202" y="212"/>
                </a:lnTo>
                <a:lnTo>
                  <a:pt x="200" y="210"/>
                </a:lnTo>
                <a:lnTo>
                  <a:pt x="196" y="210"/>
                </a:lnTo>
                <a:lnTo>
                  <a:pt x="192" y="210"/>
                </a:lnTo>
                <a:close/>
                <a:moveTo>
                  <a:pt x="202" y="234"/>
                </a:moveTo>
                <a:lnTo>
                  <a:pt x="202" y="234"/>
                </a:lnTo>
                <a:lnTo>
                  <a:pt x="200" y="234"/>
                </a:lnTo>
                <a:lnTo>
                  <a:pt x="198" y="238"/>
                </a:lnTo>
                <a:lnTo>
                  <a:pt x="200" y="242"/>
                </a:lnTo>
                <a:lnTo>
                  <a:pt x="200" y="244"/>
                </a:lnTo>
                <a:lnTo>
                  <a:pt x="200" y="248"/>
                </a:lnTo>
                <a:lnTo>
                  <a:pt x="204" y="248"/>
                </a:lnTo>
                <a:lnTo>
                  <a:pt x="208" y="248"/>
                </a:lnTo>
                <a:lnTo>
                  <a:pt x="210" y="248"/>
                </a:lnTo>
                <a:lnTo>
                  <a:pt x="214" y="248"/>
                </a:lnTo>
                <a:lnTo>
                  <a:pt x="214" y="244"/>
                </a:lnTo>
                <a:lnTo>
                  <a:pt x="214" y="242"/>
                </a:lnTo>
                <a:lnTo>
                  <a:pt x="212" y="238"/>
                </a:lnTo>
                <a:lnTo>
                  <a:pt x="212" y="234"/>
                </a:lnTo>
                <a:lnTo>
                  <a:pt x="208" y="234"/>
                </a:lnTo>
                <a:lnTo>
                  <a:pt x="206" y="234"/>
                </a:lnTo>
                <a:lnTo>
                  <a:pt x="202" y="234"/>
                </a:lnTo>
                <a:close/>
                <a:moveTo>
                  <a:pt x="212" y="256"/>
                </a:moveTo>
                <a:lnTo>
                  <a:pt x="212" y="256"/>
                </a:lnTo>
                <a:lnTo>
                  <a:pt x="210" y="258"/>
                </a:lnTo>
                <a:lnTo>
                  <a:pt x="208" y="260"/>
                </a:lnTo>
                <a:lnTo>
                  <a:pt x="208" y="264"/>
                </a:lnTo>
                <a:lnTo>
                  <a:pt x="210" y="268"/>
                </a:lnTo>
                <a:lnTo>
                  <a:pt x="210" y="270"/>
                </a:lnTo>
                <a:lnTo>
                  <a:pt x="214" y="272"/>
                </a:lnTo>
                <a:lnTo>
                  <a:pt x="218" y="272"/>
                </a:lnTo>
                <a:lnTo>
                  <a:pt x="222" y="272"/>
                </a:lnTo>
                <a:lnTo>
                  <a:pt x="224" y="270"/>
                </a:lnTo>
                <a:lnTo>
                  <a:pt x="224" y="268"/>
                </a:lnTo>
                <a:lnTo>
                  <a:pt x="224" y="264"/>
                </a:lnTo>
                <a:lnTo>
                  <a:pt x="224" y="260"/>
                </a:lnTo>
                <a:lnTo>
                  <a:pt x="222" y="258"/>
                </a:lnTo>
                <a:lnTo>
                  <a:pt x="220" y="256"/>
                </a:lnTo>
                <a:lnTo>
                  <a:pt x="216" y="256"/>
                </a:lnTo>
                <a:lnTo>
                  <a:pt x="212" y="256"/>
                </a:lnTo>
                <a:close/>
                <a:moveTo>
                  <a:pt x="212" y="210"/>
                </a:moveTo>
                <a:lnTo>
                  <a:pt x="212" y="210"/>
                </a:lnTo>
                <a:lnTo>
                  <a:pt x="210" y="212"/>
                </a:lnTo>
                <a:lnTo>
                  <a:pt x="210" y="214"/>
                </a:lnTo>
                <a:lnTo>
                  <a:pt x="210" y="218"/>
                </a:lnTo>
                <a:lnTo>
                  <a:pt x="210" y="222"/>
                </a:lnTo>
                <a:lnTo>
                  <a:pt x="212" y="226"/>
                </a:lnTo>
                <a:lnTo>
                  <a:pt x="214" y="226"/>
                </a:lnTo>
                <a:lnTo>
                  <a:pt x="218" y="226"/>
                </a:lnTo>
                <a:lnTo>
                  <a:pt x="222" y="226"/>
                </a:lnTo>
                <a:lnTo>
                  <a:pt x="224" y="226"/>
                </a:lnTo>
                <a:lnTo>
                  <a:pt x="224" y="222"/>
                </a:lnTo>
                <a:lnTo>
                  <a:pt x="224" y="218"/>
                </a:lnTo>
                <a:lnTo>
                  <a:pt x="222" y="214"/>
                </a:lnTo>
                <a:lnTo>
                  <a:pt x="222" y="212"/>
                </a:lnTo>
                <a:lnTo>
                  <a:pt x="218" y="210"/>
                </a:lnTo>
                <a:lnTo>
                  <a:pt x="216" y="210"/>
                </a:lnTo>
                <a:lnTo>
                  <a:pt x="212" y="210"/>
                </a:lnTo>
                <a:close/>
                <a:moveTo>
                  <a:pt x="222" y="234"/>
                </a:moveTo>
                <a:lnTo>
                  <a:pt x="222" y="234"/>
                </a:lnTo>
                <a:lnTo>
                  <a:pt x="220" y="234"/>
                </a:lnTo>
                <a:lnTo>
                  <a:pt x="220" y="238"/>
                </a:lnTo>
                <a:lnTo>
                  <a:pt x="222" y="244"/>
                </a:lnTo>
                <a:lnTo>
                  <a:pt x="222" y="248"/>
                </a:lnTo>
                <a:lnTo>
                  <a:pt x="226" y="248"/>
                </a:lnTo>
                <a:lnTo>
                  <a:pt x="228" y="248"/>
                </a:lnTo>
                <a:lnTo>
                  <a:pt x="232" y="248"/>
                </a:lnTo>
                <a:lnTo>
                  <a:pt x="234" y="248"/>
                </a:lnTo>
                <a:lnTo>
                  <a:pt x="236" y="244"/>
                </a:lnTo>
                <a:lnTo>
                  <a:pt x="234" y="242"/>
                </a:lnTo>
                <a:lnTo>
                  <a:pt x="234" y="238"/>
                </a:lnTo>
                <a:lnTo>
                  <a:pt x="232" y="234"/>
                </a:lnTo>
                <a:lnTo>
                  <a:pt x="230" y="234"/>
                </a:lnTo>
                <a:lnTo>
                  <a:pt x="226" y="234"/>
                </a:lnTo>
                <a:lnTo>
                  <a:pt x="222" y="234"/>
                </a:lnTo>
                <a:close/>
                <a:moveTo>
                  <a:pt x="232" y="210"/>
                </a:moveTo>
                <a:lnTo>
                  <a:pt x="232" y="210"/>
                </a:lnTo>
                <a:lnTo>
                  <a:pt x="230" y="212"/>
                </a:lnTo>
                <a:lnTo>
                  <a:pt x="230" y="214"/>
                </a:lnTo>
                <a:lnTo>
                  <a:pt x="230" y="218"/>
                </a:lnTo>
                <a:lnTo>
                  <a:pt x="232" y="222"/>
                </a:lnTo>
                <a:lnTo>
                  <a:pt x="232" y="226"/>
                </a:lnTo>
                <a:lnTo>
                  <a:pt x="236" y="226"/>
                </a:lnTo>
                <a:lnTo>
                  <a:pt x="246" y="226"/>
                </a:lnTo>
                <a:lnTo>
                  <a:pt x="256" y="226"/>
                </a:lnTo>
                <a:lnTo>
                  <a:pt x="258" y="226"/>
                </a:lnTo>
                <a:lnTo>
                  <a:pt x="258" y="222"/>
                </a:lnTo>
                <a:lnTo>
                  <a:pt x="258" y="218"/>
                </a:lnTo>
                <a:lnTo>
                  <a:pt x="256" y="214"/>
                </a:lnTo>
                <a:lnTo>
                  <a:pt x="254" y="212"/>
                </a:lnTo>
                <a:lnTo>
                  <a:pt x="252" y="210"/>
                </a:lnTo>
                <a:lnTo>
                  <a:pt x="242" y="210"/>
                </a:lnTo>
                <a:lnTo>
                  <a:pt x="232" y="210"/>
                </a:lnTo>
                <a:close/>
                <a:moveTo>
                  <a:pt x="234" y="256"/>
                </a:moveTo>
                <a:lnTo>
                  <a:pt x="234" y="256"/>
                </a:lnTo>
                <a:lnTo>
                  <a:pt x="232" y="258"/>
                </a:lnTo>
                <a:lnTo>
                  <a:pt x="230" y="260"/>
                </a:lnTo>
                <a:lnTo>
                  <a:pt x="232" y="268"/>
                </a:lnTo>
                <a:lnTo>
                  <a:pt x="234" y="270"/>
                </a:lnTo>
                <a:lnTo>
                  <a:pt x="236" y="272"/>
                </a:lnTo>
                <a:lnTo>
                  <a:pt x="240" y="272"/>
                </a:lnTo>
                <a:lnTo>
                  <a:pt x="244" y="272"/>
                </a:lnTo>
                <a:lnTo>
                  <a:pt x="246" y="270"/>
                </a:lnTo>
                <a:lnTo>
                  <a:pt x="246" y="268"/>
                </a:lnTo>
                <a:lnTo>
                  <a:pt x="246" y="264"/>
                </a:lnTo>
                <a:lnTo>
                  <a:pt x="246" y="260"/>
                </a:lnTo>
                <a:lnTo>
                  <a:pt x="244" y="258"/>
                </a:lnTo>
                <a:lnTo>
                  <a:pt x="240" y="256"/>
                </a:lnTo>
                <a:lnTo>
                  <a:pt x="238" y="256"/>
                </a:lnTo>
                <a:lnTo>
                  <a:pt x="234" y="256"/>
                </a:lnTo>
                <a:close/>
                <a:moveTo>
                  <a:pt x="244" y="234"/>
                </a:moveTo>
                <a:lnTo>
                  <a:pt x="244" y="234"/>
                </a:lnTo>
                <a:lnTo>
                  <a:pt x="242" y="234"/>
                </a:lnTo>
                <a:lnTo>
                  <a:pt x="240" y="238"/>
                </a:lnTo>
                <a:lnTo>
                  <a:pt x="242" y="242"/>
                </a:lnTo>
                <a:lnTo>
                  <a:pt x="242" y="244"/>
                </a:lnTo>
                <a:lnTo>
                  <a:pt x="244" y="248"/>
                </a:lnTo>
                <a:lnTo>
                  <a:pt x="246" y="248"/>
                </a:lnTo>
                <a:lnTo>
                  <a:pt x="254" y="248"/>
                </a:lnTo>
                <a:lnTo>
                  <a:pt x="260" y="248"/>
                </a:lnTo>
                <a:lnTo>
                  <a:pt x="264" y="248"/>
                </a:lnTo>
                <a:lnTo>
                  <a:pt x="264" y="244"/>
                </a:lnTo>
                <a:lnTo>
                  <a:pt x="262" y="242"/>
                </a:lnTo>
                <a:lnTo>
                  <a:pt x="262" y="238"/>
                </a:lnTo>
                <a:lnTo>
                  <a:pt x="260" y="234"/>
                </a:lnTo>
                <a:lnTo>
                  <a:pt x="258" y="234"/>
                </a:lnTo>
                <a:lnTo>
                  <a:pt x="250" y="234"/>
                </a:lnTo>
                <a:lnTo>
                  <a:pt x="244" y="234"/>
                </a:lnTo>
                <a:close/>
                <a:moveTo>
                  <a:pt x="256" y="256"/>
                </a:moveTo>
                <a:lnTo>
                  <a:pt x="256" y="256"/>
                </a:lnTo>
                <a:lnTo>
                  <a:pt x="252" y="258"/>
                </a:lnTo>
                <a:lnTo>
                  <a:pt x="252" y="260"/>
                </a:lnTo>
                <a:lnTo>
                  <a:pt x="254" y="264"/>
                </a:lnTo>
                <a:lnTo>
                  <a:pt x="254" y="268"/>
                </a:lnTo>
                <a:lnTo>
                  <a:pt x="256" y="270"/>
                </a:lnTo>
                <a:lnTo>
                  <a:pt x="260" y="272"/>
                </a:lnTo>
                <a:lnTo>
                  <a:pt x="262" y="272"/>
                </a:lnTo>
                <a:lnTo>
                  <a:pt x="266" y="272"/>
                </a:lnTo>
                <a:lnTo>
                  <a:pt x="270" y="270"/>
                </a:lnTo>
                <a:lnTo>
                  <a:pt x="270" y="268"/>
                </a:lnTo>
                <a:lnTo>
                  <a:pt x="268" y="264"/>
                </a:lnTo>
                <a:lnTo>
                  <a:pt x="268" y="260"/>
                </a:lnTo>
                <a:lnTo>
                  <a:pt x="266" y="258"/>
                </a:lnTo>
                <a:lnTo>
                  <a:pt x="262" y="256"/>
                </a:lnTo>
                <a:lnTo>
                  <a:pt x="260" y="256"/>
                </a:lnTo>
                <a:lnTo>
                  <a:pt x="256" y="256"/>
                </a:lnTo>
                <a:close/>
              </a:path>
            </a:pathLst>
          </a:custGeom>
          <a:solidFill>
            <a:srgbClr val="0066C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58" name="Freeform 2787"/>
          <p:cNvSpPr>
            <a:spLocks noEditPoints="1"/>
          </p:cNvSpPr>
          <p:nvPr/>
        </p:nvSpPr>
        <p:spPr bwMode="auto">
          <a:xfrm>
            <a:off x="5200650" y="1300163"/>
            <a:ext cx="219075" cy="217487"/>
          </a:xfrm>
          <a:custGeom>
            <a:avLst/>
            <a:gdLst>
              <a:gd name="T0" fmla="*/ 2147483647 w 302"/>
              <a:gd name="T1" fmla="*/ 0 h 300"/>
              <a:gd name="T2" fmla="*/ 2147483647 w 302"/>
              <a:gd name="T3" fmla="*/ 0 h 300"/>
              <a:gd name="T4" fmla="*/ 2147483647 w 302"/>
              <a:gd name="T5" fmla="*/ 2147483647 h 300"/>
              <a:gd name="T6" fmla="*/ 2147483647 w 302"/>
              <a:gd name="T7" fmla="*/ 2147483647 h 300"/>
              <a:gd name="T8" fmla="*/ 2147483647 w 302"/>
              <a:gd name="T9" fmla="*/ 2147483647 h 300"/>
              <a:gd name="T10" fmla="*/ 2147483647 w 302"/>
              <a:gd name="T11" fmla="*/ 2147483647 h 300"/>
              <a:gd name="T12" fmla="*/ 2147483647 w 302"/>
              <a:gd name="T13" fmla="*/ 2147483647 h 300"/>
              <a:gd name="T14" fmla="*/ 2147483647 w 302"/>
              <a:gd name="T15" fmla="*/ 2147483647 h 300"/>
              <a:gd name="T16" fmla="*/ 2147483647 w 302"/>
              <a:gd name="T17" fmla="*/ 2147483647 h 300"/>
              <a:gd name="T18" fmla="*/ 2147483647 w 302"/>
              <a:gd name="T19" fmla="*/ 2147483647 h 300"/>
              <a:gd name="T20" fmla="*/ 2147483647 w 302"/>
              <a:gd name="T21" fmla="*/ 2147483647 h 300"/>
              <a:gd name="T22" fmla="*/ 2147483647 w 302"/>
              <a:gd name="T23" fmla="*/ 2147483647 h 300"/>
              <a:gd name="T24" fmla="*/ 2147483647 w 302"/>
              <a:gd name="T25" fmla="*/ 2147483647 h 300"/>
              <a:gd name="T26" fmla="*/ 2147483647 w 302"/>
              <a:gd name="T27" fmla="*/ 2147483647 h 300"/>
              <a:gd name="T28" fmla="*/ 2147483647 w 302"/>
              <a:gd name="T29" fmla="*/ 2147483647 h 300"/>
              <a:gd name="T30" fmla="*/ 2147483647 w 302"/>
              <a:gd name="T31" fmla="*/ 2147483647 h 300"/>
              <a:gd name="T32" fmla="*/ 0 w 302"/>
              <a:gd name="T33" fmla="*/ 2147483647 h 300"/>
              <a:gd name="T34" fmla="*/ 0 w 302"/>
              <a:gd name="T35" fmla="*/ 2147483647 h 300"/>
              <a:gd name="T36" fmla="*/ 2147483647 w 302"/>
              <a:gd name="T37" fmla="*/ 2147483647 h 300"/>
              <a:gd name="T38" fmla="*/ 2147483647 w 302"/>
              <a:gd name="T39" fmla="*/ 2147483647 h 300"/>
              <a:gd name="T40" fmla="*/ 2147483647 w 302"/>
              <a:gd name="T41" fmla="*/ 2147483647 h 300"/>
              <a:gd name="T42" fmla="*/ 2147483647 w 302"/>
              <a:gd name="T43" fmla="*/ 2147483647 h 300"/>
              <a:gd name="T44" fmla="*/ 2147483647 w 302"/>
              <a:gd name="T45" fmla="*/ 2147483647 h 300"/>
              <a:gd name="T46" fmla="*/ 2147483647 w 302"/>
              <a:gd name="T47" fmla="*/ 2147483647 h 300"/>
              <a:gd name="T48" fmla="*/ 2147483647 w 302"/>
              <a:gd name="T49" fmla="*/ 2147483647 h 300"/>
              <a:gd name="T50" fmla="*/ 2147483647 w 302"/>
              <a:gd name="T51" fmla="*/ 0 h 300"/>
              <a:gd name="T52" fmla="*/ 2147483647 w 302"/>
              <a:gd name="T53" fmla="*/ 0 h 300"/>
              <a:gd name="T54" fmla="*/ 2147483647 w 302"/>
              <a:gd name="T55" fmla="*/ 2147483647 h 300"/>
              <a:gd name="T56" fmla="*/ 2147483647 w 302"/>
              <a:gd name="T57" fmla="*/ 2147483647 h 300"/>
              <a:gd name="T58" fmla="*/ 2147483647 w 302"/>
              <a:gd name="T59" fmla="*/ 2147483647 h 300"/>
              <a:gd name="T60" fmla="*/ 2147483647 w 302"/>
              <a:gd name="T61" fmla="*/ 2147483647 h 300"/>
              <a:gd name="T62" fmla="*/ 2147483647 w 302"/>
              <a:gd name="T63" fmla="*/ 2147483647 h 300"/>
              <a:gd name="T64" fmla="*/ 2147483647 w 302"/>
              <a:gd name="T65" fmla="*/ 2147483647 h 300"/>
              <a:gd name="T66" fmla="*/ 2147483647 w 302"/>
              <a:gd name="T67" fmla="*/ 2147483647 h 30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02"/>
              <a:gd name="T103" fmla="*/ 0 h 300"/>
              <a:gd name="T104" fmla="*/ 302 w 302"/>
              <a:gd name="T105" fmla="*/ 300 h 30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02" h="300">
                <a:moveTo>
                  <a:pt x="120" y="0"/>
                </a:moveTo>
                <a:lnTo>
                  <a:pt x="180" y="0"/>
                </a:lnTo>
                <a:lnTo>
                  <a:pt x="190" y="0"/>
                </a:lnTo>
                <a:lnTo>
                  <a:pt x="198" y="2"/>
                </a:lnTo>
                <a:lnTo>
                  <a:pt x="206" y="8"/>
                </a:lnTo>
                <a:lnTo>
                  <a:pt x="212" y="12"/>
                </a:lnTo>
                <a:lnTo>
                  <a:pt x="218" y="20"/>
                </a:lnTo>
                <a:lnTo>
                  <a:pt x="222" y="28"/>
                </a:lnTo>
                <a:lnTo>
                  <a:pt x="226" y="36"/>
                </a:lnTo>
                <a:lnTo>
                  <a:pt x="226" y="44"/>
                </a:lnTo>
                <a:lnTo>
                  <a:pt x="226" y="76"/>
                </a:lnTo>
                <a:lnTo>
                  <a:pt x="272" y="76"/>
                </a:lnTo>
                <a:lnTo>
                  <a:pt x="282" y="78"/>
                </a:lnTo>
                <a:lnTo>
                  <a:pt x="292" y="84"/>
                </a:lnTo>
                <a:lnTo>
                  <a:pt x="300" y="94"/>
                </a:lnTo>
                <a:lnTo>
                  <a:pt x="302" y="106"/>
                </a:lnTo>
                <a:lnTo>
                  <a:pt x="302" y="270"/>
                </a:lnTo>
                <a:lnTo>
                  <a:pt x="300" y="282"/>
                </a:lnTo>
                <a:lnTo>
                  <a:pt x="292" y="292"/>
                </a:lnTo>
                <a:lnTo>
                  <a:pt x="282" y="298"/>
                </a:lnTo>
                <a:lnTo>
                  <a:pt x="272" y="300"/>
                </a:lnTo>
                <a:lnTo>
                  <a:pt x="30" y="300"/>
                </a:lnTo>
                <a:lnTo>
                  <a:pt x="18" y="298"/>
                </a:lnTo>
                <a:lnTo>
                  <a:pt x="8" y="292"/>
                </a:lnTo>
                <a:lnTo>
                  <a:pt x="2" y="282"/>
                </a:lnTo>
                <a:lnTo>
                  <a:pt x="0" y="270"/>
                </a:lnTo>
                <a:lnTo>
                  <a:pt x="0" y="106"/>
                </a:lnTo>
                <a:lnTo>
                  <a:pt x="2" y="94"/>
                </a:lnTo>
                <a:lnTo>
                  <a:pt x="8" y="84"/>
                </a:lnTo>
                <a:lnTo>
                  <a:pt x="18" y="78"/>
                </a:lnTo>
                <a:lnTo>
                  <a:pt x="30" y="76"/>
                </a:lnTo>
                <a:lnTo>
                  <a:pt x="76" y="76"/>
                </a:lnTo>
                <a:lnTo>
                  <a:pt x="76" y="44"/>
                </a:lnTo>
                <a:lnTo>
                  <a:pt x="76" y="36"/>
                </a:lnTo>
                <a:lnTo>
                  <a:pt x="78" y="28"/>
                </a:lnTo>
                <a:lnTo>
                  <a:pt x="82" y="20"/>
                </a:lnTo>
                <a:lnTo>
                  <a:pt x="88" y="12"/>
                </a:lnTo>
                <a:lnTo>
                  <a:pt x="96" y="8"/>
                </a:lnTo>
                <a:lnTo>
                  <a:pt x="104" y="2"/>
                </a:lnTo>
                <a:lnTo>
                  <a:pt x="112" y="0"/>
                </a:lnTo>
                <a:lnTo>
                  <a:pt x="120" y="0"/>
                </a:lnTo>
                <a:close/>
                <a:moveTo>
                  <a:pt x="106" y="76"/>
                </a:moveTo>
                <a:lnTo>
                  <a:pt x="196" y="76"/>
                </a:lnTo>
                <a:lnTo>
                  <a:pt x="196" y="44"/>
                </a:lnTo>
                <a:lnTo>
                  <a:pt x="196" y="38"/>
                </a:lnTo>
                <a:lnTo>
                  <a:pt x="192" y="34"/>
                </a:lnTo>
                <a:lnTo>
                  <a:pt x="188" y="30"/>
                </a:lnTo>
                <a:lnTo>
                  <a:pt x="180" y="30"/>
                </a:lnTo>
                <a:lnTo>
                  <a:pt x="120" y="30"/>
                </a:lnTo>
                <a:lnTo>
                  <a:pt x="114" y="30"/>
                </a:lnTo>
                <a:lnTo>
                  <a:pt x="110" y="34"/>
                </a:lnTo>
                <a:lnTo>
                  <a:pt x="106" y="38"/>
                </a:lnTo>
                <a:lnTo>
                  <a:pt x="106" y="44"/>
                </a:lnTo>
                <a:lnTo>
                  <a:pt x="106" y="76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59" name="Freeform 2788"/>
          <p:cNvSpPr>
            <a:spLocks noEditPoints="1"/>
          </p:cNvSpPr>
          <p:nvPr/>
        </p:nvSpPr>
        <p:spPr bwMode="auto">
          <a:xfrm>
            <a:off x="3616325" y="3271838"/>
            <a:ext cx="217488" cy="219075"/>
          </a:xfrm>
          <a:custGeom>
            <a:avLst/>
            <a:gdLst>
              <a:gd name="T0" fmla="*/ 2147483647 w 300"/>
              <a:gd name="T1" fmla="*/ 2147483647 h 302"/>
              <a:gd name="T2" fmla="*/ 2147483647 w 300"/>
              <a:gd name="T3" fmla="*/ 2147483647 h 302"/>
              <a:gd name="T4" fmla="*/ 2147483647 w 300"/>
              <a:gd name="T5" fmla="*/ 2147483647 h 302"/>
              <a:gd name="T6" fmla="*/ 2147483647 w 300"/>
              <a:gd name="T7" fmla="*/ 0 h 302"/>
              <a:gd name="T8" fmla="*/ 2147483647 w 300"/>
              <a:gd name="T9" fmla="*/ 2147483647 h 302"/>
              <a:gd name="T10" fmla="*/ 2147483647 w 300"/>
              <a:gd name="T11" fmla="*/ 2147483647 h 302"/>
              <a:gd name="T12" fmla="*/ 2147483647 w 300"/>
              <a:gd name="T13" fmla="*/ 0 h 302"/>
              <a:gd name="T14" fmla="*/ 2147483647 w 300"/>
              <a:gd name="T15" fmla="*/ 2147483647 h 302"/>
              <a:gd name="T16" fmla="*/ 2147483647 w 300"/>
              <a:gd name="T17" fmla="*/ 2147483647 h 302"/>
              <a:gd name="T18" fmla="*/ 2147483647 w 300"/>
              <a:gd name="T19" fmla="*/ 2147483647 h 302"/>
              <a:gd name="T20" fmla="*/ 2147483647 w 300"/>
              <a:gd name="T21" fmla="*/ 2147483647 h 302"/>
              <a:gd name="T22" fmla="*/ 2147483647 w 300"/>
              <a:gd name="T23" fmla="*/ 2147483647 h 302"/>
              <a:gd name="T24" fmla="*/ 2147483647 w 300"/>
              <a:gd name="T25" fmla="*/ 2147483647 h 302"/>
              <a:gd name="T26" fmla="*/ 2147483647 w 300"/>
              <a:gd name="T27" fmla="*/ 2147483647 h 302"/>
              <a:gd name="T28" fmla="*/ 2147483647 w 300"/>
              <a:gd name="T29" fmla="*/ 2147483647 h 302"/>
              <a:gd name="T30" fmla="*/ 2147483647 w 300"/>
              <a:gd name="T31" fmla="*/ 2147483647 h 302"/>
              <a:gd name="T32" fmla="*/ 0 w 300"/>
              <a:gd name="T33" fmla="*/ 2147483647 h 302"/>
              <a:gd name="T34" fmla="*/ 2147483647 w 300"/>
              <a:gd name="T35" fmla="*/ 2147483647 h 302"/>
              <a:gd name="T36" fmla="*/ 2147483647 w 300"/>
              <a:gd name="T37" fmla="*/ 2147483647 h 302"/>
              <a:gd name="T38" fmla="*/ 2147483647 w 300"/>
              <a:gd name="T39" fmla="*/ 2147483647 h 302"/>
              <a:gd name="T40" fmla="*/ 2147483647 w 300"/>
              <a:gd name="T41" fmla="*/ 2147483647 h 302"/>
              <a:gd name="T42" fmla="*/ 2147483647 w 300"/>
              <a:gd name="T43" fmla="*/ 2147483647 h 302"/>
              <a:gd name="T44" fmla="*/ 2147483647 w 300"/>
              <a:gd name="T45" fmla="*/ 2147483647 h 302"/>
              <a:gd name="T46" fmla="*/ 2147483647 w 300"/>
              <a:gd name="T47" fmla="*/ 2147483647 h 302"/>
              <a:gd name="T48" fmla="*/ 2147483647 w 300"/>
              <a:gd name="T49" fmla="*/ 2147483647 h 302"/>
              <a:gd name="T50" fmla="*/ 2147483647 w 300"/>
              <a:gd name="T51" fmla="*/ 2147483647 h 302"/>
              <a:gd name="T52" fmla="*/ 2147483647 w 300"/>
              <a:gd name="T53" fmla="*/ 2147483647 h 302"/>
              <a:gd name="T54" fmla="*/ 2147483647 w 300"/>
              <a:gd name="T55" fmla="*/ 2147483647 h 302"/>
              <a:gd name="T56" fmla="*/ 2147483647 w 300"/>
              <a:gd name="T57" fmla="*/ 2147483647 h 302"/>
              <a:gd name="T58" fmla="*/ 2147483647 w 300"/>
              <a:gd name="T59" fmla="*/ 2147483647 h 302"/>
              <a:gd name="T60" fmla="*/ 2147483647 w 300"/>
              <a:gd name="T61" fmla="*/ 2147483647 h 302"/>
              <a:gd name="T62" fmla="*/ 2147483647 w 300"/>
              <a:gd name="T63" fmla="*/ 2147483647 h 302"/>
              <a:gd name="T64" fmla="*/ 2147483647 w 300"/>
              <a:gd name="T65" fmla="*/ 2147483647 h 302"/>
              <a:gd name="T66" fmla="*/ 2147483647 w 300"/>
              <a:gd name="T67" fmla="*/ 2147483647 h 302"/>
              <a:gd name="T68" fmla="*/ 2147483647 w 300"/>
              <a:gd name="T69" fmla="*/ 2147483647 h 302"/>
              <a:gd name="T70" fmla="*/ 2147483647 w 300"/>
              <a:gd name="T71" fmla="*/ 2147483647 h 302"/>
              <a:gd name="T72" fmla="*/ 2147483647 w 300"/>
              <a:gd name="T73" fmla="*/ 2147483647 h 302"/>
              <a:gd name="T74" fmla="*/ 2147483647 w 300"/>
              <a:gd name="T75" fmla="*/ 2147483647 h 302"/>
              <a:gd name="T76" fmla="*/ 2147483647 w 300"/>
              <a:gd name="T77" fmla="*/ 2147483647 h 302"/>
              <a:gd name="T78" fmla="*/ 2147483647 w 300"/>
              <a:gd name="T79" fmla="*/ 2147483647 h 302"/>
              <a:gd name="T80" fmla="*/ 2147483647 w 300"/>
              <a:gd name="T81" fmla="*/ 2147483647 h 302"/>
              <a:gd name="T82" fmla="*/ 2147483647 w 300"/>
              <a:gd name="T83" fmla="*/ 2147483647 h 302"/>
              <a:gd name="T84" fmla="*/ 2147483647 w 300"/>
              <a:gd name="T85" fmla="*/ 2147483647 h 30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00"/>
              <a:gd name="T130" fmla="*/ 0 h 302"/>
              <a:gd name="T131" fmla="*/ 300 w 300"/>
              <a:gd name="T132" fmla="*/ 302 h 30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00" h="302">
                <a:moveTo>
                  <a:pt x="30" y="76"/>
                </a:moveTo>
                <a:lnTo>
                  <a:pt x="98" y="76"/>
                </a:lnTo>
                <a:lnTo>
                  <a:pt x="50" y="26"/>
                </a:lnTo>
                <a:lnTo>
                  <a:pt x="46" y="20"/>
                </a:lnTo>
                <a:lnTo>
                  <a:pt x="44" y="16"/>
                </a:lnTo>
                <a:lnTo>
                  <a:pt x="46" y="8"/>
                </a:lnTo>
                <a:lnTo>
                  <a:pt x="48" y="4"/>
                </a:lnTo>
                <a:lnTo>
                  <a:pt x="54" y="0"/>
                </a:lnTo>
                <a:lnTo>
                  <a:pt x="60" y="0"/>
                </a:lnTo>
                <a:lnTo>
                  <a:pt x="66" y="2"/>
                </a:lnTo>
                <a:lnTo>
                  <a:pt x="70" y="4"/>
                </a:lnTo>
                <a:lnTo>
                  <a:pt x="142" y="76"/>
                </a:lnTo>
                <a:lnTo>
                  <a:pt x="158" y="76"/>
                </a:lnTo>
                <a:lnTo>
                  <a:pt x="230" y="4"/>
                </a:lnTo>
                <a:lnTo>
                  <a:pt x="234" y="2"/>
                </a:lnTo>
                <a:lnTo>
                  <a:pt x="240" y="0"/>
                </a:lnTo>
                <a:lnTo>
                  <a:pt x="248" y="0"/>
                </a:lnTo>
                <a:lnTo>
                  <a:pt x="252" y="4"/>
                </a:lnTo>
                <a:lnTo>
                  <a:pt x="254" y="8"/>
                </a:lnTo>
                <a:lnTo>
                  <a:pt x="256" y="16"/>
                </a:lnTo>
                <a:lnTo>
                  <a:pt x="254" y="20"/>
                </a:lnTo>
                <a:lnTo>
                  <a:pt x="252" y="26"/>
                </a:lnTo>
                <a:lnTo>
                  <a:pt x="202" y="76"/>
                </a:lnTo>
                <a:lnTo>
                  <a:pt x="270" y="76"/>
                </a:lnTo>
                <a:lnTo>
                  <a:pt x="282" y="78"/>
                </a:lnTo>
                <a:lnTo>
                  <a:pt x="292" y="84"/>
                </a:lnTo>
                <a:lnTo>
                  <a:pt x="298" y="94"/>
                </a:lnTo>
                <a:lnTo>
                  <a:pt x="300" y="106"/>
                </a:lnTo>
                <a:lnTo>
                  <a:pt x="300" y="272"/>
                </a:lnTo>
                <a:lnTo>
                  <a:pt x="298" y="282"/>
                </a:lnTo>
                <a:lnTo>
                  <a:pt x="292" y="292"/>
                </a:lnTo>
                <a:lnTo>
                  <a:pt x="282" y="300"/>
                </a:lnTo>
                <a:lnTo>
                  <a:pt x="270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2"/>
                </a:lnTo>
                <a:lnTo>
                  <a:pt x="0" y="272"/>
                </a:lnTo>
                <a:lnTo>
                  <a:pt x="0" y="106"/>
                </a:lnTo>
                <a:lnTo>
                  <a:pt x="2" y="94"/>
                </a:lnTo>
                <a:lnTo>
                  <a:pt x="8" y="84"/>
                </a:lnTo>
                <a:lnTo>
                  <a:pt x="18" y="78"/>
                </a:lnTo>
                <a:lnTo>
                  <a:pt x="30" y="76"/>
                </a:lnTo>
                <a:close/>
                <a:moveTo>
                  <a:pt x="44" y="106"/>
                </a:moveTo>
                <a:lnTo>
                  <a:pt x="44" y="106"/>
                </a:lnTo>
                <a:lnTo>
                  <a:pt x="38" y="106"/>
                </a:lnTo>
                <a:lnTo>
                  <a:pt x="34" y="110"/>
                </a:lnTo>
                <a:lnTo>
                  <a:pt x="30" y="114"/>
                </a:lnTo>
                <a:lnTo>
                  <a:pt x="30" y="120"/>
                </a:lnTo>
                <a:lnTo>
                  <a:pt x="30" y="256"/>
                </a:lnTo>
                <a:lnTo>
                  <a:pt x="30" y="262"/>
                </a:lnTo>
                <a:lnTo>
                  <a:pt x="34" y="268"/>
                </a:lnTo>
                <a:lnTo>
                  <a:pt x="38" y="270"/>
                </a:lnTo>
                <a:lnTo>
                  <a:pt x="44" y="272"/>
                </a:lnTo>
                <a:lnTo>
                  <a:pt x="210" y="272"/>
                </a:lnTo>
                <a:lnTo>
                  <a:pt x="216" y="270"/>
                </a:lnTo>
                <a:lnTo>
                  <a:pt x="222" y="268"/>
                </a:lnTo>
                <a:lnTo>
                  <a:pt x="224" y="262"/>
                </a:lnTo>
                <a:lnTo>
                  <a:pt x="226" y="256"/>
                </a:lnTo>
                <a:lnTo>
                  <a:pt x="226" y="120"/>
                </a:lnTo>
                <a:lnTo>
                  <a:pt x="224" y="114"/>
                </a:lnTo>
                <a:lnTo>
                  <a:pt x="222" y="110"/>
                </a:lnTo>
                <a:lnTo>
                  <a:pt x="216" y="106"/>
                </a:lnTo>
                <a:lnTo>
                  <a:pt x="210" y="106"/>
                </a:lnTo>
                <a:lnTo>
                  <a:pt x="44" y="106"/>
                </a:lnTo>
                <a:close/>
                <a:moveTo>
                  <a:pt x="256" y="196"/>
                </a:moveTo>
                <a:lnTo>
                  <a:pt x="256" y="196"/>
                </a:lnTo>
                <a:lnTo>
                  <a:pt x="248" y="196"/>
                </a:lnTo>
                <a:lnTo>
                  <a:pt x="244" y="200"/>
                </a:lnTo>
                <a:lnTo>
                  <a:pt x="242" y="204"/>
                </a:lnTo>
                <a:lnTo>
                  <a:pt x="240" y="210"/>
                </a:lnTo>
                <a:lnTo>
                  <a:pt x="242" y="218"/>
                </a:lnTo>
                <a:lnTo>
                  <a:pt x="244" y="222"/>
                </a:lnTo>
                <a:lnTo>
                  <a:pt x="248" y="226"/>
                </a:lnTo>
                <a:lnTo>
                  <a:pt x="256" y="226"/>
                </a:lnTo>
                <a:lnTo>
                  <a:pt x="270" y="226"/>
                </a:lnTo>
                <a:lnTo>
                  <a:pt x="278" y="226"/>
                </a:lnTo>
                <a:lnTo>
                  <a:pt x="282" y="222"/>
                </a:lnTo>
                <a:lnTo>
                  <a:pt x="284" y="218"/>
                </a:lnTo>
                <a:lnTo>
                  <a:pt x="286" y="210"/>
                </a:lnTo>
                <a:lnTo>
                  <a:pt x="284" y="204"/>
                </a:lnTo>
                <a:lnTo>
                  <a:pt x="282" y="200"/>
                </a:lnTo>
                <a:lnTo>
                  <a:pt x="278" y="196"/>
                </a:lnTo>
                <a:lnTo>
                  <a:pt x="270" y="196"/>
                </a:lnTo>
                <a:lnTo>
                  <a:pt x="256" y="196"/>
                </a:lnTo>
                <a:close/>
                <a:moveTo>
                  <a:pt x="256" y="242"/>
                </a:moveTo>
                <a:lnTo>
                  <a:pt x="256" y="242"/>
                </a:lnTo>
                <a:lnTo>
                  <a:pt x="248" y="242"/>
                </a:lnTo>
                <a:lnTo>
                  <a:pt x="244" y="244"/>
                </a:lnTo>
                <a:lnTo>
                  <a:pt x="242" y="250"/>
                </a:lnTo>
                <a:lnTo>
                  <a:pt x="240" y="256"/>
                </a:lnTo>
                <a:lnTo>
                  <a:pt x="242" y="262"/>
                </a:lnTo>
                <a:lnTo>
                  <a:pt x="244" y="268"/>
                </a:lnTo>
                <a:lnTo>
                  <a:pt x="248" y="270"/>
                </a:lnTo>
                <a:lnTo>
                  <a:pt x="256" y="272"/>
                </a:lnTo>
                <a:lnTo>
                  <a:pt x="270" y="272"/>
                </a:lnTo>
                <a:lnTo>
                  <a:pt x="278" y="270"/>
                </a:lnTo>
                <a:lnTo>
                  <a:pt x="282" y="268"/>
                </a:lnTo>
                <a:lnTo>
                  <a:pt x="284" y="262"/>
                </a:lnTo>
                <a:lnTo>
                  <a:pt x="286" y="256"/>
                </a:lnTo>
                <a:lnTo>
                  <a:pt x="284" y="250"/>
                </a:lnTo>
                <a:lnTo>
                  <a:pt x="282" y="244"/>
                </a:lnTo>
                <a:lnTo>
                  <a:pt x="278" y="242"/>
                </a:lnTo>
                <a:lnTo>
                  <a:pt x="270" y="242"/>
                </a:lnTo>
                <a:lnTo>
                  <a:pt x="256" y="242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60" name="Freeform 2789"/>
          <p:cNvSpPr>
            <a:spLocks noEditPoints="1"/>
          </p:cNvSpPr>
          <p:nvPr/>
        </p:nvSpPr>
        <p:spPr bwMode="auto">
          <a:xfrm>
            <a:off x="4840288" y="2276475"/>
            <a:ext cx="234950" cy="233363"/>
          </a:xfrm>
          <a:custGeom>
            <a:avLst/>
            <a:gdLst>
              <a:gd name="T0" fmla="*/ 2147483647 w 530"/>
              <a:gd name="T1" fmla="*/ 2147483647 h 526"/>
              <a:gd name="T2" fmla="*/ 2147483647 w 530"/>
              <a:gd name="T3" fmla="*/ 2147483647 h 526"/>
              <a:gd name="T4" fmla="*/ 2147483647 w 530"/>
              <a:gd name="T5" fmla="*/ 2147483647 h 526"/>
              <a:gd name="T6" fmla="*/ 2147483647 w 530"/>
              <a:gd name="T7" fmla="*/ 2147483647 h 526"/>
              <a:gd name="T8" fmla="*/ 2147483647 w 530"/>
              <a:gd name="T9" fmla="*/ 2147483647 h 526"/>
              <a:gd name="T10" fmla="*/ 2147483647 w 530"/>
              <a:gd name="T11" fmla="*/ 2147483647 h 526"/>
              <a:gd name="T12" fmla="*/ 0 w 530"/>
              <a:gd name="T13" fmla="*/ 2147483647 h 526"/>
              <a:gd name="T14" fmla="*/ 2147483647 w 530"/>
              <a:gd name="T15" fmla="*/ 2147483647 h 526"/>
              <a:gd name="T16" fmla="*/ 2147483647 w 530"/>
              <a:gd name="T17" fmla="*/ 2147483647 h 526"/>
              <a:gd name="T18" fmla="*/ 2147483647 w 530"/>
              <a:gd name="T19" fmla="*/ 0 h 526"/>
              <a:gd name="T20" fmla="*/ 2147483647 w 530"/>
              <a:gd name="T21" fmla="*/ 0 h 526"/>
              <a:gd name="T22" fmla="*/ 2147483647 w 530"/>
              <a:gd name="T23" fmla="*/ 2147483647 h 526"/>
              <a:gd name="T24" fmla="*/ 2147483647 w 530"/>
              <a:gd name="T25" fmla="*/ 2147483647 h 526"/>
              <a:gd name="T26" fmla="*/ 2147483647 w 530"/>
              <a:gd name="T27" fmla="*/ 2147483647 h 526"/>
              <a:gd name="T28" fmla="*/ 2147483647 w 530"/>
              <a:gd name="T29" fmla="*/ 2147483647 h 526"/>
              <a:gd name="T30" fmla="*/ 2147483647 w 530"/>
              <a:gd name="T31" fmla="*/ 2147483647 h 526"/>
              <a:gd name="T32" fmla="*/ 2147483647 w 530"/>
              <a:gd name="T33" fmla="*/ 2147483647 h 526"/>
              <a:gd name="T34" fmla="*/ 2147483647 w 530"/>
              <a:gd name="T35" fmla="*/ 2147483647 h 526"/>
              <a:gd name="T36" fmla="*/ 2147483647 w 530"/>
              <a:gd name="T37" fmla="*/ 2147483647 h 526"/>
              <a:gd name="T38" fmla="*/ 2147483647 w 530"/>
              <a:gd name="T39" fmla="*/ 2147483647 h 526"/>
              <a:gd name="T40" fmla="*/ 2147483647 w 530"/>
              <a:gd name="T41" fmla="*/ 2147483647 h 526"/>
              <a:gd name="T42" fmla="*/ 2147483647 w 530"/>
              <a:gd name="T43" fmla="*/ 2147483647 h 526"/>
              <a:gd name="T44" fmla="*/ 2147483647 w 530"/>
              <a:gd name="T45" fmla="*/ 2147483647 h 526"/>
              <a:gd name="T46" fmla="*/ 2147483647 w 530"/>
              <a:gd name="T47" fmla="*/ 2147483647 h 526"/>
              <a:gd name="T48" fmla="*/ 2147483647 w 530"/>
              <a:gd name="T49" fmla="*/ 2147483647 h 526"/>
              <a:gd name="T50" fmla="*/ 2147483647 w 530"/>
              <a:gd name="T51" fmla="*/ 2147483647 h 526"/>
              <a:gd name="T52" fmla="*/ 2147483647 w 530"/>
              <a:gd name="T53" fmla="*/ 2147483647 h 526"/>
              <a:gd name="T54" fmla="*/ 2147483647 w 530"/>
              <a:gd name="T55" fmla="*/ 2147483647 h 526"/>
              <a:gd name="T56" fmla="*/ 2147483647 w 530"/>
              <a:gd name="T57" fmla="*/ 2147483647 h 526"/>
              <a:gd name="T58" fmla="*/ 2147483647 w 530"/>
              <a:gd name="T59" fmla="*/ 2147483647 h 526"/>
              <a:gd name="T60" fmla="*/ 2147483647 w 530"/>
              <a:gd name="T61" fmla="*/ 2147483647 h 526"/>
              <a:gd name="T62" fmla="*/ 2147483647 w 530"/>
              <a:gd name="T63" fmla="*/ 2147483647 h 526"/>
              <a:gd name="T64" fmla="*/ 2147483647 w 530"/>
              <a:gd name="T65" fmla="*/ 2147483647 h 526"/>
              <a:gd name="T66" fmla="*/ 2147483647 w 530"/>
              <a:gd name="T67" fmla="*/ 2147483647 h 526"/>
              <a:gd name="T68" fmla="*/ 2147483647 w 530"/>
              <a:gd name="T69" fmla="*/ 2147483647 h 526"/>
              <a:gd name="T70" fmla="*/ 2147483647 w 530"/>
              <a:gd name="T71" fmla="*/ 2147483647 h 526"/>
              <a:gd name="T72" fmla="*/ 2147483647 w 530"/>
              <a:gd name="T73" fmla="*/ 2147483647 h 526"/>
              <a:gd name="T74" fmla="*/ 2147483647 w 530"/>
              <a:gd name="T75" fmla="*/ 2147483647 h 526"/>
              <a:gd name="T76" fmla="*/ 2147483647 w 530"/>
              <a:gd name="T77" fmla="*/ 2147483647 h 526"/>
              <a:gd name="T78" fmla="*/ 2147483647 w 530"/>
              <a:gd name="T79" fmla="*/ 2147483647 h 526"/>
              <a:gd name="T80" fmla="*/ 2147483647 w 530"/>
              <a:gd name="T81" fmla="*/ 2147483647 h 526"/>
              <a:gd name="T82" fmla="*/ 2147483647 w 530"/>
              <a:gd name="T83" fmla="*/ 2147483647 h 526"/>
              <a:gd name="T84" fmla="*/ 2147483647 w 530"/>
              <a:gd name="T85" fmla="*/ 2147483647 h 526"/>
              <a:gd name="T86" fmla="*/ 2147483647 w 530"/>
              <a:gd name="T87" fmla="*/ 2147483647 h 526"/>
              <a:gd name="T88" fmla="*/ 2147483647 w 530"/>
              <a:gd name="T89" fmla="*/ 2147483647 h 526"/>
              <a:gd name="T90" fmla="*/ 2147483647 w 530"/>
              <a:gd name="T91" fmla="*/ 2147483647 h 526"/>
              <a:gd name="T92" fmla="*/ 2147483647 w 530"/>
              <a:gd name="T93" fmla="*/ 2147483647 h 526"/>
              <a:gd name="T94" fmla="*/ 2147483647 w 530"/>
              <a:gd name="T95" fmla="*/ 2147483647 h 526"/>
              <a:gd name="T96" fmla="*/ 2147483647 w 530"/>
              <a:gd name="T97" fmla="*/ 2147483647 h 526"/>
              <a:gd name="T98" fmla="*/ 2147483647 w 530"/>
              <a:gd name="T99" fmla="*/ 2147483647 h 526"/>
              <a:gd name="T100" fmla="*/ 2147483647 w 530"/>
              <a:gd name="T101" fmla="*/ 2147483647 h 526"/>
              <a:gd name="T102" fmla="*/ 2147483647 w 530"/>
              <a:gd name="T103" fmla="*/ 2147483647 h 526"/>
              <a:gd name="T104" fmla="*/ 2147483647 w 530"/>
              <a:gd name="T105" fmla="*/ 2147483647 h 526"/>
              <a:gd name="T106" fmla="*/ 2147483647 w 530"/>
              <a:gd name="T107" fmla="*/ 2147483647 h 526"/>
              <a:gd name="T108" fmla="*/ 2147483647 w 530"/>
              <a:gd name="T109" fmla="*/ 2147483647 h 526"/>
              <a:gd name="T110" fmla="*/ 2147483647 w 530"/>
              <a:gd name="T111" fmla="*/ 2147483647 h 526"/>
              <a:gd name="T112" fmla="*/ 2147483647 w 530"/>
              <a:gd name="T113" fmla="*/ 2147483647 h 526"/>
              <a:gd name="T114" fmla="*/ 2147483647 w 530"/>
              <a:gd name="T115" fmla="*/ 2147483647 h 526"/>
              <a:gd name="T116" fmla="*/ 2147483647 w 530"/>
              <a:gd name="T117" fmla="*/ 2147483647 h 526"/>
              <a:gd name="T118" fmla="*/ 2147483647 w 530"/>
              <a:gd name="T119" fmla="*/ 2147483647 h 526"/>
              <a:gd name="T120" fmla="*/ 2147483647 w 530"/>
              <a:gd name="T121" fmla="*/ 2147483647 h 526"/>
              <a:gd name="T122" fmla="*/ 2147483647 w 530"/>
              <a:gd name="T123" fmla="*/ 2147483647 h 526"/>
              <a:gd name="T124" fmla="*/ 2147483647 w 530"/>
              <a:gd name="T125" fmla="*/ 2147483647 h 52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30"/>
              <a:gd name="T190" fmla="*/ 0 h 526"/>
              <a:gd name="T191" fmla="*/ 530 w 530"/>
              <a:gd name="T192" fmla="*/ 526 h 52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30" h="526">
                <a:moveTo>
                  <a:pt x="105" y="526"/>
                </a:moveTo>
                <a:lnTo>
                  <a:pt x="105" y="526"/>
                </a:lnTo>
                <a:lnTo>
                  <a:pt x="88" y="522"/>
                </a:lnTo>
                <a:lnTo>
                  <a:pt x="70" y="512"/>
                </a:lnTo>
                <a:lnTo>
                  <a:pt x="56" y="494"/>
                </a:lnTo>
                <a:lnTo>
                  <a:pt x="53" y="473"/>
                </a:lnTo>
                <a:lnTo>
                  <a:pt x="53" y="291"/>
                </a:lnTo>
                <a:lnTo>
                  <a:pt x="28" y="291"/>
                </a:lnTo>
                <a:lnTo>
                  <a:pt x="18" y="288"/>
                </a:lnTo>
                <a:lnTo>
                  <a:pt x="7" y="284"/>
                </a:lnTo>
                <a:lnTo>
                  <a:pt x="4" y="274"/>
                </a:lnTo>
                <a:lnTo>
                  <a:pt x="0" y="263"/>
                </a:lnTo>
                <a:lnTo>
                  <a:pt x="4" y="252"/>
                </a:lnTo>
                <a:lnTo>
                  <a:pt x="7" y="245"/>
                </a:lnTo>
                <a:lnTo>
                  <a:pt x="246" y="7"/>
                </a:lnTo>
                <a:lnTo>
                  <a:pt x="256" y="0"/>
                </a:lnTo>
                <a:lnTo>
                  <a:pt x="267" y="0"/>
                </a:lnTo>
                <a:lnTo>
                  <a:pt x="274" y="0"/>
                </a:lnTo>
                <a:lnTo>
                  <a:pt x="284" y="7"/>
                </a:lnTo>
                <a:lnTo>
                  <a:pt x="372" y="95"/>
                </a:lnTo>
                <a:lnTo>
                  <a:pt x="372" y="77"/>
                </a:lnTo>
                <a:lnTo>
                  <a:pt x="372" y="67"/>
                </a:lnTo>
                <a:lnTo>
                  <a:pt x="379" y="60"/>
                </a:lnTo>
                <a:lnTo>
                  <a:pt x="386" y="53"/>
                </a:lnTo>
                <a:lnTo>
                  <a:pt x="397" y="53"/>
                </a:lnTo>
                <a:lnTo>
                  <a:pt x="425" y="53"/>
                </a:lnTo>
                <a:lnTo>
                  <a:pt x="435" y="53"/>
                </a:lnTo>
                <a:lnTo>
                  <a:pt x="442" y="60"/>
                </a:lnTo>
                <a:lnTo>
                  <a:pt x="449" y="67"/>
                </a:lnTo>
                <a:lnTo>
                  <a:pt x="449" y="77"/>
                </a:lnTo>
                <a:lnTo>
                  <a:pt x="449" y="172"/>
                </a:lnTo>
                <a:lnTo>
                  <a:pt x="523" y="245"/>
                </a:lnTo>
                <a:lnTo>
                  <a:pt x="526" y="252"/>
                </a:lnTo>
                <a:lnTo>
                  <a:pt x="530" y="263"/>
                </a:lnTo>
                <a:lnTo>
                  <a:pt x="530" y="274"/>
                </a:lnTo>
                <a:lnTo>
                  <a:pt x="523" y="284"/>
                </a:lnTo>
                <a:lnTo>
                  <a:pt x="516" y="288"/>
                </a:lnTo>
                <a:lnTo>
                  <a:pt x="502" y="291"/>
                </a:lnTo>
                <a:lnTo>
                  <a:pt x="477" y="291"/>
                </a:lnTo>
                <a:lnTo>
                  <a:pt x="477" y="473"/>
                </a:lnTo>
                <a:lnTo>
                  <a:pt x="474" y="494"/>
                </a:lnTo>
                <a:lnTo>
                  <a:pt x="460" y="512"/>
                </a:lnTo>
                <a:lnTo>
                  <a:pt x="446" y="522"/>
                </a:lnTo>
                <a:lnTo>
                  <a:pt x="425" y="526"/>
                </a:lnTo>
                <a:lnTo>
                  <a:pt x="267" y="526"/>
                </a:lnTo>
                <a:lnTo>
                  <a:pt x="105" y="526"/>
                </a:lnTo>
                <a:close/>
                <a:moveTo>
                  <a:pt x="186" y="316"/>
                </a:moveTo>
                <a:lnTo>
                  <a:pt x="214" y="316"/>
                </a:lnTo>
                <a:lnTo>
                  <a:pt x="225" y="319"/>
                </a:lnTo>
                <a:lnTo>
                  <a:pt x="232" y="323"/>
                </a:lnTo>
                <a:lnTo>
                  <a:pt x="239" y="330"/>
                </a:lnTo>
                <a:lnTo>
                  <a:pt x="239" y="344"/>
                </a:lnTo>
                <a:lnTo>
                  <a:pt x="239" y="473"/>
                </a:lnTo>
                <a:lnTo>
                  <a:pt x="397" y="473"/>
                </a:lnTo>
                <a:lnTo>
                  <a:pt x="411" y="473"/>
                </a:lnTo>
                <a:lnTo>
                  <a:pt x="418" y="470"/>
                </a:lnTo>
                <a:lnTo>
                  <a:pt x="421" y="459"/>
                </a:lnTo>
                <a:lnTo>
                  <a:pt x="425" y="449"/>
                </a:lnTo>
                <a:lnTo>
                  <a:pt x="425" y="291"/>
                </a:lnTo>
                <a:lnTo>
                  <a:pt x="421" y="277"/>
                </a:lnTo>
                <a:lnTo>
                  <a:pt x="418" y="270"/>
                </a:lnTo>
                <a:lnTo>
                  <a:pt x="411" y="267"/>
                </a:lnTo>
                <a:lnTo>
                  <a:pt x="397" y="263"/>
                </a:lnTo>
                <a:lnTo>
                  <a:pt x="133" y="263"/>
                </a:lnTo>
                <a:lnTo>
                  <a:pt x="123" y="267"/>
                </a:lnTo>
                <a:lnTo>
                  <a:pt x="112" y="270"/>
                </a:lnTo>
                <a:lnTo>
                  <a:pt x="109" y="277"/>
                </a:lnTo>
                <a:lnTo>
                  <a:pt x="105" y="291"/>
                </a:lnTo>
                <a:lnTo>
                  <a:pt x="105" y="449"/>
                </a:lnTo>
                <a:lnTo>
                  <a:pt x="109" y="459"/>
                </a:lnTo>
                <a:lnTo>
                  <a:pt x="112" y="470"/>
                </a:lnTo>
                <a:lnTo>
                  <a:pt x="123" y="473"/>
                </a:lnTo>
                <a:lnTo>
                  <a:pt x="133" y="473"/>
                </a:lnTo>
                <a:lnTo>
                  <a:pt x="158" y="473"/>
                </a:lnTo>
                <a:lnTo>
                  <a:pt x="158" y="344"/>
                </a:lnTo>
                <a:lnTo>
                  <a:pt x="161" y="330"/>
                </a:lnTo>
                <a:lnTo>
                  <a:pt x="165" y="323"/>
                </a:lnTo>
                <a:lnTo>
                  <a:pt x="176" y="319"/>
                </a:lnTo>
                <a:lnTo>
                  <a:pt x="186" y="316"/>
                </a:lnTo>
                <a:close/>
                <a:moveTo>
                  <a:pt x="319" y="316"/>
                </a:moveTo>
                <a:lnTo>
                  <a:pt x="344" y="316"/>
                </a:lnTo>
                <a:lnTo>
                  <a:pt x="358" y="319"/>
                </a:lnTo>
                <a:lnTo>
                  <a:pt x="365" y="323"/>
                </a:lnTo>
                <a:lnTo>
                  <a:pt x="369" y="330"/>
                </a:lnTo>
                <a:lnTo>
                  <a:pt x="372" y="344"/>
                </a:lnTo>
                <a:lnTo>
                  <a:pt x="372" y="368"/>
                </a:lnTo>
                <a:lnTo>
                  <a:pt x="369" y="382"/>
                </a:lnTo>
                <a:lnTo>
                  <a:pt x="365" y="389"/>
                </a:lnTo>
                <a:lnTo>
                  <a:pt x="358" y="393"/>
                </a:lnTo>
                <a:lnTo>
                  <a:pt x="344" y="396"/>
                </a:lnTo>
                <a:lnTo>
                  <a:pt x="319" y="396"/>
                </a:lnTo>
                <a:lnTo>
                  <a:pt x="305" y="393"/>
                </a:lnTo>
                <a:lnTo>
                  <a:pt x="298" y="389"/>
                </a:lnTo>
                <a:lnTo>
                  <a:pt x="295" y="382"/>
                </a:lnTo>
                <a:lnTo>
                  <a:pt x="291" y="368"/>
                </a:lnTo>
                <a:lnTo>
                  <a:pt x="291" y="344"/>
                </a:lnTo>
                <a:lnTo>
                  <a:pt x="295" y="330"/>
                </a:lnTo>
                <a:lnTo>
                  <a:pt x="298" y="323"/>
                </a:lnTo>
                <a:lnTo>
                  <a:pt x="305" y="319"/>
                </a:lnTo>
                <a:lnTo>
                  <a:pt x="319" y="316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61" name="Freeform 2790"/>
          <p:cNvSpPr>
            <a:spLocks noEditPoints="1"/>
          </p:cNvSpPr>
          <p:nvPr/>
        </p:nvSpPr>
        <p:spPr bwMode="auto">
          <a:xfrm>
            <a:off x="4192588" y="1795463"/>
            <a:ext cx="219075" cy="219075"/>
          </a:xfrm>
          <a:custGeom>
            <a:avLst/>
            <a:gdLst>
              <a:gd name="T0" fmla="*/ 2147483647 w 300"/>
              <a:gd name="T1" fmla="*/ 2147483647 h 300"/>
              <a:gd name="T2" fmla="*/ 2147483647 w 300"/>
              <a:gd name="T3" fmla="*/ 2147483647 h 300"/>
              <a:gd name="T4" fmla="*/ 2147483647 w 300"/>
              <a:gd name="T5" fmla="*/ 2147483647 h 300"/>
              <a:gd name="T6" fmla="*/ 2147483647 w 300"/>
              <a:gd name="T7" fmla="*/ 2147483647 h 300"/>
              <a:gd name="T8" fmla="*/ 2147483647 w 300"/>
              <a:gd name="T9" fmla="*/ 2147483647 h 300"/>
              <a:gd name="T10" fmla="*/ 2147483647 w 300"/>
              <a:gd name="T11" fmla="*/ 2147483647 h 300"/>
              <a:gd name="T12" fmla="*/ 2147483647 w 300"/>
              <a:gd name="T13" fmla="*/ 2147483647 h 300"/>
              <a:gd name="T14" fmla="*/ 2147483647 w 300"/>
              <a:gd name="T15" fmla="*/ 2147483647 h 300"/>
              <a:gd name="T16" fmla="*/ 2147483647 w 300"/>
              <a:gd name="T17" fmla="*/ 2147483647 h 300"/>
              <a:gd name="T18" fmla="*/ 2147483647 w 300"/>
              <a:gd name="T19" fmla="*/ 2147483647 h 300"/>
              <a:gd name="T20" fmla="*/ 2147483647 w 300"/>
              <a:gd name="T21" fmla="*/ 2147483647 h 300"/>
              <a:gd name="T22" fmla="*/ 0 w 300"/>
              <a:gd name="T23" fmla="*/ 2147483647 h 300"/>
              <a:gd name="T24" fmla="*/ 2147483647 w 300"/>
              <a:gd name="T25" fmla="*/ 2147483647 h 300"/>
              <a:gd name="T26" fmla="*/ 2147483647 w 300"/>
              <a:gd name="T27" fmla="*/ 2147483647 h 300"/>
              <a:gd name="T28" fmla="*/ 2147483647 w 300"/>
              <a:gd name="T29" fmla="*/ 0 h 300"/>
              <a:gd name="T30" fmla="*/ 2147483647 w 300"/>
              <a:gd name="T31" fmla="*/ 2147483647 h 300"/>
              <a:gd name="T32" fmla="*/ 2147483647 w 300"/>
              <a:gd name="T33" fmla="*/ 2147483647 h 300"/>
              <a:gd name="T34" fmla="*/ 2147483647 w 300"/>
              <a:gd name="T35" fmla="*/ 2147483647 h 300"/>
              <a:gd name="T36" fmla="*/ 2147483647 w 300"/>
              <a:gd name="T37" fmla="*/ 2147483647 h 300"/>
              <a:gd name="T38" fmla="*/ 2147483647 w 300"/>
              <a:gd name="T39" fmla="*/ 2147483647 h 300"/>
              <a:gd name="T40" fmla="*/ 2147483647 w 300"/>
              <a:gd name="T41" fmla="*/ 2147483647 h 300"/>
              <a:gd name="T42" fmla="*/ 2147483647 w 300"/>
              <a:gd name="T43" fmla="*/ 2147483647 h 300"/>
              <a:gd name="T44" fmla="*/ 2147483647 w 300"/>
              <a:gd name="T45" fmla="*/ 2147483647 h 300"/>
              <a:gd name="T46" fmla="*/ 2147483647 w 300"/>
              <a:gd name="T47" fmla="*/ 2147483647 h 300"/>
              <a:gd name="T48" fmla="*/ 2147483647 w 300"/>
              <a:gd name="T49" fmla="*/ 2147483647 h 300"/>
              <a:gd name="T50" fmla="*/ 2147483647 w 300"/>
              <a:gd name="T51" fmla="*/ 2147483647 h 300"/>
              <a:gd name="T52" fmla="*/ 2147483647 w 300"/>
              <a:gd name="T53" fmla="*/ 2147483647 h 300"/>
              <a:gd name="T54" fmla="*/ 2147483647 w 300"/>
              <a:gd name="T55" fmla="*/ 2147483647 h 300"/>
              <a:gd name="T56" fmla="*/ 2147483647 w 300"/>
              <a:gd name="T57" fmla="*/ 2147483647 h 300"/>
              <a:gd name="T58" fmla="*/ 2147483647 w 300"/>
              <a:gd name="T59" fmla="*/ 2147483647 h 300"/>
              <a:gd name="T60" fmla="*/ 2147483647 w 300"/>
              <a:gd name="T61" fmla="*/ 2147483647 h 300"/>
              <a:gd name="T62" fmla="*/ 2147483647 w 300"/>
              <a:gd name="T63" fmla="*/ 2147483647 h 300"/>
              <a:gd name="T64" fmla="*/ 2147483647 w 300"/>
              <a:gd name="T65" fmla="*/ 2147483647 h 300"/>
              <a:gd name="T66" fmla="*/ 2147483647 w 300"/>
              <a:gd name="T67" fmla="*/ 2147483647 h 300"/>
              <a:gd name="T68" fmla="*/ 2147483647 w 300"/>
              <a:gd name="T69" fmla="*/ 2147483647 h 300"/>
              <a:gd name="T70" fmla="*/ 2147483647 w 300"/>
              <a:gd name="T71" fmla="*/ 2147483647 h 300"/>
              <a:gd name="T72" fmla="*/ 2147483647 w 300"/>
              <a:gd name="T73" fmla="*/ 2147483647 h 300"/>
              <a:gd name="T74" fmla="*/ 2147483647 w 300"/>
              <a:gd name="T75" fmla="*/ 2147483647 h 300"/>
              <a:gd name="T76" fmla="*/ 2147483647 w 300"/>
              <a:gd name="T77" fmla="*/ 2147483647 h 300"/>
              <a:gd name="T78" fmla="*/ 2147483647 w 300"/>
              <a:gd name="T79" fmla="*/ 2147483647 h 300"/>
              <a:gd name="T80" fmla="*/ 2147483647 w 300"/>
              <a:gd name="T81" fmla="*/ 2147483647 h 300"/>
              <a:gd name="T82" fmla="*/ 2147483647 w 300"/>
              <a:gd name="T83" fmla="*/ 2147483647 h 300"/>
              <a:gd name="T84" fmla="*/ 2147483647 w 300"/>
              <a:gd name="T85" fmla="*/ 2147483647 h 300"/>
              <a:gd name="T86" fmla="*/ 2147483647 w 300"/>
              <a:gd name="T87" fmla="*/ 2147483647 h 300"/>
              <a:gd name="T88" fmla="*/ 2147483647 w 300"/>
              <a:gd name="T89" fmla="*/ 0 h 300"/>
              <a:gd name="T90" fmla="*/ 2147483647 w 300"/>
              <a:gd name="T91" fmla="*/ 2147483647 h 300"/>
              <a:gd name="T92" fmla="*/ 2147483647 w 300"/>
              <a:gd name="T93" fmla="*/ 2147483647 h 300"/>
              <a:gd name="T94" fmla="*/ 2147483647 w 300"/>
              <a:gd name="T95" fmla="*/ 2147483647 h 300"/>
              <a:gd name="T96" fmla="*/ 2147483647 w 300"/>
              <a:gd name="T97" fmla="*/ 2147483647 h 300"/>
              <a:gd name="T98" fmla="*/ 2147483647 w 300"/>
              <a:gd name="T99" fmla="*/ 2147483647 h 300"/>
              <a:gd name="T100" fmla="*/ 2147483647 w 300"/>
              <a:gd name="T101" fmla="*/ 2147483647 h 300"/>
              <a:gd name="T102" fmla="*/ 2147483647 w 300"/>
              <a:gd name="T103" fmla="*/ 2147483647 h 300"/>
              <a:gd name="T104" fmla="*/ 2147483647 w 300"/>
              <a:gd name="T105" fmla="*/ 2147483647 h 300"/>
              <a:gd name="T106" fmla="*/ 2147483647 w 300"/>
              <a:gd name="T107" fmla="*/ 0 h 30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00"/>
              <a:gd name="T163" fmla="*/ 0 h 300"/>
              <a:gd name="T164" fmla="*/ 300 w 300"/>
              <a:gd name="T165" fmla="*/ 300 h 30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00" h="300">
                <a:moveTo>
                  <a:pt x="30" y="90"/>
                </a:moveTo>
                <a:lnTo>
                  <a:pt x="104" y="90"/>
                </a:lnTo>
                <a:lnTo>
                  <a:pt x="116" y="92"/>
                </a:lnTo>
                <a:lnTo>
                  <a:pt x="126" y="98"/>
                </a:lnTo>
                <a:lnTo>
                  <a:pt x="132" y="108"/>
                </a:lnTo>
                <a:lnTo>
                  <a:pt x="134" y="120"/>
                </a:lnTo>
                <a:lnTo>
                  <a:pt x="134" y="166"/>
                </a:lnTo>
                <a:lnTo>
                  <a:pt x="132" y="176"/>
                </a:lnTo>
                <a:lnTo>
                  <a:pt x="126" y="186"/>
                </a:lnTo>
                <a:lnTo>
                  <a:pt x="116" y="194"/>
                </a:lnTo>
                <a:lnTo>
                  <a:pt x="104" y="196"/>
                </a:lnTo>
                <a:lnTo>
                  <a:pt x="104" y="270"/>
                </a:lnTo>
                <a:lnTo>
                  <a:pt x="102" y="282"/>
                </a:lnTo>
                <a:lnTo>
                  <a:pt x="96" y="292"/>
                </a:lnTo>
                <a:lnTo>
                  <a:pt x="86" y="298"/>
                </a:lnTo>
                <a:lnTo>
                  <a:pt x="74" y="300"/>
                </a:lnTo>
                <a:lnTo>
                  <a:pt x="60" y="300"/>
                </a:lnTo>
                <a:lnTo>
                  <a:pt x="48" y="298"/>
                </a:lnTo>
                <a:lnTo>
                  <a:pt x="38" y="292"/>
                </a:lnTo>
                <a:lnTo>
                  <a:pt x="32" y="282"/>
                </a:lnTo>
                <a:lnTo>
                  <a:pt x="30" y="270"/>
                </a:lnTo>
                <a:lnTo>
                  <a:pt x="30" y="196"/>
                </a:lnTo>
                <a:lnTo>
                  <a:pt x="18" y="194"/>
                </a:lnTo>
                <a:lnTo>
                  <a:pt x="8" y="186"/>
                </a:lnTo>
                <a:lnTo>
                  <a:pt x="2" y="176"/>
                </a:lnTo>
                <a:lnTo>
                  <a:pt x="0" y="166"/>
                </a:lnTo>
                <a:lnTo>
                  <a:pt x="0" y="120"/>
                </a:lnTo>
                <a:lnTo>
                  <a:pt x="2" y="108"/>
                </a:lnTo>
                <a:lnTo>
                  <a:pt x="8" y="98"/>
                </a:lnTo>
                <a:lnTo>
                  <a:pt x="18" y="92"/>
                </a:lnTo>
                <a:lnTo>
                  <a:pt x="30" y="90"/>
                </a:lnTo>
                <a:close/>
                <a:moveTo>
                  <a:pt x="60" y="0"/>
                </a:moveTo>
                <a:lnTo>
                  <a:pt x="74" y="0"/>
                </a:lnTo>
                <a:lnTo>
                  <a:pt x="86" y="2"/>
                </a:lnTo>
                <a:lnTo>
                  <a:pt x="96" y="8"/>
                </a:lnTo>
                <a:lnTo>
                  <a:pt x="102" y="18"/>
                </a:lnTo>
                <a:lnTo>
                  <a:pt x="104" y="30"/>
                </a:lnTo>
                <a:lnTo>
                  <a:pt x="104" y="44"/>
                </a:lnTo>
                <a:lnTo>
                  <a:pt x="102" y="56"/>
                </a:lnTo>
                <a:lnTo>
                  <a:pt x="96" y="66"/>
                </a:lnTo>
                <a:lnTo>
                  <a:pt x="86" y="72"/>
                </a:lnTo>
                <a:lnTo>
                  <a:pt x="74" y="74"/>
                </a:lnTo>
                <a:lnTo>
                  <a:pt x="60" y="74"/>
                </a:lnTo>
                <a:lnTo>
                  <a:pt x="48" y="72"/>
                </a:lnTo>
                <a:lnTo>
                  <a:pt x="38" y="66"/>
                </a:lnTo>
                <a:lnTo>
                  <a:pt x="32" y="56"/>
                </a:lnTo>
                <a:lnTo>
                  <a:pt x="30" y="44"/>
                </a:lnTo>
                <a:lnTo>
                  <a:pt x="30" y="30"/>
                </a:lnTo>
                <a:lnTo>
                  <a:pt x="32" y="18"/>
                </a:lnTo>
                <a:lnTo>
                  <a:pt x="38" y="8"/>
                </a:lnTo>
                <a:lnTo>
                  <a:pt x="48" y="2"/>
                </a:lnTo>
                <a:lnTo>
                  <a:pt x="60" y="0"/>
                </a:lnTo>
                <a:close/>
                <a:moveTo>
                  <a:pt x="276" y="112"/>
                </a:moveTo>
                <a:lnTo>
                  <a:pt x="300" y="186"/>
                </a:lnTo>
                <a:lnTo>
                  <a:pt x="300" y="190"/>
                </a:lnTo>
                <a:lnTo>
                  <a:pt x="300" y="196"/>
                </a:lnTo>
                <a:lnTo>
                  <a:pt x="298" y="208"/>
                </a:lnTo>
                <a:lnTo>
                  <a:pt x="292" y="216"/>
                </a:lnTo>
                <a:lnTo>
                  <a:pt x="282" y="224"/>
                </a:lnTo>
                <a:lnTo>
                  <a:pt x="270" y="226"/>
                </a:lnTo>
                <a:lnTo>
                  <a:pt x="270" y="270"/>
                </a:lnTo>
                <a:lnTo>
                  <a:pt x="268" y="282"/>
                </a:lnTo>
                <a:lnTo>
                  <a:pt x="262" y="292"/>
                </a:lnTo>
                <a:lnTo>
                  <a:pt x="252" y="298"/>
                </a:lnTo>
                <a:lnTo>
                  <a:pt x="240" y="300"/>
                </a:lnTo>
                <a:lnTo>
                  <a:pt x="226" y="300"/>
                </a:lnTo>
                <a:lnTo>
                  <a:pt x="214" y="298"/>
                </a:lnTo>
                <a:lnTo>
                  <a:pt x="204" y="292"/>
                </a:lnTo>
                <a:lnTo>
                  <a:pt x="198" y="282"/>
                </a:lnTo>
                <a:lnTo>
                  <a:pt x="196" y="270"/>
                </a:lnTo>
                <a:lnTo>
                  <a:pt x="196" y="226"/>
                </a:lnTo>
                <a:lnTo>
                  <a:pt x="184" y="224"/>
                </a:lnTo>
                <a:lnTo>
                  <a:pt x="174" y="216"/>
                </a:lnTo>
                <a:lnTo>
                  <a:pt x="168" y="208"/>
                </a:lnTo>
                <a:lnTo>
                  <a:pt x="164" y="196"/>
                </a:lnTo>
                <a:lnTo>
                  <a:pt x="166" y="190"/>
                </a:lnTo>
                <a:lnTo>
                  <a:pt x="166" y="188"/>
                </a:lnTo>
                <a:lnTo>
                  <a:pt x="166" y="186"/>
                </a:lnTo>
                <a:lnTo>
                  <a:pt x="188" y="112"/>
                </a:lnTo>
                <a:lnTo>
                  <a:pt x="190" y="110"/>
                </a:lnTo>
                <a:lnTo>
                  <a:pt x="190" y="108"/>
                </a:lnTo>
                <a:lnTo>
                  <a:pt x="196" y="98"/>
                </a:lnTo>
                <a:lnTo>
                  <a:pt x="206" y="92"/>
                </a:lnTo>
                <a:lnTo>
                  <a:pt x="218" y="90"/>
                </a:lnTo>
                <a:lnTo>
                  <a:pt x="248" y="90"/>
                </a:lnTo>
                <a:lnTo>
                  <a:pt x="260" y="92"/>
                </a:lnTo>
                <a:lnTo>
                  <a:pt x="270" y="98"/>
                </a:lnTo>
                <a:lnTo>
                  <a:pt x="276" y="108"/>
                </a:lnTo>
                <a:lnTo>
                  <a:pt x="276" y="112"/>
                </a:lnTo>
                <a:close/>
                <a:moveTo>
                  <a:pt x="226" y="0"/>
                </a:moveTo>
                <a:lnTo>
                  <a:pt x="240" y="0"/>
                </a:lnTo>
                <a:lnTo>
                  <a:pt x="252" y="2"/>
                </a:lnTo>
                <a:lnTo>
                  <a:pt x="262" y="8"/>
                </a:lnTo>
                <a:lnTo>
                  <a:pt x="268" y="18"/>
                </a:lnTo>
                <a:lnTo>
                  <a:pt x="270" y="30"/>
                </a:lnTo>
                <a:lnTo>
                  <a:pt x="270" y="44"/>
                </a:lnTo>
                <a:lnTo>
                  <a:pt x="268" y="56"/>
                </a:lnTo>
                <a:lnTo>
                  <a:pt x="262" y="66"/>
                </a:lnTo>
                <a:lnTo>
                  <a:pt x="252" y="72"/>
                </a:lnTo>
                <a:lnTo>
                  <a:pt x="240" y="74"/>
                </a:lnTo>
                <a:lnTo>
                  <a:pt x="226" y="74"/>
                </a:lnTo>
                <a:lnTo>
                  <a:pt x="214" y="72"/>
                </a:lnTo>
                <a:lnTo>
                  <a:pt x="204" y="66"/>
                </a:lnTo>
                <a:lnTo>
                  <a:pt x="198" y="56"/>
                </a:lnTo>
                <a:lnTo>
                  <a:pt x="196" y="44"/>
                </a:lnTo>
                <a:lnTo>
                  <a:pt x="196" y="30"/>
                </a:lnTo>
                <a:lnTo>
                  <a:pt x="198" y="18"/>
                </a:lnTo>
                <a:lnTo>
                  <a:pt x="204" y="8"/>
                </a:lnTo>
                <a:lnTo>
                  <a:pt x="214" y="2"/>
                </a:lnTo>
                <a:lnTo>
                  <a:pt x="226" y="0"/>
                </a:lnTo>
                <a:close/>
              </a:path>
            </a:pathLst>
          </a:custGeom>
          <a:solidFill>
            <a:srgbClr val="00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62" name="Text Box 2791"/>
          <p:cNvSpPr txBox="1">
            <a:spLocks noChangeArrowheads="1"/>
          </p:cNvSpPr>
          <p:nvPr/>
        </p:nvSpPr>
        <p:spPr bwMode="auto">
          <a:xfrm>
            <a:off x="5561013" y="1196975"/>
            <a:ext cx="3375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An ad-industry veteran and entrepreneur shares his insights about </a:t>
            </a:r>
          </a:p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the best ways for small outfits to get and leverage media attention </a:t>
            </a:r>
          </a:p>
        </p:txBody>
      </p:sp>
      <p:sp>
        <p:nvSpPr>
          <p:cNvPr id="48163" name="Rectangle 2792"/>
          <p:cNvSpPr>
            <a:spLocks noChangeArrowheads="1"/>
          </p:cNvSpPr>
          <p:nvPr/>
        </p:nvSpPr>
        <p:spPr bwMode="auto">
          <a:xfrm>
            <a:off x="4572000" y="1712913"/>
            <a:ext cx="3741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Come and have fun with Pets and Domesticated Animals preschool</a:t>
            </a:r>
          </a:p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 activities and crafts suitable for toddlers, preschoolers and kindergarten.  </a:t>
            </a:r>
          </a:p>
        </p:txBody>
      </p:sp>
      <p:sp>
        <p:nvSpPr>
          <p:cNvPr id="48164" name="Rectangle 2793"/>
          <p:cNvSpPr>
            <a:spLocks noChangeArrowheads="1"/>
          </p:cNvSpPr>
          <p:nvPr/>
        </p:nvSpPr>
        <p:spPr bwMode="auto">
          <a:xfrm>
            <a:off x="5273675" y="2205038"/>
            <a:ext cx="4248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10 Things My Dog Taught Me That Made It Angelic Pets Auto</a:t>
            </a:r>
          </a:p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Can I get toxoplasmosis from my cat? Cool Pet Product: Petrotech.</a:t>
            </a:r>
          </a:p>
        </p:txBody>
      </p:sp>
      <p:sp>
        <p:nvSpPr>
          <p:cNvPr id="48165" name="Text Box 2794"/>
          <p:cNvSpPr txBox="1">
            <a:spLocks noChangeArrowheads="1"/>
          </p:cNvSpPr>
          <p:nvPr/>
        </p:nvSpPr>
        <p:spPr bwMode="auto">
          <a:xfrm>
            <a:off x="5715000" y="2660650"/>
            <a:ext cx="3375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An ad-industry veteran and entrepreneur shares his insights about </a:t>
            </a:r>
          </a:p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the best ways for small outfits to get and leverage media attention </a:t>
            </a:r>
          </a:p>
        </p:txBody>
      </p:sp>
      <p:sp>
        <p:nvSpPr>
          <p:cNvPr id="48166" name="Rectangle 2795"/>
          <p:cNvSpPr>
            <a:spLocks noChangeArrowheads="1"/>
          </p:cNvSpPr>
          <p:nvPr/>
        </p:nvSpPr>
        <p:spPr bwMode="auto">
          <a:xfrm>
            <a:off x="3976688" y="3168650"/>
            <a:ext cx="4248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10 Things My Dog Taught Me That Made It Angelic Pets Auto</a:t>
            </a:r>
          </a:p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Can I get toxoplasmosis from my cat? Cool Pet Product: Petrotech.</a:t>
            </a:r>
          </a:p>
        </p:txBody>
      </p:sp>
      <p:sp>
        <p:nvSpPr>
          <p:cNvPr id="48167" name="Text Box 2796"/>
          <p:cNvSpPr txBox="1">
            <a:spLocks noChangeArrowheads="1"/>
          </p:cNvSpPr>
          <p:nvPr/>
        </p:nvSpPr>
        <p:spPr bwMode="auto">
          <a:xfrm>
            <a:off x="4294188" y="1312863"/>
            <a:ext cx="9302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99CC00"/>
                </a:solidFill>
                <a:latin typeface="Dotum" pitchFamily="34" charset="-127"/>
                <a:ea typeface="Dotum" pitchFamily="34" charset="-127"/>
              </a:rPr>
              <a:t>BUSINESS</a:t>
            </a:r>
          </a:p>
        </p:txBody>
      </p:sp>
      <p:sp>
        <p:nvSpPr>
          <p:cNvPr id="48168" name="Text Box 2797"/>
          <p:cNvSpPr txBox="1">
            <a:spLocks noChangeArrowheads="1"/>
          </p:cNvSpPr>
          <p:nvPr/>
        </p:nvSpPr>
        <p:spPr bwMode="auto">
          <a:xfrm>
            <a:off x="3468688" y="1808163"/>
            <a:ext cx="7159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CCFF"/>
                </a:solidFill>
                <a:latin typeface="Dotum" pitchFamily="34" charset="-127"/>
                <a:ea typeface="Dotum" pitchFamily="34" charset="-127"/>
              </a:rPr>
              <a:t>FAMILY</a:t>
            </a:r>
          </a:p>
        </p:txBody>
      </p:sp>
      <p:sp>
        <p:nvSpPr>
          <p:cNvPr id="48169" name="Text Box 2798"/>
          <p:cNvSpPr txBox="1">
            <a:spLocks noChangeArrowheads="1"/>
          </p:cNvSpPr>
          <p:nvPr/>
        </p:nvSpPr>
        <p:spPr bwMode="auto">
          <a:xfrm>
            <a:off x="4160838" y="2306638"/>
            <a:ext cx="6270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FFCC00"/>
                </a:solidFill>
                <a:latin typeface="Dotum" pitchFamily="34" charset="-127"/>
                <a:ea typeface="Dotum" pitchFamily="34" charset="-127"/>
              </a:rPr>
              <a:t>HOME</a:t>
            </a:r>
          </a:p>
        </p:txBody>
      </p:sp>
      <p:sp>
        <p:nvSpPr>
          <p:cNvPr id="48170" name="Text Box 2799"/>
          <p:cNvSpPr txBox="1">
            <a:spLocks noChangeArrowheads="1"/>
          </p:cNvSpPr>
          <p:nvPr/>
        </p:nvSpPr>
        <p:spPr bwMode="auto">
          <a:xfrm>
            <a:off x="4418013" y="2787650"/>
            <a:ext cx="9064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66FF"/>
                </a:solidFill>
                <a:latin typeface="Dotum" pitchFamily="34" charset="-127"/>
                <a:ea typeface="Dotum" pitchFamily="34" charset="-127"/>
              </a:rPr>
              <a:t>INTERNET</a:t>
            </a:r>
          </a:p>
        </p:txBody>
      </p:sp>
      <p:sp>
        <p:nvSpPr>
          <p:cNvPr id="48171" name="Text Box 2800"/>
          <p:cNvSpPr txBox="1">
            <a:spLocks noChangeArrowheads="1"/>
          </p:cNvSpPr>
          <p:nvPr/>
        </p:nvSpPr>
        <p:spPr bwMode="auto">
          <a:xfrm>
            <a:off x="2646363" y="3286125"/>
            <a:ext cx="962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FF6600"/>
                </a:solidFill>
                <a:latin typeface="Dotum" pitchFamily="34" charset="-127"/>
                <a:ea typeface="Dotum" pitchFamily="34" charset="-127"/>
              </a:rPr>
              <a:t>WATCH TV</a:t>
            </a:r>
          </a:p>
        </p:txBody>
      </p:sp>
      <p:sp>
        <p:nvSpPr>
          <p:cNvPr id="48172" name="Rectangle 2873"/>
          <p:cNvSpPr>
            <a:spLocks noChangeArrowheads="1"/>
          </p:cNvSpPr>
          <p:nvPr/>
        </p:nvSpPr>
        <p:spPr bwMode="auto">
          <a:xfrm>
            <a:off x="539750" y="4849813"/>
            <a:ext cx="4032250" cy="288925"/>
          </a:xfrm>
          <a:prstGeom prst="rect">
            <a:avLst/>
          </a:prstGeom>
          <a:gradFill rotWithShape="1">
            <a:gsLst>
              <a:gs pos="0">
                <a:srgbClr val="C0C0C0">
                  <a:alpha val="29999"/>
                </a:srgbClr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8173" name="Rectangle 2874"/>
          <p:cNvSpPr>
            <a:spLocks noChangeArrowheads="1"/>
          </p:cNvSpPr>
          <p:nvPr/>
        </p:nvSpPr>
        <p:spPr bwMode="auto">
          <a:xfrm>
            <a:off x="541338" y="5281613"/>
            <a:ext cx="831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>
              <a:spcBef>
                <a:spcPct val="20000"/>
              </a:spcBef>
            </a:pPr>
            <a:r>
              <a:rPr kumimoji="1" lang="en-US" altLang="ko-KR" sz="9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Contents 01</a:t>
            </a:r>
          </a:p>
        </p:txBody>
      </p:sp>
      <p:sp>
        <p:nvSpPr>
          <p:cNvPr id="48174" name="Rectangle 2875"/>
          <p:cNvSpPr>
            <a:spLocks noChangeArrowheads="1"/>
          </p:cNvSpPr>
          <p:nvPr/>
        </p:nvSpPr>
        <p:spPr bwMode="auto">
          <a:xfrm>
            <a:off x="2555875" y="4891088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r>
              <a:rPr kumimoji="1" lang="en-US" altLang="ko-KR" sz="900">
                <a:solidFill>
                  <a:srgbClr val="000000"/>
                </a:solidFill>
                <a:ea typeface="굴림" pitchFamily="34" charset="-127"/>
              </a:rPr>
              <a:t>B u s i n e s s   C o n t e n t s.</a:t>
            </a:r>
          </a:p>
        </p:txBody>
      </p:sp>
      <p:sp>
        <p:nvSpPr>
          <p:cNvPr id="48175" name="Rectangle 2876"/>
          <p:cNvSpPr>
            <a:spLocks noChangeArrowheads="1"/>
          </p:cNvSpPr>
          <p:nvPr/>
        </p:nvSpPr>
        <p:spPr bwMode="auto">
          <a:xfrm>
            <a:off x="539750" y="6096000"/>
            <a:ext cx="831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>
              <a:spcBef>
                <a:spcPct val="20000"/>
              </a:spcBef>
            </a:pPr>
            <a:r>
              <a:rPr kumimoji="1" lang="en-US" altLang="ko-KR" sz="9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Contents 02</a:t>
            </a:r>
          </a:p>
        </p:txBody>
      </p:sp>
      <p:sp>
        <p:nvSpPr>
          <p:cNvPr id="48176" name="Line 2877"/>
          <p:cNvSpPr>
            <a:spLocks noChangeShapeType="1"/>
          </p:cNvSpPr>
          <p:nvPr/>
        </p:nvSpPr>
        <p:spPr bwMode="auto">
          <a:xfrm>
            <a:off x="469900" y="5930900"/>
            <a:ext cx="3886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77" name="Line 2878"/>
          <p:cNvSpPr>
            <a:spLocks noChangeShapeType="1"/>
          </p:cNvSpPr>
          <p:nvPr/>
        </p:nvSpPr>
        <p:spPr bwMode="auto">
          <a:xfrm>
            <a:off x="468313" y="6723063"/>
            <a:ext cx="3887787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78" name="Line 2879"/>
          <p:cNvSpPr>
            <a:spLocks noChangeShapeType="1"/>
          </p:cNvSpPr>
          <p:nvPr/>
        </p:nvSpPr>
        <p:spPr bwMode="auto">
          <a:xfrm>
            <a:off x="4787900" y="6721475"/>
            <a:ext cx="3816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79" name="Rectangle 2880"/>
          <p:cNvSpPr>
            <a:spLocks noChangeArrowheads="1"/>
          </p:cNvSpPr>
          <p:nvPr/>
        </p:nvSpPr>
        <p:spPr bwMode="auto">
          <a:xfrm>
            <a:off x="577850" y="4848225"/>
            <a:ext cx="16621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r>
              <a:rPr kumimoji="1" lang="en-US" altLang="ko-KR" sz="12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Prepare for Business</a:t>
            </a:r>
          </a:p>
        </p:txBody>
      </p:sp>
      <p:sp>
        <p:nvSpPr>
          <p:cNvPr id="48180" name="Rectangle 2881"/>
          <p:cNvSpPr>
            <a:spLocks noChangeArrowheads="1"/>
          </p:cNvSpPr>
          <p:nvPr/>
        </p:nvSpPr>
        <p:spPr bwMode="auto">
          <a:xfrm>
            <a:off x="2268538" y="4797425"/>
            <a:ext cx="215900" cy="358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zh-CN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8181" name="Line 2882"/>
          <p:cNvSpPr>
            <a:spLocks noChangeShapeType="1"/>
          </p:cNvSpPr>
          <p:nvPr/>
        </p:nvSpPr>
        <p:spPr bwMode="auto">
          <a:xfrm>
            <a:off x="4787900" y="5930900"/>
            <a:ext cx="381635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82" name="Freeform 2884"/>
          <p:cNvSpPr>
            <a:spLocks/>
          </p:cNvSpPr>
          <p:nvPr/>
        </p:nvSpPr>
        <p:spPr bwMode="auto">
          <a:xfrm>
            <a:off x="1936750" y="5413375"/>
            <a:ext cx="76200" cy="114300"/>
          </a:xfrm>
          <a:custGeom>
            <a:avLst/>
            <a:gdLst>
              <a:gd name="T0" fmla="*/ 2147483647 w 114"/>
              <a:gd name="T1" fmla="*/ 2147483647 h 171"/>
              <a:gd name="T2" fmla="*/ 0 w 114"/>
              <a:gd name="T3" fmla="*/ 2147483647 h 171"/>
              <a:gd name="T4" fmla="*/ 0 w 114"/>
              <a:gd name="T5" fmla="*/ 0 h 171"/>
              <a:gd name="T6" fmla="*/ 2147483647 w 114"/>
              <a:gd name="T7" fmla="*/ 0 h 171"/>
              <a:gd name="T8" fmla="*/ 2147483647 w 114"/>
              <a:gd name="T9" fmla="*/ 2147483647 h 171"/>
              <a:gd name="T10" fmla="*/ 2147483647 w 114"/>
              <a:gd name="T11" fmla="*/ 2147483647 h 1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4"/>
              <a:gd name="T19" fmla="*/ 0 h 171"/>
              <a:gd name="T20" fmla="*/ 114 w 114"/>
              <a:gd name="T21" fmla="*/ 171 h 17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4" h="171">
                <a:moveTo>
                  <a:pt x="114" y="171"/>
                </a:moveTo>
                <a:lnTo>
                  <a:pt x="0" y="171"/>
                </a:lnTo>
                <a:lnTo>
                  <a:pt x="0" y="0"/>
                </a:lnTo>
                <a:lnTo>
                  <a:pt x="114" y="0"/>
                </a:lnTo>
                <a:lnTo>
                  <a:pt x="114" y="1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83" name="Freeform 2885"/>
          <p:cNvSpPr>
            <a:spLocks/>
          </p:cNvSpPr>
          <p:nvPr/>
        </p:nvSpPr>
        <p:spPr bwMode="auto">
          <a:xfrm>
            <a:off x="1630363" y="5413375"/>
            <a:ext cx="268287" cy="347663"/>
          </a:xfrm>
          <a:custGeom>
            <a:avLst/>
            <a:gdLst>
              <a:gd name="T0" fmla="*/ 0 w 400"/>
              <a:gd name="T1" fmla="*/ 2147483647 h 519"/>
              <a:gd name="T2" fmla="*/ 0 w 400"/>
              <a:gd name="T3" fmla="*/ 2147483647 h 519"/>
              <a:gd name="T4" fmla="*/ 2147483647 w 400"/>
              <a:gd name="T5" fmla="*/ 2147483647 h 519"/>
              <a:gd name="T6" fmla="*/ 2147483647 w 400"/>
              <a:gd name="T7" fmla="*/ 0 h 519"/>
              <a:gd name="T8" fmla="*/ 2147483647 w 400"/>
              <a:gd name="T9" fmla="*/ 0 h 519"/>
              <a:gd name="T10" fmla="*/ 2147483647 w 400"/>
              <a:gd name="T11" fmla="*/ 2147483647 h 519"/>
              <a:gd name="T12" fmla="*/ 2147483647 w 400"/>
              <a:gd name="T13" fmla="*/ 2147483647 h 519"/>
              <a:gd name="T14" fmla="*/ 2147483647 w 400"/>
              <a:gd name="T15" fmla="*/ 2147483647 h 519"/>
              <a:gd name="T16" fmla="*/ 0 w 400"/>
              <a:gd name="T17" fmla="*/ 2147483647 h 519"/>
              <a:gd name="T18" fmla="*/ 0 w 400"/>
              <a:gd name="T19" fmla="*/ 2147483647 h 51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00"/>
              <a:gd name="T31" fmla="*/ 0 h 519"/>
              <a:gd name="T32" fmla="*/ 400 w 400"/>
              <a:gd name="T33" fmla="*/ 519 h 51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00" h="519">
                <a:moveTo>
                  <a:pt x="0" y="5"/>
                </a:moveTo>
                <a:lnTo>
                  <a:pt x="0" y="519"/>
                </a:lnTo>
                <a:lnTo>
                  <a:pt x="400" y="519"/>
                </a:lnTo>
                <a:lnTo>
                  <a:pt x="400" y="0"/>
                </a:lnTo>
                <a:lnTo>
                  <a:pt x="286" y="0"/>
                </a:lnTo>
                <a:lnTo>
                  <a:pt x="291" y="57"/>
                </a:lnTo>
                <a:lnTo>
                  <a:pt x="114" y="57"/>
                </a:lnTo>
                <a:lnTo>
                  <a:pt x="114" y="5"/>
                </a:lnTo>
                <a:lnTo>
                  <a:pt x="0" y="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84" name="Freeform 2886"/>
          <p:cNvSpPr>
            <a:spLocks/>
          </p:cNvSpPr>
          <p:nvPr/>
        </p:nvSpPr>
        <p:spPr bwMode="auto">
          <a:xfrm>
            <a:off x="1516063" y="5413375"/>
            <a:ext cx="76200" cy="114300"/>
          </a:xfrm>
          <a:custGeom>
            <a:avLst/>
            <a:gdLst>
              <a:gd name="T0" fmla="*/ 2147483647 w 114"/>
              <a:gd name="T1" fmla="*/ 2147483647 h 171"/>
              <a:gd name="T2" fmla="*/ 0 w 114"/>
              <a:gd name="T3" fmla="*/ 2147483647 h 171"/>
              <a:gd name="T4" fmla="*/ 0 w 114"/>
              <a:gd name="T5" fmla="*/ 0 h 171"/>
              <a:gd name="T6" fmla="*/ 2147483647 w 114"/>
              <a:gd name="T7" fmla="*/ 0 h 171"/>
              <a:gd name="T8" fmla="*/ 2147483647 w 114"/>
              <a:gd name="T9" fmla="*/ 2147483647 h 171"/>
              <a:gd name="T10" fmla="*/ 2147483647 w 114"/>
              <a:gd name="T11" fmla="*/ 2147483647 h 1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4"/>
              <a:gd name="T19" fmla="*/ 0 h 171"/>
              <a:gd name="T20" fmla="*/ 114 w 114"/>
              <a:gd name="T21" fmla="*/ 171 h 17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4" h="171">
                <a:moveTo>
                  <a:pt x="114" y="171"/>
                </a:moveTo>
                <a:lnTo>
                  <a:pt x="0" y="171"/>
                </a:lnTo>
                <a:lnTo>
                  <a:pt x="0" y="0"/>
                </a:lnTo>
                <a:lnTo>
                  <a:pt x="114" y="0"/>
                </a:lnTo>
                <a:lnTo>
                  <a:pt x="114" y="1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85" name="Line 2888"/>
          <p:cNvSpPr>
            <a:spLocks noChangeShapeType="1"/>
          </p:cNvSpPr>
          <p:nvPr/>
        </p:nvSpPr>
        <p:spPr bwMode="auto">
          <a:xfrm>
            <a:off x="2339975" y="5373688"/>
            <a:ext cx="0" cy="503237"/>
          </a:xfrm>
          <a:prstGeom prst="line">
            <a:avLst/>
          </a:prstGeom>
          <a:noFill/>
          <a:ln w="12700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86" name="Line 2889"/>
          <p:cNvSpPr>
            <a:spLocks noChangeShapeType="1"/>
          </p:cNvSpPr>
          <p:nvPr/>
        </p:nvSpPr>
        <p:spPr bwMode="auto">
          <a:xfrm>
            <a:off x="2339975" y="6092825"/>
            <a:ext cx="0" cy="503238"/>
          </a:xfrm>
          <a:prstGeom prst="line">
            <a:avLst/>
          </a:prstGeom>
          <a:noFill/>
          <a:ln w="12700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87" name="Rectangle 2890"/>
          <p:cNvSpPr>
            <a:spLocks noChangeArrowheads="1"/>
          </p:cNvSpPr>
          <p:nvPr/>
        </p:nvSpPr>
        <p:spPr bwMode="auto">
          <a:xfrm>
            <a:off x="2316163" y="5445125"/>
            <a:ext cx="2170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Welcome to the Education, an annotated </a:t>
            </a:r>
          </a:p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guide to the best education-related sites.</a:t>
            </a:r>
          </a:p>
        </p:txBody>
      </p:sp>
      <p:sp>
        <p:nvSpPr>
          <p:cNvPr id="48188" name="Rectangle 2891"/>
          <p:cNvSpPr>
            <a:spLocks noChangeArrowheads="1"/>
          </p:cNvSpPr>
          <p:nvPr/>
        </p:nvSpPr>
        <p:spPr bwMode="auto">
          <a:xfrm>
            <a:off x="2316163" y="6165850"/>
            <a:ext cx="1949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Join the Conversation: Favorite mini-</a:t>
            </a:r>
          </a:p>
          <a:p>
            <a:pPr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whiteboard lessons.</a:t>
            </a:r>
          </a:p>
        </p:txBody>
      </p:sp>
      <p:sp>
        <p:nvSpPr>
          <p:cNvPr id="48189" name="Rectangle 2892"/>
          <p:cNvSpPr>
            <a:spLocks noChangeArrowheads="1"/>
          </p:cNvSpPr>
          <p:nvPr/>
        </p:nvSpPr>
        <p:spPr bwMode="auto">
          <a:xfrm>
            <a:off x="4813300" y="5281613"/>
            <a:ext cx="831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>
              <a:spcBef>
                <a:spcPct val="20000"/>
              </a:spcBef>
            </a:pPr>
            <a:r>
              <a:rPr kumimoji="1" lang="en-US" altLang="ko-KR" sz="9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Contents 03</a:t>
            </a:r>
          </a:p>
        </p:txBody>
      </p:sp>
      <p:sp>
        <p:nvSpPr>
          <p:cNvPr id="48190" name="Rectangle 2893"/>
          <p:cNvSpPr>
            <a:spLocks noChangeArrowheads="1"/>
          </p:cNvSpPr>
          <p:nvPr/>
        </p:nvSpPr>
        <p:spPr bwMode="auto">
          <a:xfrm>
            <a:off x="4811713" y="6096000"/>
            <a:ext cx="831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>
              <a:spcBef>
                <a:spcPct val="20000"/>
              </a:spcBef>
            </a:pPr>
            <a:r>
              <a:rPr kumimoji="1" lang="en-US" altLang="ko-KR" sz="9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Contents 04</a:t>
            </a:r>
          </a:p>
        </p:txBody>
      </p:sp>
      <p:sp>
        <p:nvSpPr>
          <p:cNvPr id="48191" name="Line 2894"/>
          <p:cNvSpPr>
            <a:spLocks noChangeShapeType="1"/>
          </p:cNvSpPr>
          <p:nvPr/>
        </p:nvSpPr>
        <p:spPr bwMode="auto">
          <a:xfrm>
            <a:off x="6611938" y="5373688"/>
            <a:ext cx="0" cy="503237"/>
          </a:xfrm>
          <a:prstGeom prst="line">
            <a:avLst/>
          </a:prstGeom>
          <a:noFill/>
          <a:ln w="12700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92" name="Line 2895"/>
          <p:cNvSpPr>
            <a:spLocks noChangeShapeType="1"/>
          </p:cNvSpPr>
          <p:nvPr/>
        </p:nvSpPr>
        <p:spPr bwMode="auto">
          <a:xfrm>
            <a:off x="6611938" y="6092825"/>
            <a:ext cx="0" cy="503238"/>
          </a:xfrm>
          <a:prstGeom prst="line">
            <a:avLst/>
          </a:prstGeom>
          <a:noFill/>
          <a:ln w="12700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93" name="Rectangle 2896"/>
          <p:cNvSpPr>
            <a:spLocks noChangeArrowheads="1"/>
          </p:cNvSpPr>
          <p:nvPr/>
        </p:nvSpPr>
        <p:spPr bwMode="auto">
          <a:xfrm>
            <a:off x="6588125" y="5445125"/>
            <a:ext cx="2170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Welcome to the Education, an annotated </a:t>
            </a:r>
          </a:p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guide to the best education-related sites.</a:t>
            </a:r>
          </a:p>
        </p:txBody>
      </p:sp>
      <p:sp>
        <p:nvSpPr>
          <p:cNvPr id="48194" name="Rectangle 2897"/>
          <p:cNvSpPr>
            <a:spLocks noChangeArrowheads="1"/>
          </p:cNvSpPr>
          <p:nvPr/>
        </p:nvSpPr>
        <p:spPr bwMode="auto">
          <a:xfrm>
            <a:off x="6588125" y="6165850"/>
            <a:ext cx="1949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Join the Conversation: Favorite mini-</a:t>
            </a:r>
          </a:p>
          <a:p>
            <a:pPr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whiteboard lessons.</a:t>
            </a:r>
          </a:p>
        </p:txBody>
      </p:sp>
      <p:sp>
        <p:nvSpPr>
          <p:cNvPr id="48195" name="Freeform 2907"/>
          <p:cNvSpPr>
            <a:spLocks noEditPoints="1"/>
          </p:cNvSpPr>
          <p:nvPr/>
        </p:nvSpPr>
        <p:spPr bwMode="auto">
          <a:xfrm>
            <a:off x="5761038" y="5259388"/>
            <a:ext cx="574675" cy="579437"/>
          </a:xfrm>
          <a:custGeom>
            <a:avLst/>
            <a:gdLst>
              <a:gd name="T0" fmla="*/ 2147483647 w 300"/>
              <a:gd name="T1" fmla="*/ 2147483647 h 302"/>
              <a:gd name="T2" fmla="*/ 2147483647 w 300"/>
              <a:gd name="T3" fmla="*/ 2147483647 h 302"/>
              <a:gd name="T4" fmla="*/ 2147483647 w 300"/>
              <a:gd name="T5" fmla="*/ 2147483647 h 302"/>
              <a:gd name="T6" fmla="*/ 2147483647 w 300"/>
              <a:gd name="T7" fmla="*/ 2147483647 h 302"/>
              <a:gd name="T8" fmla="*/ 2147483647 w 300"/>
              <a:gd name="T9" fmla="*/ 2147483647 h 302"/>
              <a:gd name="T10" fmla="*/ 2147483647 w 300"/>
              <a:gd name="T11" fmla="*/ 2147483647 h 302"/>
              <a:gd name="T12" fmla="*/ 2147483647 w 300"/>
              <a:gd name="T13" fmla="*/ 2147483647 h 302"/>
              <a:gd name="T14" fmla="*/ 2147483647 w 300"/>
              <a:gd name="T15" fmla="*/ 2147483647 h 302"/>
              <a:gd name="T16" fmla="*/ 2147483647 w 300"/>
              <a:gd name="T17" fmla="*/ 2147483647 h 302"/>
              <a:gd name="T18" fmla="*/ 2147483647 w 300"/>
              <a:gd name="T19" fmla="*/ 2147483647 h 302"/>
              <a:gd name="T20" fmla="*/ 2147483647 w 300"/>
              <a:gd name="T21" fmla="*/ 2147483647 h 302"/>
              <a:gd name="T22" fmla="*/ 2147483647 w 300"/>
              <a:gd name="T23" fmla="*/ 2147483647 h 302"/>
              <a:gd name="T24" fmla="*/ 2147483647 w 300"/>
              <a:gd name="T25" fmla="*/ 2147483647 h 302"/>
              <a:gd name="T26" fmla="*/ 2147483647 w 300"/>
              <a:gd name="T27" fmla="*/ 2147483647 h 302"/>
              <a:gd name="T28" fmla="*/ 2147483647 w 300"/>
              <a:gd name="T29" fmla="*/ 2147483647 h 302"/>
              <a:gd name="T30" fmla="*/ 2147483647 w 300"/>
              <a:gd name="T31" fmla="*/ 2147483647 h 302"/>
              <a:gd name="T32" fmla="*/ 2147483647 w 300"/>
              <a:gd name="T33" fmla="*/ 2147483647 h 302"/>
              <a:gd name="T34" fmla="*/ 2147483647 w 300"/>
              <a:gd name="T35" fmla="*/ 2147483647 h 302"/>
              <a:gd name="T36" fmla="*/ 2147483647 w 300"/>
              <a:gd name="T37" fmla="*/ 2147483647 h 302"/>
              <a:gd name="T38" fmla="*/ 2147483647 w 300"/>
              <a:gd name="T39" fmla="*/ 2147483647 h 302"/>
              <a:gd name="T40" fmla="*/ 2147483647 w 300"/>
              <a:gd name="T41" fmla="*/ 2147483647 h 302"/>
              <a:gd name="T42" fmla="*/ 2147483647 w 300"/>
              <a:gd name="T43" fmla="*/ 2147483647 h 302"/>
              <a:gd name="T44" fmla="*/ 2147483647 w 300"/>
              <a:gd name="T45" fmla="*/ 2147483647 h 302"/>
              <a:gd name="T46" fmla="*/ 2147483647 w 300"/>
              <a:gd name="T47" fmla="*/ 2147483647 h 302"/>
              <a:gd name="T48" fmla="*/ 2147483647 w 300"/>
              <a:gd name="T49" fmla="*/ 2147483647 h 302"/>
              <a:gd name="T50" fmla="*/ 2147483647 w 300"/>
              <a:gd name="T51" fmla="*/ 2147483647 h 302"/>
              <a:gd name="T52" fmla="*/ 2147483647 w 300"/>
              <a:gd name="T53" fmla="*/ 2147483647 h 302"/>
              <a:gd name="T54" fmla="*/ 2147483647 w 300"/>
              <a:gd name="T55" fmla="*/ 2147483647 h 302"/>
              <a:gd name="T56" fmla="*/ 2147483647 w 300"/>
              <a:gd name="T57" fmla="*/ 2147483647 h 302"/>
              <a:gd name="T58" fmla="*/ 2147483647 w 300"/>
              <a:gd name="T59" fmla="*/ 2147483647 h 302"/>
              <a:gd name="T60" fmla="*/ 2147483647 w 300"/>
              <a:gd name="T61" fmla="*/ 2147483647 h 302"/>
              <a:gd name="T62" fmla="*/ 2147483647 w 300"/>
              <a:gd name="T63" fmla="*/ 2147483647 h 302"/>
              <a:gd name="T64" fmla="*/ 2147483647 w 300"/>
              <a:gd name="T65" fmla="*/ 2147483647 h 302"/>
              <a:gd name="T66" fmla="*/ 2147483647 w 300"/>
              <a:gd name="T67" fmla="*/ 2147483647 h 302"/>
              <a:gd name="T68" fmla="*/ 2147483647 w 300"/>
              <a:gd name="T69" fmla="*/ 2147483647 h 302"/>
              <a:gd name="T70" fmla="*/ 2147483647 w 300"/>
              <a:gd name="T71" fmla="*/ 2147483647 h 302"/>
              <a:gd name="T72" fmla="*/ 2147483647 w 300"/>
              <a:gd name="T73" fmla="*/ 2147483647 h 302"/>
              <a:gd name="T74" fmla="*/ 2147483647 w 300"/>
              <a:gd name="T75" fmla="*/ 2147483647 h 302"/>
              <a:gd name="T76" fmla="*/ 2147483647 w 300"/>
              <a:gd name="T77" fmla="*/ 2147483647 h 302"/>
              <a:gd name="T78" fmla="*/ 2147483647 w 300"/>
              <a:gd name="T79" fmla="*/ 2147483647 h 302"/>
              <a:gd name="T80" fmla="*/ 2147483647 w 300"/>
              <a:gd name="T81" fmla="*/ 2147483647 h 302"/>
              <a:gd name="T82" fmla="*/ 2147483647 w 300"/>
              <a:gd name="T83" fmla="*/ 2147483647 h 302"/>
              <a:gd name="T84" fmla="*/ 2147483647 w 300"/>
              <a:gd name="T85" fmla="*/ 2147483647 h 302"/>
              <a:gd name="T86" fmla="*/ 2147483647 w 300"/>
              <a:gd name="T87" fmla="*/ 2147483647 h 302"/>
              <a:gd name="T88" fmla="*/ 2147483647 w 300"/>
              <a:gd name="T89" fmla="*/ 2147483647 h 302"/>
              <a:gd name="T90" fmla="*/ 2147483647 w 300"/>
              <a:gd name="T91" fmla="*/ 2147483647 h 302"/>
              <a:gd name="T92" fmla="*/ 2147483647 w 300"/>
              <a:gd name="T93" fmla="*/ 2147483647 h 302"/>
              <a:gd name="T94" fmla="*/ 2147483647 w 300"/>
              <a:gd name="T95" fmla="*/ 2147483647 h 302"/>
              <a:gd name="T96" fmla="*/ 2147483647 w 300"/>
              <a:gd name="T97" fmla="*/ 2147483647 h 302"/>
              <a:gd name="T98" fmla="*/ 2147483647 w 300"/>
              <a:gd name="T99" fmla="*/ 2147483647 h 302"/>
              <a:gd name="T100" fmla="*/ 2147483647 w 300"/>
              <a:gd name="T101" fmla="*/ 2147483647 h 302"/>
              <a:gd name="T102" fmla="*/ 2147483647 w 300"/>
              <a:gd name="T103" fmla="*/ 2147483647 h 302"/>
              <a:gd name="T104" fmla="*/ 2147483647 w 300"/>
              <a:gd name="T105" fmla="*/ 2147483647 h 302"/>
              <a:gd name="T106" fmla="*/ 2147483647 w 300"/>
              <a:gd name="T107" fmla="*/ 2147483647 h 302"/>
              <a:gd name="T108" fmla="*/ 2147483647 w 300"/>
              <a:gd name="T109" fmla="*/ 2147483647 h 302"/>
              <a:gd name="T110" fmla="*/ 2147483647 w 300"/>
              <a:gd name="T111" fmla="*/ 2147483647 h 302"/>
              <a:gd name="T112" fmla="*/ 2147483647 w 300"/>
              <a:gd name="T113" fmla="*/ 2147483647 h 302"/>
              <a:gd name="T114" fmla="*/ 2147483647 w 300"/>
              <a:gd name="T115" fmla="*/ 2147483647 h 302"/>
              <a:gd name="T116" fmla="*/ 2147483647 w 300"/>
              <a:gd name="T117" fmla="*/ 2147483647 h 302"/>
              <a:gd name="T118" fmla="*/ 2147483647 w 300"/>
              <a:gd name="T119" fmla="*/ 2147483647 h 302"/>
              <a:gd name="T120" fmla="*/ 2147483647 w 300"/>
              <a:gd name="T121" fmla="*/ 2147483647 h 302"/>
              <a:gd name="T122" fmla="*/ 2147483647 w 300"/>
              <a:gd name="T123" fmla="*/ 2147483647 h 3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00"/>
              <a:gd name="T187" fmla="*/ 0 h 302"/>
              <a:gd name="T188" fmla="*/ 300 w 300"/>
              <a:gd name="T189" fmla="*/ 302 h 3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00" h="302">
                <a:moveTo>
                  <a:pt x="30" y="302"/>
                </a:move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2"/>
                </a:lnTo>
                <a:lnTo>
                  <a:pt x="0" y="272"/>
                </a:lnTo>
                <a:lnTo>
                  <a:pt x="0" y="266"/>
                </a:lnTo>
                <a:lnTo>
                  <a:pt x="2" y="260"/>
                </a:lnTo>
                <a:lnTo>
                  <a:pt x="16" y="206"/>
                </a:lnTo>
                <a:lnTo>
                  <a:pt x="18" y="200"/>
                </a:lnTo>
                <a:lnTo>
                  <a:pt x="24" y="198"/>
                </a:lnTo>
                <a:lnTo>
                  <a:pt x="30" y="196"/>
                </a:lnTo>
                <a:lnTo>
                  <a:pt x="270" y="196"/>
                </a:lnTo>
                <a:lnTo>
                  <a:pt x="276" y="198"/>
                </a:lnTo>
                <a:lnTo>
                  <a:pt x="280" y="200"/>
                </a:lnTo>
                <a:lnTo>
                  <a:pt x="284" y="206"/>
                </a:lnTo>
                <a:lnTo>
                  <a:pt x="298" y="260"/>
                </a:lnTo>
                <a:lnTo>
                  <a:pt x="300" y="266"/>
                </a:lnTo>
                <a:lnTo>
                  <a:pt x="300" y="272"/>
                </a:lnTo>
                <a:lnTo>
                  <a:pt x="298" y="282"/>
                </a:lnTo>
                <a:lnTo>
                  <a:pt x="292" y="292"/>
                </a:lnTo>
                <a:lnTo>
                  <a:pt x="282" y="300"/>
                </a:lnTo>
                <a:lnTo>
                  <a:pt x="270" y="302"/>
                </a:lnTo>
                <a:lnTo>
                  <a:pt x="30" y="302"/>
                </a:lnTo>
                <a:close/>
                <a:moveTo>
                  <a:pt x="60" y="0"/>
                </a:moveTo>
                <a:lnTo>
                  <a:pt x="240" y="0"/>
                </a:lnTo>
                <a:lnTo>
                  <a:pt x="252" y="2"/>
                </a:lnTo>
                <a:lnTo>
                  <a:pt x="262" y="8"/>
                </a:lnTo>
                <a:lnTo>
                  <a:pt x="268" y="18"/>
                </a:lnTo>
                <a:lnTo>
                  <a:pt x="270" y="30"/>
                </a:lnTo>
                <a:lnTo>
                  <a:pt x="270" y="150"/>
                </a:lnTo>
                <a:lnTo>
                  <a:pt x="268" y="162"/>
                </a:lnTo>
                <a:lnTo>
                  <a:pt x="262" y="172"/>
                </a:lnTo>
                <a:lnTo>
                  <a:pt x="252" y="178"/>
                </a:lnTo>
                <a:lnTo>
                  <a:pt x="240" y="180"/>
                </a:lnTo>
                <a:lnTo>
                  <a:pt x="60" y="180"/>
                </a:lnTo>
                <a:lnTo>
                  <a:pt x="48" y="178"/>
                </a:lnTo>
                <a:lnTo>
                  <a:pt x="38" y="172"/>
                </a:lnTo>
                <a:lnTo>
                  <a:pt x="32" y="162"/>
                </a:lnTo>
                <a:lnTo>
                  <a:pt x="30" y="150"/>
                </a:lnTo>
                <a:lnTo>
                  <a:pt x="30" y="30"/>
                </a:lnTo>
                <a:lnTo>
                  <a:pt x="32" y="18"/>
                </a:lnTo>
                <a:lnTo>
                  <a:pt x="38" y="8"/>
                </a:lnTo>
                <a:lnTo>
                  <a:pt x="48" y="2"/>
                </a:lnTo>
                <a:lnTo>
                  <a:pt x="60" y="0"/>
                </a:lnTo>
                <a:close/>
                <a:moveTo>
                  <a:pt x="36" y="256"/>
                </a:moveTo>
                <a:lnTo>
                  <a:pt x="36" y="256"/>
                </a:lnTo>
                <a:lnTo>
                  <a:pt x="34" y="258"/>
                </a:lnTo>
                <a:lnTo>
                  <a:pt x="32" y="260"/>
                </a:lnTo>
                <a:lnTo>
                  <a:pt x="32" y="264"/>
                </a:lnTo>
                <a:lnTo>
                  <a:pt x="30" y="268"/>
                </a:lnTo>
                <a:lnTo>
                  <a:pt x="30" y="270"/>
                </a:lnTo>
                <a:lnTo>
                  <a:pt x="32" y="272"/>
                </a:lnTo>
                <a:lnTo>
                  <a:pt x="36" y="272"/>
                </a:lnTo>
                <a:lnTo>
                  <a:pt x="40" y="272"/>
                </a:lnTo>
                <a:lnTo>
                  <a:pt x="44" y="270"/>
                </a:lnTo>
                <a:lnTo>
                  <a:pt x="46" y="268"/>
                </a:lnTo>
                <a:lnTo>
                  <a:pt x="46" y="264"/>
                </a:lnTo>
                <a:lnTo>
                  <a:pt x="46" y="260"/>
                </a:lnTo>
                <a:lnTo>
                  <a:pt x="46" y="258"/>
                </a:lnTo>
                <a:lnTo>
                  <a:pt x="44" y="256"/>
                </a:lnTo>
                <a:lnTo>
                  <a:pt x="40" y="256"/>
                </a:lnTo>
                <a:lnTo>
                  <a:pt x="36" y="256"/>
                </a:lnTo>
                <a:close/>
                <a:moveTo>
                  <a:pt x="42" y="234"/>
                </a:moveTo>
                <a:lnTo>
                  <a:pt x="42" y="234"/>
                </a:lnTo>
                <a:lnTo>
                  <a:pt x="40" y="234"/>
                </a:lnTo>
                <a:lnTo>
                  <a:pt x="38" y="238"/>
                </a:lnTo>
                <a:lnTo>
                  <a:pt x="36" y="242"/>
                </a:lnTo>
                <a:lnTo>
                  <a:pt x="36" y="244"/>
                </a:lnTo>
                <a:lnTo>
                  <a:pt x="36" y="248"/>
                </a:lnTo>
                <a:lnTo>
                  <a:pt x="38" y="248"/>
                </a:lnTo>
                <a:lnTo>
                  <a:pt x="50" y="248"/>
                </a:lnTo>
                <a:lnTo>
                  <a:pt x="60" y="248"/>
                </a:lnTo>
                <a:lnTo>
                  <a:pt x="62" y="248"/>
                </a:lnTo>
                <a:lnTo>
                  <a:pt x="64" y="244"/>
                </a:lnTo>
                <a:lnTo>
                  <a:pt x="64" y="242"/>
                </a:lnTo>
                <a:lnTo>
                  <a:pt x="66" y="238"/>
                </a:lnTo>
                <a:lnTo>
                  <a:pt x="66" y="234"/>
                </a:lnTo>
                <a:lnTo>
                  <a:pt x="62" y="234"/>
                </a:lnTo>
                <a:lnTo>
                  <a:pt x="52" y="234"/>
                </a:lnTo>
                <a:lnTo>
                  <a:pt x="42" y="234"/>
                </a:lnTo>
                <a:close/>
                <a:moveTo>
                  <a:pt x="48" y="210"/>
                </a:moveTo>
                <a:lnTo>
                  <a:pt x="48" y="210"/>
                </a:lnTo>
                <a:lnTo>
                  <a:pt x="44" y="212"/>
                </a:lnTo>
                <a:lnTo>
                  <a:pt x="44" y="214"/>
                </a:lnTo>
                <a:lnTo>
                  <a:pt x="42" y="222"/>
                </a:lnTo>
                <a:lnTo>
                  <a:pt x="42" y="226"/>
                </a:lnTo>
                <a:lnTo>
                  <a:pt x="44" y="226"/>
                </a:lnTo>
                <a:lnTo>
                  <a:pt x="50" y="226"/>
                </a:lnTo>
                <a:lnTo>
                  <a:pt x="58" y="226"/>
                </a:lnTo>
                <a:lnTo>
                  <a:pt x="60" y="226"/>
                </a:lnTo>
                <a:lnTo>
                  <a:pt x="62" y="222"/>
                </a:lnTo>
                <a:lnTo>
                  <a:pt x="62" y="218"/>
                </a:lnTo>
                <a:lnTo>
                  <a:pt x="64" y="214"/>
                </a:lnTo>
                <a:lnTo>
                  <a:pt x="62" y="212"/>
                </a:lnTo>
                <a:lnTo>
                  <a:pt x="60" y="210"/>
                </a:lnTo>
                <a:lnTo>
                  <a:pt x="54" y="210"/>
                </a:lnTo>
                <a:lnTo>
                  <a:pt x="48" y="210"/>
                </a:lnTo>
                <a:close/>
                <a:moveTo>
                  <a:pt x="58" y="256"/>
                </a:moveTo>
                <a:lnTo>
                  <a:pt x="58" y="256"/>
                </a:lnTo>
                <a:lnTo>
                  <a:pt x="56" y="258"/>
                </a:lnTo>
                <a:lnTo>
                  <a:pt x="54" y="260"/>
                </a:lnTo>
                <a:lnTo>
                  <a:pt x="52" y="268"/>
                </a:lnTo>
                <a:lnTo>
                  <a:pt x="52" y="270"/>
                </a:lnTo>
                <a:lnTo>
                  <a:pt x="56" y="272"/>
                </a:lnTo>
                <a:lnTo>
                  <a:pt x="60" y="272"/>
                </a:lnTo>
                <a:lnTo>
                  <a:pt x="64" y="272"/>
                </a:lnTo>
                <a:lnTo>
                  <a:pt x="66" y="270"/>
                </a:lnTo>
                <a:lnTo>
                  <a:pt x="68" y="268"/>
                </a:lnTo>
                <a:lnTo>
                  <a:pt x="68" y="264"/>
                </a:lnTo>
                <a:lnTo>
                  <a:pt x="68" y="260"/>
                </a:lnTo>
                <a:lnTo>
                  <a:pt x="68" y="258"/>
                </a:lnTo>
                <a:lnTo>
                  <a:pt x="66" y="256"/>
                </a:lnTo>
                <a:lnTo>
                  <a:pt x="62" y="256"/>
                </a:lnTo>
                <a:lnTo>
                  <a:pt x="58" y="256"/>
                </a:lnTo>
                <a:close/>
                <a:moveTo>
                  <a:pt x="74" y="30"/>
                </a:moveTo>
                <a:lnTo>
                  <a:pt x="74" y="30"/>
                </a:lnTo>
                <a:lnTo>
                  <a:pt x="68" y="32"/>
                </a:lnTo>
                <a:lnTo>
                  <a:pt x="64" y="34"/>
                </a:lnTo>
                <a:lnTo>
                  <a:pt x="60" y="38"/>
                </a:lnTo>
                <a:lnTo>
                  <a:pt x="60" y="46"/>
                </a:lnTo>
                <a:lnTo>
                  <a:pt x="60" y="136"/>
                </a:lnTo>
                <a:lnTo>
                  <a:pt x="60" y="142"/>
                </a:lnTo>
                <a:lnTo>
                  <a:pt x="64" y="146"/>
                </a:lnTo>
                <a:lnTo>
                  <a:pt x="68" y="150"/>
                </a:lnTo>
                <a:lnTo>
                  <a:pt x="74" y="150"/>
                </a:lnTo>
                <a:lnTo>
                  <a:pt x="226" y="150"/>
                </a:lnTo>
                <a:lnTo>
                  <a:pt x="232" y="150"/>
                </a:lnTo>
                <a:lnTo>
                  <a:pt x="236" y="146"/>
                </a:lnTo>
                <a:lnTo>
                  <a:pt x="240" y="142"/>
                </a:lnTo>
                <a:lnTo>
                  <a:pt x="240" y="136"/>
                </a:lnTo>
                <a:lnTo>
                  <a:pt x="240" y="46"/>
                </a:lnTo>
                <a:lnTo>
                  <a:pt x="240" y="38"/>
                </a:lnTo>
                <a:lnTo>
                  <a:pt x="236" y="34"/>
                </a:lnTo>
                <a:lnTo>
                  <a:pt x="232" y="32"/>
                </a:lnTo>
                <a:lnTo>
                  <a:pt x="226" y="30"/>
                </a:lnTo>
                <a:lnTo>
                  <a:pt x="74" y="30"/>
                </a:lnTo>
                <a:close/>
                <a:moveTo>
                  <a:pt x="74" y="210"/>
                </a:moveTo>
                <a:lnTo>
                  <a:pt x="74" y="210"/>
                </a:lnTo>
                <a:lnTo>
                  <a:pt x="72" y="212"/>
                </a:lnTo>
                <a:lnTo>
                  <a:pt x="70" y="214"/>
                </a:lnTo>
                <a:lnTo>
                  <a:pt x="70" y="218"/>
                </a:lnTo>
                <a:lnTo>
                  <a:pt x="68" y="222"/>
                </a:lnTo>
                <a:lnTo>
                  <a:pt x="68" y="226"/>
                </a:lnTo>
                <a:lnTo>
                  <a:pt x="72" y="226"/>
                </a:lnTo>
                <a:lnTo>
                  <a:pt x="74" y="226"/>
                </a:lnTo>
                <a:lnTo>
                  <a:pt x="78" y="226"/>
                </a:lnTo>
                <a:lnTo>
                  <a:pt x="80" y="226"/>
                </a:lnTo>
                <a:lnTo>
                  <a:pt x="82" y="222"/>
                </a:lnTo>
                <a:lnTo>
                  <a:pt x="82" y="218"/>
                </a:lnTo>
                <a:lnTo>
                  <a:pt x="84" y="214"/>
                </a:lnTo>
                <a:lnTo>
                  <a:pt x="82" y="212"/>
                </a:lnTo>
                <a:lnTo>
                  <a:pt x="80" y="210"/>
                </a:lnTo>
                <a:lnTo>
                  <a:pt x="78" y="210"/>
                </a:lnTo>
                <a:lnTo>
                  <a:pt x="74" y="210"/>
                </a:lnTo>
                <a:close/>
                <a:moveTo>
                  <a:pt x="76" y="234"/>
                </a:moveTo>
                <a:lnTo>
                  <a:pt x="76" y="234"/>
                </a:lnTo>
                <a:lnTo>
                  <a:pt x="74" y="234"/>
                </a:lnTo>
                <a:lnTo>
                  <a:pt x="72" y="238"/>
                </a:lnTo>
                <a:lnTo>
                  <a:pt x="72" y="244"/>
                </a:lnTo>
                <a:lnTo>
                  <a:pt x="72" y="248"/>
                </a:lnTo>
                <a:lnTo>
                  <a:pt x="74" y="248"/>
                </a:lnTo>
                <a:lnTo>
                  <a:pt x="78" y="248"/>
                </a:lnTo>
                <a:lnTo>
                  <a:pt x="82" y="248"/>
                </a:lnTo>
                <a:lnTo>
                  <a:pt x="84" y="248"/>
                </a:lnTo>
                <a:lnTo>
                  <a:pt x="86" y="244"/>
                </a:lnTo>
                <a:lnTo>
                  <a:pt x="86" y="242"/>
                </a:lnTo>
                <a:lnTo>
                  <a:pt x="86" y="238"/>
                </a:lnTo>
                <a:lnTo>
                  <a:pt x="86" y="234"/>
                </a:lnTo>
                <a:lnTo>
                  <a:pt x="84" y="234"/>
                </a:lnTo>
                <a:lnTo>
                  <a:pt x="80" y="234"/>
                </a:lnTo>
                <a:lnTo>
                  <a:pt x="76" y="234"/>
                </a:lnTo>
                <a:close/>
                <a:moveTo>
                  <a:pt x="80" y="256"/>
                </a:moveTo>
                <a:lnTo>
                  <a:pt x="80" y="256"/>
                </a:lnTo>
                <a:lnTo>
                  <a:pt x="78" y="258"/>
                </a:lnTo>
                <a:lnTo>
                  <a:pt x="76" y="260"/>
                </a:lnTo>
                <a:lnTo>
                  <a:pt x="76" y="264"/>
                </a:lnTo>
                <a:lnTo>
                  <a:pt x="74" y="268"/>
                </a:lnTo>
                <a:lnTo>
                  <a:pt x="76" y="270"/>
                </a:lnTo>
                <a:lnTo>
                  <a:pt x="78" y="272"/>
                </a:lnTo>
                <a:lnTo>
                  <a:pt x="82" y="272"/>
                </a:lnTo>
                <a:lnTo>
                  <a:pt x="86" y="272"/>
                </a:lnTo>
                <a:lnTo>
                  <a:pt x="88" y="270"/>
                </a:lnTo>
                <a:lnTo>
                  <a:pt x="90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88" y="256"/>
                </a:lnTo>
                <a:lnTo>
                  <a:pt x="84" y="256"/>
                </a:lnTo>
                <a:lnTo>
                  <a:pt x="80" y="256"/>
                </a:lnTo>
                <a:close/>
                <a:moveTo>
                  <a:pt x="94" y="210"/>
                </a:moveTo>
                <a:lnTo>
                  <a:pt x="94" y="210"/>
                </a:lnTo>
                <a:lnTo>
                  <a:pt x="92" y="212"/>
                </a:lnTo>
                <a:lnTo>
                  <a:pt x="90" y="214"/>
                </a:lnTo>
                <a:lnTo>
                  <a:pt x="88" y="222"/>
                </a:lnTo>
                <a:lnTo>
                  <a:pt x="90" y="226"/>
                </a:lnTo>
                <a:lnTo>
                  <a:pt x="92" y="226"/>
                </a:lnTo>
                <a:lnTo>
                  <a:pt x="94" y="226"/>
                </a:lnTo>
                <a:lnTo>
                  <a:pt x="98" y="226"/>
                </a:lnTo>
                <a:lnTo>
                  <a:pt x="102" y="226"/>
                </a:lnTo>
                <a:lnTo>
                  <a:pt x="102" y="222"/>
                </a:lnTo>
                <a:lnTo>
                  <a:pt x="102" y="218"/>
                </a:lnTo>
                <a:lnTo>
                  <a:pt x="104" y="214"/>
                </a:lnTo>
                <a:lnTo>
                  <a:pt x="102" y="212"/>
                </a:lnTo>
                <a:lnTo>
                  <a:pt x="100" y="210"/>
                </a:lnTo>
                <a:lnTo>
                  <a:pt x="96" y="210"/>
                </a:lnTo>
                <a:lnTo>
                  <a:pt x="94" y="210"/>
                </a:lnTo>
                <a:close/>
                <a:moveTo>
                  <a:pt x="98" y="234"/>
                </a:moveTo>
                <a:lnTo>
                  <a:pt x="98" y="234"/>
                </a:lnTo>
                <a:lnTo>
                  <a:pt x="94" y="234"/>
                </a:lnTo>
                <a:lnTo>
                  <a:pt x="94" y="238"/>
                </a:lnTo>
                <a:lnTo>
                  <a:pt x="94" y="242"/>
                </a:lnTo>
                <a:lnTo>
                  <a:pt x="92" y="244"/>
                </a:lnTo>
                <a:lnTo>
                  <a:pt x="94" y="248"/>
                </a:lnTo>
                <a:lnTo>
                  <a:pt x="96" y="248"/>
                </a:lnTo>
                <a:lnTo>
                  <a:pt x="100" y="248"/>
                </a:lnTo>
                <a:lnTo>
                  <a:pt x="104" y="248"/>
                </a:lnTo>
                <a:lnTo>
                  <a:pt x="106" y="248"/>
                </a:lnTo>
                <a:lnTo>
                  <a:pt x="108" y="244"/>
                </a:lnTo>
                <a:lnTo>
                  <a:pt x="108" y="242"/>
                </a:lnTo>
                <a:lnTo>
                  <a:pt x="108" y="238"/>
                </a:lnTo>
                <a:lnTo>
                  <a:pt x="108" y="234"/>
                </a:lnTo>
                <a:lnTo>
                  <a:pt x="104" y="234"/>
                </a:lnTo>
                <a:lnTo>
                  <a:pt x="102" y="234"/>
                </a:lnTo>
                <a:lnTo>
                  <a:pt x="98" y="234"/>
                </a:lnTo>
                <a:close/>
                <a:moveTo>
                  <a:pt x="102" y="256"/>
                </a:moveTo>
                <a:lnTo>
                  <a:pt x="102" y="256"/>
                </a:lnTo>
                <a:lnTo>
                  <a:pt x="100" y="258"/>
                </a:lnTo>
                <a:lnTo>
                  <a:pt x="98" y="260"/>
                </a:lnTo>
                <a:lnTo>
                  <a:pt x="98" y="264"/>
                </a:lnTo>
                <a:lnTo>
                  <a:pt x="98" y="268"/>
                </a:lnTo>
                <a:lnTo>
                  <a:pt x="98" y="270"/>
                </a:lnTo>
                <a:lnTo>
                  <a:pt x="100" y="272"/>
                </a:lnTo>
                <a:lnTo>
                  <a:pt x="126" y="272"/>
                </a:lnTo>
                <a:lnTo>
                  <a:pt x="150" y="272"/>
                </a:lnTo>
                <a:lnTo>
                  <a:pt x="174" y="272"/>
                </a:lnTo>
                <a:lnTo>
                  <a:pt x="198" y="272"/>
                </a:lnTo>
                <a:lnTo>
                  <a:pt x="202" y="270"/>
                </a:lnTo>
                <a:lnTo>
                  <a:pt x="202" y="268"/>
                </a:lnTo>
                <a:lnTo>
                  <a:pt x="202" y="264"/>
                </a:lnTo>
                <a:lnTo>
                  <a:pt x="202" y="260"/>
                </a:lnTo>
                <a:lnTo>
                  <a:pt x="200" y="258"/>
                </a:lnTo>
                <a:lnTo>
                  <a:pt x="198" y="256"/>
                </a:lnTo>
                <a:lnTo>
                  <a:pt x="174" y="256"/>
                </a:lnTo>
                <a:lnTo>
                  <a:pt x="150" y="256"/>
                </a:lnTo>
                <a:lnTo>
                  <a:pt x="126" y="256"/>
                </a:lnTo>
                <a:lnTo>
                  <a:pt x="102" y="256"/>
                </a:lnTo>
                <a:close/>
                <a:moveTo>
                  <a:pt x="114" y="210"/>
                </a:moveTo>
                <a:lnTo>
                  <a:pt x="114" y="210"/>
                </a:lnTo>
                <a:lnTo>
                  <a:pt x="110" y="212"/>
                </a:lnTo>
                <a:lnTo>
                  <a:pt x="110" y="214"/>
                </a:lnTo>
                <a:lnTo>
                  <a:pt x="110" y="218"/>
                </a:lnTo>
                <a:lnTo>
                  <a:pt x="110" y="222"/>
                </a:lnTo>
                <a:lnTo>
                  <a:pt x="110" y="226"/>
                </a:lnTo>
                <a:lnTo>
                  <a:pt x="112" y="226"/>
                </a:lnTo>
                <a:lnTo>
                  <a:pt x="116" y="226"/>
                </a:lnTo>
                <a:lnTo>
                  <a:pt x="120" y="226"/>
                </a:lnTo>
                <a:lnTo>
                  <a:pt x="122" y="226"/>
                </a:lnTo>
                <a:lnTo>
                  <a:pt x="122" y="222"/>
                </a:lnTo>
                <a:lnTo>
                  <a:pt x="122" y="218"/>
                </a:lnTo>
                <a:lnTo>
                  <a:pt x="124" y="214"/>
                </a:lnTo>
                <a:lnTo>
                  <a:pt x="122" y="212"/>
                </a:lnTo>
                <a:lnTo>
                  <a:pt x="120" y="210"/>
                </a:lnTo>
                <a:lnTo>
                  <a:pt x="116" y="210"/>
                </a:lnTo>
                <a:lnTo>
                  <a:pt x="114" y="210"/>
                </a:lnTo>
                <a:close/>
                <a:moveTo>
                  <a:pt x="118" y="234"/>
                </a:moveTo>
                <a:lnTo>
                  <a:pt x="118" y="234"/>
                </a:lnTo>
                <a:lnTo>
                  <a:pt x="116" y="234"/>
                </a:lnTo>
                <a:lnTo>
                  <a:pt x="114" y="238"/>
                </a:lnTo>
                <a:lnTo>
                  <a:pt x="114" y="242"/>
                </a:lnTo>
                <a:lnTo>
                  <a:pt x="114" y="244"/>
                </a:lnTo>
                <a:lnTo>
                  <a:pt x="114" y="248"/>
                </a:lnTo>
                <a:lnTo>
                  <a:pt x="118" y="248"/>
                </a:lnTo>
                <a:lnTo>
                  <a:pt x="120" y="248"/>
                </a:lnTo>
                <a:lnTo>
                  <a:pt x="124" y="248"/>
                </a:lnTo>
                <a:lnTo>
                  <a:pt x="128" y="248"/>
                </a:lnTo>
                <a:lnTo>
                  <a:pt x="128" y="244"/>
                </a:lnTo>
                <a:lnTo>
                  <a:pt x="128" y="238"/>
                </a:lnTo>
                <a:lnTo>
                  <a:pt x="128" y="234"/>
                </a:lnTo>
                <a:lnTo>
                  <a:pt x="126" y="234"/>
                </a:lnTo>
                <a:lnTo>
                  <a:pt x="122" y="234"/>
                </a:lnTo>
                <a:lnTo>
                  <a:pt x="118" y="234"/>
                </a:lnTo>
                <a:close/>
                <a:moveTo>
                  <a:pt x="134" y="210"/>
                </a:moveTo>
                <a:lnTo>
                  <a:pt x="134" y="210"/>
                </a:lnTo>
                <a:lnTo>
                  <a:pt x="130" y="212"/>
                </a:lnTo>
                <a:lnTo>
                  <a:pt x="130" y="214"/>
                </a:lnTo>
                <a:lnTo>
                  <a:pt x="130" y="222"/>
                </a:lnTo>
                <a:lnTo>
                  <a:pt x="130" y="226"/>
                </a:lnTo>
                <a:lnTo>
                  <a:pt x="132" y="226"/>
                </a:lnTo>
                <a:lnTo>
                  <a:pt x="136" y="226"/>
                </a:lnTo>
                <a:lnTo>
                  <a:pt x="140" y="226"/>
                </a:lnTo>
                <a:lnTo>
                  <a:pt x="142" y="226"/>
                </a:lnTo>
                <a:lnTo>
                  <a:pt x="142" y="222"/>
                </a:lnTo>
                <a:lnTo>
                  <a:pt x="144" y="214"/>
                </a:lnTo>
                <a:lnTo>
                  <a:pt x="142" y="212"/>
                </a:lnTo>
                <a:lnTo>
                  <a:pt x="140" y="210"/>
                </a:lnTo>
                <a:lnTo>
                  <a:pt x="136" y="210"/>
                </a:lnTo>
                <a:lnTo>
                  <a:pt x="134" y="210"/>
                </a:lnTo>
                <a:close/>
                <a:moveTo>
                  <a:pt x="140" y="234"/>
                </a:moveTo>
                <a:lnTo>
                  <a:pt x="140" y="234"/>
                </a:lnTo>
                <a:lnTo>
                  <a:pt x="136" y="234"/>
                </a:lnTo>
                <a:lnTo>
                  <a:pt x="136" y="238"/>
                </a:lnTo>
                <a:lnTo>
                  <a:pt x="136" y="242"/>
                </a:lnTo>
                <a:lnTo>
                  <a:pt x="136" y="244"/>
                </a:lnTo>
                <a:lnTo>
                  <a:pt x="136" y="248"/>
                </a:lnTo>
                <a:lnTo>
                  <a:pt x="138" y="248"/>
                </a:lnTo>
                <a:lnTo>
                  <a:pt x="142" y="248"/>
                </a:lnTo>
                <a:lnTo>
                  <a:pt x="146" y="248"/>
                </a:lnTo>
                <a:lnTo>
                  <a:pt x="148" y="248"/>
                </a:lnTo>
                <a:lnTo>
                  <a:pt x="150" y="244"/>
                </a:lnTo>
                <a:lnTo>
                  <a:pt x="150" y="242"/>
                </a:lnTo>
                <a:lnTo>
                  <a:pt x="150" y="238"/>
                </a:lnTo>
                <a:lnTo>
                  <a:pt x="148" y="234"/>
                </a:lnTo>
                <a:lnTo>
                  <a:pt x="146" y="234"/>
                </a:lnTo>
                <a:lnTo>
                  <a:pt x="142" y="234"/>
                </a:lnTo>
                <a:lnTo>
                  <a:pt x="140" y="234"/>
                </a:lnTo>
                <a:close/>
                <a:moveTo>
                  <a:pt x="154" y="210"/>
                </a:moveTo>
                <a:lnTo>
                  <a:pt x="154" y="210"/>
                </a:lnTo>
                <a:lnTo>
                  <a:pt x="150" y="212"/>
                </a:lnTo>
                <a:lnTo>
                  <a:pt x="150" y="214"/>
                </a:lnTo>
                <a:lnTo>
                  <a:pt x="150" y="218"/>
                </a:lnTo>
                <a:lnTo>
                  <a:pt x="150" y="222"/>
                </a:lnTo>
                <a:lnTo>
                  <a:pt x="150" y="226"/>
                </a:lnTo>
                <a:lnTo>
                  <a:pt x="154" y="226"/>
                </a:lnTo>
                <a:lnTo>
                  <a:pt x="156" y="226"/>
                </a:lnTo>
                <a:lnTo>
                  <a:pt x="160" y="226"/>
                </a:lnTo>
                <a:lnTo>
                  <a:pt x="162" y="226"/>
                </a:lnTo>
                <a:lnTo>
                  <a:pt x="164" y="222"/>
                </a:lnTo>
                <a:lnTo>
                  <a:pt x="164" y="218"/>
                </a:lnTo>
                <a:lnTo>
                  <a:pt x="164" y="214"/>
                </a:lnTo>
                <a:lnTo>
                  <a:pt x="162" y="212"/>
                </a:lnTo>
                <a:lnTo>
                  <a:pt x="160" y="210"/>
                </a:lnTo>
                <a:lnTo>
                  <a:pt x="156" y="210"/>
                </a:lnTo>
                <a:lnTo>
                  <a:pt x="154" y="210"/>
                </a:lnTo>
                <a:close/>
                <a:moveTo>
                  <a:pt x="160" y="234"/>
                </a:moveTo>
                <a:lnTo>
                  <a:pt x="160" y="234"/>
                </a:lnTo>
                <a:lnTo>
                  <a:pt x="158" y="234"/>
                </a:lnTo>
                <a:lnTo>
                  <a:pt x="156" y="238"/>
                </a:lnTo>
                <a:lnTo>
                  <a:pt x="156" y="244"/>
                </a:lnTo>
                <a:lnTo>
                  <a:pt x="158" y="248"/>
                </a:lnTo>
                <a:lnTo>
                  <a:pt x="160" y="248"/>
                </a:lnTo>
                <a:lnTo>
                  <a:pt x="164" y="248"/>
                </a:lnTo>
                <a:lnTo>
                  <a:pt x="168" y="248"/>
                </a:lnTo>
                <a:lnTo>
                  <a:pt x="170" y="248"/>
                </a:lnTo>
                <a:lnTo>
                  <a:pt x="172" y="244"/>
                </a:lnTo>
                <a:lnTo>
                  <a:pt x="170" y="238"/>
                </a:lnTo>
                <a:lnTo>
                  <a:pt x="170" y="234"/>
                </a:lnTo>
                <a:lnTo>
                  <a:pt x="168" y="234"/>
                </a:lnTo>
                <a:lnTo>
                  <a:pt x="164" y="234"/>
                </a:lnTo>
                <a:lnTo>
                  <a:pt x="160" y="234"/>
                </a:lnTo>
                <a:close/>
                <a:moveTo>
                  <a:pt x="172" y="210"/>
                </a:moveTo>
                <a:lnTo>
                  <a:pt x="172" y="210"/>
                </a:lnTo>
                <a:lnTo>
                  <a:pt x="170" y="212"/>
                </a:lnTo>
                <a:lnTo>
                  <a:pt x="170" y="214"/>
                </a:lnTo>
                <a:lnTo>
                  <a:pt x="170" y="218"/>
                </a:lnTo>
                <a:lnTo>
                  <a:pt x="170" y="222"/>
                </a:lnTo>
                <a:lnTo>
                  <a:pt x="170" y="226"/>
                </a:lnTo>
                <a:lnTo>
                  <a:pt x="174" y="226"/>
                </a:lnTo>
                <a:lnTo>
                  <a:pt x="176" y="226"/>
                </a:lnTo>
                <a:lnTo>
                  <a:pt x="180" y="226"/>
                </a:lnTo>
                <a:lnTo>
                  <a:pt x="182" y="226"/>
                </a:lnTo>
                <a:lnTo>
                  <a:pt x="184" y="222"/>
                </a:lnTo>
                <a:lnTo>
                  <a:pt x="182" y="214"/>
                </a:lnTo>
                <a:lnTo>
                  <a:pt x="182" y="212"/>
                </a:lnTo>
                <a:lnTo>
                  <a:pt x="180" y="210"/>
                </a:lnTo>
                <a:lnTo>
                  <a:pt x="176" y="210"/>
                </a:lnTo>
                <a:lnTo>
                  <a:pt x="172" y="210"/>
                </a:lnTo>
                <a:close/>
                <a:moveTo>
                  <a:pt x="182" y="234"/>
                </a:moveTo>
                <a:lnTo>
                  <a:pt x="182" y="234"/>
                </a:lnTo>
                <a:lnTo>
                  <a:pt x="178" y="234"/>
                </a:lnTo>
                <a:lnTo>
                  <a:pt x="178" y="238"/>
                </a:lnTo>
                <a:lnTo>
                  <a:pt x="178" y="242"/>
                </a:lnTo>
                <a:lnTo>
                  <a:pt x="178" y="244"/>
                </a:lnTo>
                <a:lnTo>
                  <a:pt x="180" y="248"/>
                </a:lnTo>
                <a:lnTo>
                  <a:pt x="182" y="248"/>
                </a:lnTo>
                <a:lnTo>
                  <a:pt x="186" y="248"/>
                </a:lnTo>
                <a:lnTo>
                  <a:pt x="190" y="248"/>
                </a:lnTo>
                <a:lnTo>
                  <a:pt x="192" y="248"/>
                </a:lnTo>
                <a:lnTo>
                  <a:pt x="192" y="244"/>
                </a:lnTo>
                <a:lnTo>
                  <a:pt x="192" y="242"/>
                </a:lnTo>
                <a:lnTo>
                  <a:pt x="192" y="238"/>
                </a:lnTo>
                <a:lnTo>
                  <a:pt x="190" y="234"/>
                </a:lnTo>
                <a:lnTo>
                  <a:pt x="188" y="234"/>
                </a:lnTo>
                <a:lnTo>
                  <a:pt x="184" y="234"/>
                </a:lnTo>
                <a:lnTo>
                  <a:pt x="182" y="234"/>
                </a:lnTo>
                <a:close/>
                <a:moveTo>
                  <a:pt x="192" y="210"/>
                </a:moveTo>
                <a:lnTo>
                  <a:pt x="192" y="210"/>
                </a:lnTo>
                <a:lnTo>
                  <a:pt x="190" y="212"/>
                </a:lnTo>
                <a:lnTo>
                  <a:pt x="190" y="214"/>
                </a:lnTo>
                <a:lnTo>
                  <a:pt x="190" y="218"/>
                </a:lnTo>
                <a:lnTo>
                  <a:pt x="190" y="222"/>
                </a:lnTo>
                <a:lnTo>
                  <a:pt x="192" y="226"/>
                </a:lnTo>
                <a:lnTo>
                  <a:pt x="194" y="226"/>
                </a:lnTo>
                <a:lnTo>
                  <a:pt x="198" y="226"/>
                </a:lnTo>
                <a:lnTo>
                  <a:pt x="200" y="226"/>
                </a:lnTo>
                <a:lnTo>
                  <a:pt x="204" y="226"/>
                </a:lnTo>
                <a:lnTo>
                  <a:pt x="204" y="222"/>
                </a:lnTo>
                <a:lnTo>
                  <a:pt x="204" y="214"/>
                </a:lnTo>
                <a:lnTo>
                  <a:pt x="202" y="212"/>
                </a:lnTo>
                <a:lnTo>
                  <a:pt x="200" y="210"/>
                </a:lnTo>
                <a:lnTo>
                  <a:pt x="196" y="210"/>
                </a:lnTo>
                <a:lnTo>
                  <a:pt x="192" y="210"/>
                </a:lnTo>
                <a:close/>
                <a:moveTo>
                  <a:pt x="202" y="234"/>
                </a:moveTo>
                <a:lnTo>
                  <a:pt x="202" y="234"/>
                </a:lnTo>
                <a:lnTo>
                  <a:pt x="200" y="234"/>
                </a:lnTo>
                <a:lnTo>
                  <a:pt x="198" y="238"/>
                </a:lnTo>
                <a:lnTo>
                  <a:pt x="200" y="242"/>
                </a:lnTo>
                <a:lnTo>
                  <a:pt x="200" y="244"/>
                </a:lnTo>
                <a:lnTo>
                  <a:pt x="200" y="248"/>
                </a:lnTo>
                <a:lnTo>
                  <a:pt x="204" y="248"/>
                </a:lnTo>
                <a:lnTo>
                  <a:pt x="208" y="248"/>
                </a:lnTo>
                <a:lnTo>
                  <a:pt x="210" y="248"/>
                </a:lnTo>
                <a:lnTo>
                  <a:pt x="214" y="248"/>
                </a:lnTo>
                <a:lnTo>
                  <a:pt x="214" y="244"/>
                </a:lnTo>
                <a:lnTo>
                  <a:pt x="214" y="242"/>
                </a:lnTo>
                <a:lnTo>
                  <a:pt x="212" y="238"/>
                </a:lnTo>
                <a:lnTo>
                  <a:pt x="212" y="234"/>
                </a:lnTo>
                <a:lnTo>
                  <a:pt x="208" y="234"/>
                </a:lnTo>
                <a:lnTo>
                  <a:pt x="206" y="234"/>
                </a:lnTo>
                <a:lnTo>
                  <a:pt x="202" y="234"/>
                </a:lnTo>
                <a:close/>
                <a:moveTo>
                  <a:pt x="212" y="256"/>
                </a:moveTo>
                <a:lnTo>
                  <a:pt x="212" y="256"/>
                </a:lnTo>
                <a:lnTo>
                  <a:pt x="210" y="258"/>
                </a:lnTo>
                <a:lnTo>
                  <a:pt x="208" y="260"/>
                </a:lnTo>
                <a:lnTo>
                  <a:pt x="208" y="264"/>
                </a:lnTo>
                <a:lnTo>
                  <a:pt x="210" y="268"/>
                </a:lnTo>
                <a:lnTo>
                  <a:pt x="210" y="270"/>
                </a:lnTo>
                <a:lnTo>
                  <a:pt x="214" y="272"/>
                </a:lnTo>
                <a:lnTo>
                  <a:pt x="218" y="272"/>
                </a:lnTo>
                <a:lnTo>
                  <a:pt x="222" y="272"/>
                </a:lnTo>
                <a:lnTo>
                  <a:pt x="224" y="270"/>
                </a:lnTo>
                <a:lnTo>
                  <a:pt x="224" y="268"/>
                </a:lnTo>
                <a:lnTo>
                  <a:pt x="224" y="264"/>
                </a:lnTo>
                <a:lnTo>
                  <a:pt x="224" y="260"/>
                </a:lnTo>
                <a:lnTo>
                  <a:pt x="222" y="258"/>
                </a:lnTo>
                <a:lnTo>
                  <a:pt x="220" y="256"/>
                </a:lnTo>
                <a:lnTo>
                  <a:pt x="216" y="256"/>
                </a:lnTo>
                <a:lnTo>
                  <a:pt x="212" y="256"/>
                </a:lnTo>
                <a:close/>
                <a:moveTo>
                  <a:pt x="212" y="210"/>
                </a:moveTo>
                <a:lnTo>
                  <a:pt x="212" y="210"/>
                </a:lnTo>
                <a:lnTo>
                  <a:pt x="210" y="212"/>
                </a:lnTo>
                <a:lnTo>
                  <a:pt x="210" y="214"/>
                </a:lnTo>
                <a:lnTo>
                  <a:pt x="210" y="218"/>
                </a:lnTo>
                <a:lnTo>
                  <a:pt x="210" y="222"/>
                </a:lnTo>
                <a:lnTo>
                  <a:pt x="212" y="226"/>
                </a:lnTo>
                <a:lnTo>
                  <a:pt x="214" y="226"/>
                </a:lnTo>
                <a:lnTo>
                  <a:pt x="218" y="226"/>
                </a:lnTo>
                <a:lnTo>
                  <a:pt x="222" y="226"/>
                </a:lnTo>
                <a:lnTo>
                  <a:pt x="224" y="226"/>
                </a:lnTo>
                <a:lnTo>
                  <a:pt x="224" y="222"/>
                </a:lnTo>
                <a:lnTo>
                  <a:pt x="224" y="218"/>
                </a:lnTo>
                <a:lnTo>
                  <a:pt x="222" y="214"/>
                </a:lnTo>
                <a:lnTo>
                  <a:pt x="222" y="212"/>
                </a:lnTo>
                <a:lnTo>
                  <a:pt x="218" y="210"/>
                </a:lnTo>
                <a:lnTo>
                  <a:pt x="216" y="210"/>
                </a:lnTo>
                <a:lnTo>
                  <a:pt x="212" y="210"/>
                </a:lnTo>
                <a:close/>
                <a:moveTo>
                  <a:pt x="222" y="234"/>
                </a:moveTo>
                <a:lnTo>
                  <a:pt x="222" y="234"/>
                </a:lnTo>
                <a:lnTo>
                  <a:pt x="220" y="234"/>
                </a:lnTo>
                <a:lnTo>
                  <a:pt x="220" y="238"/>
                </a:lnTo>
                <a:lnTo>
                  <a:pt x="222" y="244"/>
                </a:lnTo>
                <a:lnTo>
                  <a:pt x="222" y="248"/>
                </a:lnTo>
                <a:lnTo>
                  <a:pt x="226" y="248"/>
                </a:lnTo>
                <a:lnTo>
                  <a:pt x="228" y="248"/>
                </a:lnTo>
                <a:lnTo>
                  <a:pt x="232" y="248"/>
                </a:lnTo>
                <a:lnTo>
                  <a:pt x="234" y="248"/>
                </a:lnTo>
                <a:lnTo>
                  <a:pt x="236" y="244"/>
                </a:lnTo>
                <a:lnTo>
                  <a:pt x="234" y="242"/>
                </a:lnTo>
                <a:lnTo>
                  <a:pt x="234" y="238"/>
                </a:lnTo>
                <a:lnTo>
                  <a:pt x="232" y="234"/>
                </a:lnTo>
                <a:lnTo>
                  <a:pt x="230" y="234"/>
                </a:lnTo>
                <a:lnTo>
                  <a:pt x="226" y="234"/>
                </a:lnTo>
                <a:lnTo>
                  <a:pt x="222" y="234"/>
                </a:lnTo>
                <a:close/>
                <a:moveTo>
                  <a:pt x="232" y="210"/>
                </a:moveTo>
                <a:lnTo>
                  <a:pt x="232" y="210"/>
                </a:lnTo>
                <a:lnTo>
                  <a:pt x="230" y="212"/>
                </a:lnTo>
                <a:lnTo>
                  <a:pt x="230" y="214"/>
                </a:lnTo>
                <a:lnTo>
                  <a:pt x="230" y="218"/>
                </a:lnTo>
                <a:lnTo>
                  <a:pt x="232" y="222"/>
                </a:lnTo>
                <a:lnTo>
                  <a:pt x="232" y="226"/>
                </a:lnTo>
                <a:lnTo>
                  <a:pt x="236" y="226"/>
                </a:lnTo>
                <a:lnTo>
                  <a:pt x="246" y="226"/>
                </a:lnTo>
                <a:lnTo>
                  <a:pt x="256" y="226"/>
                </a:lnTo>
                <a:lnTo>
                  <a:pt x="258" y="226"/>
                </a:lnTo>
                <a:lnTo>
                  <a:pt x="258" y="222"/>
                </a:lnTo>
                <a:lnTo>
                  <a:pt x="258" y="218"/>
                </a:lnTo>
                <a:lnTo>
                  <a:pt x="256" y="214"/>
                </a:lnTo>
                <a:lnTo>
                  <a:pt x="254" y="212"/>
                </a:lnTo>
                <a:lnTo>
                  <a:pt x="252" y="210"/>
                </a:lnTo>
                <a:lnTo>
                  <a:pt x="242" y="210"/>
                </a:lnTo>
                <a:lnTo>
                  <a:pt x="232" y="210"/>
                </a:lnTo>
                <a:close/>
                <a:moveTo>
                  <a:pt x="234" y="256"/>
                </a:moveTo>
                <a:lnTo>
                  <a:pt x="234" y="256"/>
                </a:lnTo>
                <a:lnTo>
                  <a:pt x="232" y="258"/>
                </a:lnTo>
                <a:lnTo>
                  <a:pt x="230" y="260"/>
                </a:lnTo>
                <a:lnTo>
                  <a:pt x="232" y="268"/>
                </a:lnTo>
                <a:lnTo>
                  <a:pt x="234" y="270"/>
                </a:lnTo>
                <a:lnTo>
                  <a:pt x="236" y="272"/>
                </a:lnTo>
                <a:lnTo>
                  <a:pt x="240" y="272"/>
                </a:lnTo>
                <a:lnTo>
                  <a:pt x="244" y="272"/>
                </a:lnTo>
                <a:lnTo>
                  <a:pt x="246" y="270"/>
                </a:lnTo>
                <a:lnTo>
                  <a:pt x="246" y="268"/>
                </a:lnTo>
                <a:lnTo>
                  <a:pt x="246" y="264"/>
                </a:lnTo>
                <a:lnTo>
                  <a:pt x="246" y="260"/>
                </a:lnTo>
                <a:lnTo>
                  <a:pt x="244" y="258"/>
                </a:lnTo>
                <a:lnTo>
                  <a:pt x="240" y="256"/>
                </a:lnTo>
                <a:lnTo>
                  <a:pt x="238" y="256"/>
                </a:lnTo>
                <a:lnTo>
                  <a:pt x="234" y="256"/>
                </a:lnTo>
                <a:close/>
                <a:moveTo>
                  <a:pt x="244" y="234"/>
                </a:moveTo>
                <a:lnTo>
                  <a:pt x="244" y="234"/>
                </a:lnTo>
                <a:lnTo>
                  <a:pt x="242" y="234"/>
                </a:lnTo>
                <a:lnTo>
                  <a:pt x="240" y="238"/>
                </a:lnTo>
                <a:lnTo>
                  <a:pt x="242" y="242"/>
                </a:lnTo>
                <a:lnTo>
                  <a:pt x="242" y="244"/>
                </a:lnTo>
                <a:lnTo>
                  <a:pt x="244" y="248"/>
                </a:lnTo>
                <a:lnTo>
                  <a:pt x="246" y="248"/>
                </a:lnTo>
                <a:lnTo>
                  <a:pt x="254" y="248"/>
                </a:lnTo>
                <a:lnTo>
                  <a:pt x="260" y="248"/>
                </a:lnTo>
                <a:lnTo>
                  <a:pt x="264" y="248"/>
                </a:lnTo>
                <a:lnTo>
                  <a:pt x="264" y="244"/>
                </a:lnTo>
                <a:lnTo>
                  <a:pt x="262" y="242"/>
                </a:lnTo>
                <a:lnTo>
                  <a:pt x="262" y="238"/>
                </a:lnTo>
                <a:lnTo>
                  <a:pt x="260" y="234"/>
                </a:lnTo>
                <a:lnTo>
                  <a:pt x="258" y="234"/>
                </a:lnTo>
                <a:lnTo>
                  <a:pt x="250" y="234"/>
                </a:lnTo>
                <a:lnTo>
                  <a:pt x="244" y="234"/>
                </a:lnTo>
                <a:close/>
                <a:moveTo>
                  <a:pt x="256" y="256"/>
                </a:moveTo>
                <a:lnTo>
                  <a:pt x="256" y="256"/>
                </a:lnTo>
                <a:lnTo>
                  <a:pt x="252" y="258"/>
                </a:lnTo>
                <a:lnTo>
                  <a:pt x="252" y="260"/>
                </a:lnTo>
                <a:lnTo>
                  <a:pt x="254" y="264"/>
                </a:lnTo>
                <a:lnTo>
                  <a:pt x="254" y="268"/>
                </a:lnTo>
                <a:lnTo>
                  <a:pt x="256" y="270"/>
                </a:lnTo>
                <a:lnTo>
                  <a:pt x="260" y="272"/>
                </a:lnTo>
                <a:lnTo>
                  <a:pt x="262" y="272"/>
                </a:lnTo>
                <a:lnTo>
                  <a:pt x="266" y="272"/>
                </a:lnTo>
                <a:lnTo>
                  <a:pt x="270" y="270"/>
                </a:lnTo>
                <a:lnTo>
                  <a:pt x="270" y="268"/>
                </a:lnTo>
                <a:lnTo>
                  <a:pt x="268" y="264"/>
                </a:lnTo>
                <a:lnTo>
                  <a:pt x="268" y="260"/>
                </a:lnTo>
                <a:lnTo>
                  <a:pt x="266" y="258"/>
                </a:lnTo>
                <a:lnTo>
                  <a:pt x="262" y="256"/>
                </a:lnTo>
                <a:lnTo>
                  <a:pt x="260" y="256"/>
                </a:lnTo>
                <a:lnTo>
                  <a:pt x="256" y="256"/>
                </a:lnTo>
                <a:close/>
              </a:path>
            </a:pathLst>
          </a:custGeom>
          <a:solidFill>
            <a:srgbClr val="0066C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96" name="Freeform 2908"/>
          <p:cNvSpPr>
            <a:spLocks noEditPoints="1"/>
          </p:cNvSpPr>
          <p:nvPr/>
        </p:nvSpPr>
        <p:spPr bwMode="auto">
          <a:xfrm>
            <a:off x="1570038" y="5265738"/>
            <a:ext cx="561975" cy="566737"/>
          </a:xfrm>
          <a:custGeom>
            <a:avLst/>
            <a:gdLst>
              <a:gd name="T0" fmla="*/ 2147483647 w 300"/>
              <a:gd name="T1" fmla="*/ 2147483647 h 302"/>
              <a:gd name="T2" fmla="*/ 2147483647 w 300"/>
              <a:gd name="T3" fmla="*/ 2147483647 h 302"/>
              <a:gd name="T4" fmla="*/ 2147483647 w 300"/>
              <a:gd name="T5" fmla="*/ 2147483647 h 302"/>
              <a:gd name="T6" fmla="*/ 2147483647 w 300"/>
              <a:gd name="T7" fmla="*/ 0 h 302"/>
              <a:gd name="T8" fmla="*/ 2147483647 w 300"/>
              <a:gd name="T9" fmla="*/ 2147483647 h 302"/>
              <a:gd name="T10" fmla="*/ 2147483647 w 300"/>
              <a:gd name="T11" fmla="*/ 2147483647 h 302"/>
              <a:gd name="T12" fmla="*/ 2147483647 w 300"/>
              <a:gd name="T13" fmla="*/ 0 h 302"/>
              <a:gd name="T14" fmla="*/ 2147483647 w 300"/>
              <a:gd name="T15" fmla="*/ 2147483647 h 302"/>
              <a:gd name="T16" fmla="*/ 2147483647 w 300"/>
              <a:gd name="T17" fmla="*/ 2147483647 h 302"/>
              <a:gd name="T18" fmla="*/ 2147483647 w 300"/>
              <a:gd name="T19" fmla="*/ 2147483647 h 302"/>
              <a:gd name="T20" fmla="*/ 2147483647 w 300"/>
              <a:gd name="T21" fmla="*/ 2147483647 h 302"/>
              <a:gd name="T22" fmla="*/ 2147483647 w 300"/>
              <a:gd name="T23" fmla="*/ 2147483647 h 302"/>
              <a:gd name="T24" fmla="*/ 2147483647 w 300"/>
              <a:gd name="T25" fmla="*/ 2147483647 h 302"/>
              <a:gd name="T26" fmla="*/ 2147483647 w 300"/>
              <a:gd name="T27" fmla="*/ 2147483647 h 302"/>
              <a:gd name="T28" fmla="*/ 2147483647 w 300"/>
              <a:gd name="T29" fmla="*/ 2147483647 h 302"/>
              <a:gd name="T30" fmla="*/ 2147483647 w 300"/>
              <a:gd name="T31" fmla="*/ 2147483647 h 302"/>
              <a:gd name="T32" fmla="*/ 0 w 300"/>
              <a:gd name="T33" fmla="*/ 2147483647 h 302"/>
              <a:gd name="T34" fmla="*/ 2147483647 w 300"/>
              <a:gd name="T35" fmla="*/ 2147483647 h 302"/>
              <a:gd name="T36" fmla="*/ 2147483647 w 300"/>
              <a:gd name="T37" fmla="*/ 2147483647 h 302"/>
              <a:gd name="T38" fmla="*/ 2147483647 w 300"/>
              <a:gd name="T39" fmla="*/ 2147483647 h 302"/>
              <a:gd name="T40" fmla="*/ 2147483647 w 300"/>
              <a:gd name="T41" fmla="*/ 2147483647 h 302"/>
              <a:gd name="T42" fmla="*/ 2147483647 w 300"/>
              <a:gd name="T43" fmla="*/ 2147483647 h 302"/>
              <a:gd name="T44" fmla="*/ 2147483647 w 300"/>
              <a:gd name="T45" fmla="*/ 2147483647 h 302"/>
              <a:gd name="T46" fmla="*/ 2147483647 w 300"/>
              <a:gd name="T47" fmla="*/ 2147483647 h 302"/>
              <a:gd name="T48" fmla="*/ 2147483647 w 300"/>
              <a:gd name="T49" fmla="*/ 2147483647 h 302"/>
              <a:gd name="T50" fmla="*/ 2147483647 w 300"/>
              <a:gd name="T51" fmla="*/ 2147483647 h 302"/>
              <a:gd name="T52" fmla="*/ 2147483647 w 300"/>
              <a:gd name="T53" fmla="*/ 2147483647 h 302"/>
              <a:gd name="T54" fmla="*/ 2147483647 w 300"/>
              <a:gd name="T55" fmla="*/ 2147483647 h 302"/>
              <a:gd name="T56" fmla="*/ 2147483647 w 300"/>
              <a:gd name="T57" fmla="*/ 2147483647 h 302"/>
              <a:gd name="T58" fmla="*/ 2147483647 w 300"/>
              <a:gd name="T59" fmla="*/ 2147483647 h 302"/>
              <a:gd name="T60" fmla="*/ 2147483647 w 300"/>
              <a:gd name="T61" fmla="*/ 2147483647 h 302"/>
              <a:gd name="T62" fmla="*/ 2147483647 w 300"/>
              <a:gd name="T63" fmla="*/ 2147483647 h 302"/>
              <a:gd name="T64" fmla="*/ 2147483647 w 300"/>
              <a:gd name="T65" fmla="*/ 2147483647 h 302"/>
              <a:gd name="T66" fmla="*/ 2147483647 w 300"/>
              <a:gd name="T67" fmla="*/ 2147483647 h 302"/>
              <a:gd name="T68" fmla="*/ 2147483647 w 300"/>
              <a:gd name="T69" fmla="*/ 2147483647 h 302"/>
              <a:gd name="T70" fmla="*/ 2147483647 w 300"/>
              <a:gd name="T71" fmla="*/ 2147483647 h 302"/>
              <a:gd name="T72" fmla="*/ 2147483647 w 300"/>
              <a:gd name="T73" fmla="*/ 2147483647 h 302"/>
              <a:gd name="T74" fmla="*/ 2147483647 w 300"/>
              <a:gd name="T75" fmla="*/ 2147483647 h 302"/>
              <a:gd name="T76" fmla="*/ 2147483647 w 300"/>
              <a:gd name="T77" fmla="*/ 2147483647 h 302"/>
              <a:gd name="T78" fmla="*/ 2147483647 w 300"/>
              <a:gd name="T79" fmla="*/ 2147483647 h 302"/>
              <a:gd name="T80" fmla="*/ 2147483647 w 300"/>
              <a:gd name="T81" fmla="*/ 2147483647 h 302"/>
              <a:gd name="T82" fmla="*/ 2147483647 w 300"/>
              <a:gd name="T83" fmla="*/ 2147483647 h 302"/>
              <a:gd name="T84" fmla="*/ 2147483647 w 300"/>
              <a:gd name="T85" fmla="*/ 2147483647 h 30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00"/>
              <a:gd name="T130" fmla="*/ 0 h 302"/>
              <a:gd name="T131" fmla="*/ 300 w 300"/>
              <a:gd name="T132" fmla="*/ 302 h 30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00" h="302">
                <a:moveTo>
                  <a:pt x="30" y="76"/>
                </a:moveTo>
                <a:lnTo>
                  <a:pt x="98" y="76"/>
                </a:lnTo>
                <a:lnTo>
                  <a:pt x="50" y="26"/>
                </a:lnTo>
                <a:lnTo>
                  <a:pt x="46" y="20"/>
                </a:lnTo>
                <a:lnTo>
                  <a:pt x="44" y="16"/>
                </a:lnTo>
                <a:lnTo>
                  <a:pt x="46" y="8"/>
                </a:lnTo>
                <a:lnTo>
                  <a:pt x="48" y="4"/>
                </a:lnTo>
                <a:lnTo>
                  <a:pt x="54" y="0"/>
                </a:lnTo>
                <a:lnTo>
                  <a:pt x="60" y="0"/>
                </a:lnTo>
                <a:lnTo>
                  <a:pt x="66" y="2"/>
                </a:lnTo>
                <a:lnTo>
                  <a:pt x="70" y="4"/>
                </a:lnTo>
                <a:lnTo>
                  <a:pt x="142" y="76"/>
                </a:lnTo>
                <a:lnTo>
                  <a:pt x="158" y="76"/>
                </a:lnTo>
                <a:lnTo>
                  <a:pt x="230" y="4"/>
                </a:lnTo>
                <a:lnTo>
                  <a:pt x="234" y="2"/>
                </a:lnTo>
                <a:lnTo>
                  <a:pt x="240" y="0"/>
                </a:lnTo>
                <a:lnTo>
                  <a:pt x="248" y="0"/>
                </a:lnTo>
                <a:lnTo>
                  <a:pt x="252" y="4"/>
                </a:lnTo>
                <a:lnTo>
                  <a:pt x="254" y="8"/>
                </a:lnTo>
                <a:lnTo>
                  <a:pt x="256" y="16"/>
                </a:lnTo>
                <a:lnTo>
                  <a:pt x="254" y="20"/>
                </a:lnTo>
                <a:lnTo>
                  <a:pt x="252" y="26"/>
                </a:lnTo>
                <a:lnTo>
                  <a:pt x="202" y="76"/>
                </a:lnTo>
                <a:lnTo>
                  <a:pt x="270" y="76"/>
                </a:lnTo>
                <a:lnTo>
                  <a:pt x="282" y="78"/>
                </a:lnTo>
                <a:lnTo>
                  <a:pt x="292" y="84"/>
                </a:lnTo>
                <a:lnTo>
                  <a:pt x="298" y="94"/>
                </a:lnTo>
                <a:lnTo>
                  <a:pt x="300" y="106"/>
                </a:lnTo>
                <a:lnTo>
                  <a:pt x="300" y="272"/>
                </a:lnTo>
                <a:lnTo>
                  <a:pt x="298" y="282"/>
                </a:lnTo>
                <a:lnTo>
                  <a:pt x="292" y="292"/>
                </a:lnTo>
                <a:lnTo>
                  <a:pt x="282" y="300"/>
                </a:lnTo>
                <a:lnTo>
                  <a:pt x="270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2"/>
                </a:lnTo>
                <a:lnTo>
                  <a:pt x="0" y="272"/>
                </a:lnTo>
                <a:lnTo>
                  <a:pt x="0" y="106"/>
                </a:lnTo>
                <a:lnTo>
                  <a:pt x="2" y="94"/>
                </a:lnTo>
                <a:lnTo>
                  <a:pt x="8" y="84"/>
                </a:lnTo>
                <a:lnTo>
                  <a:pt x="18" y="78"/>
                </a:lnTo>
                <a:lnTo>
                  <a:pt x="30" y="76"/>
                </a:lnTo>
                <a:close/>
                <a:moveTo>
                  <a:pt x="44" y="106"/>
                </a:moveTo>
                <a:lnTo>
                  <a:pt x="44" y="106"/>
                </a:lnTo>
                <a:lnTo>
                  <a:pt x="38" y="106"/>
                </a:lnTo>
                <a:lnTo>
                  <a:pt x="34" y="110"/>
                </a:lnTo>
                <a:lnTo>
                  <a:pt x="30" y="114"/>
                </a:lnTo>
                <a:lnTo>
                  <a:pt x="30" y="120"/>
                </a:lnTo>
                <a:lnTo>
                  <a:pt x="30" y="256"/>
                </a:lnTo>
                <a:lnTo>
                  <a:pt x="30" y="262"/>
                </a:lnTo>
                <a:lnTo>
                  <a:pt x="34" y="268"/>
                </a:lnTo>
                <a:lnTo>
                  <a:pt x="38" y="270"/>
                </a:lnTo>
                <a:lnTo>
                  <a:pt x="44" y="272"/>
                </a:lnTo>
                <a:lnTo>
                  <a:pt x="210" y="272"/>
                </a:lnTo>
                <a:lnTo>
                  <a:pt x="216" y="270"/>
                </a:lnTo>
                <a:lnTo>
                  <a:pt x="222" y="268"/>
                </a:lnTo>
                <a:lnTo>
                  <a:pt x="224" y="262"/>
                </a:lnTo>
                <a:lnTo>
                  <a:pt x="226" y="256"/>
                </a:lnTo>
                <a:lnTo>
                  <a:pt x="226" y="120"/>
                </a:lnTo>
                <a:lnTo>
                  <a:pt x="224" y="114"/>
                </a:lnTo>
                <a:lnTo>
                  <a:pt x="222" y="110"/>
                </a:lnTo>
                <a:lnTo>
                  <a:pt x="216" y="106"/>
                </a:lnTo>
                <a:lnTo>
                  <a:pt x="210" y="106"/>
                </a:lnTo>
                <a:lnTo>
                  <a:pt x="44" y="106"/>
                </a:lnTo>
                <a:close/>
                <a:moveTo>
                  <a:pt x="256" y="196"/>
                </a:moveTo>
                <a:lnTo>
                  <a:pt x="256" y="196"/>
                </a:lnTo>
                <a:lnTo>
                  <a:pt x="248" y="196"/>
                </a:lnTo>
                <a:lnTo>
                  <a:pt x="244" y="200"/>
                </a:lnTo>
                <a:lnTo>
                  <a:pt x="242" y="204"/>
                </a:lnTo>
                <a:lnTo>
                  <a:pt x="240" y="210"/>
                </a:lnTo>
                <a:lnTo>
                  <a:pt x="242" y="218"/>
                </a:lnTo>
                <a:lnTo>
                  <a:pt x="244" y="222"/>
                </a:lnTo>
                <a:lnTo>
                  <a:pt x="248" y="226"/>
                </a:lnTo>
                <a:lnTo>
                  <a:pt x="256" y="226"/>
                </a:lnTo>
                <a:lnTo>
                  <a:pt x="270" y="226"/>
                </a:lnTo>
                <a:lnTo>
                  <a:pt x="278" y="226"/>
                </a:lnTo>
                <a:lnTo>
                  <a:pt x="282" y="222"/>
                </a:lnTo>
                <a:lnTo>
                  <a:pt x="284" y="218"/>
                </a:lnTo>
                <a:lnTo>
                  <a:pt x="286" y="210"/>
                </a:lnTo>
                <a:lnTo>
                  <a:pt x="284" y="204"/>
                </a:lnTo>
                <a:lnTo>
                  <a:pt x="282" y="200"/>
                </a:lnTo>
                <a:lnTo>
                  <a:pt x="278" y="196"/>
                </a:lnTo>
                <a:lnTo>
                  <a:pt x="270" y="196"/>
                </a:lnTo>
                <a:lnTo>
                  <a:pt x="256" y="196"/>
                </a:lnTo>
                <a:close/>
                <a:moveTo>
                  <a:pt x="256" y="242"/>
                </a:moveTo>
                <a:lnTo>
                  <a:pt x="256" y="242"/>
                </a:lnTo>
                <a:lnTo>
                  <a:pt x="248" y="242"/>
                </a:lnTo>
                <a:lnTo>
                  <a:pt x="244" y="244"/>
                </a:lnTo>
                <a:lnTo>
                  <a:pt x="242" y="250"/>
                </a:lnTo>
                <a:lnTo>
                  <a:pt x="240" y="256"/>
                </a:lnTo>
                <a:lnTo>
                  <a:pt x="242" y="262"/>
                </a:lnTo>
                <a:lnTo>
                  <a:pt x="244" y="268"/>
                </a:lnTo>
                <a:lnTo>
                  <a:pt x="248" y="270"/>
                </a:lnTo>
                <a:lnTo>
                  <a:pt x="256" y="272"/>
                </a:lnTo>
                <a:lnTo>
                  <a:pt x="270" y="272"/>
                </a:lnTo>
                <a:lnTo>
                  <a:pt x="278" y="270"/>
                </a:lnTo>
                <a:lnTo>
                  <a:pt x="282" y="268"/>
                </a:lnTo>
                <a:lnTo>
                  <a:pt x="284" y="262"/>
                </a:lnTo>
                <a:lnTo>
                  <a:pt x="286" y="256"/>
                </a:lnTo>
                <a:lnTo>
                  <a:pt x="284" y="250"/>
                </a:lnTo>
                <a:lnTo>
                  <a:pt x="282" y="244"/>
                </a:lnTo>
                <a:lnTo>
                  <a:pt x="278" y="242"/>
                </a:lnTo>
                <a:lnTo>
                  <a:pt x="270" y="242"/>
                </a:lnTo>
                <a:lnTo>
                  <a:pt x="256" y="242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97" name="Freeform 2909"/>
          <p:cNvSpPr>
            <a:spLocks noEditPoints="1"/>
          </p:cNvSpPr>
          <p:nvPr/>
        </p:nvSpPr>
        <p:spPr bwMode="auto">
          <a:xfrm>
            <a:off x="1547813" y="6065838"/>
            <a:ext cx="608012" cy="603250"/>
          </a:xfrm>
          <a:custGeom>
            <a:avLst/>
            <a:gdLst>
              <a:gd name="T0" fmla="*/ 2147483647 w 530"/>
              <a:gd name="T1" fmla="*/ 2147483647 h 526"/>
              <a:gd name="T2" fmla="*/ 2147483647 w 530"/>
              <a:gd name="T3" fmla="*/ 2147483647 h 526"/>
              <a:gd name="T4" fmla="*/ 2147483647 w 530"/>
              <a:gd name="T5" fmla="*/ 2147483647 h 526"/>
              <a:gd name="T6" fmla="*/ 2147483647 w 530"/>
              <a:gd name="T7" fmla="*/ 2147483647 h 526"/>
              <a:gd name="T8" fmla="*/ 2147483647 w 530"/>
              <a:gd name="T9" fmla="*/ 2147483647 h 526"/>
              <a:gd name="T10" fmla="*/ 2147483647 w 530"/>
              <a:gd name="T11" fmla="*/ 2147483647 h 526"/>
              <a:gd name="T12" fmla="*/ 0 w 530"/>
              <a:gd name="T13" fmla="*/ 2147483647 h 526"/>
              <a:gd name="T14" fmla="*/ 2147483647 w 530"/>
              <a:gd name="T15" fmla="*/ 2147483647 h 526"/>
              <a:gd name="T16" fmla="*/ 2147483647 w 530"/>
              <a:gd name="T17" fmla="*/ 2147483647 h 526"/>
              <a:gd name="T18" fmla="*/ 2147483647 w 530"/>
              <a:gd name="T19" fmla="*/ 0 h 526"/>
              <a:gd name="T20" fmla="*/ 2147483647 w 530"/>
              <a:gd name="T21" fmla="*/ 0 h 526"/>
              <a:gd name="T22" fmla="*/ 2147483647 w 530"/>
              <a:gd name="T23" fmla="*/ 2147483647 h 526"/>
              <a:gd name="T24" fmla="*/ 2147483647 w 530"/>
              <a:gd name="T25" fmla="*/ 2147483647 h 526"/>
              <a:gd name="T26" fmla="*/ 2147483647 w 530"/>
              <a:gd name="T27" fmla="*/ 2147483647 h 526"/>
              <a:gd name="T28" fmla="*/ 2147483647 w 530"/>
              <a:gd name="T29" fmla="*/ 2147483647 h 526"/>
              <a:gd name="T30" fmla="*/ 2147483647 w 530"/>
              <a:gd name="T31" fmla="*/ 2147483647 h 526"/>
              <a:gd name="T32" fmla="*/ 2147483647 w 530"/>
              <a:gd name="T33" fmla="*/ 2147483647 h 526"/>
              <a:gd name="T34" fmla="*/ 2147483647 w 530"/>
              <a:gd name="T35" fmla="*/ 2147483647 h 526"/>
              <a:gd name="T36" fmla="*/ 2147483647 w 530"/>
              <a:gd name="T37" fmla="*/ 2147483647 h 526"/>
              <a:gd name="T38" fmla="*/ 2147483647 w 530"/>
              <a:gd name="T39" fmla="*/ 2147483647 h 526"/>
              <a:gd name="T40" fmla="*/ 2147483647 w 530"/>
              <a:gd name="T41" fmla="*/ 2147483647 h 526"/>
              <a:gd name="T42" fmla="*/ 2147483647 w 530"/>
              <a:gd name="T43" fmla="*/ 2147483647 h 526"/>
              <a:gd name="T44" fmla="*/ 2147483647 w 530"/>
              <a:gd name="T45" fmla="*/ 2147483647 h 526"/>
              <a:gd name="T46" fmla="*/ 2147483647 w 530"/>
              <a:gd name="T47" fmla="*/ 2147483647 h 526"/>
              <a:gd name="T48" fmla="*/ 2147483647 w 530"/>
              <a:gd name="T49" fmla="*/ 2147483647 h 526"/>
              <a:gd name="T50" fmla="*/ 2147483647 w 530"/>
              <a:gd name="T51" fmla="*/ 2147483647 h 526"/>
              <a:gd name="T52" fmla="*/ 2147483647 w 530"/>
              <a:gd name="T53" fmla="*/ 2147483647 h 526"/>
              <a:gd name="T54" fmla="*/ 2147483647 w 530"/>
              <a:gd name="T55" fmla="*/ 2147483647 h 526"/>
              <a:gd name="T56" fmla="*/ 2147483647 w 530"/>
              <a:gd name="T57" fmla="*/ 2147483647 h 526"/>
              <a:gd name="T58" fmla="*/ 2147483647 w 530"/>
              <a:gd name="T59" fmla="*/ 2147483647 h 526"/>
              <a:gd name="T60" fmla="*/ 2147483647 w 530"/>
              <a:gd name="T61" fmla="*/ 2147483647 h 526"/>
              <a:gd name="T62" fmla="*/ 2147483647 w 530"/>
              <a:gd name="T63" fmla="*/ 2147483647 h 526"/>
              <a:gd name="T64" fmla="*/ 2147483647 w 530"/>
              <a:gd name="T65" fmla="*/ 2147483647 h 526"/>
              <a:gd name="T66" fmla="*/ 2147483647 w 530"/>
              <a:gd name="T67" fmla="*/ 2147483647 h 526"/>
              <a:gd name="T68" fmla="*/ 2147483647 w 530"/>
              <a:gd name="T69" fmla="*/ 2147483647 h 526"/>
              <a:gd name="T70" fmla="*/ 2147483647 w 530"/>
              <a:gd name="T71" fmla="*/ 2147483647 h 526"/>
              <a:gd name="T72" fmla="*/ 2147483647 w 530"/>
              <a:gd name="T73" fmla="*/ 2147483647 h 526"/>
              <a:gd name="T74" fmla="*/ 2147483647 w 530"/>
              <a:gd name="T75" fmla="*/ 2147483647 h 526"/>
              <a:gd name="T76" fmla="*/ 2147483647 w 530"/>
              <a:gd name="T77" fmla="*/ 2147483647 h 526"/>
              <a:gd name="T78" fmla="*/ 2147483647 w 530"/>
              <a:gd name="T79" fmla="*/ 2147483647 h 526"/>
              <a:gd name="T80" fmla="*/ 2147483647 w 530"/>
              <a:gd name="T81" fmla="*/ 2147483647 h 526"/>
              <a:gd name="T82" fmla="*/ 2147483647 w 530"/>
              <a:gd name="T83" fmla="*/ 2147483647 h 526"/>
              <a:gd name="T84" fmla="*/ 2147483647 w 530"/>
              <a:gd name="T85" fmla="*/ 2147483647 h 526"/>
              <a:gd name="T86" fmla="*/ 2147483647 w 530"/>
              <a:gd name="T87" fmla="*/ 2147483647 h 526"/>
              <a:gd name="T88" fmla="*/ 2147483647 w 530"/>
              <a:gd name="T89" fmla="*/ 2147483647 h 526"/>
              <a:gd name="T90" fmla="*/ 2147483647 w 530"/>
              <a:gd name="T91" fmla="*/ 2147483647 h 526"/>
              <a:gd name="T92" fmla="*/ 2147483647 w 530"/>
              <a:gd name="T93" fmla="*/ 2147483647 h 526"/>
              <a:gd name="T94" fmla="*/ 2147483647 w 530"/>
              <a:gd name="T95" fmla="*/ 2147483647 h 526"/>
              <a:gd name="T96" fmla="*/ 2147483647 w 530"/>
              <a:gd name="T97" fmla="*/ 2147483647 h 526"/>
              <a:gd name="T98" fmla="*/ 2147483647 w 530"/>
              <a:gd name="T99" fmla="*/ 2147483647 h 526"/>
              <a:gd name="T100" fmla="*/ 2147483647 w 530"/>
              <a:gd name="T101" fmla="*/ 2147483647 h 526"/>
              <a:gd name="T102" fmla="*/ 2147483647 w 530"/>
              <a:gd name="T103" fmla="*/ 2147483647 h 526"/>
              <a:gd name="T104" fmla="*/ 2147483647 w 530"/>
              <a:gd name="T105" fmla="*/ 2147483647 h 526"/>
              <a:gd name="T106" fmla="*/ 2147483647 w 530"/>
              <a:gd name="T107" fmla="*/ 2147483647 h 526"/>
              <a:gd name="T108" fmla="*/ 2147483647 w 530"/>
              <a:gd name="T109" fmla="*/ 2147483647 h 526"/>
              <a:gd name="T110" fmla="*/ 2147483647 w 530"/>
              <a:gd name="T111" fmla="*/ 2147483647 h 526"/>
              <a:gd name="T112" fmla="*/ 2147483647 w 530"/>
              <a:gd name="T113" fmla="*/ 2147483647 h 526"/>
              <a:gd name="T114" fmla="*/ 2147483647 w 530"/>
              <a:gd name="T115" fmla="*/ 2147483647 h 526"/>
              <a:gd name="T116" fmla="*/ 2147483647 w 530"/>
              <a:gd name="T117" fmla="*/ 2147483647 h 526"/>
              <a:gd name="T118" fmla="*/ 2147483647 w 530"/>
              <a:gd name="T119" fmla="*/ 2147483647 h 526"/>
              <a:gd name="T120" fmla="*/ 2147483647 w 530"/>
              <a:gd name="T121" fmla="*/ 2147483647 h 526"/>
              <a:gd name="T122" fmla="*/ 2147483647 w 530"/>
              <a:gd name="T123" fmla="*/ 2147483647 h 526"/>
              <a:gd name="T124" fmla="*/ 2147483647 w 530"/>
              <a:gd name="T125" fmla="*/ 2147483647 h 52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30"/>
              <a:gd name="T190" fmla="*/ 0 h 526"/>
              <a:gd name="T191" fmla="*/ 530 w 530"/>
              <a:gd name="T192" fmla="*/ 526 h 52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30" h="526">
                <a:moveTo>
                  <a:pt x="105" y="526"/>
                </a:moveTo>
                <a:lnTo>
                  <a:pt x="105" y="526"/>
                </a:lnTo>
                <a:lnTo>
                  <a:pt x="88" y="522"/>
                </a:lnTo>
                <a:lnTo>
                  <a:pt x="70" y="512"/>
                </a:lnTo>
                <a:lnTo>
                  <a:pt x="56" y="494"/>
                </a:lnTo>
                <a:lnTo>
                  <a:pt x="53" y="473"/>
                </a:lnTo>
                <a:lnTo>
                  <a:pt x="53" y="291"/>
                </a:lnTo>
                <a:lnTo>
                  <a:pt x="28" y="291"/>
                </a:lnTo>
                <a:lnTo>
                  <a:pt x="18" y="288"/>
                </a:lnTo>
                <a:lnTo>
                  <a:pt x="7" y="284"/>
                </a:lnTo>
                <a:lnTo>
                  <a:pt x="4" y="274"/>
                </a:lnTo>
                <a:lnTo>
                  <a:pt x="0" y="263"/>
                </a:lnTo>
                <a:lnTo>
                  <a:pt x="4" y="252"/>
                </a:lnTo>
                <a:lnTo>
                  <a:pt x="7" y="245"/>
                </a:lnTo>
                <a:lnTo>
                  <a:pt x="246" y="7"/>
                </a:lnTo>
                <a:lnTo>
                  <a:pt x="256" y="0"/>
                </a:lnTo>
                <a:lnTo>
                  <a:pt x="267" y="0"/>
                </a:lnTo>
                <a:lnTo>
                  <a:pt x="274" y="0"/>
                </a:lnTo>
                <a:lnTo>
                  <a:pt x="284" y="7"/>
                </a:lnTo>
                <a:lnTo>
                  <a:pt x="372" y="95"/>
                </a:lnTo>
                <a:lnTo>
                  <a:pt x="372" y="77"/>
                </a:lnTo>
                <a:lnTo>
                  <a:pt x="372" y="67"/>
                </a:lnTo>
                <a:lnTo>
                  <a:pt x="379" y="60"/>
                </a:lnTo>
                <a:lnTo>
                  <a:pt x="386" y="53"/>
                </a:lnTo>
                <a:lnTo>
                  <a:pt x="397" y="53"/>
                </a:lnTo>
                <a:lnTo>
                  <a:pt x="425" y="53"/>
                </a:lnTo>
                <a:lnTo>
                  <a:pt x="435" y="53"/>
                </a:lnTo>
                <a:lnTo>
                  <a:pt x="442" y="60"/>
                </a:lnTo>
                <a:lnTo>
                  <a:pt x="449" y="67"/>
                </a:lnTo>
                <a:lnTo>
                  <a:pt x="449" y="77"/>
                </a:lnTo>
                <a:lnTo>
                  <a:pt x="449" y="172"/>
                </a:lnTo>
                <a:lnTo>
                  <a:pt x="523" y="245"/>
                </a:lnTo>
                <a:lnTo>
                  <a:pt x="526" y="252"/>
                </a:lnTo>
                <a:lnTo>
                  <a:pt x="530" y="263"/>
                </a:lnTo>
                <a:lnTo>
                  <a:pt x="530" y="274"/>
                </a:lnTo>
                <a:lnTo>
                  <a:pt x="523" y="284"/>
                </a:lnTo>
                <a:lnTo>
                  <a:pt x="516" y="288"/>
                </a:lnTo>
                <a:lnTo>
                  <a:pt x="502" y="291"/>
                </a:lnTo>
                <a:lnTo>
                  <a:pt x="477" y="291"/>
                </a:lnTo>
                <a:lnTo>
                  <a:pt x="477" y="473"/>
                </a:lnTo>
                <a:lnTo>
                  <a:pt x="474" y="494"/>
                </a:lnTo>
                <a:lnTo>
                  <a:pt x="460" y="512"/>
                </a:lnTo>
                <a:lnTo>
                  <a:pt x="446" y="522"/>
                </a:lnTo>
                <a:lnTo>
                  <a:pt x="425" y="526"/>
                </a:lnTo>
                <a:lnTo>
                  <a:pt x="267" y="526"/>
                </a:lnTo>
                <a:lnTo>
                  <a:pt x="105" y="526"/>
                </a:lnTo>
                <a:close/>
                <a:moveTo>
                  <a:pt x="186" y="316"/>
                </a:moveTo>
                <a:lnTo>
                  <a:pt x="214" y="316"/>
                </a:lnTo>
                <a:lnTo>
                  <a:pt x="225" y="319"/>
                </a:lnTo>
                <a:lnTo>
                  <a:pt x="232" y="323"/>
                </a:lnTo>
                <a:lnTo>
                  <a:pt x="239" y="330"/>
                </a:lnTo>
                <a:lnTo>
                  <a:pt x="239" y="344"/>
                </a:lnTo>
                <a:lnTo>
                  <a:pt x="239" y="473"/>
                </a:lnTo>
                <a:lnTo>
                  <a:pt x="397" y="473"/>
                </a:lnTo>
                <a:lnTo>
                  <a:pt x="411" y="473"/>
                </a:lnTo>
                <a:lnTo>
                  <a:pt x="418" y="470"/>
                </a:lnTo>
                <a:lnTo>
                  <a:pt x="421" y="459"/>
                </a:lnTo>
                <a:lnTo>
                  <a:pt x="425" y="449"/>
                </a:lnTo>
                <a:lnTo>
                  <a:pt x="425" y="291"/>
                </a:lnTo>
                <a:lnTo>
                  <a:pt x="421" y="277"/>
                </a:lnTo>
                <a:lnTo>
                  <a:pt x="418" y="270"/>
                </a:lnTo>
                <a:lnTo>
                  <a:pt x="411" y="267"/>
                </a:lnTo>
                <a:lnTo>
                  <a:pt x="397" y="263"/>
                </a:lnTo>
                <a:lnTo>
                  <a:pt x="133" y="263"/>
                </a:lnTo>
                <a:lnTo>
                  <a:pt x="123" y="267"/>
                </a:lnTo>
                <a:lnTo>
                  <a:pt x="112" y="270"/>
                </a:lnTo>
                <a:lnTo>
                  <a:pt x="109" y="277"/>
                </a:lnTo>
                <a:lnTo>
                  <a:pt x="105" y="291"/>
                </a:lnTo>
                <a:lnTo>
                  <a:pt x="105" y="449"/>
                </a:lnTo>
                <a:lnTo>
                  <a:pt x="109" y="459"/>
                </a:lnTo>
                <a:lnTo>
                  <a:pt x="112" y="470"/>
                </a:lnTo>
                <a:lnTo>
                  <a:pt x="123" y="473"/>
                </a:lnTo>
                <a:lnTo>
                  <a:pt x="133" y="473"/>
                </a:lnTo>
                <a:lnTo>
                  <a:pt x="158" y="473"/>
                </a:lnTo>
                <a:lnTo>
                  <a:pt x="158" y="344"/>
                </a:lnTo>
                <a:lnTo>
                  <a:pt x="161" y="330"/>
                </a:lnTo>
                <a:lnTo>
                  <a:pt x="165" y="323"/>
                </a:lnTo>
                <a:lnTo>
                  <a:pt x="176" y="319"/>
                </a:lnTo>
                <a:lnTo>
                  <a:pt x="186" y="316"/>
                </a:lnTo>
                <a:close/>
                <a:moveTo>
                  <a:pt x="319" y="316"/>
                </a:moveTo>
                <a:lnTo>
                  <a:pt x="344" y="316"/>
                </a:lnTo>
                <a:lnTo>
                  <a:pt x="358" y="319"/>
                </a:lnTo>
                <a:lnTo>
                  <a:pt x="365" y="323"/>
                </a:lnTo>
                <a:lnTo>
                  <a:pt x="369" y="330"/>
                </a:lnTo>
                <a:lnTo>
                  <a:pt x="372" y="344"/>
                </a:lnTo>
                <a:lnTo>
                  <a:pt x="372" y="368"/>
                </a:lnTo>
                <a:lnTo>
                  <a:pt x="369" y="382"/>
                </a:lnTo>
                <a:lnTo>
                  <a:pt x="365" y="389"/>
                </a:lnTo>
                <a:lnTo>
                  <a:pt x="358" y="393"/>
                </a:lnTo>
                <a:lnTo>
                  <a:pt x="344" y="396"/>
                </a:lnTo>
                <a:lnTo>
                  <a:pt x="319" y="396"/>
                </a:lnTo>
                <a:lnTo>
                  <a:pt x="305" y="393"/>
                </a:lnTo>
                <a:lnTo>
                  <a:pt x="298" y="389"/>
                </a:lnTo>
                <a:lnTo>
                  <a:pt x="295" y="382"/>
                </a:lnTo>
                <a:lnTo>
                  <a:pt x="291" y="368"/>
                </a:lnTo>
                <a:lnTo>
                  <a:pt x="291" y="344"/>
                </a:lnTo>
                <a:lnTo>
                  <a:pt x="295" y="330"/>
                </a:lnTo>
                <a:lnTo>
                  <a:pt x="298" y="323"/>
                </a:lnTo>
                <a:lnTo>
                  <a:pt x="305" y="319"/>
                </a:lnTo>
                <a:lnTo>
                  <a:pt x="319" y="316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198" name="Freeform 2910"/>
          <p:cNvSpPr>
            <a:spLocks noEditPoints="1"/>
          </p:cNvSpPr>
          <p:nvPr/>
        </p:nvSpPr>
        <p:spPr bwMode="auto">
          <a:xfrm>
            <a:off x="5759450" y="6081713"/>
            <a:ext cx="576263" cy="571500"/>
          </a:xfrm>
          <a:custGeom>
            <a:avLst/>
            <a:gdLst>
              <a:gd name="T0" fmla="*/ 2147483647 w 302"/>
              <a:gd name="T1" fmla="*/ 0 h 300"/>
              <a:gd name="T2" fmla="*/ 2147483647 w 302"/>
              <a:gd name="T3" fmla="*/ 0 h 300"/>
              <a:gd name="T4" fmla="*/ 2147483647 w 302"/>
              <a:gd name="T5" fmla="*/ 2147483647 h 300"/>
              <a:gd name="T6" fmla="*/ 2147483647 w 302"/>
              <a:gd name="T7" fmla="*/ 2147483647 h 300"/>
              <a:gd name="T8" fmla="*/ 2147483647 w 302"/>
              <a:gd name="T9" fmla="*/ 2147483647 h 300"/>
              <a:gd name="T10" fmla="*/ 2147483647 w 302"/>
              <a:gd name="T11" fmla="*/ 2147483647 h 300"/>
              <a:gd name="T12" fmla="*/ 2147483647 w 302"/>
              <a:gd name="T13" fmla="*/ 2147483647 h 300"/>
              <a:gd name="T14" fmla="*/ 2147483647 w 302"/>
              <a:gd name="T15" fmla="*/ 2147483647 h 300"/>
              <a:gd name="T16" fmla="*/ 2147483647 w 302"/>
              <a:gd name="T17" fmla="*/ 2147483647 h 300"/>
              <a:gd name="T18" fmla="*/ 2147483647 w 302"/>
              <a:gd name="T19" fmla="*/ 2147483647 h 300"/>
              <a:gd name="T20" fmla="*/ 2147483647 w 302"/>
              <a:gd name="T21" fmla="*/ 2147483647 h 300"/>
              <a:gd name="T22" fmla="*/ 2147483647 w 302"/>
              <a:gd name="T23" fmla="*/ 2147483647 h 300"/>
              <a:gd name="T24" fmla="*/ 2147483647 w 302"/>
              <a:gd name="T25" fmla="*/ 2147483647 h 300"/>
              <a:gd name="T26" fmla="*/ 2147483647 w 302"/>
              <a:gd name="T27" fmla="*/ 2147483647 h 300"/>
              <a:gd name="T28" fmla="*/ 2147483647 w 302"/>
              <a:gd name="T29" fmla="*/ 2147483647 h 300"/>
              <a:gd name="T30" fmla="*/ 2147483647 w 302"/>
              <a:gd name="T31" fmla="*/ 2147483647 h 300"/>
              <a:gd name="T32" fmla="*/ 0 w 302"/>
              <a:gd name="T33" fmla="*/ 2147483647 h 300"/>
              <a:gd name="T34" fmla="*/ 0 w 302"/>
              <a:gd name="T35" fmla="*/ 2147483647 h 300"/>
              <a:gd name="T36" fmla="*/ 2147483647 w 302"/>
              <a:gd name="T37" fmla="*/ 2147483647 h 300"/>
              <a:gd name="T38" fmla="*/ 2147483647 w 302"/>
              <a:gd name="T39" fmla="*/ 2147483647 h 300"/>
              <a:gd name="T40" fmla="*/ 2147483647 w 302"/>
              <a:gd name="T41" fmla="*/ 2147483647 h 300"/>
              <a:gd name="T42" fmla="*/ 2147483647 w 302"/>
              <a:gd name="T43" fmla="*/ 2147483647 h 300"/>
              <a:gd name="T44" fmla="*/ 2147483647 w 302"/>
              <a:gd name="T45" fmla="*/ 2147483647 h 300"/>
              <a:gd name="T46" fmla="*/ 2147483647 w 302"/>
              <a:gd name="T47" fmla="*/ 2147483647 h 300"/>
              <a:gd name="T48" fmla="*/ 2147483647 w 302"/>
              <a:gd name="T49" fmla="*/ 2147483647 h 300"/>
              <a:gd name="T50" fmla="*/ 2147483647 w 302"/>
              <a:gd name="T51" fmla="*/ 0 h 300"/>
              <a:gd name="T52" fmla="*/ 2147483647 w 302"/>
              <a:gd name="T53" fmla="*/ 0 h 300"/>
              <a:gd name="T54" fmla="*/ 2147483647 w 302"/>
              <a:gd name="T55" fmla="*/ 2147483647 h 300"/>
              <a:gd name="T56" fmla="*/ 2147483647 w 302"/>
              <a:gd name="T57" fmla="*/ 2147483647 h 300"/>
              <a:gd name="T58" fmla="*/ 2147483647 w 302"/>
              <a:gd name="T59" fmla="*/ 2147483647 h 300"/>
              <a:gd name="T60" fmla="*/ 2147483647 w 302"/>
              <a:gd name="T61" fmla="*/ 2147483647 h 300"/>
              <a:gd name="T62" fmla="*/ 2147483647 w 302"/>
              <a:gd name="T63" fmla="*/ 2147483647 h 300"/>
              <a:gd name="T64" fmla="*/ 2147483647 w 302"/>
              <a:gd name="T65" fmla="*/ 2147483647 h 300"/>
              <a:gd name="T66" fmla="*/ 2147483647 w 302"/>
              <a:gd name="T67" fmla="*/ 2147483647 h 30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02"/>
              <a:gd name="T103" fmla="*/ 0 h 300"/>
              <a:gd name="T104" fmla="*/ 302 w 302"/>
              <a:gd name="T105" fmla="*/ 300 h 30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02" h="300">
                <a:moveTo>
                  <a:pt x="120" y="0"/>
                </a:moveTo>
                <a:lnTo>
                  <a:pt x="180" y="0"/>
                </a:lnTo>
                <a:lnTo>
                  <a:pt x="190" y="0"/>
                </a:lnTo>
                <a:lnTo>
                  <a:pt x="198" y="2"/>
                </a:lnTo>
                <a:lnTo>
                  <a:pt x="206" y="8"/>
                </a:lnTo>
                <a:lnTo>
                  <a:pt x="212" y="12"/>
                </a:lnTo>
                <a:lnTo>
                  <a:pt x="218" y="20"/>
                </a:lnTo>
                <a:lnTo>
                  <a:pt x="222" y="28"/>
                </a:lnTo>
                <a:lnTo>
                  <a:pt x="226" y="36"/>
                </a:lnTo>
                <a:lnTo>
                  <a:pt x="226" y="44"/>
                </a:lnTo>
                <a:lnTo>
                  <a:pt x="226" y="76"/>
                </a:lnTo>
                <a:lnTo>
                  <a:pt x="272" y="76"/>
                </a:lnTo>
                <a:lnTo>
                  <a:pt x="282" y="78"/>
                </a:lnTo>
                <a:lnTo>
                  <a:pt x="292" y="84"/>
                </a:lnTo>
                <a:lnTo>
                  <a:pt x="300" y="94"/>
                </a:lnTo>
                <a:lnTo>
                  <a:pt x="302" y="106"/>
                </a:lnTo>
                <a:lnTo>
                  <a:pt x="302" y="270"/>
                </a:lnTo>
                <a:lnTo>
                  <a:pt x="300" y="282"/>
                </a:lnTo>
                <a:lnTo>
                  <a:pt x="292" y="292"/>
                </a:lnTo>
                <a:lnTo>
                  <a:pt x="282" y="298"/>
                </a:lnTo>
                <a:lnTo>
                  <a:pt x="272" y="300"/>
                </a:lnTo>
                <a:lnTo>
                  <a:pt x="30" y="300"/>
                </a:lnTo>
                <a:lnTo>
                  <a:pt x="18" y="298"/>
                </a:lnTo>
                <a:lnTo>
                  <a:pt x="8" y="292"/>
                </a:lnTo>
                <a:lnTo>
                  <a:pt x="2" y="282"/>
                </a:lnTo>
                <a:lnTo>
                  <a:pt x="0" y="270"/>
                </a:lnTo>
                <a:lnTo>
                  <a:pt x="0" y="106"/>
                </a:lnTo>
                <a:lnTo>
                  <a:pt x="2" y="94"/>
                </a:lnTo>
                <a:lnTo>
                  <a:pt x="8" y="84"/>
                </a:lnTo>
                <a:lnTo>
                  <a:pt x="18" y="78"/>
                </a:lnTo>
                <a:lnTo>
                  <a:pt x="30" y="76"/>
                </a:lnTo>
                <a:lnTo>
                  <a:pt x="76" y="76"/>
                </a:lnTo>
                <a:lnTo>
                  <a:pt x="76" y="44"/>
                </a:lnTo>
                <a:lnTo>
                  <a:pt x="76" y="36"/>
                </a:lnTo>
                <a:lnTo>
                  <a:pt x="78" y="28"/>
                </a:lnTo>
                <a:lnTo>
                  <a:pt x="82" y="20"/>
                </a:lnTo>
                <a:lnTo>
                  <a:pt x="88" y="12"/>
                </a:lnTo>
                <a:lnTo>
                  <a:pt x="96" y="8"/>
                </a:lnTo>
                <a:lnTo>
                  <a:pt x="104" y="2"/>
                </a:lnTo>
                <a:lnTo>
                  <a:pt x="112" y="0"/>
                </a:lnTo>
                <a:lnTo>
                  <a:pt x="120" y="0"/>
                </a:lnTo>
                <a:close/>
                <a:moveTo>
                  <a:pt x="106" y="76"/>
                </a:moveTo>
                <a:lnTo>
                  <a:pt x="196" y="76"/>
                </a:lnTo>
                <a:lnTo>
                  <a:pt x="196" y="44"/>
                </a:lnTo>
                <a:lnTo>
                  <a:pt x="196" y="38"/>
                </a:lnTo>
                <a:lnTo>
                  <a:pt x="192" y="34"/>
                </a:lnTo>
                <a:lnTo>
                  <a:pt x="188" y="30"/>
                </a:lnTo>
                <a:lnTo>
                  <a:pt x="180" y="30"/>
                </a:lnTo>
                <a:lnTo>
                  <a:pt x="120" y="30"/>
                </a:lnTo>
                <a:lnTo>
                  <a:pt x="114" y="30"/>
                </a:lnTo>
                <a:lnTo>
                  <a:pt x="110" y="34"/>
                </a:lnTo>
                <a:lnTo>
                  <a:pt x="106" y="38"/>
                </a:lnTo>
                <a:lnTo>
                  <a:pt x="106" y="44"/>
                </a:lnTo>
                <a:lnTo>
                  <a:pt x="106" y="76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Oval 3134"/>
          <p:cNvSpPr>
            <a:spLocks noChangeArrowheads="1"/>
          </p:cNvSpPr>
          <p:nvPr/>
        </p:nvSpPr>
        <p:spPr bwMode="auto">
          <a:xfrm>
            <a:off x="2843213" y="4508500"/>
            <a:ext cx="3802062" cy="901700"/>
          </a:xfrm>
          <a:prstGeom prst="ellipse">
            <a:avLst/>
          </a:prstGeom>
          <a:gradFill rotWithShape="0">
            <a:gsLst>
              <a:gs pos="0">
                <a:srgbClr val="767676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9160" name="Line 1598"/>
          <p:cNvSpPr>
            <a:spLocks noChangeShapeType="1"/>
          </p:cNvSpPr>
          <p:nvPr/>
        </p:nvSpPr>
        <p:spPr bwMode="auto">
          <a:xfrm>
            <a:off x="4899025" y="61341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161" name="Line 1599"/>
          <p:cNvSpPr>
            <a:spLocks noChangeShapeType="1"/>
          </p:cNvSpPr>
          <p:nvPr/>
        </p:nvSpPr>
        <p:spPr bwMode="auto">
          <a:xfrm>
            <a:off x="4899025" y="61341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162" name="Line 1602"/>
          <p:cNvSpPr>
            <a:spLocks noChangeShapeType="1"/>
          </p:cNvSpPr>
          <p:nvPr/>
        </p:nvSpPr>
        <p:spPr bwMode="auto">
          <a:xfrm>
            <a:off x="4873625" y="59817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163" name="Line 1603"/>
          <p:cNvSpPr>
            <a:spLocks noChangeShapeType="1"/>
          </p:cNvSpPr>
          <p:nvPr/>
        </p:nvSpPr>
        <p:spPr bwMode="auto">
          <a:xfrm>
            <a:off x="4873625" y="59817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164" name="Oval 3135"/>
          <p:cNvSpPr>
            <a:spLocks noChangeArrowheads="1"/>
          </p:cNvSpPr>
          <p:nvPr/>
        </p:nvSpPr>
        <p:spPr bwMode="auto">
          <a:xfrm>
            <a:off x="2625725" y="2693988"/>
            <a:ext cx="4249738" cy="2413000"/>
          </a:xfrm>
          <a:prstGeom prst="ellipse">
            <a:avLst/>
          </a:prstGeom>
          <a:gradFill rotWithShape="1">
            <a:gsLst>
              <a:gs pos="0">
                <a:srgbClr val="D60093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9165" name="Arc 3136"/>
          <p:cNvSpPr>
            <a:spLocks/>
          </p:cNvSpPr>
          <p:nvPr/>
        </p:nvSpPr>
        <p:spPr bwMode="auto">
          <a:xfrm>
            <a:off x="2633663" y="2679700"/>
            <a:ext cx="2633662" cy="1636713"/>
          </a:xfrm>
          <a:custGeom>
            <a:avLst/>
            <a:gdLst>
              <a:gd name="T0" fmla="*/ 2147483647 w 27302"/>
              <a:gd name="T1" fmla="*/ 2147483647 h 32778"/>
              <a:gd name="T2" fmla="*/ 2147483647 w 27302"/>
              <a:gd name="T3" fmla="*/ 2147483647 h 32778"/>
              <a:gd name="T4" fmla="*/ 2147483647 w 27302"/>
              <a:gd name="T5" fmla="*/ 2147483647 h 32778"/>
              <a:gd name="T6" fmla="*/ 0 60000 65536"/>
              <a:gd name="T7" fmla="*/ 0 60000 65536"/>
              <a:gd name="T8" fmla="*/ 0 60000 65536"/>
              <a:gd name="T9" fmla="*/ 0 w 27302"/>
              <a:gd name="T10" fmla="*/ 0 h 32778"/>
              <a:gd name="T11" fmla="*/ 27302 w 27302"/>
              <a:gd name="T12" fmla="*/ 32778 h 3277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7302" h="32778" fill="none" extrusionOk="0">
                <a:moveTo>
                  <a:pt x="3117" y="32777"/>
                </a:moveTo>
                <a:cubicBezTo>
                  <a:pt x="1077" y="29406"/>
                  <a:pt x="0" y="2554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3526" y="-1"/>
                  <a:pt x="25443" y="257"/>
                  <a:pt x="27301" y="766"/>
                </a:cubicBezTo>
              </a:path>
              <a:path w="27302" h="32778" stroke="0" extrusionOk="0">
                <a:moveTo>
                  <a:pt x="3117" y="32777"/>
                </a:moveTo>
                <a:cubicBezTo>
                  <a:pt x="1077" y="29406"/>
                  <a:pt x="0" y="2554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3526" y="-1"/>
                  <a:pt x="25443" y="257"/>
                  <a:pt x="27301" y="766"/>
                </a:cubicBezTo>
                <a:lnTo>
                  <a:pt x="21600" y="21600"/>
                </a:lnTo>
                <a:lnTo>
                  <a:pt x="3117" y="32777"/>
                </a:lnTo>
                <a:close/>
              </a:path>
            </a:pathLst>
          </a:custGeom>
          <a:solidFill>
            <a:srgbClr val="FF99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6" name="Arc 3137"/>
          <p:cNvSpPr>
            <a:spLocks/>
          </p:cNvSpPr>
          <p:nvPr/>
        </p:nvSpPr>
        <p:spPr bwMode="auto">
          <a:xfrm>
            <a:off x="2843213" y="2852738"/>
            <a:ext cx="3954462" cy="2033587"/>
          </a:xfrm>
          <a:custGeom>
            <a:avLst/>
            <a:gdLst>
              <a:gd name="T0" fmla="*/ 2147483647 w 41465"/>
              <a:gd name="T1" fmla="*/ 0 h 41662"/>
              <a:gd name="T2" fmla="*/ 0 w 41465"/>
              <a:gd name="T3" fmla="*/ 2147483647 h 41662"/>
              <a:gd name="T4" fmla="*/ 2147483647 w 41465"/>
              <a:gd name="T5" fmla="*/ 2147483647 h 41662"/>
              <a:gd name="T6" fmla="*/ 0 60000 65536"/>
              <a:gd name="T7" fmla="*/ 0 60000 65536"/>
              <a:gd name="T8" fmla="*/ 0 60000 65536"/>
              <a:gd name="T9" fmla="*/ 0 w 41465"/>
              <a:gd name="T10" fmla="*/ 0 h 41662"/>
              <a:gd name="T11" fmla="*/ 41465 w 41465"/>
              <a:gd name="T12" fmla="*/ 41662 h 416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465" h="41662" fill="none" extrusionOk="0">
                <a:moveTo>
                  <a:pt x="27869" y="0"/>
                </a:moveTo>
                <a:cubicBezTo>
                  <a:pt x="36079" y="3275"/>
                  <a:pt x="41465" y="11222"/>
                  <a:pt x="41465" y="20062"/>
                </a:cubicBezTo>
                <a:cubicBezTo>
                  <a:pt x="41465" y="31991"/>
                  <a:pt x="31794" y="41662"/>
                  <a:pt x="19865" y="41662"/>
                </a:cubicBezTo>
                <a:cubicBezTo>
                  <a:pt x="11213" y="41662"/>
                  <a:pt x="3397" y="36500"/>
                  <a:pt x="0" y="28543"/>
                </a:cubicBezTo>
              </a:path>
              <a:path w="41465" h="41662" stroke="0" extrusionOk="0">
                <a:moveTo>
                  <a:pt x="27869" y="0"/>
                </a:moveTo>
                <a:cubicBezTo>
                  <a:pt x="36079" y="3275"/>
                  <a:pt x="41465" y="11222"/>
                  <a:pt x="41465" y="20062"/>
                </a:cubicBezTo>
                <a:cubicBezTo>
                  <a:pt x="41465" y="31991"/>
                  <a:pt x="31794" y="41662"/>
                  <a:pt x="19865" y="41662"/>
                </a:cubicBezTo>
                <a:cubicBezTo>
                  <a:pt x="11213" y="41662"/>
                  <a:pt x="3397" y="36500"/>
                  <a:pt x="0" y="28543"/>
                </a:cubicBezTo>
                <a:lnTo>
                  <a:pt x="19865" y="20062"/>
                </a:lnTo>
                <a:lnTo>
                  <a:pt x="27869" y="0"/>
                </a:lnTo>
                <a:close/>
              </a:path>
            </a:pathLst>
          </a:custGeom>
          <a:solidFill>
            <a:srgbClr val="FF669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7" name="Arc 3138"/>
          <p:cNvSpPr>
            <a:spLocks/>
          </p:cNvSpPr>
          <p:nvPr/>
        </p:nvSpPr>
        <p:spPr bwMode="auto">
          <a:xfrm>
            <a:off x="4764088" y="2682875"/>
            <a:ext cx="2103437" cy="1636713"/>
          </a:xfrm>
          <a:custGeom>
            <a:avLst/>
            <a:gdLst>
              <a:gd name="T0" fmla="*/ 2147483647 w 21600"/>
              <a:gd name="T1" fmla="*/ 0 h 33053"/>
              <a:gd name="T2" fmla="*/ 2147483647 w 21600"/>
              <a:gd name="T3" fmla="*/ 2147483647 h 33053"/>
              <a:gd name="T4" fmla="*/ 0 w 21600"/>
              <a:gd name="T5" fmla="*/ 2147483647 h 33053"/>
              <a:gd name="T6" fmla="*/ 0 60000 65536"/>
              <a:gd name="T7" fmla="*/ 0 60000 65536"/>
              <a:gd name="T8" fmla="*/ 0 60000 65536"/>
              <a:gd name="T9" fmla="*/ 0 w 21600"/>
              <a:gd name="T10" fmla="*/ 0 h 33053"/>
              <a:gd name="T11" fmla="*/ 21600 w 21600"/>
              <a:gd name="T12" fmla="*/ 33053 h 330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3053" fill="none" extrusionOk="0">
                <a:moveTo>
                  <a:pt x="2907" y="-1"/>
                </a:moveTo>
                <a:cubicBezTo>
                  <a:pt x="13614" y="1453"/>
                  <a:pt x="21600" y="10597"/>
                  <a:pt x="21600" y="21403"/>
                </a:cubicBezTo>
                <a:cubicBezTo>
                  <a:pt x="21600" y="25532"/>
                  <a:pt x="20416" y="29575"/>
                  <a:pt x="18188" y="33052"/>
                </a:cubicBezTo>
              </a:path>
              <a:path w="21600" h="33053" stroke="0" extrusionOk="0">
                <a:moveTo>
                  <a:pt x="2907" y="-1"/>
                </a:moveTo>
                <a:cubicBezTo>
                  <a:pt x="13614" y="1453"/>
                  <a:pt x="21600" y="10597"/>
                  <a:pt x="21600" y="21403"/>
                </a:cubicBezTo>
                <a:cubicBezTo>
                  <a:pt x="21600" y="25532"/>
                  <a:pt x="20416" y="29575"/>
                  <a:pt x="18188" y="33052"/>
                </a:cubicBezTo>
                <a:lnTo>
                  <a:pt x="0" y="21403"/>
                </a:lnTo>
                <a:lnTo>
                  <a:pt x="2907" y="-1"/>
                </a:lnTo>
                <a:close/>
              </a:path>
            </a:pathLst>
          </a:custGeom>
          <a:solidFill>
            <a:srgbClr val="D6009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8" name="Oval 3142"/>
          <p:cNvSpPr>
            <a:spLocks noChangeArrowheads="1"/>
          </p:cNvSpPr>
          <p:nvPr/>
        </p:nvSpPr>
        <p:spPr bwMode="auto">
          <a:xfrm>
            <a:off x="3806825" y="3357563"/>
            <a:ext cx="1906588" cy="784225"/>
          </a:xfrm>
          <a:prstGeom prst="ellipse">
            <a:avLst/>
          </a:prstGeom>
          <a:gradFill rotWithShape="1">
            <a:gsLst>
              <a:gs pos="0">
                <a:srgbClr val="993366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9169" name="Oval 3143"/>
          <p:cNvSpPr>
            <a:spLocks noChangeArrowheads="1"/>
          </p:cNvSpPr>
          <p:nvPr/>
        </p:nvSpPr>
        <p:spPr bwMode="auto">
          <a:xfrm>
            <a:off x="3849688" y="3486150"/>
            <a:ext cx="1831975" cy="65405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grpSp>
        <p:nvGrpSpPr>
          <p:cNvPr id="49170" name="Group 3257"/>
          <p:cNvGrpSpPr>
            <a:grpSpLocks/>
          </p:cNvGrpSpPr>
          <p:nvPr/>
        </p:nvGrpSpPr>
        <p:grpSpPr bwMode="auto">
          <a:xfrm>
            <a:off x="6156325" y="765175"/>
            <a:ext cx="2816225" cy="2257425"/>
            <a:chOff x="3606" y="482"/>
            <a:chExt cx="1774" cy="1422"/>
          </a:xfrm>
        </p:grpSpPr>
        <p:sp>
          <p:nvSpPr>
            <p:cNvPr id="49207" name="Rectangle 3226"/>
            <p:cNvSpPr>
              <a:spLocks noChangeArrowheads="1"/>
            </p:cNvSpPr>
            <p:nvPr/>
          </p:nvSpPr>
          <p:spPr bwMode="auto">
            <a:xfrm flipH="1">
              <a:off x="3879" y="1071"/>
              <a:ext cx="1316" cy="681"/>
            </a:xfrm>
            <a:prstGeom prst="rect">
              <a:avLst/>
            </a:prstGeom>
            <a:gradFill rotWithShape="1">
              <a:gsLst>
                <a:gs pos="0">
                  <a:srgbClr val="EF9BD5"/>
                </a:gs>
                <a:gs pos="100000">
                  <a:srgbClr val="D6009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9208" name="Oval 3227"/>
            <p:cNvSpPr>
              <a:spLocks noChangeArrowheads="1"/>
            </p:cNvSpPr>
            <p:nvPr/>
          </p:nvSpPr>
          <p:spPr bwMode="auto">
            <a:xfrm flipH="1">
              <a:off x="3652" y="1071"/>
              <a:ext cx="681" cy="68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zh-CN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9209" name="Oval 3228"/>
            <p:cNvSpPr>
              <a:spLocks noChangeArrowheads="1"/>
            </p:cNvSpPr>
            <p:nvPr/>
          </p:nvSpPr>
          <p:spPr bwMode="auto">
            <a:xfrm flipH="1">
              <a:off x="3606" y="1071"/>
              <a:ext cx="681" cy="681"/>
            </a:xfrm>
            <a:prstGeom prst="ellipse">
              <a:avLst/>
            </a:prstGeom>
            <a:solidFill>
              <a:schemeClr val="bg1"/>
            </a:solidFill>
            <a:ln w="31750" algn="ctr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zh-CN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9210" name="Text Box 3234"/>
            <p:cNvSpPr txBox="1">
              <a:spLocks noChangeArrowheads="1"/>
            </p:cNvSpPr>
            <p:nvPr/>
          </p:nvSpPr>
          <p:spPr bwMode="auto">
            <a:xfrm flipH="1">
              <a:off x="3753" y="1492"/>
              <a:ext cx="39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1000" b="1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FAMILY</a:t>
              </a:r>
            </a:p>
          </p:txBody>
        </p:sp>
        <p:sp>
          <p:nvSpPr>
            <p:cNvPr id="49211" name="Rectangle 3238"/>
            <p:cNvSpPr>
              <a:spLocks noChangeArrowheads="1"/>
            </p:cNvSpPr>
            <p:nvPr/>
          </p:nvSpPr>
          <p:spPr bwMode="auto">
            <a:xfrm>
              <a:off x="3923" y="725"/>
              <a:ext cx="136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  <a:cs typeface="Times New Roman" pitchFamily="18" charset="0"/>
                </a:rPr>
                <a:t>Welcome to the Education, an annotated</a:t>
              </a:r>
            </a:p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  <a:cs typeface="Times New Roman" pitchFamily="18" charset="0"/>
                </a:rPr>
                <a:t>best education-related sites on the Web. </a:t>
              </a:r>
            </a:p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  <a:cs typeface="Times New Roman" pitchFamily="18" charset="0"/>
                </a:rPr>
                <a:t>They're sorted by subject and lifestage, </a:t>
              </a:r>
            </a:p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  <a:cs typeface="Times New Roman" pitchFamily="18" charset="0"/>
                </a:rPr>
                <a:t>find what you're looking for quickly.</a:t>
              </a:r>
            </a:p>
          </p:txBody>
        </p:sp>
        <p:sp>
          <p:nvSpPr>
            <p:cNvPr id="49212" name="Rectangle 3239"/>
            <p:cNvSpPr>
              <a:spLocks noChangeArrowheads="1"/>
            </p:cNvSpPr>
            <p:nvPr/>
          </p:nvSpPr>
          <p:spPr bwMode="auto">
            <a:xfrm>
              <a:off x="3923" y="482"/>
              <a:ext cx="129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latinLnBrk="1">
                <a:buFont typeface="Batang" pitchFamily="18" charset="-127"/>
                <a:buNone/>
                <a:tabLst>
                  <a:tab pos="482600" algn="l"/>
                </a:tabLst>
              </a:pPr>
              <a:r>
                <a:rPr kumimoji="1" lang="en-US" altLang="ko-KR">
                  <a:solidFill>
                    <a:srgbClr val="D60093"/>
                  </a:solidFill>
                  <a:latin typeface="Dotum" pitchFamily="34" charset="-127"/>
                  <a:ea typeface="Dotum" pitchFamily="34" charset="-127"/>
                  <a:cs typeface="Arial" charset="0"/>
                </a:rPr>
                <a:t>Prepare for future</a:t>
              </a:r>
            </a:p>
          </p:txBody>
        </p:sp>
        <p:sp>
          <p:nvSpPr>
            <p:cNvPr id="49213" name="Line 3240"/>
            <p:cNvSpPr>
              <a:spLocks noChangeShapeType="1"/>
            </p:cNvSpPr>
            <p:nvPr/>
          </p:nvSpPr>
          <p:spPr bwMode="auto">
            <a:xfrm>
              <a:off x="4000" y="709"/>
              <a:ext cx="1148" cy="0"/>
            </a:xfrm>
            <a:prstGeom prst="line">
              <a:avLst/>
            </a:prstGeom>
            <a:noFill/>
            <a:ln w="19050">
              <a:solidFill>
                <a:srgbClr val="D60093"/>
              </a:solidFill>
              <a:round/>
              <a:headEnd type="oval" w="med" len="med"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14" name="Freeform 3199"/>
            <p:cNvSpPr>
              <a:spLocks noEditPoints="1"/>
            </p:cNvSpPr>
            <p:nvPr/>
          </p:nvSpPr>
          <p:spPr bwMode="auto">
            <a:xfrm>
              <a:off x="3763" y="1162"/>
              <a:ext cx="363" cy="363"/>
            </a:xfrm>
            <a:custGeom>
              <a:avLst/>
              <a:gdLst>
                <a:gd name="T0" fmla="*/ 396 w 300"/>
                <a:gd name="T1" fmla="*/ 344 h 300"/>
                <a:gd name="T2" fmla="*/ 479 w 300"/>
                <a:gd name="T3" fmla="*/ 374 h 300"/>
                <a:gd name="T4" fmla="*/ 508 w 300"/>
                <a:gd name="T5" fmla="*/ 632 h 300"/>
                <a:gd name="T6" fmla="*/ 479 w 300"/>
                <a:gd name="T7" fmla="*/ 705 h 300"/>
                <a:gd name="T8" fmla="*/ 396 w 300"/>
                <a:gd name="T9" fmla="*/ 744 h 300"/>
                <a:gd name="T10" fmla="*/ 386 w 300"/>
                <a:gd name="T11" fmla="*/ 1072 h 300"/>
                <a:gd name="T12" fmla="*/ 327 w 300"/>
                <a:gd name="T13" fmla="*/ 1134 h 300"/>
                <a:gd name="T14" fmla="*/ 227 w 300"/>
                <a:gd name="T15" fmla="*/ 1139 h 300"/>
                <a:gd name="T16" fmla="*/ 145 w 300"/>
                <a:gd name="T17" fmla="*/ 1108 h 300"/>
                <a:gd name="T18" fmla="*/ 113 w 300"/>
                <a:gd name="T19" fmla="*/ 744 h 300"/>
                <a:gd name="T20" fmla="*/ 33 w 300"/>
                <a:gd name="T21" fmla="*/ 705 h 300"/>
                <a:gd name="T22" fmla="*/ 0 w 300"/>
                <a:gd name="T23" fmla="*/ 632 h 300"/>
                <a:gd name="T24" fmla="*/ 2 w 300"/>
                <a:gd name="T25" fmla="*/ 411 h 300"/>
                <a:gd name="T26" fmla="*/ 70 w 300"/>
                <a:gd name="T27" fmla="*/ 347 h 300"/>
                <a:gd name="T28" fmla="*/ 227 w 300"/>
                <a:gd name="T29" fmla="*/ 0 h 300"/>
                <a:gd name="T30" fmla="*/ 327 w 300"/>
                <a:gd name="T31" fmla="*/ 2 h 300"/>
                <a:gd name="T32" fmla="*/ 386 w 300"/>
                <a:gd name="T33" fmla="*/ 70 h 300"/>
                <a:gd name="T34" fmla="*/ 396 w 300"/>
                <a:gd name="T35" fmla="*/ 166 h 300"/>
                <a:gd name="T36" fmla="*/ 362 w 300"/>
                <a:gd name="T37" fmla="*/ 252 h 300"/>
                <a:gd name="T38" fmla="*/ 227 w 300"/>
                <a:gd name="T39" fmla="*/ 284 h 300"/>
                <a:gd name="T40" fmla="*/ 145 w 300"/>
                <a:gd name="T41" fmla="*/ 252 h 300"/>
                <a:gd name="T42" fmla="*/ 113 w 300"/>
                <a:gd name="T43" fmla="*/ 166 h 300"/>
                <a:gd name="T44" fmla="*/ 121 w 300"/>
                <a:gd name="T45" fmla="*/ 70 h 300"/>
                <a:gd name="T46" fmla="*/ 183 w 300"/>
                <a:gd name="T47" fmla="*/ 2 h 300"/>
                <a:gd name="T48" fmla="*/ 1048 w 300"/>
                <a:gd name="T49" fmla="*/ 430 h 300"/>
                <a:gd name="T50" fmla="*/ 1139 w 300"/>
                <a:gd name="T51" fmla="*/ 720 h 300"/>
                <a:gd name="T52" fmla="*/ 1139 w 300"/>
                <a:gd name="T53" fmla="*/ 744 h 300"/>
                <a:gd name="T54" fmla="*/ 1108 w 300"/>
                <a:gd name="T55" fmla="*/ 818 h 300"/>
                <a:gd name="T56" fmla="*/ 1027 w 300"/>
                <a:gd name="T57" fmla="*/ 1027 h 300"/>
                <a:gd name="T58" fmla="*/ 997 w 300"/>
                <a:gd name="T59" fmla="*/ 1108 h 300"/>
                <a:gd name="T60" fmla="*/ 911 w 300"/>
                <a:gd name="T61" fmla="*/ 1139 h 300"/>
                <a:gd name="T62" fmla="*/ 813 w 300"/>
                <a:gd name="T63" fmla="*/ 1134 h 300"/>
                <a:gd name="T64" fmla="*/ 753 w 300"/>
                <a:gd name="T65" fmla="*/ 1072 h 300"/>
                <a:gd name="T66" fmla="*/ 744 w 300"/>
                <a:gd name="T67" fmla="*/ 855 h 300"/>
                <a:gd name="T68" fmla="*/ 663 w 300"/>
                <a:gd name="T69" fmla="*/ 818 h 300"/>
                <a:gd name="T70" fmla="*/ 622 w 300"/>
                <a:gd name="T71" fmla="*/ 744 h 300"/>
                <a:gd name="T72" fmla="*/ 632 w 300"/>
                <a:gd name="T73" fmla="*/ 714 h 300"/>
                <a:gd name="T74" fmla="*/ 714 w 300"/>
                <a:gd name="T75" fmla="*/ 430 h 300"/>
                <a:gd name="T76" fmla="*/ 720 w 300"/>
                <a:gd name="T77" fmla="*/ 419 h 300"/>
                <a:gd name="T78" fmla="*/ 744 w 300"/>
                <a:gd name="T79" fmla="*/ 374 h 300"/>
                <a:gd name="T80" fmla="*/ 828 w 300"/>
                <a:gd name="T81" fmla="*/ 344 h 300"/>
                <a:gd name="T82" fmla="*/ 989 w 300"/>
                <a:gd name="T83" fmla="*/ 347 h 300"/>
                <a:gd name="T84" fmla="*/ 1048 w 300"/>
                <a:gd name="T85" fmla="*/ 411 h 300"/>
                <a:gd name="T86" fmla="*/ 1048 w 300"/>
                <a:gd name="T87" fmla="*/ 430 h 300"/>
                <a:gd name="T88" fmla="*/ 911 w 300"/>
                <a:gd name="T89" fmla="*/ 0 h 300"/>
                <a:gd name="T90" fmla="*/ 997 w 300"/>
                <a:gd name="T91" fmla="*/ 33 h 300"/>
                <a:gd name="T92" fmla="*/ 1027 w 300"/>
                <a:gd name="T93" fmla="*/ 166 h 300"/>
                <a:gd name="T94" fmla="*/ 997 w 300"/>
                <a:gd name="T95" fmla="*/ 252 h 300"/>
                <a:gd name="T96" fmla="*/ 911 w 300"/>
                <a:gd name="T97" fmla="*/ 284 h 300"/>
                <a:gd name="T98" fmla="*/ 813 w 300"/>
                <a:gd name="T99" fmla="*/ 272 h 300"/>
                <a:gd name="T100" fmla="*/ 753 w 300"/>
                <a:gd name="T101" fmla="*/ 212 h 300"/>
                <a:gd name="T102" fmla="*/ 744 w 300"/>
                <a:gd name="T103" fmla="*/ 113 h 300"/>
                <a:gd name="T104" fmla="*/ 776 w 300"/>
                <a:gd name="T105" fmla="*/ 33 h 300"/>
                <a:gd name="T106" fmla="*/ 855 w 300"/>
                <a:gd name="T107" fmla="*/ 0 h 3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00"/>
                <a:gd name="T163" fmla="*/ 0 h 300"/>
                <a:gd name="T164" fmla="*/ 300 w 300"/>
                <a:gd name="T165" fmla="*/ 300 h 30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00" h="300">
                  <a:moveTo>
                    <a:pt x="30" y="90"/>
                  </a:moveTo>
                  <a:lnTo>
                    <a:pt x="104" y="90"/>
                  </a:lnTo>
                  <a:lnTo>
                    <a:pt x="116" y="92"/>
                  </a:lnTo>
                  <a:lnTo>
                    <a:pt x="126" y="98"/>
                  </a:lnTo>
                  <a:lnTo>
                    <a:pt x="132" y="108"/>
                  </a:lnTo>
                  <a:lnTo>
                    <a:pt x="134" y="120"/>
                  </a:lnTo>
                  <a:lnTo>
                    <a:pt x="134" y="166"/>
                  </a:lnTo>
                  <a:lnTo>
                    <a:pt x="132" y="176"/>
                  </a:lnTo>
                  <a:lnTo>
                    <a:pt x="126" y="186"/>
                  </a:lnTo>
                  <a:lnTo>
                    <a:pt x="116" y="194"/>
                  </a:lnTo>
                  <a:lnTo>
                    <a:pt x="104" y="196"/>
                  </a:lnTo>
                  <a:lnTo>
                    <a:pt x="104" y="270"/>
                  </a:lnTo>
                  <a:lnTo>
                    <a:pt x="102" y="282"/>
                  </a:lnTo>
                  <a:lnTo>
                    <a:pt x="96" y="292"/>
                  </a:lnTo>
                  <a:lnTo>
                    <a:pt x="86" y="298"/>
                  </a:lnTo>
                  <a:lnTo>
                    <a:pt x="74" y="300"/>
                  </a:lnTo>
                  <a:lnTo>
                    <a:pt x="60" y="300"/>
                  </a:lnTo>
                  <a:lnTo>
                    <a:pt x="48" y="298"/>
                  </a:lnTo>
                  <a:lnTo>
                    <a:pt x="38" y="292"/>
                  </a:lnTo>
                  <a:lnTo>
                    <a:pt x="32" y="282"/>
                  </a:lnTo>
                  <a:lnTo>
                    <a:pt x="30" y="270"/>
                  </a:lnTo>
                  <a:lnTo>
                    <a:pt x="30" y="196"/>
                  </a:lnTo>
                  <a:lnTo>
                    <a:pt x="18" y="194"/>
                  </a:lnTo>
                  <a:lnTo>
                    <a:pt x="8" y="186"/>
                  </a:lnTo>
                  <a:lnTo>
                    <a:pt x="2" y="176"/>
                  </a:lnTo>
                  <a:lnTo>
                    <a:pt x="0" y="166"/>
                  </a:lnTo>
                  <a:lnTo>
                    <a:pt x="0" y="120"/>
                  </a:lnTo>
                  <a:lnTo>
                    <a:pt x="2" y="108"/>
                  </a:lnTo>
                  <a:lnTo>
                    <a:pt x="8" y="98"/>
                  </a:lnTo>
                  <a:lnTo>
                    <a:pt x="18" y="92"/>
                  </a:lnTo>
                  <a:lnTo>
                    <a:pt x="30" y="90"/>
                  </a:lnTo>
                  <a:close/>
                  <a:moveTo>
                    <a:pt x="60" y="0"/>
                  </a:moveTo>
                  <a:lnTo>
                    <a:pt x="74" y="0"/>
                  </a:lnTo>
                  <a:lnTo>
                    <a:pt x="86" y="2"/>
                  </a:lnTo>
                  <a:lnTo>
                    <a:pt x="96" y="8"/>
                  </a:lnTo>
                  <a:lnTo>
                    <a:pt x="102" y="18"/>
                  </a:lnTo>
                  <a:lnTo>
                    <a:pt x="104" y="30"/>
                  </a:lnTo>
                  <a:lnTo>
                    <a:pt x="104" y="44"/>
                  </a:lnTo>
                  <a:lnTo>
                    <a:pt x="102" y="56"/>
                  </a:lnTo>
                  <a:lnTo>
                    <a:pt x="96" y="66"/>
                  </a:lnTo>
                  <a:lnTo>
                    <a:pt x="86" y="72"/>
                  </a:lnTo>
                  <a:lnTo>
                    <a:pt x="74" y="74"/>
                  </a:lnTo>
                  <a:lnTo>
                    <a:pt x="60" y="74"/>
                  </a:lnTo>
                  <a:lnTo>
                    <a:pt x="48" y="72"/>
                  </a:lnTo>
                  <a:lnTo>
                    <a:pt x="38" y="66"/>
                  </a:lnTo>
                  <a:lnTo>
                    <a:pt x="32" y="56"/>
                  </a:lnTo>
                  <a:lnTo>
                    <a:pt x="30" y="44"/>
                  </a:lnTo>
                  <a:lnTo>
                    <a:pt x="30" y="30"/>
                  </a:lnTo>
                  <a:lnTo>
                    <a:pt x="32" y="18"/>
                  </a:lnTo>
                  <a:lnTo>
                    <a:pt x="38" y="8"/>
                  </a:lnTo>
                  <a:lnTo>
                    <a:pt x="48" y="2"/>
                  </a:lnTo>
                  <a:lnTo>
                    <a:pt x="60" y="0"/>
                  </a:lnTo>
                  <a:close/>
                  <a:moveTo>
                    <a:pt x="276" y="112"/>
                  </a:moveTo>
                  <a:lnTo>
                    <a:pt x="300" y="186"/>
                  </a:lnTo>
                  <a:lnTo>
                    <a:pt x="300" y="190"/>
                  </a:lnTo>
                  <a:lnTo>
                    <a:pt x="300" y="196"/>
                  </a:lnTo>
                  <a:lnTo>
                    <a:pt x="298" y="208"/>
                  </a:lnTo>
                  <a:lnTo>
                    <a:pt x="292" y="216"/>
                  </a:lnTo>
                  <a:lnTo>
                    <a:pt x="282" y="224"/>
                  </a:lnTo>
                  <a:lnTo>
                    <a:pt x="270" y="226"/>
                  </a:lnTo>
                  <a:lnTo>
                    <a:pt x="270" y="270"/>
                  </a:lnTo>
                  <a:lnTo>
                    <a:pt x="268" y="282"/>
                  </a:lnTo>
                  <a:lnTo>
                    <a:pt x="262" y="292"/>
                  </a:lnTo>
                  <a:lnTo>
                    <a:pt x="252" y="298"/>
                  </a:lnTo>
                  <a:lnTo>
                    <a:pt x="240" y="300"/>
                  </a:lnTo>
                  <a:lnTo>
                    <a:pt x="226" y="300"/>
                  </a:lnTo>
                  <a:lnTo>
                    <a:pt x="214" y="298"/>
                  </a:lnTo>
                  <a:lnTo>
                    <a:pt x="204" y="292"/>
                  </a:lnTo>
                  <a:lnTo>
                    <a:pt x="198" y="282"/>
                  </a:lnTo>
                  <a:lnTo>
                    <a:pt x="196" y="270"/>
                  </a:lnTo>
                  <a:lnTo>
                    <a:pt x="196" y="226"/>
                  </a:lnTo>
                  <a:lnTo>
                    <a:pt x="184" y="224"/>
                  </a:lnTo>
                  <a:lnTo>
                    <a:pt x="174" y="216"/>
                  </a:lnTo>
                  <a:lnTo>
                    <a:pt x="168" y="208"/>
                  </a:lnTo>
                  <a:lnTo>
                    <a:pt x="164" y="196"/>
                  </a:lnTo>
                  <a:lnTo>
                    <a:pt x="166" y="190"/>
                  </a:lnTo>
                  <a:lnTo>
                    <a:pt x="166" y="188"/>
                  </a:lnTo>
                  <a:lnTo>
                    <a:pt x="166" y="186"/>
                  </a:lnTo>
                  <a:lnTo>
                    <a:pt x="188" y="112"/>
                  </a:lnTo>
                  <a:lnTo>
                    <a:pt x="190" y="110"/>
                  </a:lnTo>
                  <a:lnTo>
                    <a:pt x="190" y="108"/>
                  </a:lnTo>
                  <a:lnTo>
                    <a:pt x="196" y="98"/>
                  </a:lnTo>
                  <a:lnTo>
                    <a:pt x="206" y="92"/>
                  </a:lnTo>
                  <a:lnTo>
                    <a:pt x="218" y="90"/>
                  </a:lnTo>
                  <a:lnTo>
                    <a:pt x="248" y="90"/>
                  </a:lnTo>
                  <a:lnTo>
                    <a:pt x="260" y="92"/>
                  </a:lnTo>
                  <a:lnTo>
                    <a:pt x="270" y="98"/>
                  </a:lnTo>
                  <a:lnTo>
                    <a:pt x="276" y="108"/>
                  </a:lnTo>
                  <a:lnTo>
                    <a:pt x="276" y="112"/>
                  </a:lnTo>
                  <a:close/>
                  <a:moveTo>
                    <a:pt x="226" y="0"/>
                  </a:moveTo>
                  <a:lnTo>
                    <a:pt x="240" y="0"/>
                  </a:lnTo>
                  <a:lnTo>
                    <a:pt x="252" y="2"/>
                  </a:lnTo>
                  <a:lnTo>
                    <a:pt x="262" y="8"/>
                  </a:lnTo>
                  <a:lnTo>
                    <a:pt x="268" y="18"/>
                  </a:lnTo>
                  <a:lnTo>
                    <a:pt x="270" y="30"/>
                  </a:lnTo>
                  <a:lnTo>
                    <a:pt x="270" y="44"/>
                  </a:lnTo>
                  <a:lnTo>
                    <a:pt x="268" y="56"/>
                  </a:lnTo>
                  <a:lnTo>
                    <a:pt x="262" y="66"/>
                  </a:lnTo>
                  <a:lnTo>
                    <a:pt x="252" y="72"/>
                  </a:lnTo>
                  <a:lnTo>
                    <a:pt x="240" y="74"/>
                  </a:lnTo>
                  <a:lnTo>
                    <a:pt x="226" y="74"/>
                  </a:lnTo>
                  <a:lnTo>
                    <a:pt x="214" y="72"/>
                  </a:lnTo>
                  <a:lnTo>
                    <a:pt x="204" y="66"/>
                  </a:lnTo>
                  <a:lnTo>
                    <a:pt x="198" y="56"/>
                  </a:lnTo>
                  <a:lnTo>
                    <a:pt x="196" y="44"/>
                  </a:lnTo>
                  <a:lnTo>
                    <a:pt x="196" y="30"/>
                  </a:lnTo>
                  <a:lnTo>
                    <a:pt x="198" y="18"/>
                  </a:lnTo>
                  <a:lnTo>
                    <a:pt x="204" y="8"/>
                  </a:lnTo>
                  <a:lnTo>
                    <a:pt x="214" y="2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D600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15" name="Text Box 3196"/>
            <p:cNvSpPr txBox="1">
              <a:spLocks noChangeArrowheads="1"/>
            </p:cNvSpPr>
            <p:nvPr/>
          </p:nvSpPr>
          <p:spPr bwMode="auto">
            <a:xfrm>
              <a:off x="4330" y="1366"/>
              <a:ext cx="1050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5000" b="1">
                  <a:solidFill>
                    <a:srgbClr val="FFFFFF"/>
                  </a:solidFill>
                  <a:latin typeface="Arial Black" pitchFamily="34" charset="0"/>
                  <a:ea typeface="Dotum" pitchFamily="34" charset="-127"/>
                </a:rPr>
                <a:t>24%</a:t>
              </a:r>
            </a:p>
          </p:txBody>
        </p:sp>
      </p:grpSp>
      <p:grpSp>
        <p:nvGrpSpPr>
          <p:cNvPr id="49171" name="Group 3255"/>
          <p:cNvGrpSpPr>
            <a:grpSpLocks/>
          </p:cNvGrpSpPr>
          <p:nvPr/>
        </p:nvGrpSpPr>
        <p:grpSpPr bwMode="auto">
          <a:xfrm>
            <a:off x="2124075" y="2492375"/>
            <a:ext cx="1511300" cy="720725"/>
            <a:chOff x="1338" y="1570"/>
            <a:chExt cx="952" cy="454"/>
          </a:xfrm>
        </p:grpSpPr>
        <p:sp>
          <p:nvSpPr>
            <p:cNvPr id="49205" name="Line 3253"/>
            <p:cNvSpPr>
              <a:spLocks noChangeShapeType="1"/>
            </p:cNvSpPr>
            <p:nvPr/>
          </p:nvSpPr>
          <p:spPr bwMode="auto">
            <a:xfrm>
              <a:off x="1338" y="1570"/>
              <a:ext cx="589" cy="0"/>
            </a:xfrm>
            <a:prstGeom prst="line">
              <a:avLst/>
            </a:prstGeom>
            <a:noFill/>
            <a:ln w="19050" cap="rnd">
              <a:solidFill>
                <a:srgbClr val="33333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06" name="Line 3254"/>
            <p:cNvSpPr>
              <a:spLocks noChangeShapeType="1"/>
            </p:cNvSpPr>
            <p:nvPr/>
          </p:nvSpPr>
          <p:spPr bwMode="auto">
            <a:xfrm>
              <a:off x="1927" y="1570"/>
              <a:ext cx="363" cy="454"/>
            </a:xfrm>
            <a:prstGeom prst="line">
              <a:avLst/>
            </a:prstGeom>
            <a:noFill/>
            <a:ln w="19050" cap="rnd">
              <a:solidFill>
                <a:srgbClr val="33333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72" name="Group 3256"/>
          <p:cNvGrpSpPr>
            <a:grpSpLocks/>
          </p:cNvGrpSpPr>
          <p:nvPr/>
        </p:nvGrpSpPr>
        <p:grpSpPr bwMode="auto">
          <a:xfrm>
            <a:off x="88900" y="1806575"/>
            <a:ext cx="2684463" cy="2032000"/>
            <a:chOff x="56" y="1138"/>
            <a:chExt cx="1691" cy="1280"/>
          </a:xfrm>
        </p:grpSpPr>
        <p:grpSp>
          <p:nvGrpSpPr>
            <p:cNvPr id="49194" name="Group 3222"/>
            <p:cNvGrpSpPr>
              <a:grpSpLocks/>
            </p:cNvGrpSpPr>
            <p:nvPr/>
          </p:nvGrpSpPr>
          <p:grpSpPr bwMode="auto">
            <a:xfrm>
              <a:off x="158" y="1570"/>
              <a:ext cx="1589" cy="681"/>
              <a:chOff x="158" y="1933"/>
              <a:chExt cx="1589" cy="681"/>
            </a:xfrm>
          </p:grpSpPr>
          <p:sp>
            <p:nvSpPr>
              <p:cNvPr id="49202" name="Rectangle 3201"/>
              <p:cNvSpPr>
                <a:spLocks noChangeArrowheads="1"/>
              </p:cNvSpPr>
              <p:nvPr/>
            </p:nvSpPr>
            <p:spPr bwMode="auto">
              <a:xfrm>
                <a:off x="158" y="1933"/>
                <a:ext cx="1316" cy="681"/>
              </a:xfrm>
              <a:prstGeom prst="rect">
                <a:avLst/>
              </a:prstGeom>
              <a:gradFill rotWithShape="1">
                <a:gsLst>
                  <a:gs pos="0">
                    <a:srgbClr val="FFDAEC"/>
                  </a:gs>
                  <a:gs pos="100000">
                    <a:srgbClr val="FF99CC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49203" name="Oval 3221"/>
              <p:cNvSpPr>
                <a:spLocks noChangeArrowheads="1"/>
              </p:cNvSpPr>
              <p:nvPr/>
            </p:nvSpPr>
            <p:spPr bwMode="auto">
              <a:xfrm>
                <a:off x="1020" y="1933"/>
                <a:ext cx="681" cy="68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latinLnBrk="1"/>
                <a:endParaRPr kumimoji="1" lang="zh-CN" altLang="zh-CN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49204" name="Oval 3220"/>
              <p:cNvSpPr>
                <a:spLocks noChangeArrowheads="1"/>
              </p:cNvSpPr>
              <p:nvPr/>
            </p:nvSpPr>
            <p:spPr bwMode="auto">
              <a:xfrm>
                <a:off x="1066" y="1933"/>
                <a:ext cx="681" cy="681"/>
              </a:xfrm>
              <a:prstGeom prst="ellipse">
                <a:avLst/>
              </a:prstGeom>
              <a:solidFill>
                <a:schemeClr val="bg1"/>
              </a:solidFill>
              <a:ln w="31750" algn="ctr">
                <a:solidFill>
                  <a:srgbClr val="FF99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r" latinLnBrk="1"/>
                <a:endParaRPr kumimoji="1" lang="zh-CN" altLang="zh-CN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</p:grpSp>
        <p:grpSp>
          <p:nvGrpSpPr>
            <p:cNvPr id="49195" name="Group 3218"/>
            <p:cNvGrpSpPr>
              <a:grpSpLocks/>
            </p:cNvGrpSpPr>
            <p:nvPr/>
          </p:nvGrpSpPr>
          <p:grpSpPr bwMode="auto">
            <a:xfrm>
              <a:off x="97" y="1138"/>
              <a:ext cx="1598" cy="441"/>
              <a:chOff x="309" y="1265"/>
              <a:chExt cx="1598" cy="441"/>
            </a:xfrm>
          </p:grpSpPr>
          <p:sp>
            <p:nvSpPr>
              <p:cNvPr id="49199" name="Rectangle 3190"/>
              <p:cNvSpPr>
                <a:spLocks noChangeArrowheads="1"/>
              </p:cNvSpPr>
              <p:nvPr/>
            </p:nvSpPr>
            <p:spPr bwMode="auto">
              <a:xfrm>
                <a:off x="309" y="1494"/>
                <a:ext cx="15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latinLnBrk="1"/>
                <a:r>
                  <a:rPr kumimoji="1" lang="en-US" altLang="ko-KR" sz="8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  <a:cs typeface="Arial" charset="0"/>
                  </a:rPr>
                  <a:t>Find your way around the Students</a:t>
                </a:r>
                <a:r>
                  <a:rPr kumimoji="1" lang="en-US" altLang="ko-KR" sz="800">
                    <a:solidFill>
                      <a:srgbClr val="000000"/>
                    </a:solidFill>
                    <a:ea typeface="Dotum" pitchFamily="34" charset="-127"/>
                    <a:cs typeface="Arial" charset="0"/>
                  </a:rPr>
                  <a:t>’</a:t>
                </a:r>
                <a:r>
                  <a:rPr kumimoji="1" lang="en-US" altLang="ko-KR" sz="8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  <a:cs typeface="Arial" charset="0"/>
                  </a:rPr>
                  <a:t> section using </a:t>
                </a:r>
              </a:p>
              <a:p>
                <a:pPr latinLnBrk="1"/>
                <a:r>
                  <a:rPr kumimoji="1" lang="en-US" altLang="ko-KR" sz="8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  <a:cs typeface="Arial" charset="0"/>
                  </a:rPr>
                  <a:t>topics at the left, or see featured items below</a:t>
                </a:r>
                <a:r>
                  <a:rPr kumimoji="1" lang="en-US" altLang="ko-KR" sz="8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49200" name="Rectangle 3191"/>
              <p:cNvSpPr>
                <a:spLocks noChangeArrowheads="1"/>
              </p:cNvSpPr>
              <p:nvPr/>
            </p:nvSpPr>
            <p:spPr bwMode="auto">
              <a:xfrm>
                <a:off x="309" y="1265"/>
                <a:ext cx="126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latinLnBrk="1">
                  <a:buFont typeface="Batang" pitchFamily="18" charset="-127"/>
                  <a:buNone/>
                  <a:tabLst>
                    <a:tab pos="482600" algn="l"/>
                  </a:tabLst>
                </a:pPr>
                <a:r>
                  <a:rPr kumimoji="1" lang="en-US" altLang="ko-KR">
                    <a:solidFill>
                      <a:srgbClr val="FF99CC"/>
                    </a:solidFill>
                    <a:latin typeface="Dotum" pitchFamily="34" charset="-127"/>
                    <a:ea typeface="Dotum" pitchFamily="34" charset="-127"/>
                    <a:cs typeface="Arial" charset="0"/>
                  </a:rPr>
                  <a:t>Get in BUSINESS</a:t>
                </a:r>
              </a:p>
            </p:txBody>
          </p:sp>
          <p:sp>
            <p:nvSpPr>
              <p:cNvPr id="49201" name="Line 3192"/>
              <p:cNvSpPr>
                <a:spLocks noChangeShapeType="1"/>
              </p:cNvSpPr>
              <p:nvPr/>
            </p:nvSpPr>
            <p:spPr bwMode="auto">
              <a:xfrm>
                <a:off x="386" y="1492"/>
                <a:ext cx="1361" cy="0"/>
              </a:xfrm>
              <a:prstGeom prst="line">
                <a:avLst/>
              </a:prstGeom>
              <a:noFill/>
              <a:ln w="19050">
                <a:solidFill>
                  <a:srgbClr val="FF99CC"/>
                </a:solidFill>
                <a:round/>
                <a:headEnd type="oval" w="med" len="med"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9196" name="Text Box 3194"/>
            <p:cNvSpPr txBox="1">
              <a:spLocks noChangeArrowheads="1"/>
            </p:cNvSpPr>
            <p:nvPr/>
          </p:nvSpPr>
          <p:spPr bwMode="auto">
            <a:xfrm>
              <a:off x="56" y="1880"/>
              <a:ext cx="1050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5000" b="1">
                  <a:solidFill>
                    <a:srgbClr val="FFFFFF"/>
                  </a:solidFill>
                  <a:latin typeface="Arial Black" pitchFamily="34" charset="0"/>
                  <a:ea typeface="Dotum" pitchFamily="34" charset="-127"/>
                </a:rPr>
                <a:t>32%</a:t>
              </a:r>
            </a:p>
          </p:txBody>
        </p:sp>
        <p:sp>
          <p:nvSpPr>
            <p:cNvPr id="49197" name="Freeform 3198"/>
            <p:cNvSpPr>
              <a:spLocks noEditPoints="1"/>
            </p:cNvSpPr>
            <p:nvPr/>
          </p:nvSpPr>
          <p:spPr bwMode="auto">
            <a:xfrm>
              <a:off x="1223" y="1661"/>
              <a:ext cx="363" cy="360"/>
            </a:xfrm>
            <a:custGeom>
              <a:avLst/>
              <a:gdLst>
                <a:gd name="T0" fmla="*/ 8 w 530"/>
                <a:gd name="T1" fmla="*/ 37 h 526"/>
                <a:gd name="T2" fmla="*/ 5 w 530"/>
                <a:gd name="T3" fmla="*/ 36 h 526"/>
                <a:gd name="T4" fmla="*/ 3 w 530"/>
                <a:gd name="T5" fmla="*/ 35 h 526"/>
                <a:gd name="T6" fmla="*/ 3 w 530"/>
                <a:gd name="T7" fmla="*/ 21 h 526"/>
                <a:gd name="T8" fmla="*/ 2 w 530"/>
                <a:gd name="T9" fmla="*/ 21 h 526"/>
                <a:gd name="T10" fmla="*/ 1 w 530"/>
                <a:gd name="T11" fmla="*/ 20 h 526"/>
                <a:gd name="T12" fmla="*/ 0 w 530"/>
                <a:gd name="T13" fmla="*/ 18 h 526"/>
                <a:gd name="T14" fmla="*/ 1 w 530"/>
                <a:gd name="T15" fmla="*/ 18 h 526"/>
                <a:gd name="T16" fmla="*/ 17 w 530"/>
                <a:gd name="T17" fmla="*/ 1 h 526"/>
                <a:gd name="T18" fmla="*/ 18 w 530"/>
                <a:gd name="T19" fmla="*/ 0 h 526"/>
                <a:gd name="T20" fmla="*/ 18 w 530"/>
                <a:gd name="T21" fmla="*/ 0 h 526"/>
                <a:gd name="T22" fmla="*/ 20 w 530"/>
                <a:gd name="T23" fmla="*/ 1 h 526"/>
                <a:gd name="T24" fmla="*/ 26 w 530"/>
                <a:gd name="T25" fmla="*/ 5 h 526"/>
                <a:gd name="T26" fmla="*/ 26 w 530"/>
                <a:gd name="T27" fmla="*/ 5 h 526"/>
                <a:gd name="T28" fmla="*/ 27 w 530"/>
                <a:gd name="T29" fmla="*/ 3 h 526"/>
                <a:gd name="T30" fmla="*/ 30 w 530"/>
                <a:gd name="T31" fmla="*/ 3 h 526"/>
                <a:gd name="T32" fmla="*/ 31 w 530"/>
                <a:gd name="T33" fmla="*/ 3 h 526"/>
                <a:gd name="T34" fmla="*/ 32 w 530"/>
                <a:gd name="T35" fmla="*/ 5 h 526"/>
                <a:gd name="T36" fmla="*/ 32 w 530"/>
                <a:gd name="T37" fmla="*/ 12 h 526"/>
                <a:gd name="T38" fmla="*/ 37 w 530"/>
                <a:gd name="T39" fmla="*/ 17 h 526"/>
                <a:gd name="T40" fmla="*/ 38 w 530"/>
                <a:gd name="T41" fmla="*/ 18 h 526"/>
                <a:gd name="T42" fmla="*/ 38 w 530"/>
                <a:gd name="T43" fmla="*/ 19 h 526"/>
                <a:gd name="T44" fmla="*/ 36 w 530"/>
                <a:gd name="T45" fmla="*/ 20 h 526"/>
                <a:gd name="T46" fmla="*/ 34 w 530"/>
                <a:gd name="T47" fmla="*/ 21 h 526"/>
                <a:gd name="T48" fmla="*/ 34 w 530"/>
                <a:gd name="T49" fmla="*/ 34 h 526"/>
                <a:gd name="T50" fmla="*/ 32 w 530"/>
                <a:gd name="T51" fmla="*/ 36 h 526"/>
                <a:gd name="T52" fmla="*/ 32 w 530"/>
                <a:gd name="T53" fmla="*/ 36 h 526"/>
                <a:gd name="T54" fmla="*/ 30 w 530"/>
                <a:gd name="T55" fmla="*/ 37 h 526"/>
                <a:gd name="T56" fmla="*/ 18 w 530"/>
                <a:gd name="T57" fmla="*/ 37 h 526"/>
                <a:gd name="T58" fmla="*/ 8 w 530"/>
                <a:gd name="T59" fmla="*/ 37 h 526"/>
                <a:gd name="T60" fmla="*/ 15 w 530"/>
                <a:gd name="T61" fmla="*/ 22 h 526"/>
                <a:gd name="T62" fmla="*/ 16 w 530"/>
                <a:gd name="T63" fmla="*/ 23 h 526"/>
                <a:gd name="T64" fmla="*/ 17 w 530"/>
                <a:gd name="T65" fmla="*/ 23 h 526"/>
                <a:gd name="T66" fmla="*/ 17 w 530"/>
                <a:gd name="T67" fmla="*/ 34 h 526"/>
                <a:gd name="T68" fmla="*/ 28 w 530"/>
                <a:gd name="T69" fmla="*/ 34 h 526"/>
                <a:gd name="T70" fmla="*/ 29 w 530"/>
                <a:gd name="T71" fmla="*/ 33 h 526"/>
                <a:gd name="T72" fmla="*/ 30 w 530"/>
                <a:gd name="T73" fmla="*/ 32 h 526"/>
                <a:gd name="T74" fmla="*/ 30 w 530"/>
                <a:gd name="T75" fmla="*/ 21 h 526"/>
                <a:gd name="T76" fmla="*/ 29 w 530"/>
                <a:gd name="T77" fmla="*/ 19 h 526"/>
                <a:gd name="T78" fmla="*/ 28 w 530"/>
                <a:gd name="T79" fmla="*/ 18 h 526"/>
                <a:gd name="T80" fmla="*/ 10 w 530"/>
                <a:gd name="T81" fmla="*/ 18 h 526"/>
                <a:gd name="T82" fmla="*/ 8 w 530"/>
                <a:gd name="T83" fmla="*/ 19 h 526"/>
                <a:gd name="T84" fmla="*/ 8 w 530"/>
                <a:gd name="T85" fmla="*/ 21 h 526"/>
                <a:gd name="T86" fmla="*/ 8 w 530"/>
                <a:gd name="T87" fmla="*/ 32 h 526"/>
                <a:gd name="T88" fmla="*/ 8 w 530"/>
                <a:gd name="T89" fmla="*/ 33 h 526"/>
                <a:gd name="T90" fmla="*/ 10 w 530"/>
                <a:gd name="T91" fmla="*/ 34 h 526"/>
                <a:gd name="T92" fmla="*/ 11 w 530"/>
                <a:gd name="T93" fmla="*/ 24 h 526"/>
                <a:gd name="T94" fmla="*/ 11 w 530"/>
                <a:gd name="T95" fmla="*/ 23 h 526"/>
                <a:gd name="T96" fmla="*/ 12 w 530"/>
                <a:gd name="T97" fmla="*/ 23 h 526"/>
                <a:gd name="T98" fmla="*/ 13 w 530"/>
                <a:gd name="T99" fmla="*/ 22 h 526"/>
                <a:gd name="T100" fmla="*/ 25 w 530"/>
                <a:gd name="T101" fmla="*/ 22 h 526"/>
                <a:gd name="T102" fmla="*/ 25 w 530"/>
                <a:gd name="T103" fmla="*/ 23 h 526"/>
                <a:gd name="T104" fmla="*/ 26 w 530"/>
                <a:gd name="T105" fmla="*/ 23 h 526"/>
                <a:gd name="T106" fmla="*/ 26 w 530"/>
                <a:gd name="T107" fmla="*/ 26 h 526"/>
                <a:gd name="T108" fmla="*/ 26 w 530"/>
                <a:gd name="T109" fmla="*/ 27 h 526"/>
                <a:gd name="T110" fmla="*/ 25 w 530"/>
                <a:gd name="T111" fmla="*/ 27 h 526"/>
                <a:gd name="T112" fmla="*/ 23 w 530"/>
                <a:gd name="T113" fmla="*/ 28 h 526"/>
                <a:gd name="T114" fmla="*/ 22 w 530"/>
                <a:gd name="T115" fmla="*/ 27 h 526"/>
                <a:gd name="T116" fmla="*/ 21 w 530"/>
                <a:gd name="T117" fmla="*/ 27 h 526"/>
                <a:gd name="T118" fmla="*/ 21 w 530"/>
                <a:gd name="T119" fmla="*/ 24 h 526"/>
                <a:gd name="T120" fmla="*/ 21 w 530"/>
                <a:gd name="T121" fmla="*/ 23 h 526"/>
                <a:gd name="T122" fmla="*/ 22 w 530"/>
                <a:gd name="T123" fmla="*/ 23 h 526"/>
                <a:gd name="T124" fmla="*/ 23 w 530"/>
                <a:gd name="T125" fmla="*/ 22 h 5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30"/>
                <a:gd name="T190" fmla="*/ 0 h 526"/>
                <a:gd name="T191" fmla="*/ 530 w 530"/>
                <a:gd name="T192" fmla="*/ 526 h 5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30" h="526">
                  <a:moveTo>
                    <a:pt x="105" y="526"/>
                  </a:moveTo>
                  <a:lnTo>
                    <a:pt x="105" y="526"/>
                  </a:lnTo>
                  <a:lnTo>
                    <a:pt x="88" y="522"/>
                  </a:lnTo>
                  <a:lnTo>
                    <a:pt x="70" y="512"/>
                  </a:lnTo>
                  <a:lnTo>
                    <a:pt x="56" y="494"/>
                  </a:lnTo>
                  <a:lnTo>
                    <a:pt x="53" y="473"/>
                  </a:lnTo>
                  <a:lnTo>
                    <a:pt x="53" y="291"/>
                  </a:lnTo>
                  <a:lnTo>
                    <a:pt x="28" y="291"/>
                  </a:lnTo>
                  <a:lnTo>
                    <a:pt x="18" y="288"/>
                  </a:lnTo>
                  <a:lnTo>
                    <a:pt x="7" y="284"/>
                  </a:lnTo>
                  <a:lnTo>
                    <a:pt x="4" y="274"/>
                  </a:lnTo>
                  <a:lnTo>
                    <a:pt x="0" y="263"/>
                  </a:lnTo>
                  <a:lnTo>
                    <a:pt x="4" y="252"/>
                  </a:lnTo>
                  <a:lnTo>
                    <a:pt x="7" y="245"/>
                  </a:lnTo>
                  <a:lnTo>
                    <a:pt x="246" y="7"/>
                  </a:lnTo>
                  <a:lnTo>
                    <a:pt x="256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4" y="7"/>
                  </a:lnTo>
                  <a:lnTo>
                    <a:pt x="372" y="95"/>
                  </a:lnTo>
                  <a:lnTo>
                    <a:pt x="372" y="77"/>
                  </a:lnTo>
                  <a:lnTo>
                    <a:pt x="372" y="67"/>
                  </a:lnTo>
                  <a:lnTo>
                    <a:pt x="379" y="60"/>
                  </a:lnTo>
                  <a:lnTo>
                    <a:pt x="386" y="53"/>
                  </a:lnTo>
                  <a:lnTo>
                    <a:pt x="397" y="53"/>
                  </a:lnTo>
                  <a:lnTo>
                    <a:pt x="425" y="53"/>
                  </a:lnTo>
                  <a:lnTo>
                    <a:pt x="435" y="53"/>
                  </a:lnTo>
                  <a:lnTo>
                    <a:pt x="442" y="60"/>
                  </a:lnTo>
                  <a:lnTo>
                    <a:pt x="449" y="67"/>
                  </a:lnTo>
                  <a:lnTo>
                    <a:pt x="449" y="77"/>
                  </a:lnTo>
                  <a:lnTo>
                    <a:pt x="449" y="172"/>
                  </a:lnTo>
                  <a:lnTo>
                    <a:pt x="523" y="245"/>
                  </a:lnTo>
                  <a:lnTo>
                    <a:pt x="526" y="252"/>
                  </a:lnTo>
                  <a:lnTo>
                    <a:pt x="530" y="263"/>
                  </a:lnTo>
                  <a:lnTo>
                    <a:pt x="530" y="274"/>
                  </a:lnTo>
                  <a:lnTo>
                    <a:pt x="523" y="284"/>
                  </a:lnTo>
                  <a:lnTo>
                    <a:pt x="516" y="288"/>
                  </a:lnTo>
                  <a:lnTo>
                    <a:pt x="502" y="291"/>
                  </a:lnTo>
                  <a:lnTo>
                    <a:pt x="477" y="291"/>
                  </a:lnTo>
                  <a:lnTo>
                    <a:pt x="477" y="473"/>
                  </a:lnTo>
                  <a:lnTo>
                    <a:pt x="474" y="494"/>
                  </a:lnTo>
                  <a:lnTo>
                    <a:pt x="460" y="512"/>
                  </a:lnTo>
                  <a:lnTo>
                    <a:pt x="446" y="522"/>
                  </a:lnTo>
                  <a:lnTo>
                    <a:pt x="425" y="526"/>
                  </a:lnTo>
                  <a:lnTo>
                    <a:pt x="267" y="526"/>
                  </a:lnTo>
                  <a:lnTo>
                    <a:pt x="105" y="526"/>
                  </a:lnTo>
                  <a:close/>
                  <a:moveTo>
                    <a:pt x="186" y="316"/>
                  </a:moveTo>
                  <a:lnTo>
                    <a:pt x="214" y="316"/>
                  </a:lnTo>
                  <a:lnTo>
                    <a:pt x="225" y="319"/>
                  </a:lnTo>
                  <a:lnTo>
                    <a:pt x="232" y="323"/>
                  </a:lnTo>
                  <a:lnTo>
                    <a:pt x="239" y="330"/>
                  </a:lnTo>
                  <a:lnTo>
                    <a:pt x="239" y="344"/>
                  </a:lnTo>
                  <a:lnTo>
                    <a:pt x="239" y="473"/>
                  </a:lnTo>
                  <a:lnTo>
                    <a:pt x="397" y="473"/>
                  </a:lnTo>
                  <a:lnTo>
                    <a:pt x="411" y="473"/>
                  </a:lnTo>
                  <a:lnTo>
                    <a:pt x="418" y="470"/>
                  </a:lnTo>
                  <a:lnTo>
                    <a:pt x="421" y="459"/>
                  </a:lnTo>
                  <a:lnTo>
                    <a:pt x="425" y="449"/>
                  </a:lnTo>
                  <a:lnTo>
                    <a:pt x="425" y="291"/>
                  </a:lnTo>
                  <a:lnTo>
                    <a:pt x="421" y="277"/>
                  </a:lnTo>
                  <a:lnTo>
                    <a:pt x="418" y="270"/>
                  </a:lnTo>
                  <a:lnTo>
                    <a:pt x="411" y="267"/>
                  </a:lnTo>
                  <a:lnTo>
                    <a:pt x="397" y="263"/>
                  </a:lnTo>
                  <a:lnTo>
                    <a:pt x="133" y="263"/>
                  </a:lnTo>
                  <a:lnTo>
                    <a:pt x="123" y="267"/>
                  </a:lnTo>
                  <a:lnTo>
                    <a:pt x="112" y="270"/>
                  </a:lnTo>
                  <a:lnTo>
                    <a:pt x="109" y="277"/>
                  </a:lnTo>
                  <a:lnTo>
                    <a:pt x="105" y="291"/>
                  </a:lnTo>
                  <a:lnTo>
                    <a:pt x="105" y="449"/>
                  </a:lnTo>
                  <a:lnTo>
                    <a:pt x="109" y="459"/>
                  </a:lnTo>
                  <a:lnTo>
                    <a:pt x="112" y="470"/>
                  </a:lnTo>
                  <a:lnTo>
                    <a:pt x="123" y="473"/>
                  </a:lnTo>
                  <a:lnTo>
                    <a:pt x="133" y="473"/>
                  </a:lnTo>
                  <a:lnTo>
                    <a:pt x="158" y="473"/>
                  </a:lnTo>
                  <a:lnTo>
                    <a:pt x="158" y="344"/>
                  </a:lnTo>
                  <a:lnTo>
                    <a:pt x="161" y="330"/>
                  </a:lnTo>
                  <a:lnTo>
                    <a:pt x="165" y="323"/>
                  </a:lnTo>
                  <a:lnTo>
                    <a:pt x="176" y="319"/>
                  </a:lnTo>
                  <a:lnTo>
                    <a:pt x="186" y="316"/>
                  </a:lnTo>
                  <a:close/>
                  <a:moveTo>
                    <a:pt x="319" y="316"/>
                  </a:moveTo>
                  <a:lnTo>
                    <a:pt x="344" y="316"/>
                  </a:lnTo>
                  <a:lnTo>
                    <a:pt x="358" y="319"/>
                  </a:lnTo>
                  <a:lnTo>
                    <a:pt x="365" y="323"/>
                  </a:lnTo>
                  <a:lnTo>
                    <a:pt x="369" y="330"/>
                  </a:lnTo>
                  <a:lnTo>
                    <a:pt x="372" y="344"/>
                  </a:lnTo>
                  <a:lnTo>
                    <a:pt x="372" y="368"/>
                  </a:lnTo>
                  <a:lnTo>
                    <a:pt x="369" y="382"/>
                  </a:lnTo>
                  <a:lnTo>
                    <a:pt x="365" y="389"/>
                  </a:lnTo>
                  <a:lnTo>
                    <a:pt x="358" y="393"/>
                  </a:lnTo>
                  <a:lnTo>
                    <a:pt x="344" y="396"/>
                  </a:lnTo>
                  <a:lnTo>
                    <a:pt x="319" y="396"/>
                  </a:lnTo>
                  <a:lnTo>
                    <a:pt x="305" y="393"/>
                  </a:lnTo>
                  <a:lnTo>
                    <a:pt x="298" y="389"/>
                  </a:lnTo>
                  <a:lnTo>
                    <a:pt x="295" y="382"/>
                  </a:lnTo>
                  <a:lnTo>
                    <a:pt x="291" y="368"/>
                  </a:lnTo>
                  <a:lnTo>
                    <a:pt x="291" y="344"/>
                  </a:lnTo>
                  <a:lnTo>
                    <a:pt x="295" y="330"/>
                  </a:lnTo>
                  <a:lnTo>
                    <a:pt x="298" y="323"/>
                  </a:lnTo>
                  <a:lnTo>
                    <a:pt x="305" y="319"/>
                  </a:lnTo>
                  <a:lnTo>
                    <a:pt x="319" y="316"/>
                  </a:lnTo>
                  <a:close/>
                </a:path>
              </a:pathLst>
            </a:custGeom>
            <a:solidFill>
              <a:srgbClr val="FF99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8" name="Text Box 3223"/>
            <p:cNvSpPr txBox="1">
              <a:spLocks noChangeArrowheads="1"/>
            </p:cNvSpPr>
            <p:nvPr/>
          </p:nvSpPr>
          <p:spPr bwMode="auto">
            <a:xfrm>
              <a:off x="1087" y="1991"/>
              <a:ext cx="6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1000" b="1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HOMEWORKS</a:t>
              </a:r>
            </a:p>
          </p:txBody>
        </p:sp>
      </p:grpSp>
      <p:grpSp>
        <p:nvGrpSpPr>
          <p:cNvPr id="49173" name="Group 3258"/>
          <p:cNvGrpSpPr>
            <a:grpSpLocks/>
          </p:cNvGrpSpPr>
          <p:nvPr/>
        </p:nvGrpSpPr>
        <p:grpSpPr bwMode="auto">
          <a:xfrm flipH="1">
            <a:off x="5435600" y="1700213"/>
            <a:ext cx="1152525" cy="1368425"/>
            <a:chOff x="1338" y="1570"/>
            <a:chExt cx="952" cy="454"/>
          </a:xfrm>
        </p:grpSpPr>
        <p:sp>
          <p:nvSpPr>
            <p:cNvPr id="49192" name="Line 3259"/>
            <p:cNvSpPr>
              <a:spLocks noChangeShapeType="1"/>
            </p:cNvSpPr>
            <p:nvPr/>
          </p:nvSpPr>
          <p:spPr bwMode="auto">
            <a:xfrm>
              <a:off x="1338" y="1570"/>
              <a:ext cx="589" cy="0"/>
            </a:xfrm>
            <a:prstGeom prst="line">
              <a:avLst/>
            </a:prstGeom>
            <a:noFill/>
            <a:ln w="19050" cap="rnd">
              <a:solidFill>
                <a:srgbClr val="33333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3" name="Line 3260"/>
            <p:cNvSpPr>
              <a:spLocks noChangeShapeType="1"/>
            </p:cNvSpPr>
            <p:nvPr/>
          </p:nvSpPr>
          <p:spPr bwMode="auto">
            <a:xfrm>
              <a:off x="1927" y="1570"/>
              <a:ext cx="363" cy="454"/>
            </a:xfrm>
            <a:prstGeom prst="line">
              <a:avLst/>
            </a:prstGeom>
            <a:noFill/>
            <a:ln w="19050" cap="rnd">
              <a:solidFill>
                <a:srgbClr val="33333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74" name="Group 3261"/>
          <p:cNvGrpSpPr>
            <a:grpSpLocks/>
          </p:cNvGrpSpPr>
          <p:nvPr/>
        </p:nvGrpSpPr>
        <p:grpSpPr bwMode="auto">
          <a:xfrm flipH="1">
            <a:off x="3132138" y="4508500"/>
            <a:ext cx="1152525" cy="1368425"/>
            <a:chOff x="1338" y="1570"/>
            <a:chExt cx="952" cy="454"/>
          </a:xfrm>
        </p:grpSpPr>
        <p:sp>
          <p:nvSpPr>
            <p:cNvPr id="49190" name="Line 3262"/>
            <p:cNvSpPr>
              <a:spLocks noChangeShapeType="1"/>
            </p:cNvSpPr>
            <p:nvPr/>
          </p:nvSpPr>
          <p:spPr bwMode="auto">
            <a:xfrm>
              <a:off x="1338" y="1570"/>
              <a:ext cx="589" cy="0"/>
            </a:xfrm>
            <a:prstGeom prst="line">
              <a:avLst/>
            </a:prstGeom>
            <a:noFill/>
            <a:ln w="19050" cap="rnd">
              <a:solidFill>
                <a:srgbClr val="33333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1" name="Line 3263"/>
            <p:cNvSpPr>
              <a:spLocks noChangeShapeType="1"/>
            </p:cNvSpPr>
            <p:nvPr/>
          </p:nvSpPr>
          <p:spPr bwMode="auto">
            <a:xfrm>
              <a:off x="1927" y="1570"/>
              <a:ext cx="363" cy="454"/>
            </a:xfrm>
            <a:prstGeom prst="line">
              <a:avLst/>
            </a:prstGeom>
            <a:noFill/>
            <a:ln w="19050" cap="rnd">
              <a:solidFill>
                <a:srgbClr val="333333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75" name="Group 3264"/>
          <p:cNvGrpSpPr>
            <a:grpSpLocks/>
          </p:cNvGrpSpPr>
          <p:nvPr/>
        </p:nvGrpSpPr>
        <p:grpSpPr bwMode="auto">
          <a:xfrm>
            <a:off x="2897188" y="5270500"/>
            <a:ext cx="5561012" cy="1420813"/>
            <a:chOff x="1825" y="3320"/>
            <a:chExt cx="3503" cy="895"/>
          </a:xfrm>
        </p:grpSpPr>
        <p:sp>
          <p:nvSpPr>
            <p:cNvPr id="49180" name="Rectangle 3243"/>
            <p:cNvSpPr>
              <a:spLocks noChangeArrowheads="1"/>
            </p:cNvSpPr>
            <p:nvPr/>
          </p:nvSpPr>
          <p:spPr bwMode="auto">
            <a:xfrm flipH="1">
              <a:off x="2098" y="3385"/>
              <a:ext cx="1508" cy="681"/>
            </a:xfrm>
            <a:prstGeom prst="rect">
              <a:avLst/>
            </a:prstGeom>
            <a:gradFill rotWithShape="1">
              <a:gsLst>
                <a:gs pos="0">
                  <a:srgbClr val="FFCCDD"/>
                </a:gs>
                <a:gs pos="100000">
                  <a:srgbClr val="FF6699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9181" name="Oval 3250"/>
            <p:cNvSpPr>
              <a:spLocks noChangeArrowheads="1"/>
            </p:cNvSpPr>
            <p:nvPr/>
          </p:nvSpPr>
          <p:spPr bwMode="auto">
            <a:xfrm flipH="1">
              <a:off x="1876" y="3385"/>
              <a:ext cx="681" cy="68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zh-CN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9182" name="Text Box 3195"/>
            <p:cNvSpPr txBox="1">
              <a:spLocks noChangeArrowheads="1"/>
            </p:cNvSpPr>
            <p:nvPr/>
          </p:nvSpPr>
          <p:spPr bwMode="auto">
            <a:xfrm>
              <a:off x="2740" y="3677"/>
              <a:ext cx="1050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5000" b="1">
                  <a:solidFill>
                    <a:srgbClr val="FFFFFF"/>
                  </a:solidFill>
                  <a:latin typeface="Arial Black" pitchFamily="34" charset="0"/>
                  <a:ea typeface="Dotum" pitchFamily="34" charset="-127"/>
                </a:rPr>
                <a:t>48%</a:t>
              </a:r>
            </a:p>
          </p:txBody>
        </p:sp>
        <p:sp>
          <p:nvSpPr>
            <p:cNvPr id="49183" name="Oval 3244"/>
            <p:cNvSpPr>
              <a:spLocks noChangeArrowheads="1"/>
            </p:cNvSpPr>
            <p:nvPr/>
          </p:nvSpPr>
          <p:spPr bwMode="auto">
            <a:xfrm flipH="1">
              <a:off x="1825" y="3385"/>
              <a:ext cx="681" cy="681"/>
            </a:xfrm>
            <a:prstGeom prst="ellipse">
              <a:avLst/>
            </a:prstGeom>
            <a:solidFill>
              <a:schemeClr val="bg1"/>
            </a:solidFill>
            <a:ln w="31750" algn="ctr">
              <a:solidFill>
                <a:srgbClr val="FF6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zh-CN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9184" name="Text Box 3245"/>
            <p:cNvSpPr txBox="1">
              <a:spLocks noChangeArrowheads="1"/>
            </p:cNvSpPr>
            <p:nvPr/>
          </p:nvSpPr>
          <p:spPr bwMode="auto">
            <a:xfrm flipH="1">
              <a:off x="1905" y="3806"/>
              <a:ext cx="50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1000" b="1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BUSINESS</a:t>
              </a:r>
            </a:p>
          </p:txBody>
        </p:sp>
        <p:grpSp>
          <p:nvGrpSpPr>
            <p:cNvPr id="49185" name="Group 3252"/>
            <p:cNvGrpSpPr>
              <a:grpSpLocks/>
            </p:cNvGrpSpPr>
            <p:nvPr/>
          </p:nvGrpSpPr>
          <p:grpSpPr bwMode="auto">
            <a:xfrm>
              <a:off x="3651" y="3320"/>
              <a:ext cx="1677" cy="564"/>
              <a:chOff x="4547" y="2597"/>
              <a:chExt cx="1677" cy="564"/>
            </a:xfrm>
          </p:grpSpPr>
          <p:sp>
            <p:nvSpPr>
              <p:cNvPr id="49187" name="Rectangle 3246"/>
              <p:cNvSpPr>
                <a:spLocks noChangeArrowheads="1"/>
              </p:cNvSpPr>
              <p:nvPr/>
            </p:nvSpPr>
            <p:spPr bwMode="auto">
              <a:xfrm>
                <a:off x="4547" y="2872"/>
                <a:ext cx="1677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latinLnBrk="1"/>
                <a:r>
                  <a:rPr kumimoji="1" lang="en-US" altLang="ko-KR" sz="800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rPr>
                  <a:t>They're sorted by subject and lifestage, so you can </a:t>
                </a:r>
              </a:p>
              <a:p>
                <a:pPr latinLnBrk="1"/>
                <a:r>
                  <a:rPr kumimoji="1" lang="en-US" altLang="ko-KR" sz="800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rPr>
                  <a:t>find what you're looking for quickly and easily. </a:t>
                </a:r>
              </a:p>
              <a:p>
                <a:pPr latinLnBrk="1"/>
                <a:r>
                  <a:rPr kumimoji="1" lang="en-US" altLang="ko-KR" sz="800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rPr>
                  <a:t>There's also a place to find out more about us.</a:t>
                </a:r>
              </a:p>
            </p:txBody>
          </p:sp>
          <p:sp>
            <p:nvSpPr>
              <p:cNvPr id="49188" name="Rectangle 3247"/>
              <p:cNvSpPr>
                <a:spLocks noChangeArrowheads="1"/>
              </p:cNvSpPr>
              <p:nvPr/>
            </p:nvSpPr>
            <p:spPr bwMode="auto">
              <a:xfrm>
                <a:off x="4558" y="2597"/>
                <a:ext cx="107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latinLnBrk="1">
                  <a:buFont typeface="Batang" pitchFamily="18" charset="-127"/>
                  <a:buNone/>
                  <a:tabLst>
                    <a:tab pos="482600" algn="l"/>
                  </a:tabLst>
                </a:pPr>
                <a:r>
                  <a:rPr kumimoji="1" lang="en-US" altLang="ko-KR">
                    <a:solidFill>
                      <a:srgbClr val="FF6699"/>
                    </a:solidFill>
                    <a:latin typeface="Dotum" pitchFamily="34" charset="-127"/>
                    <a:ea typeface="Dotum" pitchFamily="34" charset="-127"/>
                    <a:cs typeface="Arial" charset="0"/>
                  </a:rPr>
                  <a:t>MY COMPANY</a:t>
                </a:r>
              </a:p>
            </p:txBody>
          </p:sp>
          <p:sp>
            <p:nvSpPr>
              <p:cNvPr id="49189" name="Line 3248"/>
              <p:cNvSpPr>
                <a:spLocks noChangeShapeType="1"/>
              </p:cNvSpPr>
              <p:nvPr/>
            </p:nvSpPr>
            <p:spPr bwMode="auto">
              <a:xfrm>
                <a:off x="4612" y="2840"/>
                <a:ext cx="1148" cy="0"/>
              </a:xfrm>
              <a:prstGeom prst="line">
                <a:avLst/>
              </a:prstGeom>
              <a:noFill/>
              <a:ln w="19050">
                <a:solidFill>
                  <a:srgbClr val="FF6699"/>
                </a:solidFill>
                <a:round/>
                <a:headEnd type="oval" w="med" len="med"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9186" name="Freeform 3197"/>
            <p:cNvSpPr>
              <a:spLocks noEditPoints="1"/>
            </p:cNvSpPr>
            <p:nvPr/>
          </p:nvSpPr>
          <p:spPr bwMode="auto">
            <a:xfrm>
              <a:off x="1991" y="3475"/>
              <a:ext cx="327" cy="326"/>
            </a:xfrm>
            <a:custGeom>
              <a:avLst/>
              <a:gdLst>
                <a:gd name="T0" fmla="*/ 313 w 302"/>
                <a:gd name="T1" fmla="*/ 0 h 300"/>
                <a:gd name="T2" fmla="*/ 331 w 302"/>
                <a:gd name="T3" fmla="*/ 0 h 300"/>
                <a:gd name="T4" fmla="*/ 358 w 302"/>
                <a:gd name="T5" fmla="*/ 15 h 300"/>
                <a:gd name="T6" fmla="*/ 370 w 302"/>
                <a:gd name="T7" fmla="*/ 20 h 300"/>
                <a:gd name="T8" fmla="*/ 387 w 302"/>
                <a:gd name="T9" fmla="*/ 50 h 300"/>
                <a:gd name="T10" fmla="*/ 395 w 302"/>
                <a:gd name="T11" fmla="*/ 79 h 300"/>
                <a:gd name="T12" fmla="*/ 475 w 302"/>
                <a:gd name="T13" fmla="*/ 136 h 300"/>
                <a:gd name="T14" fmla="*/ 492 w 302"/>
                <a:gd name="T15" fmla="*/ 139 h 300"/>
                <a:gd name="T16" fmla="*/ 509 w 302"/>
                <a:gd name="T17" fmla="*/ 150 h 300"/>
                <a:gd name="T18" fmla="*/ 526 w 302"/>
                <a:gd name="T19" fmla="*/ 190 h 300"/>
                <a:gd name="T20" fmla="*/ 526 w 302"/>
                <a:gd name="T21" fmla="*/ 482 h 300"/>
                <a:gd name="T22" fmla="*/ 509 w 302"/>
                <a:gd name="T23" fmla="*/ 521 h 300"/>
                <a:gd name="T24" fmla="*/ 492 w 302"/>
                <a:gd name="T25" fmla="*/ 534 h 300"/>
                <a:gd name="T26" fmla="*/ 52 w 302"/>
                <a:gd name="T27" fmla="*/ 536 h 300"/>
                <a:gd name="T28" fmla="*/ 31 w 302"/>
                <a:gd name="T29" fmla="*/ 534 h 300"/>
                <a:gd name="T30" fmla="*/ 15 w 302"/>
                <a:gd name="T31" fmla="*/ 521 h 300"/>
                <a:gd name="T32" fmla="*/ 0 w 302"/>
                <a:gd name="T33" fmla="*/ 482 h 300"/>
                <a:gd name="T34" fmla="*/ 0 w 302"/>
                <a:gd name="T35" fmla="*/ 190 h 300"/>
                <a:gd name="T36" fmla="*/ 15 w 302"/>
                <a:gd name="T37" fmla="*/ 150 h 300"/>
                <a:gd name="T38" fmla="*/ 31 w 302"/>
                <a:gd name="T39" fmla="*/ 139 h 300"/>
                <a:gd name="T40" fmla="*/ 132 w 302"/>
                <a:gd name="T41" fmla="*/ 136 h 300"/>
                <a:gd name="T42" fmla="*/ 132 w 302"/>
                <a:gd name="T43" fmla="*/ 79 h 300"/>
                <a:gd name="T44" fmla="*/ 136 w 302"/>
                <a:gd name="T45" fmla="*/ 50 h 300"/>
                <a:gd name="T46" fmla="*/ 154 w 302"/>
                <a:gd name="T47" fmla="*/ 20 h 300"/>
                <a:gd name="T48" fmla="*/ 168 w 302"/>
                <a:gd name="T49" fmla="*/ 15 h 300"/>
                <a:gd name="T50" fmla="*/ 196 w 302"/>
                <a:gd name="T51" fmla="*/ 0 h 300"/>
                <a:gd name="T52" fmla="*/ 211 w 302"/>
                <a:gd name="T53" fmla="*/ 0 h 300"/>
                <a:gd name="T54" fmla="*/ 342 w 302"/>
                <a:gd name="T55" fmla="*/ 136 h 300"/>
                <a:gd name="T56" fmla="*/ 342 w 302"/>
                <a:gd name="T57" fmla="*/ 79 h 300"/>
                <a:gd name="T58" fmla="*/ 336 w 302"/>
                <a:gd name="T59" fmla="*/ 60 h 300"/>
                <a:gd name="T60" fmla="*/ 313 w 302"/>
                <a:gd name="T61" fmla="*/ 54 h 300"/>
                <a:gd name="T62" fmla="*/ 211 w 302"/>
                <a:gd name="T63" fmla="*/ 54 h 300"/>
                <a:gd name="T64" fmla="*/ 194 w 302"/>
                <a:gd name="T65" fmla="*/ 60 h 300"/>
                <a:gd name="T66" fmla="*/ 185 w 302"/>
                <a:gd name="T67" fmla="*/ 79 h 3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2"/>
                <a:gd name="T103" fmla="*/ 0 h 300"/>
                <a:gd name="T104" fmla="*/ 302 w 302"/>
                <a:gd name="T105" fmla="*/ 300 h 3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2" h="300">
                  <a:moveTo>
                    <a:pt x="120" y="0"/>
                  </a:moveTo>
                  <a:lnTo>
                    <a:pt x="180" y="0"/>
                  </a:lnTo>
                  <a:lnTo>
                    <a:pt x="190" y="0"/>
                  </a:lnTo>
                  <a:lnTo>
                    <a:pt x="198" y="2"/>
                  </a:lnTo>
                  <a:lnTo>
                    <a:pt x="206" y="8"/>
                  </a:lnTo>
                  <a:lnTo>
                    <a:pt x="212" y="12"/>
                  </a:lnTo>
                  <a:lnTo>
                    <a:pt x="218" y="20"/>
                  </a:lnTo>
                  <a:lnTo>
                    <a:pt x="222" y="28"/>
                  </a:lnTo>
                  <a:lnTo>
                    <a:pt x="226" y="36"/>
                  </a:lnTo>
                  <a:lnTo>
                    <a:pt x="226" y="44"/>
                  </a:lnTo>
                  <a:lnTo>
                    <a:pt x="226" y="76"/>
                  </a:lnTo>
                  <a:lnTo>
                    <a:pt x="272" y="76"/>
                  </a:lnTo>
                  <a:lnTo>
                    <a:pt x="282" y="78"/>
                  </a:lnTo>
                  <a:lnTo>
                    <a:pt x="292" y="84"/>
                  </a:lnTo>
                  <a:lnTo>
                    <a:pt x="300" y="94"/>
                  </a:lnTo>
                  <a:lnTo>
                    <a:pt x="302" y="106"/>
                  </a:lnTo>
                  <a:lnTo>
                    <a:pt x="302" y="270"/>
                  </a:lnTo>
                  <a:lnTo>
                    <a:pt x="300" y="282"/>
                  </a:lnTo>
                  <a:lnTo>
                    <a:pt x="292" y="292"/>
                  </a:lnTo>
                  <a:lnTo>
                    <a:pt x="282" y="298"/>
                  </a:lnTo>
                  <a:lnTo>
                    <a:pt x="272" y="300"/>
                  </a:lnTo>
                  <a:lnTo>
                    <a:pt x="30" y="300"/>
                  </a:lnTo>
                  <a:lnTo>
                    <a:pt x="18" y="298"/>
                  </a:lnTo>
                  <a:lnTo>
                    <a:pt x="8" y="292"/>
                  </a:lnTo>
                  <a:lnTo>
                    <a:pt x="2" y="282"/>
                  </a:lnTo>
                  <a:lnTo>
                    <a:pt x="0" y="270"/>
                  </a:lnTo>
                  <a:lnTo>
                    <a:pt x="0" y="106"/>
                  </a:lnTo>
                  <a:lnTo>
                    <a:pt x="2" y="94"/>
                  </a:lnTo>
                  <a:lnTo>
                    <a:pt x="8" y="84"/>
                  </a:lnTo>
                  <a:lnTo>
                    <a:pt x="18" y="78"/>
                  </a:lnTo>
                  <a:lnTo>
                    <a:pt x="30" y="76"/>
                  </a:lnTo>
                  <a:lnTo>
                    <a:pt x="76" y="76"/>
                  </a:lnTo>
                  <a:lnTo>
                    <a:pt x="76" y="44"/>
                  </a:lnTo>
                  <a:lnTo>
                    <a:pt x="76" y="36"/>
                  </a:lnTo>
                  <a:lnTo>
                    <a:pt x="78" y="28"/>
                  </a:lnTo>
                  <a:lnTo>
                    <a:pt x="82" y="20"/>
                  </a:lnTo>
                  <a:lnTo>
                    <a:pt x="88" y="12"/>
                  </a:lnTo>
                  <a:lnTo>
                    <a:pt x="96" y="8"/>
                  </a:lnTo>
                  <a:lnTo>
                    <a:pt x="104" y="2"/>
                  </a:lnTo>
                  <a:lnTo>
                    <a:pt x="112" y="0"/>
                  </a:lnTo>
                  <a:lnTo>
                    <a:pt x="120" y="0"/>
                  </a:lnTo>
                  <a:close/>
                  <a:moveTo>
                    <a:pt x="106" y="76"/>
                  </a:moveTo>
                  <a:lnTo>
                    <a:pt x="196" y="76"/>
                  </a:lnTo>
                  <a:lnTo>
                    <a:pt x="196" y="44"/>
                  </a:lnTo>
                  <a:lnTo>
                    <a:pt x="196" y="38"/>
                  </a:lnTo>
                  <a:lnTo>
                    <a:pt x="192" y="34"/>
                  </a:lnTo>
                  <a:lnTo>
                    <a:pt x="188" y="30"/>
                  </a:lnTo>
                  <a:lnTo>
                    <a:pt x="180" y="30"/>
                  </a:lnTo>
                  <a:lnTo>
                    <a:pt x="120" y="30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6" y="38"/>
                  </a:lnTo>
                  <a:lnTo>
                    <a:pt x="106" y="44"/>
                  </a:lnTo>
                  <a:lnTo>
                    <a:pt x="106" y="76"/>
                  </a:lnTo>
                  <a:close/>
                </a:path>
              </a:pathLst>
            </a:custGeom>
            <a:solidFill>
              <a:srgbClr val="FF66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9176" name="Oval 3265"/>
          <p:cNvSpPr>
            <a:spLocks noChangeArrowheads="1"/>
          </p:cNvSpPr>
          <p:nvPr/>
        </p:nvSpPr>
        <p:spPr bwMode="auto">
          <a:xfrm>
            <a:off x="3348038" y="3141663"/>
            <a:ext cx="574675" cy="215900"/>
          </a:xfrm>
          <a:prstGeom prst="ellipse">
            <a:avLst/>
          </a:prstGeom>
          <a:solidFill>
            <a:srgbClr val="D60093">
              <a:alpha val="41960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9177" name="Oval 3266"/>
          <p:cNvSpPr>
            <a:spLocks noChangeArrowheads="1"/>
          </p:cNvSpPr>
          <p:nvPr/>
        </p:nvSpPr>
        <p:spPr bwMode="auto">
          <a:xfrm>
            <a:off x="3995738" y="4394200"/>
            <a:ext cx="574675" cy="215900"/>
          </a:xfrm>
          <a:prstGeom prst="ellipse">
            <a:avLst/>
          </a:prstGeom>
          <a:solidFill>
            <a:srgbClr val="D60093">
              <a:alpha val="41960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9178" name="Oval 3267"/>
          <p:cNvSpPr>
            <a:spLocks noChangeArrowheads="1"/>
          </p:cNvSpPr>
          <p:nvPr/>
        </p:nvSpPr>
        <p:spPr bwMode="auto">
          <a:xfrm>
            <a:off x="5157788" y="2968625"/>
            <a:ext cx="574675" cy="215900"/>
          </a:xfrm>
          <a:prstGeom prst="ellipse">
            <a:avLst/>
          </a:prstGeom>
          <a:solidFill>
            <a:srgbClr val="660033">
              <a:alpha val="32941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3" name="Rectangle 3645"/>
          <p:cNvSpPr>
            <a:spLocks noChangeArrowheads="1"/>
          </p:cNvSpPr>
          <p:nvPr/>
        </p:nvSpPr>
        <p:spPr bwMode="auto">
          <a:xfrm>
            <a:off x="1374775" y="5330478"/>
            <a:ext cx="6264275" cy="2159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grpSp>
        <p:nvGrpSpPr>
          <p:cNvPr id="51214" name="Group 3616"/>
          <p:cNvGrpSpPr>
            <a:grpSpLocks/>
          </p:cNvGrpSpPr>
          <p:nvPr/>
        </p:nvGrpSpPr>
        <p:grpSpPr bwMode="auto">
          <a:xfrm>
            <a:off x="33338" y="980728"/>
            <a:ext cx="8570912" cy="3549650"/>
            <a:chOff x="21" y="1870"/>
            <a:chExt cx="5399" cy="2236"/>
          </a:xfrm>
        </p:grpSpPr>
        <p:graphicFrame>
          <p:nvGraphicFramePr>
            <p:cNvPr id="51212" name="Object 12"/>
            <p:cNvGraphicFramePr>
              <a:graphicFrameLocks noChangeAspect="1"/>
            </p:cNvGraphicFramePr>
            <p:nvPr/>
          </p:nvGraphicFramePr>
          <p:xfrm>
            <a:off x="21" y="1870"/>
            <a:ext cx="2723" cy="2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23" name="차트" r:id="rId3" imgW="6096076" imgH="4067137" progId="MSGraph.Chart.8">
                    <p:embed followColorScheme="full"/>
                  </p:oleObj>
                </mc:Choice>
                <mc:Fallback>
                  <p:oleObj name="차트" r:id="rId3" imgW="6096076" imgH="4067137" progId="MSGraph.Chart.8">
                    <p:embed followColorScheme="full"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" y="1870"/>
                          <a:ext cx="2723" cy="2236"/>
                        </a:xfrm>
                        <a:prstGeom prst="rect">
                          <a:avLst/>
                        </a:prstGeom>
                        <a:noFill/>
                        <a:effectLst>
                          <a:outerShdw dist="107763" dir="2700000" algn="ctr" rotWithShape="0">
                            <a:srgbClr val="808080">
                              <a:alpha val="50000"/>
                            </a:srgbClr>
                          </a:outerShdw>
                        </a:effectLst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1235" name="Group 3552"/>
            <p:cNvGrpSpPr>
              <a:grpSpLocks/>
            </p:cNvGrpSpPr>
            <p:nvPr/>
          </p:nvGrpSpPr>
          <p:grpSpPr bwMode="auto">
            <a:xfrm>
              <a:off x="3161" y="2011"/>
              <a:ext cx="549" cy="1954"/>
              <a:chOff x="3107" y="1661"/>
              <a:chExt cx="507" cy="1807"/>
            </a:xfrm>
          </p:grpSpPr>
          <p:sp>
            <p:nvSpPr>
              <p:cNvPr id="51283" name="AutoShape 3546"/>
              <p:cNvSpPr>
                <a:spLocks noChangeArrowheads="1"/>
              </p:cNvSpPr>
              <p:nvPr/>
            </p:nvSpPr>
            <p:spPr bwMode="auto">
              <a:xfrm>
                <a:off x="3107" y="1661"/>
                <a:ext cx="233" cy="1807"/>
              </a:xfrm>
              <a:prstGeom prst="cube">
                <a:avLst>
                  <a:gd name="adj" fmla="val 11468"/>
                </a:avLst>
              </a:prstGeom>
              <a:solidFill>
                <a:srgbClr val="DADAD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115888" tIns="57150" rIns="115888" bIns="57150" anchor="ctr"/>
              <a:lstStyle/>
              <a:p>
                <a:pPr algn="r" latinLnBrk="1">
                  <a:lnSpc>
                    <a:spcPct val="90000"/>
                  </a:lnSpc>
                </a:pPr>
                <a:endParaRPr kumimoji="1" lang="zh-CN" altLang="zh-CN" sz="2000">
                  <a:solidFill>
                    <a:srgbClr val="000000"/>
                  </a:solidFill>
                  <a:latin typeface="Helvetica" pitchFamily="34" charset="0"/>
                  <a:ea typeface="굴림" pitchFamily="34" charset="-127"/>
                </a:endParaRPr>
              </a:p>
            </p:txBody>
          </p:sp>
          <p:grpSp>
            <p:nvGrpSpPr>
              <p:cNvPr id="51284" name="Group 3551"/>
              <p:cNvGrpSpPr>
                <a:grpSpLocks/>
              </p:cNvGrpSpPr>
              <p:nvPr/>
            </p:nvGrpSpPr>
            <p:grpSpPr bwMode="auto">
              <a:xfrm>
                <a:off x="3291" y="1893"/>
                <a:ext cx="323" cy="1344"/>
                <a:chOff x="3291" y="1946"/>
                <a:chExt cx="323" cy="1344"/>
              </a:xfrm>
            </p:grpSpPr>
            <p:sp>
              <p:nvSpPr>
                <p:cNvPr id="35915" name="AutoShape 3548"/>
                <p:cNvSpPr>
                  <a:spLocks noChangeArrowheads="1"/>
                </p:cNvSpPr>
                <p:nvPr/>
              </p:nvSpPr>
              <p:spPr bwMode="auto">
                <a:xfrm rot="-5400000">
                  <a:off x="3243" y="1994"/>
                  <a:ext cx="418" cy="322"/>
                </a:xfrm>
                <a:prstGeom prst="downArrow">
                  <a:avLst>
                    <a:gd name="adj1" fmla="val 50000"/>
                    <a:gd name="adj2" fmla="val 37347"/>
                  </a:avLst>
                </a:prstGeom>
                <a:solidFill>
                  <a:srgbClr val="DADADA"/>
                </a:solidFill>
                <a:ln>
                  <a:noFill/>
                </a:ln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  <a:extLst/>
              </p:spPr>
              <p:txBody>
                <a:bodyPr vert="eaVert" wrap="none" anchor="ctr"/>
                <a:lstStyle/>
                <a:p>
                  <a:pPr algn="r" latinLnBrk="1">
                    <a:defRPr/>
                  </a:pPr>
                  <a:endParaRPr kumimoji="1" lang="zh-CN" altLang="en-US" sz="800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endParaRPr>
                </a:p>
              </p:txBody>
            </p:sp>
            <p:sp>
              <p:nvSpPr>
                <p:cNvPr id="35916" name="AutoShape 3547"/>
                <p:cNvSpPr>
                  <a:spLocks noChangeArrowheads="1"/>
                </p:cNvSpPr>
                <p:nvPr/>
              </p:nvSpPr>
              <p:spPr bwMode="auto">
                <a:xfrm rot="-5400000">
                  <a:off x="3243" y="2916"/>
                  <a:ext cx="419" cy="322"/>
                </a:xfrm>
                <a:prstGeom prst="downArrow">
                  <a:avLst>
                    <a:gd name="adj1" fmla="val 50000"/>
                    <a:gd name="adj2" fmla="val 37347"/>
                  </a:avLst>
                </a:prstGeom>
                <a:solidFill>
                  <a:srgbClr val="DADADA"/>
                </a:solidFill>
                <a:ln>
                  <a:noFill/>
                </a:ln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  <a:extLst/>
              </p:spPr>
              <p:txBody>
                <a:bodyPr vert="eaVert" wrap="none" anchor="ctr"/>
                <a:lstStyle/>
                <a:p>
                  <a:pPr algn="r" latinLnBrk="1">
                    <a:defRPr/>
                  </a:pPr>
                  <a:endParaRPr kumimoji="1" lang="zh-CN" altLang="en-US" sz="800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endParaRPr>
                </a:p>
              </p:txBody>
            </p:sp>
          </p:grpSp>
        </p:grpSp>
        <p:grpSp>
          <p:nvGrpSpPr>
            <p:cNvPr id="51236" name="Group 3553"/>
            <p:cNvGrpSpPr>
              <a:grpSpLocks/>
            </p:cNvGrpSpPr>
            <p:nvPr/>
          </p:nvGrpSpPr>
          <p:grpSpPr bwMode="auto">
            <a:xfrm>
              <a:off x="3772" y="2007"/>
              <a:ext cx="1648" cy="1962"/>
              <a:chOff x="3672" y="1662"/>
              <a:chExt cx="1523" cy="1813"/>
            </a:xfrm>
          </p:grpSpPr>
          <p:sp>
            <p:nvSpPr>
              <p:cNvPr id="35911" name="AutoShape 3545"/>
              <p:cNvSpPr>
                <a:spLocks noChangeArrowheads="1"/>
              </p:cNvSpPr>
              <p:nvPr/>
            </p:nvSpPr>
            <p:spPr bwMode="auto">
              <a:xfrm>
                <a:off x="3672" y="1662"/>
                <a:ext cx="1523" cy="816"/>
              </a:xfrm>
              <a:prstGeom prst="cube">
                <a:avLst>
                  <a:gd name="adj" fmla="val 3986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dist="71842" dir="2700000" algn="ctr" rotWithShape="0">
                  <a:schemeClr val="bg2"/>
                </a:outerShdw>
              </a:effectLst>
              <a:extLst/>
            </p:spPr>
            <p:txBody>
              <a:bodyPr rot="10800000" vert="eaVert" wrap="none" lIns="115888" tIns="57150" rIns="115888" bIns="57150" anchor="ctr"/>
              <a:lstStyle/>
              <a:p>
                <a:pPr algn="r" latinLnBrk="1">
                  <a:lnSpc>
                    <a:spcPct val="90000"/>
                  </a:lnSpc>
                  <a:defRPr/>
                </a:pPr>
                <a:endParaRPr kumimoji="1" lang="en-US" altLang="ko-KR" sz="2000">
                  <a:solidFill>
                    <a:srgbClr val="000000"/>
                  </a:solidFill>
                  <a:latin typeface="Helvetica" pitchFamily="34" charset="0"/>
                  <a:ea typeface="굴림" pitchFamily="34" charset="-127"/>
                </a:endParaRPr>
              </a:p>
              <a:p>
                <a:pPr algn="r" latinLnBrk="1">
                  <a:lnSpc>
                    <a:spcPct val="90000"/>
                  </a:lnSpc>
                  <a:defRPr/>
                </a:pPr>
                <a:endParaRPr kumimoji="1" lang="en-US" altLang="ko-KR" sz="2000">
                  <a:solidFill>
                    <a:srgbClr val="000000"/>
                  </a:solidFill>
                  <a:latin typeface="Helvetica" pitchFamily="34" charset="0"/>
                  <a:ea typeface="굴림" pitchFamily="34" charset="-127"/>
                </a:endParaRPr>
              </a:p>
            </p:txBody>
          </p:sp>
          <p:sp>
            <p:nvSpPr>
              <p:cNvPr id="35912" name="AutoShape 3550"/>
              <p:cNvSpPr>
                <a:spLocks noChangeArrowheads="1"/>
              </p:cNvSpPr>
              <p:nvPr/>
            </p:nvSpPr>
            <p:spPr bwMode="auto">
              <a:xfrm>
                <a:off x="3672" y="2659"/>
                <a:ext cx="1523" cy="816"/>
              </a:xfrm>
              <a:prstGeom prst="cube">
                <a:avLst>
                  <a:gd name="adj" fmla="val 3986"/>
                </a:avLst>
              </a:prstGeom>
              <a:solidFill>
                <a:schemeClr val="accent1"/>
              </a:solidFill>
              <a:ln>
                <a:noFill/>
              </a:ln>
              <a:effectLst>
                <a:outerShdw dist="71842" dir="2700000" algn="ctr" rotWithShape="0">
                  <a:schemeClr val="bg2"/>
                </a:outerShdw>
              </a:effectLst>
              <a:extLst/>
            </p:spPr>
            <p:txBody>
              <a:bodyPr rot="10800000" vert="eaVert" wrap="none" lIns="115888" tIns="57150" rIns="115888" bIns="57150" anchor="ctr"/>
              <a:lstStyle/>
              <a:p>
                <a:pPr algn="r" latinLnBrk="1">
                  <a:lnSpc>
                    <a:spcPct val="90000"/>
                  </a:lnSpc>
                  <a:defRPr/>
                </a:pPr>
                <a:endParaRPr kumimoji="1" lang="en-US" altLang="ko-KR" sz="2000">
                  <a:solidFill>
                    <a:srgbClr val="000000"/>
                  </a:solidFill>
                  <a:latin typeface="Helvetica" pitchFamily="34" charset="0"/>
                  <a:ea typeface="굴림" pitchFamily="34" charset="-127"/>
                </a:endParaRPr>
              </a:p>
              <a:p>
                <a:pPr algn="r" latinLnBrk="1">
                  <a:lnSpc>
                    <a:spcPct val="90000"/>
                  </a:lnSpc>
                  <a:defRPr/>
                </a:pPr>
                <a:endParaRPr kumimoji="1" lang="en-US" altLang="ko-KR" sz="2000">
                  <a:solidFill>
                    <a:srgbClr val="000000"/>
                  </a:solidFill>
                  <a:latin typeface="Helvetica" pitchFamily="34" charset="0"/>
                  <a:ea typeface="굴림" pitchFamily="34" charset="-127"/>
                </a:endParaRPr>
              </a:p>
            </p:txBody>
          </p:sp>
        </p:grpSp>
        <p:sp>
          <p:nvSpPr>
            <p:cNvPr id="51237" name="Line 3554"/>
            <p:cNvSpPr>
              <a:spLocks noChangeShapeType="1"/>
            </p:cNvSpPr>
            <p:nvPr/>
          </p:nvSpPr>
          <p:spPr bwMode="auto">
            <a:xfrm flipH="1">
              <a:off x="1346" y="2057"/>
              <a:ext cx="1815" cy="246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51238" name="Line 3555"/>
            <p:cNvSpPr>
              <a:spLocks noChangeShapeType="1"/>
            </p:cNvSpPr>
            <p:nvPr/>
          </p:nvSpPr>
          <p:spPr bwMode="auto">
            <a:xfrm>
              <a:off x="1338" y="3652"/>
              <a:ext cx="1823" cy="319"/>
            </a:xfrm>
            <a:prstGeom prst="line">
              <a:avLst/>
            </a:prstGeom>
            <a:noFill/>
            <a:ln w="15875" cap="rnd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51239" name="Text Box 3557"/>
            <p:cNvSpPr txBox="1">
              <a:spLocks noChangeArrowheads="1"/>
            </p:cNvSpPr>
            <p:nvPr/>
          </p:nvSpPr>
          <p:spPr bwMode="auto">
            <a:xfrm>
              <a:off x="3118" y="2401"/>
              <a:ext cx="59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r" latinLnBrk="1"/>
              <a:r>
                <a:rPr kumimoji="1" lang="en-US" altLang="ko-KR" sz="1000">
                  <a:solidFill>
                    <a:srgbClr val="003399"/>
                  </a:solidFill>
                  <a:latin typeface="Dotum" pitchFamily="34" charset="-127"/>
                  <a:ea typeface="Dotum" pitchFamily="34" charset="-127"/>
                </a:rPr>
                <a:t>SECTION_01</a:t>
              </a:r>
            </a:p>
          </p:txBody>
        </p:sp>
        <p:sp>
          <p:nvSpPr>
            <p:cNvPr id="51240" name="Text Box 3559"/>
            <p:cNvSpPr txBox="1">
              <a:spLocks noChangeArrowheads="1"/>
            </p:cNvSpPr>
            <p:nvPr/>
          </p:nvSpPr>
          <p:spPr bwMode="auto">
            <a:xfrm>
              <a:off x="3118" y="3420"/>
              <a:ext cx="59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r" latinLnBrk="1"/>
              <a:r>
                <a:rPr kumimoji="1" lang="en-US" altLang="ko-KR" sz="1000">
                  <a:solidFill>
                    <a:srgbClr val="CC0000"/>
                  </a:solidFill>
                  <a:latin typeface="Dotum" pitchFamily="34" charset="-127"/>
                  <a:ea typeface="Dotum" pitchFamily="34" charset="-127"/>
                </a:rPr>
                <a:t>SECTION_02</a:t>
              </a:r>
            </a:p>
          </p:txBody>
        </p:sp>
        <p:sp>
          <p:nvSpPr>
            <p:cNvPr id="51241" name="Freeform 3563"/>
            <p:cNvSpPr>
              <a:spLocks noEditPoints="1"/>
            </p:cNvSpPr>
            <p:nvPr/>
          </p:nvSpPr>
          <p:spPr bwMode="auto">
            <a:xfrm>
              <a:off x="567" y="2568"/>
              <a:ext cx="226" cy="225"/>
            </a:xfrm>
            <a:custGeom>
              <a:avLst/>
              <a:gdLst>
                <a:gd name="T0" fmla="*/ 24 w 302"/>
                <a:gd name="T1" fmla="*/ 0 h 300"/>
                <a:gd name="T2" fmla="*/ 25 w 302"/>
                <a:gd name="T3" fmla="*/ 0 h 300"/>
                <a:gd name="T4" fmla="*/ 27 w 302"/>
                <a:gd name="T5" fmla="*/ 2 h 300"/>
                <a:gd name="T6" fmla="*/ 28 w 302"/>
                <a:gd name="T7" fmla="*/ 2 h 300"/>
                <a:gd name="T8" fmla="*/ 29 w 302"/>
                <a:gd name="T9" fmla="*/ 4 h 300"/>
                <a:gd name="T10" fmla="*/ 29 w 302"/>
                <a:gd name="T11" fmla="*/ 5 h 300"/>
                <a:gd name="T12" fmla="*/ 36 w 302"/>
                <a:gd name="T13" fmla="*/ 10 h 300"/>
                <a:gd name="T14" fmla="*/ 37 w 302"/>
                <a:gd name="T15" fmla="*/ 10 h 300"/>
                <a:gd name="T16" fmla="*/ 39 w 302"/>
                <a:gd name="T17" fmla="*/ 10 h 300"/>
                <a:gd name="T18" fmla="*/ 39 w 302"/>
                <a:gd name="T19" fmla="*/ 14 h 300"/>
                <a:gd name="T20" fmla="*/ 39 w 302"/>
                <a:gd name="T21" fmla="*/ 36 h 300"/>
                <a:gd name="T22" fmla="*/ 39 w 302"/>
                <a:gd name="T23" fmla="*/ 39 h 300"/>
                <a:gd name="T24" fmla="*/ 37 w 302"/>
                <a:gd name="T25" fmla="*/ 40 h 300"/>
                <a:gd name="T26" fmla="*/ 4 w 302"/>
                <a:gd name="T27" fmla="*/ 40 h 300"/>
                <a:gd name="T28" fmla="*/ 2 w 302"/>
                <a:gd name="T29" fmla="*/ 40 h 300"/>
                <a:gd name="T30" fmla="*/ 1 w 302"/>
                <a:gd name="T31" fmla="*/ 39 h 300"/>
                <a:gd name="T32" fmla="*/ 0 w 302"/>
                <a:gd name="T33" fmla="*/ 36 h 300"/>
                <a:gd name="T34" fmla="*/ 0 w 302"/>
                <a:gd name="T35" fmla="*/ 14 h 300"/>
                <a:gd name="T36" fmla="*/ 1 w 302"/>
                <a:gd name="T37" fmla="*/ 10 h 300"/>
                <a:gd name="T38" fmla="*/ 2 w 302"/>
                <a:gd name="T39" fmla="*/ 10 h 300"/>
                <a:gd name="T40" fmla="*/ 10 w 302"/>
                <a:gd name="T41" fmla="*/ 10 h 300"/>
                <a:gd name="T42" fmla="*/ 10 w 302"/>
                <a:gd name="T43" fmla="*/ 5 h 300"/>
                <a:gd name="T44" fmla="*/ 10 w 302"/>
                <a:gd name="T45" fmla="*/ 4 h 300"/>
                <a:gd name="T46" fmla="*/ 12 w 302"/>
                <a:gd name="T47" fmla="*/ 2 h 300"/>
                <a:gd name="T48" fmla="*/ 12 w 302"/>
                <a:gd name="T49" fmla="*/ 2 h 300"/>
                <a:gd name="T50" fmla="*/ 14 w 302"/>
                <a:gd name="T51" fmla="*/ 0 h 300"/>
                <a:gd name="T52" fmla="*/ 16 w 302"/>
                <a:gd name="T53" fmla="*/ 0 h 300"/>
                <a:gd name="T54" fmla="*/ 25 w 302"/>
                <a:gd name="T55" fmla="*/ 10 h 300"/>
                <a:gd name="T56" fmla="*/ 25 w 302"/>
                <a:gd name="T57" fmla="*/ 5 h 300"/>
                <a:gd name="T58" fmla="*/ 25 w 302"/>
                <a:gd name="T59" fmla="*/ 4 h 300"/>
                <a:gd name="T60" fmla="*/ 24 w 302"/>
                <a:gd name="T61" fmla="*/ 4 h 300"/>
                <a:gd name="T62" fmla="*/ 16 w 302"/>
                <a:gd name="T63" fmla="*/ 4 h 300"/>
                <a:gd name="T64" fmla="*/ 14 w 302"/>
                <a:gd name="T65" fmla="*/ 4 h 300"/>
                <a:gd name="T66" fmla="*/ 14 w 302"/>
                <a:gd name="T67" fmla="*/ 5 h 3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2"/>
                <a:gd name="T103" fmla="*/ 0 h 300"/>
                <a:gd name="T104" fmla="*/ 302 w 302"/>
                <a:gd name="T105" fmla="*/ 300 h 3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2" h="300">
                  <a:moveTo>
                    <a:pt x="120" y="0"/>
                  </a:moveTo>
                  <a:lnTo>
                    <a:pt x="180" y="0"/>
                  </a:lnTo>
                  <a:lnTo>
                    <a:pt x="190" y="0"/>
                  </a:lnTo>
                  <a:lnTo>
                    <a:pt x="198" y="2"/>
                  </a:lnTo>
                  <a:lnTo>
                    <a:pt x="206" y="8"/>
                  </a:lnTo>
                  <a:lnTo>
                    <a:pt x="212" y="12"/>
                  </a:lnTo>
                  <a:lnTo>
                    <a:pt x="218" y="20"/>
                  </a:lnTo>
                  <a:lnTo>
                    <a:pt x="222" y="28"/>
                  </a:lnTo>
                  <a:lnTo>
                    <a:pt x="226" y="36"/>
                  </a:lnTo>
                  <a:lnTo>
                    <a:pt x="226" y="44"/>
                  </a:lnTo>
                  <a:lnTo>
                    <a:pt x="226" y="76"/>
                  </a:lnTo>
                  <a:lnTo>
                    <a:pt x="272" y="76"/>
                  </a:lnTo>
                  <a:lnTo>
                    <a:pt x="282" y="78"/>
                  </a:lnTo>
                  <a:lnTo>
                    <a:pt x="292" y="84"/>
                  </a:lnTo>
                  <a:lnTo>
                    <a:pt x="300" y="94"/>
                  </a:lnTo>
                  <a:lnTo>
                    <a:pt x="302" y="106"/>
                  </a:lnTo>
                  <a:lnTo>
                    <a:pt x="302" y="270"/>
                  </a:lnTo>
                  <a:lnTo>
                    <a:pt x="300" y="282"/>
                  </a:lnTo>
                  <a:lnTo>
                    <a:pt x="292" y="292"/>
                  </a:lnTo>
                  <a:lnTo>
                    <a:pt x="282" y="298"/>
                  </a:lnTo>
                  <a:lnTo>
                    <a:pt x="272" y="300"/>
                  </a:lnTo>
                  <a:lnTo>
                    <a:pt x="30" y="300"/>
                  </a:lnTo>
                  <a:lnTo>
                    <a:pt x="18" y="298"/>
                  </a:lnTo>
                  <a:lnTo>
                    <a:pt x="8" y="292"/>
                  </a:lnTo>
                  <a:lnTo>
                    <a:pt x="2" y="282"/>
                  </a:lnTo>
                  <a:lnTo>
                    <a:pt x="0" y="270"/>
                  </a:lnTo>
                  <a:lnTo>
                    <a:pt x="0" y="106"/>
                  </a:lnTo>
                  <a:lnTo>
                    <a:pt x="2" y="94"/>
                  </a:lnTo>
                  <a:lnTo>
                    <a:pt x="8" y="84"/>
                  </a:lnTo>
                  <a:lnTo>
                    <a:pt x="18" y="78"/>
                  </a:lnTo>
                  <a:lnTo>
                    <a:pt x="30" y="76"/>
                  </a:lnTo>
                  <a:lnTo>
                    <a:pt x="76" y="76"/>
                  </a:lnTo>
                  <a:lnTo>
                    <a:pt x="76" y="44"/>
                  </a:lnTo>
                  <a:lnTo>
                    <a:pt x="76" y="36"/>
                  </a:lnTo>
                  <a:lnTo>
                    <a:pt x="78" y="28"/>
                  </a:lnTo>
                  <a:lnTo>
                    <a:pt x="82" y="20"/>
                  </a:lnTo>
                  <a:lnTo>
                    <a:pt x="88" y="12"/>
                  </a:lnTo>
                  <a:lnTo>
                    <a:pt x="96" y="8"/>
                  </a:lnTo>
                  <a:lnTo>
                    <a:pt x="104" y="2"/>
                  </a:lnTo>
                  <a:lnTo>
                    <a:pt x="112" y="0"/>
                  </a:lnTo>
                  <a:lnTo>
                    <a:pt x="120" y="0"/>
                  </a:lnTo>
                  <a:close/>
                  <a:moveTo>
                    <a:pt x="106" y="76"/>
                  </a:moveTo>
                  <a:lnTo>
                    <a:pt x="196" y="76"/>
                  </a:lnTo>
                  <a:lnTo>
                    <a:pt x="196" y="44"/>
                  </a:lnTo>
                  <a:lnTo>
                    <a:pt x="196" y="38"/>
                  </a:lnTo>
                  <a:lnTo>
                    <a:pt x="192" y="34"/>
                  </a:lnTo>
                  <a:lnTo>
                    <a:pt x="188" y="30"/>
                  </a:lnTo>
                  <a:lnTo>
                    <a:pt x="180" y="30"/>
                  </a:lnTo>
                  <a:lnTo>
                    <a:pt x="120" y="30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6" y="38"/>
                  </a:lnTo>
                  <a:lnTo>
                    <a:pt x="106" y="44"/>
                  </a:lnTo>
                  <a:lnTo>
                    <a:pt x="106" y="76"/>
                  </a:lnTo>
                  <a:close/>
                </a:path>
              </a:pathLst>
            </a:custGeom>
            <a:solidFill>
              <a:schemeClr val="bg1">
                <a:alpha val="7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2" name="Freeform 3564"/>
            <p:cNvSpPr>
              <a:spLocks noEditPoints="1"/>
            </p:cNvSpPr>
            <p:nvPr/>
          </p:nvSpPr>
          <p:spPr bwMode="auto">
            <a:xfrm>
              <a:off x="1210" y="2907"/>
              <a:ext cx="242" cy="243"/>
            </a:xfrm>
            <a:custGeom>
              <a:avLst/>
              <a:gdLst>
                <a:gd name="T0" fmla="*/ 11 w 300"/>
                <a:gd name="T1" fmla="*/ 6 h 302"/>
                <a:gd name="T2" fmla="*/ 10 w 300"/>
                <a:gd name="T3" fmla="*/ 3 h 302"/>
                <a:gd name="T4" fmla="*/ 10 w 300"/>
                <a:gd name="T5" fmla="*/ 2 h 302"/>
                <a:gd name="T6" fmla="*/ 13 w 300"/>
                <a:gd name="T7" fmla="*/ 0 h 302"/>
                <a:gd name="T8" fmla="*/ 31 w 300"/>
                <a:gd name="T9" fmla="*/ 16 h 302"/>
                <a:gd name="T10" fmla="*/ 52 w 300"/>
                <a:gd name="T11" fmla="*/ 2 h 302"/>
                <a:gd name="T12" fmla="*/ 53 w 300"/>
                <a:gd name="T13" fmla="*/ 0 h 302"/>
                <a:gd name="T14" fmla="*/ 56 w 300"/>
                <a:gd name="T15" fmla="*/ 2 h 302"/>
                <a:gd name="T16" fmla="*/ 56 w 300"/>
                <a:gd name="T17" fmla="*/ 4 h 302"/>
                <a:gd name="T18" fmla="*/ 60 w 300"/>
                <a:gd name="T19" fmla="*/ 16 h 302"/>
                <a:gd name="T20" fmla="*/ 65 w 300"/>
                <a:gd name="T21" fmla="*/ 19 h 302"/>
                <a:gd name="T22" fmla="*/ 66 w 300"/>
                <a:gd name="T23" fmla="*/ 23 h 302"/>
                <a:gd name="T24" fmla="*/ 66 w 300"/>
                <a:gd name="T25" fmla="*/ 61 h 302"/>
                <a:gd name="T26" fmla="*/ 62 w 300"/>
                <a:gd name="T27" fmla="*/ 65 h 302"/>
                <a:gd name="T28" fmla="*/ 6 w 300"/>
                <a:gd name="T29" fmla="*/ 66 h 302"/>
                <a:gd name="T30" fmla="*/ 2 w 300"/>
                <a:gd name="T31" fmla="*/ 64 h 302"/>
                <a:gd name="T32" fmla="*/ 0 w 300"/>
                <a:gd name="T33" fmla="*/ 23 h 302"/>
                <a:gd name="T34" fmla="*/ 2 w 300"/>
                <a:gd name="T35" fmla="*/ 19 h 302"/>
                <a:gd name="T36" fmla="*/ 6 w 300"/>
                <a:gd name="T37" fmla="*/ 16 h 302"/>
                <a:gd name="T38" fmla="*/ 10 w 300"/>
                <a:gd name="T39" fmla="*/ 23 h 302"/>
                <a:gd name="T40" fmla="*/ 6 w 300"/>
                <a:gd name="T41" fmla="*/ 25 h 302"/>
                <a:gd name="T42" fmla="*/ 6 w 300"/>
                <a:gd name="T43" fmla="*/ 56 h 302"/>
                <a:gd name="T44" fmla="*/ 8 w 300"/>
                <a:gd name="T45" fmla="*/ 59 h 302"/>
                <a:gd name="T46" fmla="*/ 47 w 300"/>
                <a:gd name="T47" fmla="*/ 60 h 302"/>
                <a:gd name="T48" fmla="*/ 50 w 300"/>
                <a:gd name="T49" fmla="*/ 58 h 302"/>
                <a:gd name="T50" fmla="*/ 50 w 300"/>
                <a:gd name="T51" fmla="*/ 27 h 302"/>
                <a:gd name="T52" fmla="*/ 48 w 300"/>
                <a:gd name="T53" fmla="*/ 23 h 302"/>
                <a:gd name="T54" fmla="*/ 57 w 300"/>
                <a:gd name="T55" fmla="*/ 43 h 302"/>
                <a:gd name="T56" fmla="*/ 54 w 300"/>
                <a:gd name="T57" fmla="*/ 44 h 302"/>
                <a:gd name="T58" fmla="*/ 53 w 300"/>
                <a:gd name="T59" fmla="*/ 46 h 302"/>
                <a:gd name="T60" fmla="*/ 56 w 300"/>
                <a:gd name="T61" fmla="*/ 49 h 302"/>
                <a:gd name="T62" fmla="*/ 60 w 300"/>
                <a:gd name="T63" fmla="*/ 49 h 302"/>
                <a:gd name="T64" fmla="*/ 63 w 300"/>
                <a:gd name="T65" fmla="*/ 47 h 302"/>
                <a:gd name="T66" fmla="*/ 63 w 300"/>
                <a:gd name="T67" fmla="*/ 44 h 302"/>
                <a:gd name="T68" fmla="*/ 60 w 300"/>
                <a:gd name="T69" fmla="*/ 43 h 302"/>
                <a:gd name="T70" fmla="*/ 57 w 300"/>
                <a:gd name="T71" fmla="*/ 52 h 302"/>
                <a:gd name="T72" fmla="*/ 53 w 300"/>
                <a:gd name="T73" fmla="*/ 55 h 302"/>
                <a:gd name="T74" fmla="*/ 53 w 300"/>
                <a:gd name="T75" fmla="*/ 58 h 302"/>
                <a:gd name="T76" fmla="*/ 57 w 300"/>
                <a:gd name="T77" fmla="*/ 60 h 302"/>
                <a:gd name="T78" fmla="*/ 62 w 300"/>
                <a:gd name="T79" fmla="*/ 59 h 302"/>
                <a:gd name="T80" fmla="*/ 64 w 300"/>
                <a:gd name="T81" fmla="*/ 56 h 302"/>
                <a:gd name="T82" fmla="*/ 62 w 300"/>
                <a:gd name="T83" fmla="*/ 53 h 302"/>
                <a:gd name="T84" fmla="*/ 57 w 300"/>
                <a:gd name="T85" fmla="*/ 52 h 30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00"/>
                <a:gd name="T130" fmla="*/ 0 h 302"/>
                <a:gd name="T131" fmla="*/ 300 w 300"/>
                <a:gd name="T132" fmla="*/ 302 h 30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00" h="302">
                  <a:moveTo>
                    <a:pt x="30" y="76"/>
                  </a:moveTo>
                  <a:lnTo>
                    <a:pt x="98" y="76"/>
                  </a:lnTo>
                  <a:lnTo>
                    <a:pt x="50" y="26"/>
                  </a:lnTo>
                  <a:lnTo>
                    <a:pt x="46" y="20"/>
                  </a:lnTo>
                  <a:lnTo>
                    <a:pt x="44" y="16"/>
                  </a:lnTo>
                  <a:lnTo>
                    <a:pt x="46" y="8"/>
                  </a:lnTo>
                  <a:lnTo>
                    <a:pt x="48" y="4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6" y="2"/>
                  </a:lnTo>
                  <a:lnTo>
                    <a:pt x="70" y="4"/>
                  </a:lnTo>
                  <a:lnTo>
                    <a:pt x="142" y="76"/>
                  </a:lnTo>
                  <a:lnTo>
                    <a:pt x="158" y="76"/>
                  </a:lnTo>
                  <a:lnTo>
                    <a:pt x="230" y="4"/>
                  </a:lnTo>
                  <a:lnTo>
                    <a:pt x="234" y="2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252" y="4"/>
                  </a:lnTo>
                  <a:lnTo>
                    <a:pt x="254" y="8"/>
                  </a:lnTo>
                  <a:lnTo>
                    <a:pt x="256" y="16"/>
                  </a:lnTo>
                  <a:lnTo>
                    <a:pt x="254" y="20"/>
                  </a:lnTo>
                  <a:lnTo>
                    <a:pt x="252" y="26"/>
                  </a:lnTo>
                  <a:lnTo>
                    <a:pt x="202" y="76"/>
                  </a:lnTo>
                  <a:lnTo>
                    <a:pt x="270" y="76"/>
                  </a:lnTo>
                  <a:lnTo>
                    <a:pt x="282" y="78"/>
                  </a:lnTo>
                  <a:lnTo>
                    <a:pt x="292" y="84"/>
                  </a:lnTo>
                  <a:lnTo>
                    <a:pt x="298" y="94"/>
                  </a:lnTo>
                  <a:lnTo>
                    <a:pt x="300" y="106"/>
                  </a:lnTo>
                  <a:lnTo>
                    <a:pt x="300" y="272"/>
                  </a:lnTo>
                  <a:lnTo>
                    <a:pt x="298" y="282"/>
                  </a:lnTo>
                  <a:lnTo>
                    <a:pt x="292" y="292"/>
                  </a:lnTo>
                  <a:lnTo>
                    <a:pt x="282" y="300"/>
                  </a:lnTo>
                  <a:lnTo>
                    <a:pt x="270" y="302"/>
                  </a:lnTo>
                  <a:lnTo>
                    <a:pt x="30" y="302"/>
                  </a:lnTo>
                  <a:lnTo>
                    <a:pt x="18" y="300"/>
                  </a:lnTo>
                  <a:lnTo>
                    <a:pt x="8" y="292"/>
                  </a:lnTo>
                  <a:lnTo>
                    <a:pt x="2" y="282"/>
                  </a:lnTo>
                  <a:lnTo>
                    <a:pt x="0" y="272"/>
                  </a:lnTo>
                  <a:lnTo>
                    <a:pt x="0" y="106"/>
                  </a:lnTo>
                  <a:lnTo>
                    <a:pt x="2" y="94"/>
                  </a:lnTo>
                  <a:lnTo>
                    <a:pt x="8" y="84"/>
                  </a:lnTo>
                  <a:lnTo>
                    <a:pt x="18" y="78"/>
                  </a:lnTo>
                  <a:lnTo>
                    <a:pt x="30" y="76"/>
                  </a:lnTo>
                  <a:close/>
                  <a:moveTo>
                    <a:pt x="44" y="106"/>
                  </a:moveTo>
                  <a:lnTo>
                    <a:pt x="44" y="106"/>
                  </a:lnTo>
                  <a:lnTo>
                    <a:pt x="38" y="106"/>
                  </a:lnTo>
                  <a:lnTo>
                    <a:pt x="34" y="110"/>
                  </a:lnTo>
                  <a:lnTo>
                    <a:pt x="30" y="114"/>
                  </a:lnTo>
                  <a:lnTo>
                    <a:pt x="30" y="120"/>
                  </a:lnTo>
                  <a:lnTo>
                    <a:pt x="30" y="256"/>
                  </a:lnTo>
                  <a:lnTo>
                    <a:pt x="30" y="262"/>
                  </a:lnTo>
                  <a:lnTo>
                    <a:pt x="34" y="268"/>
                  </a:lnTo>
                  <a:lnTo>
                    <a:pt x="38" y="270"/>
                  </a:lnTo>
                  <a:lnTo>
                    <a:pt x="44" y="272"/>
                  </a:lnTo>
                  <a:lnTo>
                    <a:pt x="210" y="272"/>
                  </a:lnTo>
                  <a:lnTo>
                    <a:pt x="216" y="270"/>
                  </a:lnTo>
                  <a:lnTo>
                    <a:pt x="222" y="268"/>
                  </a:lnTo>
                  <a:lnTo>
                    <a:pt x="224" y="262"/>
                  </a:lnTo>
                  <a:lnTo>
                    <a:pt x="226" y="256"/>
                  </a:lnTo>
                  <a:lnTo>
                    <a:pt x="226" y="120"/>
                  </a:lnTo>
                  <a:lnTo>
                    <a:pt x="224" y="114"/>
                  </a:lnTo>
                  <a:lnTo>
                    <a:pt x="222" y="110"/>
                  </a:lnTo>
                  <a:lnTo>
                    <a:pt x="216" y="106"/>
                  </a:lnTo>
                  <a:lnTo>
                    <a:pt x="210" y="106"/>
                  </a:lnTo>
                  <a:lnTo>
                    <a:pt x="44" y="106"/>
                  </a:lnTo>
                  <a:close/>
                  <a:moveTo>
                    <a:pt x="256" y="196"/>
                  </a:moveTo>
                  <a:lnTo>
                    <a:pt x="256" y="196"/>
                  </a:lnTo>
                  <a:lnTo>
                    <a:pt x="248" y="196"/>
                  </a:lnTo>
                  <a:lnTo>
                    <a:pt x="244" y="200"/>
                  </a:lnTo>
                  <a:lnTo>
                    <a:pt x="242" y="204"/>
                  </a:lnTo>
                  <a:lnTo>
                    <a:pt x="240" y="210"/>
                  </a:lnTo>
                  <a:lnTo>
                    <a:pt x="242" y="218"/>
                  </a:lnTo>
                  <a:lnTo>
                    <a:pt x="244" y="222"/>
                  </a:lnTo>
                  <a:lnTo>
                    <a:pt x="248" y="226"/>
                  </a:lnTo>
                  <a:lnTo>
                    <a:pt x="256" y="226"/>
                  </a:lnTo>
                  <a:lnTo>
                    <a:pt x="270" y="226"/>
                  </a:lnTo>
                  <a:lnTo>
                    <a:pt x="278" y="226"/>
                  </a:lnTo>
                  <a:lnTo>
                    <a:pt x="282" y="222"/>
                  </a:lnTo>
                  <a:lnTo>
                    <a:pt x="284" y="218"/>
                  </a:lnTo>
                  <a:lnTo>
                    <a:pt x="286" y="210"/>
                  </a:lnTo>
                  <a:lnTo>
                    <a:pt x="284" y="204"/>
                  </a:lnTo>
                  <a:lnTo>
                    <a:pt x="282" y="200"/>
                  </a:lnTo>
                  <a:lnTo>
                    <a:pt x="278" y="196"/>
                  </a:lnTo>
                  <a:lnTo>
                    <a:pt x="270" y="196"/>
                  </a:lnTo>
                  <a:lnTo>
                    <a:pt x="256" y="196"/>
                  </a:lnTo>
                  <a:close/>
                  <a:moveTo>
                    <a:pt x="256" y="242"/>
                  </a:moveTo>
                  <a:lnTo>
                    <a:pt x="256" y="242"/>
                  </a:lnTo>
                  <a:lnTo>
                    <a:pt x="248" y="242"/>
                  </a:lnTo>
                  <a:lnTo>
                    <a:pt x="244" y="244"/>
                  </a:lnTo>
                  <a:lnTo>
                    <a:pt x="242" y="250"/>
                  </a:lnTo>
                  <a:lnTo>
                    <a:pt x="240" y="256"/>
                  </a:lnTo>
                  <a:lnTo>
                    <a:pt x="242" y="262"/>
                  </a:lnTo>
                  <a:lnTo>
                    <a:pt x="244" y="268"/>
                  </a:lnTo>
                  <a:lnTo>
                    <a:pt x="248" y="270"/>
                  </a:lnTo>
                  <a:lnTo>
                    <a:pt x="256" y="272"/>
                  </a:lnTo>
                  <a:lnTo>
                    <a:pt x="270" y="272"/>
                  </a:lnTo>
                  <a:lnTo>
                    <a:pt x="278" y="270"/>
                  </a:lnTo>
                  <a:lnTo>
                    <a:pt x="282" y="268"/>
                  </a:lnTo>
                  <a:lnTo>
                    <a:pt x="284" y="262"/>
                  </a:lnTo>
                  <a:lnTo>
                    <a:pt x="286" y="256"/>
                  </a:lnTo>
                  <a:lnTo>
                    <a:pt x="284" y="250"/>
                  </a:lnTo>
                  <a:lnTo>
                    <a:pt x="282" y="244"/>
                  </a:lnTo>
                  <a:lnTo>
                    <a:pt x="278" y="242"/>
                  </a:lnTo>
                  <a:lnTo>
                    <a:pt x="270" y="242"/>
                  </a:lnTo>
                  <a:lnTo>
                    <a:pt x="256" y="242"/>
                  </a:lnTo>
                  <a:close/>
                </a:path>
              </a:pathLst>
            </a:custGeom>
            <a:solidFill>
              <a:schemeClr val="bg1">
                <a:alpha val="7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3" name="Freeform 3565"/>
            <p:cNvSpPr>
              <a:spLocks noEditPoints="1"/>
            </p:cNvSpPr>
            <p:nvPr/>
          </p:nvSpPr>
          <p:spPr bwMode="auto">
            <a:xfrm>
              <a:off x="930" y="2383"/>
              <a:ext cx="272" cy="270"/>
            </a:xfrm>
            <a:custGeom>
              <a:avLst/>
              <a:gdLst>
                <a:gd name="T0" fmla="*/ 1 w 530"/>
                <a:gd name="T1" fmla="*/ 5 h 526"/>
                <a:gd name="T2" fmla="*/ 1 w 530"/>
                <a:gd name="T3" fmla="*/ 5 h 526"/>
                <a:gd name="T4" fmla="*/ 1 w 530"/>
                <a:gd name="T5" fmla="*/ 5 h 526"/>
                <a:gd name="T6" fmla="*/ 1 w 530"/>
                <a:gd name="T7" fmla="*/ 3 h 526"/>
                <a:gd name="T8" fmla="*/ 1 w 530"/>
                <a:gd name="T9" fmla="*/ 3 h 526"/>
                <a:gd name="T10" fmla="*/ 1 w 530"/>
                <a:gd name="T11" fmla="*/ 3 h 526"/>
                <a:gd name="T12" fmla="*/ 0 w 530"/>
                <a:gd name="T13" fmla="*/ 3 h 526"/>
                <a:gd name="T14" fmla="*/ 1 w 530"/>
                <a:gd name="T15" fmla="*/ 3 h 526"/>
                <a:gd name="T16" fmla="*/ 3 w 530"/>
                <a:gd name="T17" fmla="*/ 1 h 526"/>
                <a:gd name="T18" fmla="*/ 3 w 530"/>
                <a:gd name="T19" fmla="*/ 0 h 526"/>
                <a:gd name="T20" fmla="*/ 3 w 530"/>
                <a:gd name="T21" fmla="*/ 0 h 526"/>
                <a:gd name="T22" fmla="*/ 3 w 530"/>
                <a:gd name="T23" fmla="*/ 1 h 526"/>
                <a:gd name="T24" fmla="*/ 4 w 530"/>
                <a:gd name="T25" fmla="*/ 1 h 526"/>
                <a:gd name="T26" fmla="*/ 4 w 530"/>
                <a:gd name="T27" fmla="*/ 1 h 526"/>
                <a:gd name="T28" fmla="*/ 4 w 530"/>
                <a:gd name="T29" fmla="*/ 1 h 526"/>
                <a:gd name="T30" fmla="*/ 4 w 530"/>
                <a:gd name="T31" fmla="*/ 1 h 526"/>
                <a:gd name="T32" fmla="*/ 4 w 530"/>
                <a:gd name="T33" fmla="*/ 1 h 526"/>
                <a:gd name="T34" fmla="*/ 4 w 530"/>
                <a:gd name="T35" fmla="*/ 1 h 526"/>
                <a:gd name="T36" fmla="*/ 4 w 530"/>
                <a:gd name="T37" fmla="*/ 2 h 526"/>
                <a:gd name="T38" fmla="*/ 5 w 530"/>
                <a:gd name="T39" fmla="*/ 3 h 526"/>
                <a:gd name="T40" fmla="*/ 5 w 530"/>
                <a:gd name="T41" fmla="*/ 3 h 526"/>
                <a:gd name="T42" fmla="*/ 5 w 530"/>
                <a:gd name="T43" fmla="*/ 3 h 526"/>
                <a:gd name="T44" fmla="*/ 5 w 530"/>
                <a:gd name="T45" fmla="*/ 3 h 526"/>
                <a:gd name="T46" fmla="*/ 5 w 530"/>
                <a:gd name="T47" fmla="*/ 3 h 526"/>
                <a:gd name="T48" fmla="*/ 5 w 530"/>
                <a:gd name="T49" fmla="*/ 5 h 526"/>
                <a:gd name="T50" fmla="*/ 4 w 530"/>
                <a:gd name="T51" fmla="*/ 5 h 526"/>
                <a:gd name="T52" fmla="*/ 4 w 530"/>
                <a:gd name="T53" fmla="*/ 5 h 526"/>
                <a:gd name="T54" fmla="*/ 4 w 530"/>
                <a:gd name="T55" fmla="*/ 5 h 526"/>
                <a:gd name="T56" fmla="*/ 3 w 530"/>
                <a:gd name="T57" fmla="*/ 5 h 526"/>
                <a:gd name="T58" fmla="*/ 1 w 530"/>
                <a:gd name="T59" fmla="*/ 5 h 526"/>
                <a:gd name="T60" fmla="*/ 2 w 530"/>
                <a:gd name="T61" fmla="*/ 3 h 526"/>
                <a:gd name="T62" fmla="*/ 2 w 530"/>
                <a:gd name="T63" fmla="*/ 3 h 526"/>
                <a:gd name="T64" fmla="*/ 2 w 530"/>
                <a:gd name="T65" fmla="*/ 3 h 526"/>
                <a:gd name="T66" fmla="*/ 2 w 530"/>
                <a:gd name="T67" fmla="*/ 5 h 526"/>
                <a:gd name="T68" fmla="*/ 4 w 530"/>
                <a:gd name="T69" fmla="*/ 5 h 526"/>
                <a:gd name="T70" fmla="*/ 4 w 530"/>
                <a:gd name="T71" fmla="*/ 5 h 526"/>
                <a:gd name="T72" fmla="*/ 4 w 530"/>
                <a:gd name="T73" fmla="*/ 4 h 526"/>
                <a:gd name="T74" fmla="*/ 4 w 530"/>
                <a:gd name="T75" fmla="*/ 3 h 526"/>
                <a:gd name="T76" fmla="*/ 4 w 530"/>
                <a:gd name="T77" fmla="*/ 3 h 526"/>
                <a:gd name="T78" fmla="*/ 4 w 530"/>
                <a:gd name="T79" fmla="*/ 3 h 526"/>
                <a:gd name="T80" fmla="*/ 2 w 530"/>
                <a:gd name="T81" fmla="*/ 3 h 526"/>
                <a:gd name="T82" fmla="*/ 1 w 530"/>
                <a:gd name="T83" fmla="*/ 3 h 526"/>
                <a:gd name="T84" fmla="*/ 1 w 530"/>
                <a:gd name="T85" fmla="*/ 3 h 526"/>
                <a:gd name="T86" fmla="*/ 1 w 530"/>
                <a:gd name="T87" fmla="*/ 4 h 526"/>
                <a:gd name="T88" fmla="*/ 1 w 530"/>
                <a:gd name="T89" fmla="*/ 5 h 526"/>
                <a:gd name="T90" fmla="*/ 2 w 530"/>
                <a:gd name="T91" fmla="*/ 5 h 526"/>
                <a:gd name="T92" fmla="*/ 2 w 530"/>
                <a:gd name="T93" fmla="*/ 3 h 526"/>
                <a:gd name="T94" fmla="*/ 2 w 530"/>
                <a:gd name="T95" fmla="*/ 3 h 526"/>
                <a:gd name="T96" fmla="*/ 2 w 530"/>
                <a:gd name="T97" fmla="*/ 3 h 526"/>
                <a:gd name="T98" fmla="*/ 2 w 530"/>
                <a:gd name="T99" fmla="*/ 3 h 526"/>
                <a:gd name="T100" fmla="*/ 3 w 530"/>
                <a:gd name="T101" fmla="*/ 3 h 526"/>
                <a:gd name="T102" fmla="*/ 4 w 530"/>
                <a:gd name="T103" fmla="*/ 3 h 526"/>
                <a:gd name="T104" fmla="*/ 4 w 530"/>
                <a:gd name="T105" fmla="*/ 3 h 526"/>
                <a:gd name="T106" fmla="*/ 4 w 530"/>
                <a:gd name="T107" fmla="*/ 4 h 526"/>
                <a:gd name="T108" fmla="*/ 4 w 530"/>
                <a:gd name="T109" fmla="*/ 4 h 526"/>
                <a:gd name="T110" fmla="*/ 4 w 530"/>
                <a:gd name="T111" fmla="*/ 4 h 526"/>
                <a:gd name="T112" fmla="*/ 3 w 530"/>
                <a:gd name="T113" fmla="*/ 4 h 526"/>
                <a:gd name="T114" fmla="*/ 3 w 530"/>
                <a:gd name="T115" fmla="*/ 4 h 526"/>
                <a:gd name="T116" fmla="*/ 3 w 530"/>
                <a:gd name="T117" fmla="*/ 4 h 526"/>
                <a:gd name="T118" fmla="*/ 3 w 530"/>
                <a:gd name="T119" fmla="*/ 3 h 526"/>
                <a:gd name="T120" fmla="*/ 3 w 530"/>
                <a:gd name="T121" fmla="*/ 3 h 526"/>
                <a:gd name="T122" fmla="*/ 3 w 530"/>
                <a:gd name="T123" fmla="*/ 3 h 526"/>
                <a:gd name="T124" fmla="*/ 3 w 530"/>
                <a:gd name="T125" fmla="*/ 3 h 5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30"/>
                <a:gd name="T190" fmla="*/ 0 h 526"/>
                <a:gd name="T191" fmla="*/ 530 w 530"/>
                <a:gd name="T192" fmla="*/ 526 h 5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30" h="526">
                  <a:moveTo>
                    <a:pt x="105" y="526"/>
                  </a:moveTo>
                  <a:lnTo>
                    <a:pt x="105" y="526"/>
                  </a:lnTo>
                  <a:lnTo>
                    <a:pt x="88" y="522"/>
                  </a:lnTo>
                  <a:lnTo>
                    <a:pt x="70" y="512"/>
                  </a:lnTo>
                  <a:lnTo>
                    <a:pt x="56" y="494"/>
                  </a:lnTo>
                  <a:lnTo>
                    <a:pt x="53" y="473"/>
                  </a:lnTo>
                  <a:lnTo>
                    <a:pt x="53" y="291"/>
                  </a:lnTo>
                  <a:lnTo>
                    <a:pt x="28" y="291"/>
                  </a:lnTo>
                  <a:lnTo>
                    <a:pt x="18" y="288"/>
                  </a:lnTo>
                  <a:lnTo>
                    <a:pt x="7" y="284"/>
                  </a:lnTo>
                  <a:lnTo>
                    <a:pt x="4" y="274"/>
                  </a:lnTo>
                  <a:lnTo>
                    <a:pt x="0" y="263"/>
                  </a:lnTo>
                  <a:lnTo>
                    <a:pt x="4" y="252"/>
                  </a:lnTo>
                  <a:lnTo>
                    <a:pt x="7" y="245"/>
                  </a:lnTo>
                  <a:lnTo>
                    <a:pt x="246" y="7"/>
                  </a:lnTo>
                  <a:lnTo>
                    <a:pt x="256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4" y="7"/>
                  </a:lnTo>
                  <a:lnTo>
                    <a:pt x="372" y="95"/>
                  </a:lnTo>
                  <a:lnTo>
                    <a:pt x="372" y="77"/>
                  </a:lnTo>
                  <a:lnTo>
                    <a:pt x="372" y="67"/>
                  </a:lnTo>
                  <a:lnTo>
                    <a:pt x="379" y="60"/>
                  </a:lnTo>
                  <a:lnTo>
                    <a:pt x="386" y="53"/>
                  </a:lnTo>
                  <a:lnTo>
                    <a:pt x="397" y="53"/>
                  </a:lnTo>
                  <a:lnTo>
                    <a:pt x="425" y="53"/>
                  </a:lnTo>
                  <a:lnTo>
                    <a:pt x="435" y="53"/>
                  </a:lnTo>
                  <a:lnTo>
                    <a:pt x="442" y="60"/>
                  </a:lnTo>
                  <a:lnTo>
                    <a:pt x="449" y="67"/>
                  </a:lnTo>
                  <a:lnTo>
                    <a:pt x="449" y="77"/>
                  </a:lnTo>
                  <a:lnTo>
                    <a:pt x="449" y="172"/>
                  </a:lnTo>
                  <a:lnTo>
                    <a:pt x="523" y="245"/>
                  </a:lnTo>
                  <a:lnTo>
                    <a:pt x="526" y="252"/>
                  </a:lnTo>
                  <a:lnTo>
                    <a:pt x="530" y="263"/>
                  </a:lnTo>
                  <a:lnTo>
                    <a:pt x="530" y="274"/>
                  </a:lnTo>
                  <a:lnTo>
                    <a:pt x="523" y="284"/>
                  </a:lnTo>
                  <a:lnTo>
                    <a:pt x="516" y="288"/>
                  </a:lnTo>
                  <a:lnTo>
                    <a:pt x="502" y="291"/>
                  </a:lnTo>
                  <a:lnTo>
                    <a:pt x="477" y="291"/>
                  </a:lnTo>
                  <a:lnTo>
                    <a:pt x="477" y="473"/>
                  </a:lnTo>
                  <a:lnTo>
                    <a:pt x="474" y="494"/>
                  </a:lnTo>
                  <a:lnTo>
                    <a:pt x="460" y="512"/>
                  </a:lnTo>
                  <a:lnTo>
                    <a:pt x="446" y="522"/>
                  </a:lnTo>
                  <a:lnTo>
                    <a:pt x="425" y="526"/>
                  </a:lnTo>
                  <a:lnTo>
                    <a:pt x="267" y="526"/>
                  </a:lnTo>
                  <a:lnTo>
                    <a:pt x="105" y="526"/>
                  </a:lnTo>
                  <a:close/>
                  <a:moveTo>
                    <a:pt x="186" y="316"/>
                  </a:moveTo>
                  <a:lnTo>
                    <a:pt x="214" y="316"/>
                  </a:lnTo>
                  <a:lnTo>
                    <a:pt x="225" y="319"/>
                  </a:lnTo>
                  <a:lnTo>
                    <a:pt x="232" y="323"/>
                  </a:lnTo>
                  <a:lnTo>
                    <a:pt x="239" y="330"/>
                  </a:lnTo>
                  <a:lnTo>
                    <a:pt x="239" y="344"/>
                  </a:lnTo>
                  <a:lnTo>
                    <a:pt x="239" y="473"/>
                  </a:lnTo>
                  <a:lnTo>
                    <a:pt x="397" y="473"/>
                  </a:lnTo>
                  <a:lnTo>
                    <a:pt x="411" y="473"/>
                  </a:lnTo>
                  <a:lnTo>
                    <a:pt x="418" y="470"/>
                  </a:lnTo>
                  <a:lnTo>
                    <a:pt x="421" y="459"/>
                  </a:lnTo>
                  <a:lnTo>
                    <a:pt x="425" y="449"/>
                  </a:lnTo>
                  <a:lnTo>
                    <a:pt x="425" y="291"/>
                  </a:lnTo>
                  <a:lnTo>
                    <a:pt x="421" y="277"/>
                  </a:lnTo>
                  <a:lnTo>
                    <a:pt x="418" y="270"/>
                  </a:lnTo>
                  <a:lnTo>
                    <a:pt x="411" y="267"/>
                  </a:lnTo>
                  <a:lnTo>
                    <a:pt x="397" y="263"/>
                  </a:lnTo>
                  <a:lnTo>
                    <a:pt x="133" y="263"/>
                  </a:lnTo>
                  <a:lnTo>
                    <a:pt x="123" y="267"/>
                  </a:lnTo>
                  <a:lnTo>
                    <a:pt x="112" y="270"/>
                  </a:lnTo>
                  <a:lnTo>
                    <a:pt x="109" y="277"/>
                  </a:lnTo>
                  <a:lnTo>
                    <a:pt x="105" y="291"/>
                  </a:lnTo>
                  <a:lnTo>
                    <a:pt x="105" y="449"/>
                  </a:lnTo>
                  <a:lnTo>
                    <a:pt x="109" y="459"/>
                  </a:lnTo>
                  <a:lnTo>
                    <a:pt x="112" y="470"/>
                  </a:lnTo>
                  <a:lnTo>
                    <a:pt x="123" y="473"/>
                  </a:lnTo>
                  <a:lnTo>
                    <a:pt x="133" y="473"/>
                  </a:lnTo>
                  <a:lnTo>
                    <a:pt x="158" y="473"/>
                  </a:lnTo>
                  <a:lnTo>
                    <a:pt x="158" y="344"/>
                  </a:lnTo>
                  <a:lnTo>
                    <a:pt x="161" y="330"/>
                  </a:lnTo>
                  <a:lnTo>
                    <a:pt x="165" y="323"/>
                  </a:lnTo>
                  <a:lnTo>
                    <a:pt x="176" y="319"/>
                  </a:lnTo>
                  <a:lnTo>
                    <a:pt x="186" y="316"/>
                  </a:lnTo>
                  <a:close/>
                  <a:moveTo>
                    <a:pt x="319" y="316"/>
                  </a:moveTo>
                  <a:lnTo>
                    <a:pt x="344" y="316"/>
                  </a:lnTo>
                  <a:lnTo>
                    <a:pt x="358" y="319"/>
                  </a:lnTo>
                  <a:lnTo>
                    <a:pt x="365" y="323"/>
                  </a:lnTo>
                  <a:lnTo>
                    <a:pt x="369" y="330"/>
                  </a:lnTo>
                  <a:lnTo>
                    <a:pt x="372" y="344"/>
                  </a:lnTo>
                  <a:lnTo>
                    <a:pt x="372" y="368"/>
                  </a:lnTo>
                  <a:lnTo>
                    <a:pt x="369" y="382"/>
                  </a:lnTo>
                  <a:lnTo>
                    <a:pt x="365" y="389"/>
                  </a:lnTo>
                  <a:lnTo>
                    <a:pt x="358" y="393"/>
                  </a:lnTo>
                  <a:lnTo>
                    <a:pt x="344" y="396"/>
                  </a:lnTo>
                  <a:lnTo>
                    <a:pt x="319" y="396"/>
                  </a:lnTo>
                  <a:lnTo>
                    <a:pt x="305" y="393"/>
                  </a:lnTo>
                  <a:lnTo>
                    <a:pt x="298" y="389"/>
                  </a:lnTo>
                  <a:lnTo>
                    <a:pt x="295" y="382"/>
                  </a:lnTo>
                  <a:lnTo>
                    <a:pt x="291" y="368"/>
                  </a:lnTo>
                  <a:lnTo>
                    <a:pt x="291" y="344"/>
                  </a:lnTo>
                  <a:lnTo>
                    <a:pt x="295" y="330"/>
                  </a:lnTo>
                  <a:lnTo>
                    <a:pt x="298" y="323"/>
                  </a:lnTo>
                  <a:lnTo>
                    <a:pt x="305" y="319"/>
                  </a:lnTo>
                  <a:lnTo>
                    <a:pt x="319" y="316"/>
                  </a:lnTo>
                  <a:close/>
                </a:path>
              </a:pathLst>
            </a:custGeom>
            <a:solidFill>
              <a:schemeClr val="bg1">
                <a:alpha val="7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4" name="Rectangle 3540"/>
            <p:cNvSpPr>
              <a:spLocks noChangeArrowheads="1"/>
            </p:cNvSpPr>
            <p:nvPr/>
          </p:nvSpPr>
          <p:spPr bwMode="auto">
            <a:xfrm>
              <a:off x="1168" y="2342"/>
              <a:ext cx="108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latinLnBrk="1"/>
              <a:r>
                <a:rPr kumimoji="1" lang="en-US" altLang="ko-KR" sz="9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  <a:cs typeface="Arial" charset="0"/>
                </a:rPr>
                <a:t>More than 800 great </a:t>
              </a:r>
            </a:p>
            <a:p>
              <a:pPr latinLnBrk="1"/>
              <a:r>
                <a:rPr kumimoji="1" lang="en-US" altLang="ko-KR" sz="9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  <a:cs typeface="Arial" charset="0"/>
                </a:rPr>
                <a:t>buildings from around </a:t>
              </a:r>
            </a:p>
            <a:p>
              <a:pPr latinLnBrk="1"/>
              <a:r>
                <a:rPr kumimoji="1" lang="en-US" altLang="ko-KR" sz="9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  <a:cs typeface="Arial" charset="0"/>
                </a:rPr>
                <a:t>the world and across history </a:t>
              </a:r>
            </a:p>
            <a:p>
              <a:pPr latinLnBrk="1"/>
              <a:r>
                <a:rPr kumimoji="1" lang="en-US" altLang="ko-KR" sz="9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  <a:cs typeface="Arial" charset="0"/>
                </a:rPr>
                <a:t>are listed below.</a:t>
              </a:r>
            </a:p>
          </p:txBody>
        </p:sp>
        <p:grpSp>
          <p:nvGrpSpPr>
            <p:cNvPr id="51245" name="Group 3577"/>
            <p:cNvGrpSpPr>
              <a:grpSpLocks/>
            </p:cNvGrpSpPr>
            <p:nvPr/>
          </p:nvGrpSpPr>
          <p:grpSpPr bwMode="auto">
            <a:xfrm>
              <a:off x="1576" y="2621"/>
              <a:ext cx="715" cy="327"/>
              <a:chOff x="1582" y="2621"/>
              <a:chExt cx="715" cy="327"/>
            </a:xfrm>
          </p:grpSpPr>
          <p:sp>
            <p:nvSpPr>
              <p:cNvPr id="51278" name="Text Box 3567"/>
              <p:cNvSpPr txBox="1">
                <a:spLocks noChangeArrowheads="1"/>
              </p:cNvSpPr>
              <p:nvPr/>
            </p:nvSpPr>
            <p:spPr bwMode="auto">
              <a:xfrm>
                <a:off x="1803" y="2621"/>
                <a:ext cx="494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r" latinLnBrk="1"/>
                <a:r>
                  <a:rPr kumimoji="1" lang="en-US" altLang="ko-KR" sz="2800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rPr>
                  <a:t>56</a:t>
                </a:r>
                <a:r>
                  <a:rPr kumimoji="1" lang="en-US" altLang="ko-KR" sz="800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rPr>
                  <a:t>%</a:t>
                </a:r>
              </a:p>
            </p:txBody>
          </p:sp>
          <p:sp>
            <p:nvSpPr>
              <p:cNvPr id="51279" name="AutoShape 3572"/>
              <p:cNvSpPr>
                <a:spLocks noChangeArrowheads="1"/>
              </p:cNvSpPr>
              <p:nvPr/>
            </p:nvSpPr>
            <p:spPr bwMode="auto">
              <a:xfrm>
                <a:off x="1756" y="2721"/>
                <a:ext cx="91" cy="135"/>
              </a:xfrm>
              <a:prstGeom prst="chevron">
                <a:avLst>
                  <a:gd name="adj" fmla="val 57144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51280" name="AutoShape 3574"/>
              <p:cNvSpPr>
                <a:spLocks noChangeArrowheads="1"/>
              </p:cNvSpPr>
              <p:nvPr/>
            </p:nvSpPr>
            <p:spPr bwMode="auto">
              <a:xfrm>
                <a:off x="1582" y="2719"/>
                <a:ext cx="210" cy="1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94 w 21600"/>
                  <a:gd name="T13" fmla="*/ 5515 h 21600"/>
                  <a:gd name="T14" fmla="*/ 18823 w 21600"/>
                  <a:gd name="T15" fmla="*/ 1608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5943" y="0"/>
                    </a:moveTo>
                    <a:lnTo>
                      <a:pt x="15943" y="5515"/>
                    </a:lnTo>
                    <a:lnTo>
                      <a:pt x="3375" y="5515"/>
                    </a:lnTo>
                    <a:lnTo>
                      <a:pt x="3375" y="16085"/>
                    </a:lnTo>
                    <a:lnTo>
                      <a:pt x="15943" y="16085"/>
                    </a:lnTo>
                    <a:lnTo>
                      <a:pt x="15943" y="21600"/>
                    </a:lnTo>
                    <a:lnTo>
                      <a:pt x="21600" y="10800"/>
                    </a:lnTo>
                    <a:lnTo>
                      <a:pt x="15943" y="0"/>
                    </a:lnTo>
                    <a:close/>
                  </a:path>
                  <a:path w="21600" h="21600">
                    <a:moveTo>
                      <a:pt x="1350" y="5515"/>
                    </a:moveTo>
                    <a:lnTo>
                      <a:pt x="1350" y="16085"/>
                    </a:lnTo>
                    <a:lnTo>
                      <a:pt x="2700" y="16085"/>
                    </a:lnTo>
                    <a:lnTo>
                      <a:pt x="2700" y="5515"/>
                    </a:lnTo>
                    <a:lnTo>
                      <a:pt x="1350" y="5515"/>
                    </a:lnTo>
                    <a:close/>
                  </a:path>
                  <a:path w="21600" h="21600">
                    <a:moveTo>
                      <a:pt x="0" y="5515"/>
                    </a:moveTo>
                    <a:lnTo>
                      <a:pt x="0" y="16085"/>
                    </a:lnTo>
                    <a:lnTo>
                      <a:pt x="675" y="16085"/>
                    </a:lnTo>
                    <a:lnTo>
                      <a:pt x="675" y="5515"/>
                    </a:lnTo>
                    <a:lnTo>
                      <a:pt x="0" y="551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endParaRPr lang="zh-CN" altLang="en-US"/>
              </a:p>
            </p:txBody>
          </p:sp>
        </p:grpSp>
        <p:grpSp>
          <p:nvGrpSpPr>
            <p:cNvPr id="51246" name="Group 3583"/>
            <p:cNvGrpSpPr>
              <a:grpSpLocks/>
            </p:cNvGrpSpPr>
            <p:nvPr/>
          </p:nvGrpSpPr>
          <p:grpSpPr bwMode="auto">
            <a:xfrm>
              <a:off x="999" y="3091"/>
              <a:ext cx="715" cy="327"/>
              <a:chOff x="1074" y="3064"/>
              <a:chExt cx="715" cy="327"/>
            </a:xfrm>
          </p:grpSpPr>
          <p:sp>
            <p:nvSpPr>
              <p:cNvPr id="51275" name="Text Box 3579"/>
              <p:cNvSpPr txBox="1">
                <a:spLocks noChangeArrowheads="1"/>
              </p:cNvSpPr>
              <p:nvPr/>
            </p:nvSpPr>
            <p:spPr bwMode="auto">
              <a:xfrm>
                <a:off x="1295" y="3064"/>
                <a:ext cx="494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r" latinLnBrk="1"/>
                <a:r>
                  <a:rPr kumimoji="1" lang="en-US" altLang="ko-KR" sz="2800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rPr>
                  <a:t>24</a:t>
                </a:r>
                <a:r>
                  <a:rPr kumimoji="1" lang="en-US" altLang="ko-KR" sz="800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rPr>
                  <a:t>%</a:t>
                </a:r>
              </a:p>
            </p:txBody>
          </p:sp>
          <p:sp>
            <p:nvSpPr>
              <p:cNvPr id="51276" name="AutoShape 3580"/>
              <p:cNvSpPr>
                <a:spLocks noChangeArrowheads="1"/>
              </p:cNvSpPr>
              <p:nvPr/>
            </p:nvSpPr>
            <p:spPr bwMode="auto">
              <a:xfrm>
                <a:off x="1248" y="3164"/>
                <a:ext cx="91" cy="135"/>
              </a:xfrm>
              <a:prstGeom prst="chevron">
                <a:avLst>
                  <a:gd name="adj" fmla="val 57144"/>
                </a:avLst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51277" name="AutoShape 3581"/>
              <p:cNvSpPr>
                <a:spLocks noChangeArrowheads="1"/>
              </p:cNvSpPr>
              <p:nvPr/>
            </p:nvSpPr>
            <p:spPr bwMode="auto">
              <a:xfrm>
                <a:off x="1074" y="3162"/>
                <a:ext cx="210" cy="1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94 w 21600"/>
                  <a:gd name="T13" fmla="*/ 5515 h 21600"/>
                  <a:gd name="T14" fmla="*/ 18823 w 21600"/>
                  <a:gd name="T15" fmla="*/ 1608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5943" y="0"/>
                    </a:moveTo>
                    <a:lnTo>
                      <a:pt x="15943" y="5515"/>
                    </a:lnTo>
                    <a:lnTo>
                      <a:pt x="3375" y="5515"/>
                    </a:lnTo>
                    <a:lnTo>
                      <a:pt x="3375" y="16085"/>
                    </a:lnTo>
                    <a:lnTo>
                      <a:pt x="15943" y="16085"/>
                    </a:lnTo>
                    <a:lnTo>
                      <a:pt x="15943" y="21600"/>
                    </a:lnTo>
                    <a:lnTo>
                      <a:pt x="21600" y="10800"/>
                    </a:lnTo>
                    <a:lnTo>
                      <a:pt x="15943" y="0"/>
                    </a:lnTo>
                    <a:close/>
                  </a:path>
                  <a:path w="21600" h="21600">
                    <a:moveTo>
                      <a:pt x="1350" y="5515"/>
                    </a:moveTo>
                    <a:lnTo>
                      <a:pt x="1350" y="16085"/>
                    </a:lnTo>
                    <a:lnTo>
                      <a:pt x="2700" y="16085"/>
                    </a:lnTo>
                    <a:lnTo>
                      <a:pt x="2700" y="5515"/>
                    </a:lnTo>
                    <a:lnTo>
                      <a:pt x="1350" y="5515"/>
                    </a:lnTo>
                    <a:close/>
                  </a:path>
                  <a:path w="21600" h="21600">
                    <a:moveTo>
                      <a:pt x="0" y="5515"/>
                    </a:moveTo>
                    <a:lnTo>
                      <a:pt x="0" y="16085"/>
                    </a:lnTo>
                    <a:lnTo>
                      <a:pt x="675" y="16085"/>
                    </a:lnTo>
                    <a:lnTo>
                      <a:pt x="675" y="5515"/>
                    </a:lnTo>
                    <a:lnTo>
                      <a:pt x="0" y="5515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endParaRPr lang="zh-CN" altLang="en-US"/>
              </a:p>
            </p:txBody>
          </p:sp>
        </p:grpSp>
        <p:sp>
          <p:nvSpPr>
            <p:cNvPr id="51247" name="Text Box 3585"/>
            <p:cNvSpPr txBox="1">
              <a:spLocks noChangeArrowheads="1"/>
            </p:cNvSpPr>
            <p:nvPr/>
          </p:nvSpPr>
          <p:spPr bwMode="auto">
            <a:xfrm>
              <a:off x="736" y="2714"/>
              <a:ext cx="49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r" latinLnBrk="1"/>
              <a:r>
                <a:rPr kumimoji="1" lang="en-US" altLang="ko-KR" sz="2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24</a:t>
              </a:r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%</a:t>
              </a:r>
            </a:p>
          </p:txBody>
        </p:sp>
        <p:sp>
          <p:nvSpPr>
            <p:cNvPr id="51248" name="AutoShape 3586"/>
            <p:cNvSpPr>
              <a:spLocks noChangeArrowheads="1"/>
            </p:cNvSpPr>
            <p:nvPr/>
          </p:nvSpPr>
          <p:spPr bwMode="auto">
            <a:xfrm>
              <a:off x="689" y="2814"/>
              <a:ext cx="91" cy="135"/>
            </a:xfrm>
            <a:prstGeom prst="chevron">
              <a:avLst>
                <a:gd name="adj" fmla="val 57144"/>
              </a:avLst>
            </a:prstGeom>
            <a:solidFill>
              <a:srgbClr val="00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51249" name="AutoShape 3587"/>
            <p:cNvSpPr>
              <a:spLocks noChangeArrowheads="1"/>
            </p:cNvSpPr>
            <p:nvPr/>
          </p:nvSpPr>
          <p:spPr bwMode="auto">
            <a:xfrm>
              <a:off x="515" y="2812"/>
              <a:ext cx="210" cy="14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94 w 21600"/>
                <a:gd name="T13" fmla="*/ 5515 h 21600"/>
                <a:gd name="T14" fmla="*/ 18823 w 21600"/>
                <a:gd name="T15" fmla="*/ 1608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943" y="0"/>
                  </a:moveTo>
                  <a:lnTo>
                    <a:pt x="15943" y="5515"/>
                  </a:lnTo>
                  <a:lnTo>
                    <a:pt x="3375" y="5515"/>
                  </a:lnTo>
                  <a:lnTo>
                    <a:pt x="3375" y="16085"/>
                  </a:lnTo>
                  <a:lnTo>
                    <a:pt x="15943" y="16085"/>
                  </a:lnTo>
                  <a:lnTo>
                    <a:pt x="15943" y="21600"/>
                  </a:lnTo>
                  <a:lnTo>
                    <a:pt x="21600" y="10800"/>
                  </a:lnTo>
                  <a:lnTo>
                    <a:pt x="15943" y="0"/>
                  </a:lnTo>
                  <a:close/>
                </a:path>
                <a:path w="21600" h="21600">
                  <a:moveTo>
                    <a:pt x="1350" y="5515"/>
                  </a:moveTo>
                  <a:lnTo>
                    <a:pt x="1350" y="16085"/>
                  </a:lnTo>
                  <a:lnTo>
                    <a:pt x="2700" y="16085"/>
                  </a:lnTo>
                  <a:lnTo>
                    <a:pt x="2700" y="5515"/>
                  </a:lnTo>
                  <a:lnTo>
                    <a:pt x="1350" y="5515"/>
                  </a:lnTo>
                  <a:close/>
                </a:path>
                <a:path w="21600" h="21600">
                  <a:moveTo>
                    <a:pt x="0" y="5515"/>
                  </a:moveTo>
                  <a:lnTo>
                    <a:pt x="0" y="16085"/>
                  </a:lnTo>
                  <a:lnTo>
                    <a:pt x="675" y="16085"/>
                  </a:lnTo>
                  <a:lnTo>
                    <a:pt x="675" y="5515"/>
                  </a:lnTo>
                  <a:lnTo>
                    <a:pt x="0" y="5515"/>
                  </a:lnTo>
                  <a:close/>
                </a:path>
              </a:pathLst>
            </a:custGeom>
            <a:solidFill>
              <a:srgbClr val="003300"/>
            </a:solidFill>
            <a:ln w="9525">
              <a:noFill/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51250" name="Rectangle 3588"/>
            <p:cNvSpPr>
              <a:spLocks noChangeArrowheads="1"/>
            </p:cNvSpPr>
            <p:nvPr/>
          </p:nvSpPr>
          <p:spPr bwMode="auto">
            <a:xfrm>
              <a:off x="3767" y="2003"/>
              <a:ext cx="68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latinLnBrk="1">
                <a:buFont typeface="Batang" pitchFamily="18" charset="-127"/>
                <a:buNone/>
                <a:tabLst>
                  <a:tab pos="482600" algn="l"/>
                </a:tabLst>
              </a:pPr>
              <a:r>
                <a:rPr kumimoji="1" lang="en-US" altLang="ko-KR" sz="16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Company</a:t>
              </a:r>
            </a:p>
          </p:txBody>
        </p:sp>
        <p:sp>
          <p:nvSpPr>
            <p:cNvPr id="51251" name="Line 3589"/>
            <p:cNvSpPr>
              <a:spLocks noChangeShapeType="1"/>
            </p:cNvSpPr>
            <p:nvPr/>
          </p:nvSpPr>
          <p:spPr bwMode="auto">
            <a:xfrm>
              <a:off x="4422" y="2109"/>
              <a:ext cx="862" cy="0"/>
            </a:xfrm>
            <a:prstGeom prst="line">
              <a:avLst/>
            </a:prstGeom>
            <a:noFill/>
            <a:ln w="19050" cap="rnd">
              <a:solidFill>
                <a:schemeClr val="bg2"/>
              </a:solidFill>
              <a:prstDash val="sysDot"/>
              <a:round/>
              <a:headEnd/>
              <a:tailEnd type="diamond" w="sm" len="sm"/>
            </a:ln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51252" name="Rectangle 3591"/>
            <p:cNvSpPr>
              <a:spLocks noChangeArrowheads="1"/>
            </p:cNvSpPr>
            <p:nvPr/>
          </p:nvSpPr>
          <p:spPr bwMode="auto">
            <a:xfrm>
              <a:off x="3797" y="2173"/>
              <a:ext cx="1558" cy="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latinLnBrk="1">
                <a:buFont typeface="Batang" pitchFamily="18" charset="-127"/>
                <a:buChar char="-"/>
                <a:tabLst>
                  <a:tab pos="482600" algn="l"/>
                </a:tabLst>
              </a:pPr>
              <a:r>
                <a:rPr kumimoji="1" lang="en-US" altLang="ko-KR" sz="9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  <a:cs typeface="Arial" charset="0"/>
                </a:rPr>
                <a:t>Company's new low-cost and easy.</a:t>
              </a:r>
            </a:p>
            <a:p>
              <a:pPr latinLnBrk="1">
                <a:buFont typeface="Batang" pitchFamily="18" charset="-127"/>
                <a:buChar char="-"/>
                <a:tabLst>
                  <a:tab pos="482600" algn="l"/>
                </a:tabLst>
              </a:pPr>
              <a:r>
                <a:rPr kumimoji="1" lang="en-US" altLang="ko-KR" sz="9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  <a:cs typeface="Arial" charset="0"/>
                </a:rPr>
                <a:t>use Web-site design tool will help. </a:t>
              </a:r>
            </a:p>
            <a:p>
              <a:pPr latinLnBrk="1">
                <a:buFont typeface="Batang" pitchFamily="18" charset="-127"/>
                <a:buChar char="-"/>
                <a:tabLst>
                  <a:tab pos="482600" algn="l"/>
                </a:tabLst>
              </a:pPr>
              <a:r>
                <a:rPr kumimoji="1" lang="en-US" altLang="ko-KR" sz="9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  <a:cs typeface="Arial" charset="0"/>
                </a:rPr>
                <a:t>entrepreneurs spiff up their online stores. </a:t>
              </a:r>
            </a:p>
          </p:txBody>
        </p:sp>
        <p:grpSp>
          <p:nvGrpSpPr>
            <p:cNvPr id="51253" name="Group 3594"/>
            <p:cNvGrpSpPr>
              <a:grpSpLocks/>
            </p:cNvGrpSpPr>
            <p:nvPr/>
          </p:nvGrpSpPr>
          <p:grpSpPr bwMode="auto">
            <a:xfrm>
              <a:off x="3833" y="2523"/>
              <a:ext cx="1496" cy="363"/>
              <a:chOff x="3833" y="2523"/>
              <a:chExt cx="1496" cy="363"/>
            </a:xfrm>
          </p:grpSpPr>
          <p:sp>
            <p:nvSpPr>
              <p:cNvPr id="51273" name="Line 3592"/>
              <p:cNvSpPr>
                <a:spLocks noChangeShapeType="1"/>
              </p:cNvSpPr>
              <p:nvPr/>
            </p:nvSpPr>
            <p:spPr bwMode="auto">
              <a:xfrm>
                <a:off x="3833" y="2523"/>
                <a:ext cx="149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endParaRPr lang="zh-CN" altLang="en-US"/>
              </a:p>
            </p:txBody>
          </p:sp>
          <p:sp>
            <p:nvSpPr>
              <p:cNvPr id="51274" name="Line 3593"/>
              <p:cNvSpPr>
                <a:spLocks noChangeShapeType="1"/>
              </p:cNvSpPr>
              <p:nvPr/>
            </p:nvSpPr>
            <p:spPr bwMode="auto">
              <a:xfrm>
                <a:off x="4581" y="2523"/>
                <a:ext cx="0" cy="36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endParaRPr lang="zh-CN" altLang="en-US"/>
              </a:p>
            </p:txBody>
          </p:sp>
        </p:grpSp>
        <p:grpSp>
          <p:nvGrpSpPr>
            <p:cNvPr id="51254" name="Group 3601"/>
            <p:cNvGrpSpPr>
              <a:grpSpLocks/>
            </p:cNvGrpSpPr>
            <p:nvPr/>
          </p:nvGrpSpPr>
          <p:grpSpPr bwMode="auto">
            <a:xfrm>
              <a:off x="3787" y="2508"/>
              <a:ext cx="679" cy="368"/>
              <a:chOff x="3775" y="2502"/>
              <a:chExt cx="679" cy="368"/>
            </a:xfrm>
          </p:grpSpPr>
          <p:sp>
            <p:nvSpPr>
              <p:cNvPr id="51271" name="Rectangle 3595"/>
              <p:cNvSpPr>
                <a:spLocks noChangeArrowheads="1"/>
              </p:cNvSpPr>
              <p:nvPr/>
            </p:nvSpPr>
            <p:spPr bwMode="auto">
              <a:xfrm>
                <a:off x="3775" y="2502"/>
                <a:ext cx="54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latinLnBrk="1"/>
                <a:r>
                  <a:rPr kumimoji="1" lang="en-US" altLang="ko-KR" sz="12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</a:rPr>
                  <a:t>Covansys</a:t>
                </a:r>
              </a:p>
            </p:txBody>
          </p:sp>
          <p:sp>
            <p:nvSpPr>
              <p:cNvPr id="51272" name="Rectangle 3599"/>
              <p:cNvSpPr>
                <a:spLocks noChangeArrowheads="1"/>
              </p:cNvSpPr>
              <p:nvPr/>
            </p:nvSpPr>
            <p:spPr bwMode="auto">
              <a:xfrm>
                <a:off x="3775" y="2620"/>
                <a:ext cx="67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latinLnBrk="1">
                  <a:buFontTx/>
                  <a:buChar char="•"/>
                </a:pPr>
                <a:r>
                  <a:rPr kumimoji="1" lang="en-US" altLang="ko-KR" sz="10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  <a:cs typeface="Arial" charset="0"/>
                  </a:rPr>
                  <a:t>entrepreneurs </a:t>
                </a:r>
              </a:p>
              <a:p>
                <a:pPr latinLnBrk="1">
                  <a:buFontTx/>
                  <a:buChar char="•"/>
                </a:pPr>
                <a:r>
                  <a:rPr kumimoji="1" lang="en-US" altLang="ko-KR" sz="10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  <a:cs typeface="Arial" charset="0"/>
                  </a:rPr>
                  <a:t>spiff up their.</a:t>
                </a:r>
              </a:p>
            </p:txBody>
          </p:sp>
        </p:grpSp>
        <p:grpSp>
          <p:nvGrpSpPr>
            <p:cNvPr id="51255" name="Group 3602"/>
            <p:cNvGrpSpPr>
              <a:grpSpLocks/>
            </p:cNvGrpSpPr>
            <p:nvPr/>
          </p:nvGrpSpPr>
          <p:grpSpPr bwMode="auto">
            <a:xfrm>
              <a:off x="4552" y="2502"/>
              <a:ext cx="679" cy="374"/>
              <a:chOff x="4540" y="2496"/>
              <a:chExt cx="679" cy="374"/>
            </a:xfrm>
          </p:grpSpPr>
          <p:sp>
            <p:nvSpPr>
              <p:cNvPr id="51269" name="Rectangle 3597"/>
              <p:cNvSpPr>
                <a:spLocks noChangeArrowheads="1"/>
              </p:cNvSpPr>
              <p:nvPr/>
            </p:nvSpPr>
            <p:spPr bwMode="auto">
              <a:xfrm>
                <a:off x="4540" y="2496"/>
                <a:ext cx="43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r" latinLnBrk="1"/>
                <a:r>
                  <a:rPr kumimoji="1" lang="en-US" altLang="ko-KR" sz="12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</a:rPr>
                  <a:t>Results</a:t>
                </a:r>
              </a:p>
            </p:txBody>
          </p:sp>
          <p:sp>
            <p:nvSpPr>
              <p:cNvPr id="51270" name="Rectangle 3600"/>
              <p:cNvSpPr>
                <a:spLocks noChangeArrowheads="1"/>
              </p:cNvSpPr>
              <p:nvPr/>
            </p:nvSpPr>
            <p:spPr bwMode="auto">
              <a:xfrm>
                <a:off x="4540" y="2620"/>
                <a:ext cx="67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latinLnBrk="1">
                  <a:buFontTx/>
                  <a:buChar char="•"/>
                </a:pPr>
                <a:r>
                  <a:rPr kumimoji="1" lang="en-US" altLang="ko-KR" sz="10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  <a:cs typeface="Arial" charset="0"/>
                  </a:rPr>
                  <a:t>entrepreneurs </a:t>
                </a:r>
              </a:p>
              <a:p>
                <a:pPr latinLnBrk="1">
                  <a:buFontTx/>
                  <a:buChar char="•"/>
                </a:pPr>
                <a:r>
                  <a:rPr kumimoji="1" lang="en-US" altLang="ko-KR" sz="10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  <a:cs typeface="Arial" charset="0"/>
                  </a:rPr>
                  <a:t>spiff up their.</a:t>
                </a:r>
              </a:p>
            </p:txBody>
          </p:sp>
        </p:grpSp>
        <p:grpSp>
          <p:nvGrpSpPr>
            <p:cNvPr id="51256" name="Group 3615"/>
            <p:cNvGrpSpPr>
              <a:grpSpLocks/>
            </p:cNvGrpSpPr>
            <p:nvPr/>
          </p:nvGrpSpPr>
          <p:grpSpPr bwMode="auto">
            <a:xfrm>
              <a:off x="3767" y="3076"/>
              <a:ext cx="1588" cy="883"/>
              <a:chOff x="3767" y="3124"/>
              <a:chExt cx="1588" cy="883"/>
            </a:xfrm>
          </p:grpSpPr>
          <p:sp>
            <p:nvSpPr>
              <p:cNvPr id="51257" name="Rectangle 3603"/>
              <p:cNvSpPr>
                <a:spLocks noChangeArrowheads="1"/>
              </p:cNvSpPr>
              <p:nvPr/>
            </p:nvSpPr>
            <p:spPr bwMode="auto">
              <a:xfrm>
                <a:off x="3767" y="3124"/>
                <a:ext cx="689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latinLnBrk="1">
                  <a:buFont typeface="Batang" pitchFamily="18" charset="-127"/>
                  <a:buNone/>
                  <a:tabLst>
                    <a:tab pos="482600" algn="l"/>
                  </a:tabLst>
                </a:pPr>
                <a:r>
                  <a:rPr kumimoji="1" lang="en-US" altLang="ko-KR" sz="16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</a:rPr>
                  <a:t>Company</a:t>
                </a:r>
              </a:p>
            </p:txBody>
          </p:sp>
          <p:sp>
            <p:nvSpPr>
              <p:cNvPr id="51258" name="Line 3604"/>
              <p:cNvSpPr>
                <a:spLocks noChangeShapeType="1"/>
              </p:cNvSpPr>
              <p:nvPr/>
            </p:nvSpPr>
            <p:spPr bwMode="auto">
              <a:xfrm>
                <a:off x="4422" y="3230"/>
                <a:ext cx="862" cy="0"/>
              </a:xfrm>
              <a:prstGeom prst="line">
                <a:avLst/>
              </a:prstGeom>
              <a:noFill/>
              <a:ln w="19050" cap="rnd">
                <a:solidFill>
                  <a:schemeClr val="bg2"/>
                </a:solidFill>
                <a:prstDash val="sysDot"/>
                <a:round/>
                <a:headEnd/>
                <a:tailEnd type="diamond" w="sm" len="sm"/>
              </a:ln>
            </p:spPr>
            <p:txBody>
              <a:bodyPr wrap="none" lIns="92075" tIns="46038" rIns="92075" bIns="46038" anchor="ctr"/>
              <a:lstStyle/>
              <a:p>
                <a:endParaRPr lang="zh-CN" altLang="en-US"/>
              </a:p>
            </p:txBody>
          </p:sp>
          <p:sp>
            <p:nvSpPr>
              <p:cNvPr id="51259" name="Rectangle 3605"/>
              <p:cNvSpPr>
                <a:spLocks noChangeArrowheads="1"/>
              </p:cNvSpPr>
              <p:nvPr/>
            </p:nvSpPr>
            <p:spPr bwMode="auto">
              <a:xfrm>
                <a:off x="3797" y="3294"/>
                <a:ext cx="1558" cy="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pPr latinLnBrk="1">
                  <a:buFont typeface="Batang" pitchFamily="18" charset="-127"/>
                  <a:buChar char="-"/>
                  <a:tabLst>
                    <a:tab pos="482600" algn="l"/>
                  </a:tabLst>
                </a:pPr>
                <a:r>
                  <a:rPr kumimoji="1" lang="en-US" altLang="ko-KR" sz="9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  <a:cs typeface="Arial" charset="0"/>
                  </a:rPr>
                  <a:t>Company's new low-cost and easy.</a:t>
                </a:r>
              </a:p>
              <a:p>
                <a:pPr latinLnBrk="1">
                  <a:buFont typeface="Batang" pitchFamily="18" charset="-127"/>
                  <a:buChar char="-"/>
                  <a:tabLst>
                    <a:tab pos="482600" algn="l"/>
                  </a:tabLst>
                </a:pPr>
                <a:r>
                  <a:rPr kumimoji="1" lang="en-US" altLang="ko-KR" sz="9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  <a:cs typeface="Arial" charset="0"/>
                  </a:rPr>
                  <a:t>use Web-site design tool will help. </a:t>
                </a:r>
              </a:p>
              <a:p>
                <a:pPr latinLnBrk="1">
                  <a:buFont typeface="Batang" pitchFamily="18" charset="-127"/>
                  <a:buChar char="-"/>
                  <a:tabLst>
                    <a:tab pos="482600" algn="l"/>
                  </a:tabLst>
                </a:pPr>
                <a:r>
                  <a:rPr kumimoji="1" lang="en-US" altLang="ko-KR" sz="900">
                    <a:solidFill>
                      <a:srgbClr val="000000"/>
                    </a:solidFill>
                    <a:latin typeface="Dotum" pitchFamily="34" charset="-127"/>
                    <a:ea typeface="Dotum" pitchFamily="34" charset="-127"/>
                    <a:cs typeface="Arial" charset="0"/>
                  </a:rPr>
                  <a:t>entrepreneurs spiff up their online stores. </a:t>
                </a:r>
              </a:p>
            </p:txBody>
          </p:sp>
          <p:grpSp>
            <p:nvGrpSpPr>
              <p:cNvPr id="51260" name="Group 3606"/>
              <p:cNvGrpSpPr>
                <a:grpSpLocks/>
              </p:cNvGrpSpPr>
              <p:nvPr/>
            </p:nvGrpSpPr>
            <p:grpSpPr bwMode="auto">
              <a:xfrm>
                <a:off x="3833" y="3644"/>
                <a:ext cx="1496" cy="363"/>
                <a:chOff x="3833" y="2523"/>
                <a:chExt cx="1496" cy="363"/>
              </a:xfrm>
            </p:grpSpPr>
            <p:sp>
              <p:nvSpPr>
                <p:cNvPr id="51267" name="Line 3607"/>
                <p:cNvSpPr>
                  <a:spLocks noChangeShapeType="1"/>
                </p:cNvSpPr>
                <p:nvPr/>
              </p:nvSpPr>
              <p:spPr bwMode="auto">
                <a:xfrm>
                  <a:off x="3833" y="2523"/>
                  <a:ext cx="14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zh-CN" altLang="en-US"/>
                </a:p>
              </p:txBody>
            </p:sp>
            <p:sp>
              <p:nvSpPr>
                <p:cNvPr id="51268" name="Line 3608"/>
                <p:cNvSpPr>
                  <a:spLocks noChangeShapeType="1"/>
                </p:cNvSpPr>
                <p:nvPr/>
              </p:nvSpPr>
              <p:spPr bwMode="auto">
                <a:xfrm>
                  <a:off x="4581" y="2523"/>
                  <a:ext cx="0" cy="36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92075" tIns="46038" rIns="92075" bIns="46038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1261" name="Group 3609"/>
              <p:cNvGrpSpPr>
                <a:grpSpLocks/>
              </p:cNvGrpSpPr>
              <p:nvPr/>
            </p:nvGrpSpPr>
            <p:grpSpPr bwMode="auto">
              <a:xfrm>
                <a:off x="3787" y="3629"/>
                <a:ext cx="679" cy="368"/>
                <a:chOff x="3775" y="2502"/>
                <a:chExt cx="679" cy="368"/>
              </a:xfrm>
            </p:grpSpPr>
            <p:sp>
              <p:nvSpPr>
                <p:cNvPr id="51265" name="Rectangle 3610"/>
                <p:cNvSpPr>
                  <a:spLocks noChangeArrowheads="1"/>
                </p:cNvSpPr>
                <p:nvPr/>
              </p:nvSpPr>
              <p:spPr bwMode="auto">
                <a:xfrm>
                  <a:off x="3775" y="2502"/>
                  <a:ext cx="54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 anchor="ctr">
                  <a:spAutoFit/>
                </a:bodyPr>
                <a:lstStyle/>
                <a:p>
                  <a:pPr latinLnBrk="1"/>
                  <a:r>
                    <a:rPr kumimoji="1" lang="en-US" altLang="ko-KR" sz="1200">
                      <a:solidFill>
                        <a:srgbClr val="000000"/>
                      </a:solidFill>
                      <a:latin typeface="Dotum" pitchFamily="34" charset="-127"/>
                      <a:ea typeface="Dotum" pitchFamily="34" charset="-127"/>
                    </a:rPr>
                    <a:t>Covansys</a:t>
                  </a:r>
                </a:p>
              </p:txBody>
            </p:sp>
            <p:sp>
              <p:nvSpPr>
                <p:cNvPr id="51266" name="Rectangle 3611"/>
                <p:cNvSpPr>
                  <a:spLocks noChangeArrowheads="1"/>
                </p:cNvSpPr>
                <p:nvPr/>
              </p:nvSpPr>
              <p:spPr bwMode="auto">
                <a:xfrm>
                  <a:off x="3775" y="2620"/>
                  <a:ext cx="679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 anchor="ctr">
                  <a:spAutoFit/>
                </a:bodyPr>
                <a:lstStyle/>
                <a:p>
                  <a:pPr latinLnBrk="1">
                    <a:buFontTx/>
                    <a:buChar char="•"/>
                  </a:pPr>
                  <a:r>
                    <a:rPr kumimoji="1" lang="en-US" altLang="ko-KR" sz="1000">
                      <a:solidFill>
                        <a:srgbClr val="000000"/>
                      </a:solidFill>
                      <a:latin typeface="Dotum" pitchFamily="34" charset="-127"/>
                      <a:ea typeface="Dotum" pitchFamily="34" charset="-127"/>
                      <a:cs typeface="Arial" charset="0"/>
                    </a:rPr>
                    <a:t>entrepreneurs </a:t>
                  </a:r>
                </a:p>
                <a:p>
                  <a:pPr latinLnBrk="1">
                    <a:buFontTx/>
                    <a:buChar char="•"/>
                  </a:pPr>
                  <a:r>
                    <a:rPr kumimoji="1" lang="en-US" altLang="ko-KR" sz="1000">
                      <a:solidFill>
                        <a:srgbClr val="000000"/>
                      </a:solidFill>
                      <a:latin typeface="Dotum" pitchFamily="34" charset="-127"/>
                      <a:ea typeface="Dotum" pitchFamily="34" charset="-127"/>
                      <a:cs typeface="Arial" charset="0"/>
                    </a:rPr>
                    <a:t>spiff up their.</a:t>
                  </a:r>
                </a:p>
              </p:txBody>
            </p:sp>
          </p:grpSp>
          <p:grpSp>
            <p:nvGrpSpPr>
              <p:cNvPr id="51262" name="Group 3612"/>
              <p:cNvGrpSpPr>
                <a:grpSpLocks/>
              </p:cNvGrpSpPr>
              <p:nvPr/>
            </p:nvGrpSpPr>
            <p:grpSpPr bwMode="auto">
              <a:xfrm>
                <a:off x="4552" y="3623"/>
                <a:ext cx="679" cy="374"/>
                <a:chOff x="4540" y="2496"/>
                <a:chExt cx="679" cy="374"/>
              </a:xfrm>
            </p:grpSpPr>
            <p:sp>
              <p:nvSpPr>
                <p:cNvPr id="51263" name="Rectangle 3613"/>
                <p:cNvSpPr>
                  <a:spLocks noChangeArrowheads="1"/>
                </p:cNvSpPr>
                <p:nvPr/>
              </p:nvSpPr>
              <p:spPr bwMode="auto">
                <a:xfrm>
                  <a:off x="4540" y="2496"/>
                  <a:ext cx="439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r" latinLnBrk="1"/>
                  <a:r>
                    <a:rPr kumimoji="1" lang="en-US" altLang="ko-KR" sz="1200">
                      <a:solidFill>
                        <a:srgbClr val="000000"/>
                      </a:solidFill>
                      <a:latin typeface="Dotum" pitchFamily="34" charset="-127"/>
                      <a:ea typeface="Dotum" pitchFamily="34" charset="-127"/>
                    </a:rPr>
                    <a:t>Results</a:t>
                  </a:r>
                </a:p>
              </p:txBody>
            </p:sp>
            <p:sp>
              <p:nvSpPr>
                <p:cNvPr id="51264" name="Rectangle 3614"/>
                <p:cNvSpPr>
                  <a:spLocks noChangeArrowheads="1"/>
                </p:cNvSpPr>
                <p:nvPr/>
              </p:nvSpPr>
              <p:spPr bwMode="auto">
                <a:xfrm>
                  <a:off x="4540" y="2620"/>
                  <a:ext cx="679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 anchor="ctr">
                  <a:spAutoFit/>
                </a:bodyPr>
                <a:lstStyle/>
                <a:p>
                  <a:pPr latinLnBrk="1">
                    <a:buFontTx/>
                    <a:buChar char="•"/>
                  </a:pPr>
                  <a:r>
                    <a:rPr kumimoji="1" lang="en-US" altLang="ko-KR" sz="1000">
                      <a:solidFill>
                        <a:srgbClr val="000000"/>
                      </a:solidFill>
                      <a:latin typeface="Dotum" pitchFamily="34" charset="-127"/>
                      <a:ea typeface="Dotum" pitchFamily="34" charset="-127"/>
                      <a:cs typeface="Arial" charset="0"/>
                    </a:rPr>
                    <a:t>entrepreneurs </a:t>
                  </a:r>
                </a:p>
                <a:p>
                  <a:pPr latinLnBrk="1">
                    <a:buFontTx/>
                    <a:buChar char="•"/>
                  </a:pPr>
                  <a:r>
                    <a:rPr kumimoji="1" lang="en-US" altLang="ko-KR" sz="1000">
                      <a:solidFill>
                        <a:srgbClr val="000000"/>
                      </a:solidFill>
                      <a:latin typeface="Dotum" pitchFamily="34" charset="-127"/>
                      <a:ea typeface="Dotum" pitchFamily="34" charset="-127"/>
                      <a:cs typeface="Arial" charset="0"/>
                    </a:rPr>
                    <a:t>spiff up their.</a:t>
                  </a:r>
                </a:p>
              </p:txBody>
            </p:sp>
          </p:grpSp>
        </p:grpSp>
      </p:grpSp>
      <p:grpSp>
        <p:nvGrpSpPr>
          <p:cNvPr id="51215" name="Group 3623"/>
          <p:cNvGrpSpPr>
            <a:grpSpLocks/>
          </p:cNvGrpSpPr>
          <p:nvPr/>
        </p:nvGrpSpPr>
        <p:grpSpPr bwMode="auto">
          <a:xfrm>
            <a:off x="2906713" y="5301903"/>
            <a:ext cx="3467100" cy="1008063"/>
            <a:chOff x="2115" y="2431"/>
            <a:chExt cx="2184" cy="1168"/>
          </a:xfrm>
        </p:grpSpPr>
        <p:sp>
          <p:nvSpPr>
            <p:cNvPr id="51232" name="Line 3624"/>
            <p:cNvSpPr>
              <a:spLocks noChangeShapeType="1"/>
            </p:cNvSpPr>
            <p:nvPr/>
          </p:nvSpPr>
          <p:spPr bwMode="auto">
            <a:xfrm>
              <a:off x="2115" y="2431"/>
              <a:ext cx="0" cy="1168"/>
            </a:xfrm>
            <a:prstGeom prst="line">
              <a:avLst/>
            </a:prstGeom>
            <a:noFill/>
            <a:ln w="9525" cap="rnd">
              <a:solidFill>
                <a:srgbClr val="777777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3" name="Line 3625"/>
            <p:cNvSpPr>
              <a:spLocks noChangeShapeType="1"/>
            </p:cNvSpPr>
            <p:nvPr/>
          </p:nvSpPr>
          <p:spPr bwMode="auto">
            <a:xfrm>
              <a:off x="3315" y="2431"/>
              <a:ext cx="0" cy="1168"/>
            </a:xfrm>
            <a:prstGeom prst="line">
              <a:avLst/>
            </a:prstGeom>
            <a:noFill/>
            <a:ln w="9525" cap="rnd">
              <a:solidFill>
                <a:srgbClr val="777777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4" name="Line 3626"/>
            <p:cNvSpPr>
              <a:spLocks noChangeShapeType="1"/>
            </p:cNvSpPr>
            <p:nvPr/>
          </p:nvSpPr>
          <p:spPr bwMode="auto">
            <a:xfrm>
              <a:off x="4299" y="2431"/>
              <a:ext cx="0" cy="1168"/>
            </a:xfrm>
            <a:prstGeom prst="line">
              <a:avLst/>
            </a:prstGeom>
            <a:noFill/>
            <a:ln w="9525" cap="rnd">
              <a:solidFill>
                <a:srgbClr val="777777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216" name="Text Box 3618"/>
          <p:cNvSpPr txBox="1">
            <a:spLocks noChangeArrowheads="1"/>
          </p:cNvSpPr>
          <p:nvPr/>
        </p:nvSpPr>
        <p:spPr bwMode="auto">
          <a:xfrm>
            <a:off x="1331913" y="5543203"/>
            <a:ext cx="14303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Brand Identity Character</a:t>
            </a:r>
          </a:p>
          <a:p>
            <a:pPr defTabSz="847725" latinLnBrk="1">
              <a:spcBef>
                <a:spcPct val="30000"/>
              </a:spcBef>
            </a:pPr>
            <a:endParaRPr kumimoji="1" lang="en-US" altLang="ko-KR" sz="800">
              <a:solidFill>
                <a:srgbClr val="777777"/>
              </a:solidFill>
              <a:latin typeface="Trebuchet MS" pitchFamily="34" charset="0"/>
              <a:ea typeface="굴림" pitchFamily="34" charset="-127"/>
            </a:endParaRPr>
          </a:p>
        </p:txBody>
      </p:sp>
      <p:sp>
        <p:nvSpPr>
          <p:cNvPr id="51217" name="Text Box 3619"/>
          <p:cNvSpPr txBox="1">
            <a:spLocks noChangeArrowheads="1"/>
          </p:cNvSpPr>
          <p:nvPr/>
        </p:nvSpPr>
        <p:spPr bwMode="auto">
          <a:xfrm>
            <a:off x="3094038" y="5301903"/>
            <a:ext cx="19113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50000"/>
              </a:spcBef>
            </a:pPr>
            <a:r>
              <a:rPr kumimoji="1" lang="en-US" altLang="ko-KR" sz="10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BUSINESS</a:t>
            </a:r>
          </a:p>
        </p:txBody>
      </p:sp>
      <p:sp>
        <p:nvSpPr>
          <p:cNvPr id="51218" name="Text Box 3620"/>
          <p:cNvSpPr txBox="1">
            <a:spLocks noChangeArrowheads="1"/>
          </p:cNvSpPr>
          <p:nvPr/>
        </p:nvSpPr>
        <p:spPr bwMode="auto">
          <a:xfrm>
            <a:off x="3094038" y="5543203"/>
            <a:ext cx="19812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Web site Design</a:t>
            </a:r>
          </a:p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Multimedia Design</a:t>
            </a:r>
          </a:p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Character Application</a:t>
            </a:r>
          </a:p>
        </p:txBody>
      </p:sp>
      <p:sp>
        <p:nvSpPr>
          <p:cNvPr id="51219" name="Text Box 3621"/>
          <p:cNvSpPr txBox="1">
            <a:spLocks noChangeArrowheads="1"/>
          </p:cNvSpPr>
          <p:nvPr/>
        </p:nvSpPr>
        <p:spPr bwMode="auto">
          <a:xfrm>
            <a:off x="4994275" y="5301903"/>
            <a:ext cx="1909763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50000"/>
              </a:spcBef>
            </a:pPr>
            <a:r>
              <a:rPr kumimoji="1" lang="en-US" altLang="ko-KR" sz="10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PARTNERS</a:t>
            </a:r>
          </a:p>
        </p:txBody>
      </p:sp>
      <p:sp>
        <p:nvSpPr>
          <p:cNvPr id="51220" name="Text Box 3622"/>
          <p:cNvSpPr txBox="1">
            <a:spLocks noChangeArrowheads="1"/>
          </p:cNvSpPr>
          <p:nvPr/>
        </p:nvSpPr>
        <p:spPr bwMode="auto">
          <a:xfrm>
            <a:off x="4999038" y="5543203"/>
            <a:ext cx="19812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Fashion illustration</a:t>
            </a:r>
          </a:p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Visual character</a:t>
            </a:r>
          </a:p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Web element character</a:t>
            </a:r>
          </a:p>
          <a:p>
            <a:pPr defTabSz="847725" latinLnBrk="1">
              <a:spcBef>
                <a:spcPct val="30000"/>
              </a:spcBef>
            </a:pPr>
            <a:endParaRPr kumimoji="1" lang="en-US" altLang="ko-KR" sz="800">
              <a:solidFill>
                <a:srgbClr val="777777"/>
              </a:solidFill>
              <a:latin typeface="Trebuchet MS" pitchFamily="34" charset="0"/>
              <a:ea typeface="굴림" pitchFamily="34" charset="-127"/>
            </a:endParaRPr>
          </a:p>
        </p:txBody>
      </p:sp>
      <p:sp>
        <p:nvSpPr>
          <p:cNvPr id="51221" name="Text Box 3627"/>
          <p:cNvSpPr txBox="1">
            <a:spLocks noChangeArrowheads="1"/>
          </p:cNvSpPr>
          <p:nvPr/>
        </p:nvSpPr>
        <p:spPr bwMode="auto">
          <a:xfrm>
            <a:off x="6623050" y="5301903"/>
            <a:ext cx="169068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50000"/>
              </a:spcBef>
            </a:pPr>
            <a:r>
              <a:rPr kumimoji="1" lang="en-US" altLang="ko-KR" sz="10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WOLRD WIDE</a:t>
            </a:r>
          </a:p>
        </p:txBody>
      </p:sp>
      <p:sp>
        <p:nvSpPr>
          <p:cNvPr id="51222" name="Text Box 3628"/>
          <p:cNvSpPr txBox="1">
            <a:spLocks noChangeArrowheads="1"/>
          </p:cNvSpPr>
          <p:nvPr/>
        </p:nvSpPr>
        <p:spPr bwMode="auto">
          <a:xfrm>
            <a:off x="6634163" y="5543203"/>
            <a:ext cx="1033462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Gif Illustration</a:t>
            </a:r>
          </a:p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Flash animation</a:t>
            </a:r>
          </a:p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Presentation tool </a:t>
            </a:r>
          </a:p>
          <a:p>
            <a:pPr defTabSz="847725" latinLnBrk="1">
              <a:spcBef>
                <a:spcPct val="30000"/>
              </a:spcBef>
            </a:pPr>
            <a:endParaRPr kumimoji="1" lang="en-US" altLang="ko-KR" sz="800">
              <a:solidFill>
                <a:srgbClr val="777777"/>
              </a:solidFill>
              <a:latin typeface="Trebuchet MS" pitchFamily="34" charset="0"/>
              <a:ea typeface="굴림" pitchFamily="34" charset="-127"/>
            </a:endParaRPr>
          </a:p>
        </p:txBody>
      </p:sp>
      <p:sp>
        <p:nvSpPr>
          <p:cNvPr id="51223" name="Text Box 3629"/>
          <p:cNvSpPr txBox="1">
            <a:spLocks noChangeArrowheads="1"/>
          </p:cNvSpPr>
          <p:nvPr/>
        </p:nvSpPr>
        <p:spPr bwMode="auto">
          <a:xfrm>
            <a:off x="1335088" y="5301903"/>
            <a:ext cx="19113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50000"/>
              </a:spcBef>
            </a:pPr>
            <a:r>
              <a:rPr kumimoji="1" lang="en-US" altLang="ko-KR" sz="10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Company</a:t>
            </a:r>
          </a:p>
        </p:txBody>
      </p:sp>
      <p:sp>
        <p:nvSpPr>
          <p:cNvPr id="51224" name="Line 3638"/>
          <p:cNvSpPr>
            <a:spLocks noChangeShapeType="1"/>
          </p:cNvSpPr>
          <p:nvPr/>
        </p:nvSpPr>
        <p:spPr bwMode="auto">
          <a:xfrm>
            <a:off x="1374775" y="5301903"/>
            <a:ext cx="62658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51225" name="Line 3640"/>
          <p:cNvSpPr>
            <a:spLocks noChangeShapeType="1"/>
          </p:cNvSpPr>
          <p:nvPr/>
        </p:nvSpPr>
        <p:spPr bwMode="auto">
          <a:xfrm>
            <a:off x="1374775" y="5055841"/>
            <a:ext cx="62658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  <p:grpSp>
        <p:nvGrpSpPr>
          <p:cNvPr id="51226" name="Group 3647"/>
          <p:cNvGrpSpPr>
            <a:grpSpLocks/>
          </p:cNvGrpSpPr>
          <p:nvPr/>
        </p:nvGrpSpPr>
        <p:grpSpPr bwMode="auto">
          <a:xfrm>
            <a:off x="3228975" y="5012978"/>
            <a:ext cx="2427288" cy="304800"/>
            <a:chOff x="2034" y="3430"/>
            <a:chExt cx="1529" cy="192"/>
          </a:xfrm>
        </p:grpSpPr>
        <p:sp>
          <p:nvSpPr>
            <p:cNvPr id="51228" name="Rectangle 3641"/>
            <p:cNvSpPr>
              <a:spLocks noChangeArrowheads="1"/>
            </p:cNvSpPr>
            <p:nvPr/>
          </p:nvSpPr>
          <p:spPr bwMode="auto">
            <a:xfrm>
              <a:off x="2063" y="3430"/>
              <a:ext cx="147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latinLnBrk="1">
                <a:buFont typeface="Batang" pitchFamily="18" charset="-127"/>
                <a:buNone/>
                <a:tabLst>
                  <a:tab pos="482600" algn="l"/>
                </a:tabLst>
              </a:pPr>
              <a:r>
                <a:rPr kumimoji="1" lang="en-US" altLang="ko-KR" sz="1400">
                  <a:solidFill>
                    <a:srgbClr val="FF0066"/>
                  </a:solidFill>
                  <a:latin typeface="Dotum" pitchFamily="34" charset="-127"/>
                  <a:ea typeface="Dotum" pitchFamily="34" charset="-127"/>
                </a:rPr>
                <a:t>Get involved in COMPANY</a:t>
              </a:r>
            </a:p>
          </p:txBody>
        </p:sp>
        <p:grpSp>
          <p:nvGrpSpPr>
            <p:cNvPr id="51229" name="Group 3646"/>
            <p:cNvGrpSpPr>
              <a:grpSpLocks/>
            </p:cNvGrpSpPr>
            <p:nvPr/>
          </p:nvGrpSpPr>
          <p:grpSpPr bwMode="auto">
            <a:xfrm>
              <a:off x="2034" y="3516"/>
              <a:ext cx="1529" cy="45"/>
              <a:chOff x="2034" y="3516"/>
              <a:chExt cx="1529" cy="45"/>
            </a:xfrm>
          </p:grpSpPr>
          <p:sp>
            <p:nvSpPr>
              <p:cNvPr id="51230" name="Rectangle 3642"/>
              <p:cNvSpPr>
                <a:spLocks noChangeArrowheads="1"/>
              </p:cNvSpPr>
              <p:nvPr/>
            </p:nvSpPr>
            <p:spPr bwMode="auto">
              <a:xfrm rot="2700000">
                <a:off x="2034" y="3516"/>
                <a:ext cx="45" cy="45"/>
              </a:xfrm>
              <a:prstGeom prst="rect">
                <a:avLst/>
              </a:prstGeom>
              <a:solidFill>
                <a:srgbClr val="FF00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51231" name="Rectangle 3643"/>
              <p:cNvSpPr>
                <a:spLocks noChangeArrowheads="1"/>
              </p:cNvSpPr>
              <p:nvPr/>
            </p:nvSpPr>
            <p:spPr bwMode="auto">
              <a:xfrm rot="2700000">
                <a:off x="3518" y="3516"/>
                <a:ext cx="45" cy="45"/>
              </a:xfrm>
              <a:prstGeom prst="rect">
                <a:avLst/>
              </a:prstGeom>
              <a:solidFill>
                <a:srgbClr val="FF00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r" latinLnBrk="1"/>
                <a:endParaRPr kumimoji="1" lang="zh-CN" altLang="en-US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5" name="Group 3449"/>
          <p:cNvGrpSpPr>
            <a:grpSpLocks/>
          </p:cNvGrpSpPr>
          <p:nvPr/>
        </p:nvGrpSpPr>
        <p:grpSpPr bwMode="auto">
          <a:xfrm>
            <a:off x="2319338" y="1412875"/>
            <a:ext cx="4392612" cy="2663825"/>
            <a:chOff x="1519" y="1084"/>
            <a:chExt cx="2494" cy="1512"/>
          </a:xfrm>
        </p:grpSpPr>
        <p:sp>
          <p:nvSpPr>
            <p:cNvPr id="52257" name="PubPieSlice"/>
            <p:cNvSpPr>
              <a:spLocks noEditPoints="1" noChangeArrowheads="1"/>
            </p:cNvSpPr>
            <p:nvPr/>
          </p:nvSpPr>
          <p:spPr bwMode="auto">
            <a:xfrm>
              <a:off x="1601" y="1135"/>
              <a:ext cx="2331" cy="14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3160 w 21600"/>
                <a:gd name="T10" fmla="*/ 3167 h 21600"/>
                <a:gd name="T11" fmla="*/ 18440 w 21600"/>
                <a:gd name="T12" fmla="*/ 18433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12999" y="226"/>
                  </a:moveTo>
                  <a:cubicBezTo>
                    <a:pt x="12276" y="75"/>
                    <a:pt x="11539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10016"/>
                    <a:pt x="21514" y="9234"/>
                    <a:pt x="21345" y="8468"/>
                  </a:cubicBezTo>
                  <a:lnTo>
                    <a:pt x="10800" y="10800"/>
                  </a:lnTo>
                  <a:lnTo>
                    <a:pt x="12999" y="226"/>
                  </a:lnTo>
                  <a:close/>
                </a:path>
              </a:pathLst>
            </a:custGeom>
            <a:solidFill>
              <a:srgbClr val="FF99CC"/>
            </a:solidFill>
            <a:ln w="9525">
              <a:round/>
              <a:headEnd/>
              <a:tailEnd/>
            </a:ln>
            <a:scene3d>
              <a:camera prst="legacyPerspectiveBottom"/>
              <a:lightRig rig="legacyFlat3" dir="t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FF99CC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52258" name="PubPieSlice"/>
            <p:cNvSpPr>
              <a:spLocks noEditPoints="1" noChangeArrowheads="1"/>
            </p:cNvSpPr>
            <p:nvPr/>
          </p:nvSpPr>
          <p:spPr bwMode="auto">
            <a:xfrm>
              <a:off x="1601" y="1135"/>
              <a:ext cx="2331" cy="14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3160 w 21600"/>
                <a:gd name="T10" fmla="*/ 3167 h 21600"/>
                <a:gd name="T11" fmla="*/ 18440 w 21600"/>
                <a:gd name="T12" fmla="*/ 18433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38" y="9891"/>
                  </a:moveTo>
                  <a:cubicBezTo>
                    <a:pt x="12" y="10193"/>
                    <a:pt x="0" y="10496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7116"/>
                    <a:pt x="19722" y="3686"/>
                    <a:pt x="16619" y="1701"/>
                  </a:cubicBezTo>
                  <a:lnTo>
                    <a:pt x="10800" y="10800"/>
                  </a:lnTo>
                  <a:lnTo>
                    <a:pt x="38" y="9891"/>
                  </a:lnTo>
                  <a:close/>
                </a:path>
              </a:pathLst>
            </a:custGeom>
            <a:solidFill>
              <a:srgbClr val="FFFF00"/>
            </a:solidFill>
            <a:ln w="9525">
              <a:round/>
              <a:headEnd/>
              <a:tailEnd/>
            </a:ln>
            <a:scene3d>
              <a:camera prst="legacyPerspectiveBottom"/>
              <a:lightRig rig="legacyFlat3" dir="t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52259" name="PubPieSlice"/>
            <p:cNvSpPr>
              <a:spLocks noEditPoints="1" noChangeArrowheads="1"/>
            </p:cNvSpPr>
            <p:nvPr/>
          </p:nvSpPr>
          <p:spPr bwMode="auto">
            <a:xfrm>
              <a:off x="1519" y="1084"/>
              <a:ext cx="2494" cy="15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3161 w 21600"/>
                <a:gd name="T10" fmla="*/ 3157 h 21600"/>
                <a:gd name="T11" fmla="*/ 18439 w 21600"/>
                <a:gd name="T12" fmla="*/ 18443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5484" y="1398"/>
                  </a:moveTo>
                  <a:cubicBezTo>
                    <a:pt x="2095" y="3314"/>
                    <a:pt x="0" y="6906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10016"/>
                    <a:pt x="21514" y="9234"/>
                    <a:pt x="21345" y="8468"/>
                  </a:cubicBezTo>
                  <a:lnTo>
                    <a:pt x="10800" y="10800"/>
                  </a:lnTo>
                  <a:lnTo>
                    <a:pt x="5484" y="1398"/>
                  </a:lnTo>
                  <a:close/>
                </a:path>
              </a:pathLst>
            </a:custGeom>
            <a:solidFill>
              <a:srgbClr val="CCFFCC"/>
            </a:solidFill>
            <a:ln w="9525">
              <a:round/>
              <a:headEnd/>
              <a:tailEnd/>
            </a:ln>
            <a:scene3d>
              <a:camera prst="legacyPerspectiveBottom"/>
              <a:lightRig rig="legacyFlat3" dir="t"/>
            </a:scene3d>
            <a:sp3d extrusionH="121893000" prstMaterial="legacyMatte">
              <a:bevelT w="13500" h="13500" prst="angle"/>
              <a:bevelB w="13500" h="13500" prst="angle"/>
              <a:extrusionClr>
                <a:srgbClr val="CCFFCC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grpSp>
        <p:nvGrpSpPr>
          <p:cNvPr id="52226" name="Group 3460"/>
          <p:cNvGrpSpPr>
            <a:grpSpLocks/>
          </p:cNvGrpSpPr>
          <p:nvPr/>
        </p:nvGrpSpPr>
        <p:grpSpPr bwMode="auto">
          <a:xfrm>
            <a:off x="3614738" y="1052513"/>
            <a:ext cx="649287" cy="431800"/>
            <a:chOff x="2245" y="799"/>
            <a:chExt cx="409" cy="272"/>
          </a:xfrm>
        </p:grpSpPr>
        <p:sp>
          <p:nvSpPr>
            <p:cNvPr id="52255" name="Freeform 3453"/>
            <p:cNvSpPr>
              <a:spLocks noEditPoints="1"/>
            </p:cNvSpPr>
            <p:nvPr/>
          </p:nvSpPr>
          <p:spPr bwMode="auto">
            <a:xfrm>
              <a:off x="2381" y="799"/>
              <a:ext cx="273" cy="272"/>
            </a:xfrm>
            <a:custGeom>
              <a:avLst/>
              <a:gdLst>
                <a:gd name="T0" fmla="*/ 89 w 302"/>
                <a:gd name="T1" fmla="*/ 0 h 300"/>
                <a:gd name="T2" fmla="*/ 94 w 302"/>
                <a:gd name="T3" fmla="*/ 0 h 300"/>
                <a:gd name="T4" fmla="*/ 101 w 302"/>
                <a:gd name="T5" fmla="*/ 5 h 300"/>
                <a:gd name="T6" fmla="*/ 105 w 302"/>
                <a:gd name="T7" fmla="*/ 5 h 300"/>
                <a:gd name="T8" fmla="*/ 110 w 302"/>
                <a:gd name="T9" fmla="*/ 14 h 300"/>
                <a:gd name="T10" fmla="*/ 111 w 302"/>
                <a:gd name="T11" fmla="*/ 22 h 300"/>
                <a:gd name="T12" fmla="*/ 135 w 302"/>
                <a:gd name="T13" fmla="*/ 39 h 300"/>
                <a:gd name="T14" fmla="*/ 140 w 302"/>
                <a:gd name="T15" fmla="*/ 40 h 300"/>
                <a:gd name="T16" fmla="*/ 144 w 302"/>
                <a:gd name="T17" fmla="*/ 43 h 300"/>
                <a:gd name="T18" fmla="*/ 149 w 302"/>
                <a:gd name="T19" fmla="*/ 53 h 300"/>
                <a:gd name="T20" fmla="*/ 149 w 302"/>
                <a:gd name="T21" fmla="*/ 136 h 300"/>
                <a:gd name="T22" fmla="*/ 144 w 302"/>
                <a:gd name="T23" fmla="*/ 148 h 300"/>
                <a:gd name="T24" fmla="*/ 140 w 302"/>
                <a:gd name="T25" fmla="*/ 150 h 300"/>
                <a:gd name="T26" fmla="*/ 14 w 302"/>
                <a:gd name="T27" fmla="*/ 151 h 300"/>
                <a:gd name="T28" fmla="*/ 9 w 302"/>
                <a:gd name="T29" fmla="*/ 150 h 300"/>
                <a:gd name="T30" fmla="*/ 5 w 302"/>
                <a:gd name="T31" fmla="*/ 148 h 300"/>
                <a:gd name="T32" fmla="*/ 0 w 302"/>
                <a:gd name="T33" fmla="*/ 136 h 300"/>
                <a:gd name="T34" fmla="*/ 0 w 302"/>
                <a:gd name="T35" fmla="*/ 53 h 300"/>
                <a:gd name="T36" fmla="*/ 5 w 302"/>
                <a:gd name="T37" fmla="*/ 43 h 300"/>
                <a:gd name="T38" fmla="*/ 9 w 302"/>
                <a:gd name="T39" fmla="*/ 40 h 300"/>
                <a:gd name="T40" fmla="*/ 38 w 302"/>
                <a:gd name="T41" fmla="*/ 39 h 300"/>
                <a:gd name="T42" fmla="*/ 38 w 302"/>
                <a:gd name="T43" fmla="*/ 22 h 300"/>
                <a:gd name="T44" fmla="*/ 38 w 302"/>
                <a:gd name="T45" fmla="*/ 14 h 300"/>
                <a:gd name="T46" fmla="*/ 43 w 302"/>
                <a:gd name="T47" fmla="*/ 5 h 300"/>
                <a:gd name="T48" fmla="*/ 47 w 302"/>
                <a:gd name="T49" fmla="*/ 5 h 300"/>
                <a:gd name="T50" fmla="*/ 55 w 302"/>
                <a:gd name="T51" fmla="*/ 0 h 300"/>
                <a:gd name="T52" fmla="*/ 59 w 302"/>
                <a:gd name="T53" fmla="*/ 0 h 300"/>
                <a:gd name="T54" fmla="*/ 97 w 302"/>
                <a:gd name="T55" fmla="*/ 39 h 300"/>
                <a:gd name="T56" fmla="*/ 97 w 302"/>
                <a:gd name="T57" fmla="*/ 22 h 300"/>
                <a:gd name="T58" fmla="*/ 95 w 302"/>
                <a:gd name="T59" fmla="*/ 17 h 300"/>
                <a:gd name="T60" fmla="*/ 89 w 302"/>
                <a:gd name="T61" fmla="*/ 15 h 300"/>
                <a:gd name="T62" fmla="*/ 59 w 302"/>
                <a:gd name="T63" fmla="*/ 15 h 300"/>
                <a:gd name="T64" fmla="*/ 53 w 302"/>
                <a:gd name="T65" fmla="*/ 17 h 300"/>
                <a:gd name="T66" fmla="*/ 52 w 302"/>
                <a:gd name="T67" fmla="*/ 22 h 3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2"/>
                <a:gd name="T103" fmla="*/ 0 h 300"/>
                <a:gd name="T104" fmla="*/ 302 w 302"/>
                <a:gd name="T105" fmla="*/ 300 h 3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2" h="300">
                  <a:moveTo>
                    <a:pt x="120" y="0"/>
                  </a:moveTo>
                  <a:lnTo>
                    <a:pt x="180" y="0"/>
                  </a:lnTo>
                  <a:lnTo>
                    <a:pt x="190" y="0"/>
                  </a:lnTo>
                  <a:lnTo>
                    <a:pt x="198" y="2"/>
                  </a:lnTo>
                  <a:lnTo>
                    <a:pt x="206" y="8"/>
                  </a:lnTo>
                  <a:lnTo>
                    <a:pt x="212" y="12"/>
                  </a:lnTo>
                  <a:lnTo>
                    <a:pt x="218" y="20"/>
                  </a:lnTo>
                  <a:lnTo>
                    <a:pt x="222" y="28"/>
                  </a:lnTo>
                  <a:lnTo>
                    <a:pt x="226" y="36"/>
                  </a:lnTo>
                  <a:lnTo>
                    <a:pt x="226" y="44"/>
                  </a:lnTo>
                  <a:lnTo>
                    <a:pt x="226" y="76"/>
                  </a:lnTo>
                  <a:lnTo>
                    <a:pt x="272" y="76"/>
                  </a:lnTo>
                  <a:lnTo>
                    <a:pt x="282" y="78"/>
                  </a:lnTo>
                  <a:lnTo>
                    <a:pt x="292" y="84"/>
                  </a:lnTo>
                  <a:lnTo>
                    <a:pt x="300" y="94"/>
                  </a:lnTo>
                  <a:lnTo>
                    <a:pt x="302" y="106"/>
                  </a:lnTo>
                  <a:lnTo>
                    <a:pt x="302" y="270"/>
                  </a:lnTo>
                  <a:lnTo>
                    <a:pt x="300" y="282"/>
                  </a:lnTo>
                  <a:lnTo>
                    <a:pt x="292" y="292"/>
                  </a:lnTo>
                  <a:lnTo>
                    <a:pt x="282" y="298"/>
                  </a:lnTo>
                  <a:lnTo>
                    <a:pt x="272" y="300"/>
                  </a:lnTo>
                  <a:lnTo>
                    <a:pt x="30" y="300"/>
                  </a:lnTo>
                  <a:lnTo>
                    <a:pt x="18" y="298"/>
                  </a:lnTo>
                  <a:lnTo>
                    <a:pt x="8" y="292"/>
                  </a:lnTo>
                  <a:lnTo>
                    <a:pt x="2" y="282"/>
                  </a:lnTo>
                  <a:lnTo>
                    <a:pt x="0" y="270"/>
                  </a:lnTo>
                  <a:lnTo>
                    <a:pt x="0" y="106"/>
                  </a:lnTo>
                  <a:lnTo>
                    <a:pt x="2" y="94"/>
                  </a:lnTo>
                  <a:lnTo>
                    <a:pt x="8" y="84"/>
                  </a:lnTo>
                  <a:lnTo>
                    <a:pt x="18" y="78"/>
                  </a:lnTo>
                  <a:lnTo>
                    <a:pt x="30" y="76"/>
                  </a:lnTo>
                  <a:lnTo>
                    <a:pt x="76" y="76"/>
                  </a:lnTo>
                  <a:lnTo>
                    <a:pt x="76" y="44"/>
                  </a:lnTo>
                  <a:lnTo>
                    <a:pt x="76" y="36"/>
                  </a:lnTo>
                  <a:lnTo>
                    <a:pt x="78" y="28"/>
                  </a:lnTo>
                  <a:lnTo>
                    <a:pt x="82" y="20"/>
                  </a:lnTo>
                  <a:lnTo>
                    <a:pt x="88" y="12"/>
                  </a:lnTo>
                  <a:lnTo>
                    <a:pt x="96" y="8"/>
                  </a:lnTo>
                  <a:lnTo>
                    <a:pt x="104" y="2"/>
                  </a:lnTo>
                  <a:lnTo>
                    <a:pt x="112" y="0"/>
                  </a:lnTo>
                  <a:lnTo>
                    <a:pt x="120" y="0"/>
                  </a:lnTo>
                  <a:close/>
                  <a:moveTo>
                    <a:pt x="106" y="76"/>
                  </a:moveTo>
                  <a:lnTo>
                    <a:pt x="196" y="76"/>
                  </a:lnTo>
                  <a:lnTo>
                    <a:pt x="196" y="44"/>
                  </a:lnTo>
                  <a:lnTo>
                    <a:pt x="196" y="38"/>
                  </a:lnTo>
                  <a:lnTo>
                    <a:pt x="192" y="34"/>
                  </a:lnTo>
                  <a:lnTo>
                    <a:pt x="188" y="30"/>
                  </a:lnTo>
                  <a:lnTo>
                    <a:pt x="180" y="30"/>
                  </a:lnTo>
                  <a:lnTo>
                    <a:pt x="120" y="30"/>
                  </a:lnTo>
                  <a:lnTo>
                    <a:pt x="114" y="30"/>
                  </a:lnTo>
                  <a:lnTo>
                    <a:pt x="110" y="34"/>
                  </a:lnTo>
                  <a:lnTo>
                    <a:pt x="106" y="38"/>
                  </a:lnTo>
                  <a:lnTo>
                    <a:pt x="106" y="44"/>
                  </a:lnTo>
                  <a:lnTo>
                    <a:pt x="106" y="76"/>
                  </a:lnTo>
                  <a:close/>
                </a:path>
              </a:pathLst>
            </a:custGeom>
            <a:solidFill>
              <a:srgbClr val="FF99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256" name="Oval 3454"/>
            <p:cNvSpPr>
              <a:spLocks noChangeArrowheads="1"/>
            </p:cNvSpPr>
            <p:nvPr/>
          </p:nvSpPr>
          <p:spPr bwMode="auto">
            <a:xfrm>
              <a:off x="2245" y="935"/>
              <a:ext cx="85" cy="85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pSp>
        <p:nvGrpSpPr>
          <p:cNvPr id="52227" name="Group 3461"/>
          <p:cNvGrpSpPr>
            <a:grpSpLocks/>
          </p:cNvGrpSpPr>
          <p:nvPr/>
        </p:nvGrpSpPr>
        <p:grpSpPr bwMode="auto">
          <a:xfrm>
            <a:off x="6135688" y="1628775"/>
            <a:ext cx="581025" cy="431800"/>
            <a:chOff x="3833" y="1162"/>
            <a:chExt cx="366" cy="272"/>
          </a:xfrm>
        </p:grpSpPr>
        <p:sp>
          <p:nvSpPr>
            <p:cNvPr id="52253" name="Freeform 3452"/>
            <p:cNvSpPr>
              <a:spLocks noEditPoints="1"/>
            </p:cNvSpPr>
            <p:nvPr/>
          </p:nvSpPr>
          <p:spPr bwMode="auto">
            <a:xfrm>
              <a:off x="3929" y="1162"/>
              <a:ext cx="270" cy="272"/>
            </a:xfrm>
            <a:custGeom>
              <a:avLst/>
              <a:gdLst>
                <a:gd name="T0" fmla="*/ 9 w 300"/>
                <a:gd name="T1" fmla="*/ 95 h 302"/>
                <a:gd name="T2" fmla="*/ 141 w 300"/>
                <a:gd name="T3" fmla="*/ 136 h 302"/>
                <a:gd name="T4" fmla="*/ 129 w 300"/>
                <a:gd name="T5" fmla="*/ 72 h 302"/>
                <a:gd name="T6" fmla="*/ 14 w 300"/>
                <a:gd name="T7" fmla="*/ 14 h 302"/>
                <a:gd name="T8" fmla="*/ 15 w 300"/>
                <a:gd name="T9" fmla="*/ 127 h 302"/>
                <a:gd name="T10" fmla="*/ 22 w 300"/>
                <a:gd name="T11" fmla="*/ 127 h 302"/>
                <a:gd name="T12" fmla="*/ 18 w 300"/>
                <a:gd name="T13" fmla="*/ 114 h 302"/>
                <a:gd name="T14" fmla="*/ 31 w 300"/>
                <a:gd name="T15" fmla="*/ 117 h 302"/>
                <a:gd name="T16" fmla="*/ 21 w 300"/>
                <a:gd name="T17" fmla="*/ 102 h 302"/>
                <a:gd name="T18" fmla="*/ 29 w 300"/>
                <a:gd name="T19" fmla="*/ 106 h 302"/>
                <a:gd name="T20" fmla="*/ 27 w 300"/>
                <a:gd name="T21" fmla="*/ 123 h 302"/>
                <a:gd name="T22" fmla="*/ 32 w 300"/>
                <a:gd name="T23" fmla="*/ 129 h 302"/>
                <a:gd name="T24" fmla="*/ 32 w 300"/>
                <a:gd name="T25" fmla="*/ 15 h 302"/>
                <a:gd name="T26" fmla="*/ 114 w 300"/>
                <a:gd name="T27" fmla="*/ 69 h 302"/>
                <a:gd name="T28" fmla="*/ 33 w 300"/>
                <a:gd name="T29" fmla="*/ 104 h 302"/>
                <a:gd name="T30" fmla="*/ 40 w 300"/>
                <a:gd name="T31" fmla="*/ 104 h 302"/>
                <a:gd name="T32" fmla="*/ 35 w 300"/>
                <a:gd name="T33" fmla="*/ 114 h 302"/>
                <a:gd name="T34" fmla="*/ 40 w 300"/>
                <a:gd name="T35" fmla="*/ 116 h 302"/>
                <a:gd name="T36" fmla="*/ 36 w 300"/>
                <a:gd name="T37" fmla="*/ 125 h 302"/>
                <a:gd name="T38" fmla="*/ 43 w 300"/>
                <a:gd name="T39" fmla="*/ 129 h 302"/>
                <a:gd name="T40" fmla="*/ 45 w 300"/>
                <a:gd name="T41" fmla="*/ 101 h 302"/>
                <a:gd name="T42" fmla="*/ 49 w 300"/>
                <a:gd name="T43" fmla="*/ 106 h 302"/>
                <a:gd name="T44" fmla="*/ 47 w 300"/>
                <a:gd name="T45" fmla="*/ 113 h 302"/>
                <a:gd name="T46" fmla="*/ 50 w 300"/>
                <a:gd name="T47" fmla="*/ 119 h 302"/>
                <a:gd name="T48" fmla="*/ 47 w 300"/>
                <a:gd name="T49" fmla="*/ 113 h 302"/>
                <a:gd name="T50" fmla="*/ 61 w 300"/>
                <a:gd name="T51" fmla="*/ 131 h 302"/>
                <a:gd name="T52" fmla="*/ 95 w 300"/>
                <a:gd name="T53" fmla="*/ 123 h 302"/>
                <a:gd name="T54" fmla="*/ 53 w 300"/>
                <a:gd name="T55" fmla="*/ 103 h 302"/>
                <a:gd name="T56" fmla="*/ 59 w 300"/>
                <a:gd name="T57" fmla="*/ 106 h 302"/>
                <a:gd name="T58" fmla="*/ 56 w 300"/>
                <a:gd name="T59" fmla="*/ 113 h 302"/>
                <a:gd name="T60" fmla="*/ 60 w 300"/>
                <a:gd name="T61" fmla="*/ 119 h 302"/>
                <a:gd name="T62" fmla="*/ 64 w 300"/>
                <a:gd name="T63" fmla="*/ 101 h 302"/>
                <a:gd name="T64" fmla="*/ 68 w 300"/>
                <a:gd name="T65" fmla="*/ 106 h 302"/>
                <a:gd name="T66" fmla="*/ 65 w 300"/>
                <a:gd name="T67" fmla="*/ 114 h 302"/>
                <a:gd name="T68" fmla="*/ 72 w 300"/>
                <a:gd name="T69" fmla="*/ 117 h 302"/>
                <a:gd name="T70" fmla="*/ 75 w 300"/>
                <a:gd name="T71" fmla="*/ 101 h 302"/>
                <a:gd name="T72" fmla="*/ 76 w 300"/>
                <a:gd name="T73" fmla="*/ 110 h 302"/>
                <a:gd name="T74" fmla="*/ 75 w 300"/>
                <a:gd name="T75" fmla="*/ 101 h 302"/>
                <a:gd name="T76" fmla="*/ 80 w 300"/>
                <a:gd name="T77" fmla="*/ 119 h 302"/>
                <a:gd name="T78" fmla="*/ 83 w 300"/>
                <a:gd name="T79" fmla="*/ 101 h 302"/>
                <a:gd name="T80" fmla="*/ 85 w 300"/>
                <a:gd name="T81" fmla="*/ 110 h 302"/>
                <a:gd name="T82" fmla="*/ 87 w 300"/>
                <a:gd name="T83" fmla="*/ 113 h 302"/>
                <a:gd name="T84" fmla="*/ 91 w 300"/>
                <a:gd name="T85" fmla="*/ 119 h 302"/>
                <a:gd name="T86" fmla="*/ 87 w 300"/>
                <a:gd name="T87" fmla="*/ 113 h 302"/>
                <a:gd name="T88" fmla="*/ 94 w 300"/>
                <a:gd name="T89" fmla="*/ 110 h 302"/>
                <a:gd name="T90" fmla="*/ 92 w 300"/>
                <a:gd name="T91" fmla="*/ 101 h 302"/>
                <a:gd name="T92" fmla="*/ 99 w 300"/>
                <a:gd name="T93" fmla="*/ 119 h 302"/>
                <a:gd name="T94" fmla="*/ 99 w 300"/>
                <a:gd name="T95" fmla="*/ 113 h 302"/>
                <a:gd name="T96" fmla="*/ 103 w 300"/>
                <a:gd name="T97" fmla="*/ 131 h 302"/>
                <a:gd name="T98" fmla="*/ 105 w 300"/>
                <a:gd name="T99" fmla="*/ 122 h 302"/>
                <a:gd name="T100" fmla="*/ 101 w 300"/>
                <a:gd name="T101" fmla="*/ 110 h 302"/>
                <a:gd name="T102" fmla="*/ 106 w 300"/>
                <a:gd name="T103" fmla="*/ 102 h 302"/>
                <a:gd name="T104" fmla="*/ 106 w 300"/>
                <a:gd name="T105" fmla="*/ 119 h 302"/>
                <a:gd name="T106" fmla="*/ 111 w 300"/>
                <a:gd name="T107" fmla="*/ 113 h 302"/>
                <a:gd name="T108" fmla="*/ 111 w 300"/>
                <a:gd name="T109" fmla="*/ 106 h 302"/>
                <a:gd name="T110" fmla="*/ 122 w 300"/>
                <a:gd name="T111" fmla="*/ 103 h 302"/>
                <a:gd name="T112" fmla="*/ 111 w 300"/>
                <a:gd name="T113" fmla="*/ 129 h 302"/>
                <a:gd name="T114" fmla="*/ 118 w 300"/>
                <a:gd name="T115" fmla="*/ 125 h 302"/>
                <a:gd name="T116" fmla="*/ 115 w 300"/>
                <a:gd name="T117" fmla="*/ 116 h 302"/>
                <a:gd name="T118" fmla="*/ 125 w 300"/>
                <a:gd name="T119" fmla="*/ 116 h 302"/>
                <a:gd name="T120" fmla="*/ 121 w 300"/>
                <a:gd name="T121" fmla="*/ 125 h 302"/>
                <a:gd name="T122" fmla="*/ 129 w 300"/>
                <a:gd name="T123" fmla="*/ 129 h 30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0"/>
                <a:gd name="T187" fmla="*/ 0 h 302"/>
                <a:gd name="T188" fmla="*/ 300 w 300"/>
                <a:gd name="T189" fmla="*/ 302 h 30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0" h="302">
                  <a:moveTo>
                    <a:pt x="30" y="302"/>
                  </a:moveTo>
                  <a:lnTo>
                    <a:pt x="30" y="302"/>
                  </a:lnTo>
                  <a:lnTo>
                    <a:pt x="18" y="300"/>
                  </a:lnTo>
                  <a:lnTo>
                    <a:pt x="8" y="292"/>
                  </a:lnTo>
                  <a:lnTo>
                    <a:pt x="2" y="282"/>
                  </a:lnTo>
                  <a:lnTo>
                    <a:pt x="0" y="272"/>
                  </a:lnTo>
                  <a:lnTo>
                    <a:pt x="0" y="266"/>
                  </a:lnTo>
                  <a:lnTo>
                    <a:pt x="2" y="260"/>
                  </a:lnTo>
                  <a:lnTo>
                    <a:pt x="16" y="206"/>
                  </a:lnTo>
                  <a:lnTo>
                    <a:pt x="18" y="200"/>
                  </a:lnTo>
                  <a:lnTo>
                    <a:pt x="24" y="198"/>
                  </a:lnTo>
                  <a:lnTo>
                    <a:pt x="30" y="196"/>
                  </a:lnTo>
                  <a:lnTo>
                    <a:pt x="270" y="196"/>
                  </a:lnTo>
                  <a:lnTo>
                    <a:pt x="276" y="198"/>
                  </a:lnTo>
                  <a:lnTo>
                    <a:pt x="280" y="200"/>
                  </a:lnTo>
                  <a:lnTo>
                    <a:pt x="284" y="206"/>
                  </a:lnTo>
                  <a:lnTo>
                    <a:pt x="298" y="260"/>
                  </a:lnTo>
                  <a:lnTo>
                    <a:pt x="300" y="266"/>
                  </a:lnTo>
                  <a:lnTo>
                    <a:pt x="300" y="272"/>
                  </a:lnTo>
                  <a:lnTo>
                    <a:pt x="298" y="282"/>
                  </a:lnTo>
                  <a:lnTo>
                    <a:pt x="292" y="292"/>
                  </a:lnTo>
                  <a:lnTo>
                    <a:pt x="282" y="300"/>
                  </a:lnTo>
                  <a:lnTo>
                    <a:pt x="270" y="302"/>
                  </a:lnTo>
                  <a:lnTo>
                    <a:pt x="30" y="302"/>
                  </a:lnTo>
                  <a:close/>
                  <a:moveTo>
                    <a:pt x="60" y="0"/>
                  </a:moveTo>
                  <a:lnTo>
                    <a:pt x="240" y="0"/>
                  </a:lnTo>
                  <a:lnTo>
                    <a:pt x="252" y="2"/>
                  </a:lnTo>
                  <a:lnTo>
                    <a:pt x="262" y="8"/>
                  </a:lnTo>
                  <a:lnTo>
                    <a:pt x="268" y="18"/>
                  </a:lnTo>
                  <a:lnTo>
                    <a:pt x="270" y="30"/>
                  </a:lnTo>
                  <a:lnTo>
                    <a:pt x="270" y="150"/>
                  </a:lnTo>
                  <a:lnTo>
                    <a:pt x="268" y="162"/>
                  </a:lnTo>
                  <a:lnTo>
                    <a:pt x="262" y="172"/>
                  </a:lnTo>
                  <a:lnTo>
                    <a:pt x="252" y="178"/>
                  </a:lnTo>
                  <a:lnTo>
                    <a:pt x="240" y="180"/>
                  </a:lnTo>
                  <a:lnTo>
                    <a:pt x="60" y="180"/>
                  </a:lnTo>
                  <a:lnTo>
                    <a:pt x="48" y="178"/>
                  </a:lnTo>
                  <a:lnTo>
                    <a:pt x="38" y="172"/>
                  </a:lnTo>
                  <a:lnTo>
                    <a:pt x="32" y="162"/>
                  </a:lnTo>
                  <a:lnTo>
                    <a:pt x="30" y="150"/>
                  </a:lnTo>
                  <a:lnTo>
                    <a:pt x="30" y="30"/>
                  </a:lnTo>
                  <a:lnTo>
                    <a:pt x="32" y="18"/>
                  </a:lnTo>
                  <a:lnTo>
                    <a:pt x="38" y="8"/>
                  </a:lnTo>
                  <a:lnTo>
                    <a:pt x="48" y="2"/>
                  </a:lnTo>
                  <a:lnTo>
                    <a:pt x="60" y="0"/>
                  </a:lnTo>
                  <a:close/>
                  <a:moveTo>
                    <a:pt x="36" y="256"/>
                  </a:moveTo>
                  <a:lnTo>
                    <a:pt x="36" y="256"/>
                  </a:lnTo>
                  <a:lnTo>
                    <a:pt x="34" y="258"/>
                  </a:lnTo>
                  <a:lnTo>
                    <a:pt x="32" y="260"/>
                  </a:lnTo>
                  <a:lnTo>
                    <a:pt x="32" y="264"/>
                  </a:lnTo>
                  <a:lnTo>
                    <a:pt x="30" y="268"/>
                  </a:lnTo>
                  <a:lnTo>
                    <a:pt x="30" y="270"/>
                  </a:lnTo>
                  <a:lnTo>
                    <a:pt x="32" y="272"/>
                  </a:lnTo>
                  <a:lnTo>
                    <a:pt x="36" y="272"/>
                  </a:lnTo>
                  <a:lnTo>
                    <a:pt x="40" y="272"/>
                  </a:lnTo>
                  <a:lnTo>
                    <a:pt x="44" y="270"/>
                  </a:lnTo>
                  <a:lnTo>
                    <a:pt x="46" y="268"/>
                  </a:lnTo>
                  <a:lnTo>
                    <a:pt x="46" y="264"/>
                  </a:lnTo>
                  <a:lnTo>
                    <a:pt x="46" y="260"/>
                  </a:lnTo>
                  <a:lnTo>
                    <a:pt x="46" y="258"/>
                  </a:lnTo>
                  <a:lnTo>
                    <a:pt x="44" y="256"/>
                  </a:lnTo>
                  <a:lnTo>
                    <a:pt x="40" y="256"/>
                  </a:lnTo>
                  <a:lnTo>
                    <a:pt x="36" y="256"/>
                  </a:lnTo>
                  <a:close/>
                  <a:moveTo>
                    <a:pt x="42" y="234"/>
                  </a:moveTo>
                  <a:lnTo>
                    <a:pt x="42" y="234"/>
                  </a:lnTo>
                  <a:lnTo>
                    <a:pt x="40" y="234"/>
                  </a:lnTo>
                  <a:lnTo>
                    <a:pt x="38" y="238"/>
                  </a:lnTo>
                  <a:lnTo>
                    <a:pt x="36" y="242"/>
                  </a:lnTo>
                  <a:lnTo>
                    <a:pt x="36" y="244"/>
                  </a:lnTo>
                  <a:lnTo>
                    <a:pt x="36" y="248"/>
                  </a:lnTo>
                  <a:lnTo>
                    <a:pt x="38" y="248"/>
                  </a:lnTo>
                  <a:lnTo>
                    <a:pt x="50" y="248"/>
                  </a:lnTo>
                  <a:lnTo>
                    <a:pt x="60" y="248"/>
                  </a:lnTo>
                  <a:lnTo>
                    <a:pt x="62" y="248"/>
                  </a:lnTo>
                  <a:lnTo>
                    <a:pt x="64" y="244"/>
                  </a:lnTo>
                  <a:lnTo>
                    <a:pt x="64" y="242"/>
                  </a:lnTo>
                  <a:lnTo>
                    <a:pt x="66" y="238"/>
                  </a:lnTo>
                  <a:lnTo>
                    <a:pt x="66" y="234"/>
                  </a:lnTo>
                  <a:lnTo>
                    <a:pt x="62" y="234"/>
                  </a:lnTo>
                  <a:lnTo>
                    <a:pt x="52" y="234"/>
                  </a:lnTo>
                  <a:lnTo>
                    <a:pt x="42" y="234"/>
                  </a:lnTo>
                  <a:close/>
                  <a:moveTo>
                    <a:pt x="48" y="210"/>
                  </a:moveTo>
                  <a:lnTo>
                    <a:pt x="48" y="210"/>
                  </a:lnTo>
                  <a:lnTo>
                    <a:pt x="44" y="212"/>
                  </a:lnTo>
                  <a:lnTo>
                    <a:pt x="44" y="214"/>
                  </a:lnTo>
                  <a:lnTo>
                    <a:pt x="42" y="222"/>
                  </a:lnTo>
                  <a:lnTo>
                    <a:pt x="42" y="226"/>
                  </a:lnTo>
                  <a:lnTo>
                    <a:pt x="44" y="226"/>
                  </a:lnTo>
                  <a:lnTo>
                    <a:pt x="50" y="226"/>
                  </a:lnTo>
                  <a:lnTo>
                    <a:pt x="58" y="226"/>
                  </a:lnTo>
                  <a:lnTo>
                    <a:pt x="60" y="226"/>
                  </a:lnTo>
                  <a:lnTo>
                    <a:pt x="62" y="222"/>
                  </a:lnTo>
                  <a:lnTo>
                    <a:pt x="62" y="218"/>
                  </a:lnTo>
                  <a:lnTo>
                    <a:pt x="64" y="214"/>
                  </a:lnTo>
                  <a:lnTo>
                    <a:pt x="62" y="212"/>
                  </a:lnTo>
                  <a:lnTo>
                    <a:pt x="60" y="210"/>
                  </a:lnTo>
                  <a:lnTo>
                    <a:pt x="54" y="210"/>
                  </a:lnTo>
                  <a:lnTo>
                    <a:pt x="48" y="210"/>
                  </a:lnTo>
                  <a:close/>
                  <a:moveTo>
                    <a:pt x="58" y="256"/>
                  </a:moveTo>
                  <a:lnTo>
                    <a:pt x="58" y="256"/>
                  </a:lnTo>
                  <a:lnTo>
                    <a:pt x="56" y="258"/>
                  </a:lnTo>
                  <a:lnTo>
                    <a:pt x="54" y="260"/>
                  </a:lnTo>
                  <a:lnTo>
                    <a:pt x="52" y="268"/>
                  </a:lnTo>
                  <a:lnTo>
                    <a:pt x="52" y="270"/>
                  </a:lnTo>
                  <a:lnTo>
                    <a:pt x="56" y="272"/>
                  </a:lnTo>
                  <a:lnTo>
                    <a:pt x="60" y="272"/>
                  </a:lnTo>
                  <a:lnTo>
                    <a:pt x="64" y="272"/>
                  </a:lnTo>
                  <a:lnTo>
                    <a:pt x="66" y="270"/>
                  </a:lnTo>
                  <a:lnTo>
                    <a:pt x="68" y="268"/>
                  </a:lnTo>
                  <a:lnTo>
                    <a:pt x="68" y="264"/>
                  </a:lnTo>
                  <a:lnTo>
                    <a:pt x="68" y="260"/>
                  </a:lnTo>
                  <a:lnTo>
                    <a:pt x="68" y="258"/>
                  </a:lnTo>
                  <a:lnTo>
                    <a:pt x="66" y="256"/>
                  </a:lnTo>
                  <a:lnTo>
                    <a:pt x="62" y="256"/>
                  </a:lnTo>
                  <a:lnTo>
                    <a:pt x="58" y="256"/>
                  </a:lnTo>
                  <a:close/>
                  <a:moveTo>
                    <a:pt x="74" y="30"/>
                  </a:moveTo>
                  <a:lnTo>
                    <a:pt x="74" y="30"/>
                  </a:lnTo>
                  <a:lnTo>
                    <a:pt x="68" y="32"/>
                  </a:lnTo>
                  <a:lnTo>
                    <a:pt x="64" y="34"/>
                  </a:lnTo>
                  <a:lnTo>
                    <a:pt x="60" y="38"/>
                  </a:lnTo>
                  <a:lnTo>
                    <a:pt x="60" y="46"/>
                  </a:lnTo>
                  <a:lnTo>
                    <a:pt x="60" y="136"/>
                  </a:lnTo>
                  <a:lnTo>
                    <a:pt x="60" y="142"/>
                  </a:lnTo>
                  <a:lnTo>
                    <a:pt x="64" y="146"/>
                  </a:lnTo>
                  <a:lnTo>
                    <a:pt x="68" y="150"/>
                  </a:lnTo>
                  <a:lnTo>
                    <a:pt x="74" y="150"/>
                  </a:lnTo>
                  <a:lnTo>
                    <a:pt x="226" y="150"/>
                  </a:lnTo>
                  <a:lnTo>
                    <a:pt x="232" y="150"/>
                  </a:lnTo>
                  <a:lnTo>
                    <a:pt x="236" y="146"/>
                  </a:lnTo>
                  <a:lnTo>
                    <a:pt x="240" y="142"/>
                  </a:lnTo>
                  <a:lnTo>
                    <a:pt x="240" y="136"/>
                  </a:lnTo>
                  <a:lnTo>
                    <a:pt x="240" y="46"/>
                  </a:lnTo>
                  <a:lnTo>
                    <a:pt x="240" y="38"/>
                  </a:lnTo>
                  <a:lnTo>
                    <a:pt x="236" y="34"/>
                  </a:lnTo>
                  <a:lnTo>
                    <a:pt x="232" y="32"/>
                  </a:lnTo>
                  <a:lnTo>
                    <a:pt x="226" y="30"/>
                  </a:lnTo>
                  <a:lnTo>
                    <a:pt x="74" y="30"/>
                  </a:lnTo>
                  <a:close/>
                  <a:moveTo>
                    <a:pt x="74" y="210"/>
                  </a:moveTo>
                  <a:lnTo>
                    <a:pt x="74" y="210"/>
                  </a:lnTo>
                  <a:lnTo>
                    <a:pt x="72" y="212"/>
                  </a:lnTo>
                  <a:lnTo>
                    <a:pt x="70" y="214"/>
                  </a:lnTo>
                  <a:lnTo>
                    <a:pt x="70" y="218"/>
                  </a:lnTo>
                  <a:lnTo>
                    <a:pt x="68" y="222"/>
                  </a:lnTo>
                  <a:lnTo>
                    <a:pt x="68" y="226"/>
                  </a:lnTo>
                  <a:lnTo>
                    <a:pt x="72" y="226"/>
                  </a:lnTo>
                  <a:lnTo>
                    <a:pt x="74" y="226"/>
                  </a:lnTo>
                  <a:lnTo>
                    <a:pt x="78" y="226"/>
                  </a:lnTo>
                  <a:lnTo>
                    <a:pt x="80" y="226"/>
                  </a:lnTo>
                  <a:lnTo>
                    <a:pt x="82" y="222"/>
                  </a:lnTo>
                  <a:lnTo>
                    <a:pt x="82" y="218"/>
                  </a:lnTo>
                  <a:lnTo>
                    <a:pt x="84" y="214"/>
                  </a:lnTo>
                  <a:lnTo>
                    <a:pt x="82" y="212"/>
                  </a:lnTo>
                  <a:lnTo>
                    <a:pt x="80" y="210"/>
                  </a:lnTo>
                  <a:lnTo>
                    <a:pt x="78" y="210"/>
                  </a:lnTo>
                  <a:lnTo>
                    <a:pt x="74" y="210"/>
                  </a:lnTo>
                  <a:close/>
                  <a:moveTo>
                    <a:pt x="76" y="234"/>
                  </a:moveTo>
                  <a:lnTo>
                    <a:pt x="76" y="234"/>
                  </a:lnTo>
                  <a:lnTo>
                    <a:pt x="74" y="234"/>
                  </a:lnTo>
                  <a:lnTo>
                    <a:pt x="72" y="238"/>
                  </a:lnTo>
                  <a:lnTo>
                    <a:pt x="72" y="244"/>
                  </a:lnTo>
                  <a:lnTo>
                    <a:pt x="72" y="248"/>
                  </a:lnTo>
                  <a:lnTo>
                    <a:pt x="74" y="248"/>
                  </a:lnTo>
                  <a:lnTo>
                    <a:pt x="78" y="248"/>
                  </a:lnTo>
                  <a:lnTo>
                    <a:pt x="82" y="248"/>
                  </a:lnTo>
                  <a:lnTo>
                    <a:pt x="84" y="248"/>
                  </a:lnTo>
                  <a:lnTo>
                    <a:pt x="86" y="244"/>
                  </a:lnTo>
                  <a:lnTo>
                    <a:pt x="86" y="242"/>
                  </a:lnTo>
                  <a:lnTo>
                    <a:pt x="86" y="238"/>
                  </a:lnTo>
                  <a:lnTo>
                    <a:pt x="86" y="234"/>
                  </a:lnTo>
                  <a:lnTo>
                    <a:pt x="84" y="234"/>
                  </a:lnTo>
                  <a:lnTo>
                    <a:pt x="80" y="234"/>
                  </a:lnTo>
                  <a:lnTo>
                    <a:pt x="76" y="234"/>
                  </a:lnTo>
                  <a:close/>
                  <a:moveTo>
                    <a:pt x="80" y="256"/>
                  </a:moveTo>
                  <a:lnTo>
                    <a:pt x="80" y="256"/>
                  </a:lnTo>
                  <a:lnTo>
                    <a:pt x="78" y="258"/>
                  </a:lnTo>
                  <a:lnTo>
                    <a:pt x="76" y="260"/>
                  </a:lnTo>
                  <a:lnTo>
                    <a:pt x="76" y="264"/>
                  </a:lnTo>
                  <a:lnTo>
                    <a:pt x="74" y="268"/>
                  </a:lnTo>
                  <a:lnTo>
                    <a:pt x="76" y="270"/>
                  </a:lnTo>
                  <a:lnTo>
                    <a:pt x="78" y="272"/>
                  </a:lnTo>
                  <a:lnTo>
                    <a:pt x="82" y="272"/>
                  </a:lnTo>
                  <a:lnTo>
                    <a:pt x="86" y="272"/>
                  </a:lnTo>
                  <a:lnTo>
                    <a:pt x="88" y="270"/>
                  </a:lnTo>
                  <a:lnTo>
                    <a:pt x="90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88" y="256"/>
                  </a:lnTo>
                  <a:lnTo>
                    <a:pt x="84" y="256"/>
                  </a:lnTo>
                  <a:lnTo>
                    <a:pt x="80" y="256"/>
                  </a:lnTo>
                  <a:close/>
                  <a:moveTo>
                    <a:pt x="94" y="210"/>
                  </a:moveTo>
                  <a:lnTo>
                    <a:pt x="94" y="210"/>
                  </a:lnTo>
                  <a:lnTo>
                    <a:pt x="92" y="212"/>
                  </a:lnTo>
                  <a:lnTo>
                    <a:pt x="90" y="214"/>
                  </a:lnTo>
                  <a:lnTo>
                    <a:pt x="88" y="222"/>
                  </a:lnTo>
                  <a:lnTo>
                    <a:pt x="90" y="226"/>
                  </a:lnTo>
                  <a:lnTo>
                    <a:pt x="92" y="226"/>
                  </a:lnTo>
                  <a:lnTo>
                    <a:pt x="94" y="226"/>
                  </a:lnTo>
                  <a:lnTo>
                    <a:pt x="98" y="226"/>
                  </a:lnTo>
                  <a:lnTo>
                    <a:pt x="102" y="226"/>
                  </a:lnTo>
                  <a:lnTo>
                    <a:pt x="102" y="222"/>
                  </a:lnTo>
                  <a:lnTo>
                    <a:pt x="102" y="218"/>
                  </a:lnTo>
                  <a:lnTo>
                    <a:pt x="104" y="214"/>
                  </a:lnTo>
                  <a:lnTo>
                    <a:pt x="102" y="212"/>
                  </a:lnTo>
                  <a:lnTo>
                    <a:pt x="100" y="210"/>
                  </a:lnTo>
                  <a:lnTo>
                    <a:pt x="96" y="210"/>
                  </a:lnTo>
                  <a:lnTo>
                    <a:pt x="94" y="210"/>
                  </a:lnTo>
                  <a:close/>
                  <a:moveTo>
                    <a:pt x="98" y="234"/>
                  </a:moveTo>
                  <a:lnTo>
                    <a:pt x="98" y="234"/>
                  </a:lnTo>
                  <a:lnTo>
                    <a:pt x="94" y="234"/>
                  </a:lnTo>
                  <a:lnTo>
                    <a:pt x="94" y="238"/>
                  </a:lnTo>
                  <a:lnTo>
                    <a:pt x="94" y="242"/>
                  </a:lnTo>
                  <a:lnTo>
                    <a:pt x="92" y="244"/>
                  </a:lnTo>
                  <a:lnTo>
                    <a:pt x="94" y="248"/>
                  </a:lnTo>
                  <a:lnTo>
                    <a:pt x="96" y="248"/>
                  </a:lnTo>
                  <a:lnTo>
                    <a:pt x="100" y="248"/>
                  </a:lnTo>
                  <a:lnTo>
                    <a:pt x="104" y="248"/>
                  </a:lnTo>
                  <a:lnTo>
                    <a:pt x="106" y="248"/>
                  </a:lnTo>
                  <a:lnTo>
                    <a:pt x="108" y="244"/>
                  </a:lnTo>
                  <a:lnTo>
                    <a:pt x="108" y="242"/>
                  </a:lnTo>
                  <a:lnTo>
                    <a:pt x="108" y="238"/>
                  </a:lnTo>
                  <a:lnTo>
                    <a:pt x="108" y="234"/>
                  </a:lnTo>
                  <a:lnTo>
                    <a:pt x="104" y="234"/>
                  </a:lnTo>
                  <a:lnTo>
                    <a:pt x="102" y="234"/>
                  </a:lnTo>
                  <a:lnTo>
                    <a:pt x="98" y="234"/>
                  </a:lnTo>
                  <a:close/>
                  <a:moveTo>
                    <a:pt x="102" y="256"/>
                  </a:moveTo>
                  <a:lnTo>
                    <a:pt x="102" y="256"/>
                  </a:lnTo>
                  <a:lnTo>
                    <a:pt x="100" y="258"/>
                  </a:lnTo>
                  <a:lnTo>
                    <a:pt x="98" y="260"/>
                  </a:lnTo>
                  <a:lnTo>
                    <a:pt x="98" y="264"/>
                  </a:lnTo>
                  <a:lnTo>
                    <a:pt x="98" y="268"/>
                  </a:lnTo>
                  <a:lnTo>
                    <a:pt x="98" y="270"/>
                  </a:lnTo>
                  <a:lnTo>
                    <a:pt x="100" y="272"/>
                  </a:lnTo>
                  <a:lnTo>
                    <a:pt x="126" y="272"/>
                  </a:lnTo>
                  <a:lnTo>
                    <a:pt x="150" y="272"/>
                  </a:lnTo>
                  <a:lnTo>
                    <a:pt x="174" y="272"/>
                  </a:lnTo>
                  <a:lnTo>
                    <a:pt x="198" y="272"/>
                  </a:lnTo>
                  <a:lnTo>
                    <a:pt x="202" y="270"/>
                  </a:lnTo>
                  <a:lnTo>
                    <a:pt x="202" y="268"/>
                  </a:lnTo>
                  <a:lnTo>
                    <a:pt x="202" y="264"/>
                  </a:lnTo>
                  <a:lnTo>
                    <a:pt x="202" y="260"/>
                  </a:lnTo>
                  <a:lnTo>
                    <a:pt x="200" y="258"/>
                  </a:lnTo>
                  <a:lnTo>
                    <a:pt x="198" y="256"/>
                  </a:lnTo>
                  <a:lnTo>
                    <a:pt x="174" y="256"/>
                  </a:lnTo>
                  <a:lnTo>
                    <a:pt x="150" y="256"/>
                  </a:lnTo>
                  <a:lnTo>
                    <a:pt x="126" y="256"/>
                  </a:lnTo>
                  <a:lnTo>
                    <a:pt x="102" y="256"/>
                  </a:lnTo>
                  <a:close/>
                  <a:moveTo>
                    <a:pt x="114" y="210"/>
                  </a:moveTo>
                  <a:lnTo>
                    <a:pt x="114" y="210"/>
                  </a:lnTo>
                  <a:lnTo>
                    <a:pt x="110" y="212"/>
                  </a:lnTo>
                  <a:lnTo>
                    <a:pt x="110" y="214"/>
                  </a:lnTo>
                  <a:lnTo>
                    <a:pt x="110" y="218"/>
                  </a:lnTo>
                  <a:lnTo>
                    <a:pt x="110" y="222"/>
                  </a:lnTo>
                  <a:lnTo>
                    <a:pt x="110" y="226"/>
                  </a:lnTo>
                  <a:lnTo>
                    <a:pt x="112" y="226"/>
                  </a:lnTo>
                  <a:lnTo>
                    <a:pt x="116" y="226"/>
                  </a:lnTo>
                  <a:lnTo>
                    <a:pt x="120" y="226"/>
                  </a:lnTo>
                  <a:lnTo>
                    <a:pt x="122" y="226"/>
                  </a:lnTo>
                  <a:lnTo>
                    <a:pt x="122" y="222"/>
                  </a:lnTo>
                  <a:lnTo>
                    <a:pt x="122" y="218"/>
                  </a:lnTo>
                  <a:lnTo>
                    <a:pt x="124" y="214"/>
                  </a:lnTo>
                  <a:lnTo>
                    <a:pt x="122" y="212"/>
                  </a:lnTo>
                  <a:lnTo>
                    <a:pt x="120" y="210"/>
                  </a:lnTo>
                  <a:lnTo>
                    <a:pt x="116" y="210"/>
                  </a:lnTo>
                  <a:lnTo>
                    <a:pt x="114" y="210"/>
                  </a:lnTo>
                  <a:close/>
                  <a:moveTo>
                    <a:pt x="118" y="234"/>
                  </a:moveTo>
                  <a:lnTo>
                    <a:pt x="118" y="234"/>
                  </a:lnTo>
                  <a:lnTo>
                    <a:pt x="116" y="234"/>
                  </a:lnTo>
                  <a:lnTo>
                    <a:pt x="114" y="238"/>
                  </a:lnTo>
                  <a:lnTo>
                    <a:pt x="114" y="242"/>
                  </a:lnTo>
                  <a:lnTo>
                    <a:pt x="114" y="244"/>
                  </a:lnTo>
                  <a:lnTo>
                    <a:pt x="114" y="248"/>
                  </a:lnTo>
                  <a:lnTo>
                    <a:pt x="118" y="248"/>
                  </a:lnTo>
                  <a:lnTo>
                    <a:pt x="120" y="248"/>
                  </a:lnTo>
                  <a:lnTo>
                    <a:pt x="124" y="248"/>
                  </a:lnTo>
                  <a:lnTo>
                    <a:pt x="128" y="248"/>
                  </a:lnTo>
                  <a:lnTo>
                    <a:pt x="128" y="244"/>
                  </a:lnTo>
                  <a:lnTo>
                    <a:pt x="128" y="238"/>
                  </a:lnTo>
                  <a:lnTo>
                    <a:pt x="128" y="234"/>
                  </a:lnTo>
                  <a:lnTo>
                    <a:pt x="126" y="234"/>
                  </a:lnTo>
                  <a:lnTo>
                    <a:pt x="122" y="234"/>
                  </a:lnTo>
                  <a:lnTo>
                    <a:pt x="118" y="234"/>
                  </a:lnTo>
                  <a:close/>
                  <a:moveTo>
                    <a:pt x="134" y="210"/>
                  </a:moveTo>
                  <a:lnTo>
                    <a:pt x="134" y="210"/>
                  </a:lnTo>
                  <a:lnTo>
                    <a:pt x="130" y="212"/>
                  </a:lnTo>
                  <a:lnTo>
                    <a:pt x="130" y="214"/>
                  </a:lnTo>
                  <a:lnTo>
                    <a:pt x="130" y="222"/>
                  </a:lnTo>
                  <a:lnTo>
                    <a:pt x="130" y="226"/>
                  </a:lnTo>
                  <a:lnTo>
                    <a:pt x="132" y="226"/>
                  </a:lnTo>
                  <a:lnTo>
                    <a:pt x="136" y="226"/>
                  </a:lnTo>
                  <a:lnTo>
                    <a:pt x="140" y="226"/>
                  </a:lnTo>
                  <a:lnTo>
                    <a:pt x="142" y="226"/>
                  </a:lnTo>
                  <a:lnTo>
                    <a:pt x="142" y="222"/>
                  </a:lnTo>
                  <a:lnTo>
                    <a:pt x="144" y="214"/>
                  </a:lnTo>
                  <a:lnTo>
                    <a:pt x="142" y="212"/>
                  </a:lnTo>
                  <a:lnTo>
                    <a:pt x="140" y="210"/>
                  </a:lnTo>
                  <a:lnTo>
                    <a:pt x="136" y="210"/>
                  </a:lnTo>
                  <a:lnTo>
                    <a:pt x="134" y="210"/>
                  </a:lnTo>
                  <a:close/>
                  <a:moveTo>
                    <a:pt x="140" y="234"/>
                  </a:moveTo>
                  <a:lnTo>
                    <a:pt x="140" y="234"/>
                  </a:lnTo>
                  <a:lnTo>
                    <a:pt x="136" y="234"/>
                  </a:lnTo>
                  <a:lnTo>
                    <a:pt x="136" y="238"/>
                  </a:lnTo>
                  <a:lnTo>
                    <a:pt x="136" y="242"/>
                  </a:lnTo>
                  <a:lnTo>
                    <a:pt x="136" y="244"/>
                  </a:lnTo>
                  <a:lnTo>
                    <a:pt x="136" y="248"/>
                  </a:lnTo>
                  <a:lnTo>
                    <a:pt x="138" y="248"/>
                  </a:lnTo>
                  <a:lnTo>
                    <a:pt x="142" y="248"/>
                  </a:lnTo>
                  <a:lnTo>
                    <a:pt x="146" y="248"/>
                  </a:lnTo>
                  <a:lnTo>
                    <a:pt x="148" y="248"/>
                  </a:lnTo>
                  <a:lnTo>
                    <a:pt x="150" y="244"/>
                  </a:lnTo>
                  <a:lnTo>
                    <a:pt x="150" y="242"/>
                  </a:lnTo>
                  <a:lnTo>
                    <a:pt x="150" y="238"/>
                  </a:lnTo>
                  <a:lnTo>
                    <a:pt x="148" y="234"/>
                  </a:lnTo>
                  <a:lnTo>
                    <a:pt x="146" y="234"/>
                  </a:lnTo>
                  <a:lnTo>
                    <a:pt x="142" y="234"/>
                  </a:lnTo>
                  <a:lnTo>
                    <a:pt x="140" y="234"/>
                  </a:lnTo>
                  <a:close/>
                  <a:moveTo>
                    <a:pt x="154" y="210"/>
                  </a:moveTo>
                  <a:lnTo>
                    <a:pt x="154" y="210"/>
                  </a:lnTo>
                  <a:lnTo>
                    <a:pt x="150" y="212"/>
                  </a:lnTo>
                  <a:lnTo>
                    <a:pt x="150" y="214"/>
                  </a:lnTo>
                  <a:lnTo>
                    <a:pt x="150" y="218"/>
                  </a:lnTo>
                  <a:lnTo>
                    <a:pt x="150" y="222"/>
                  </a:lnTo>
                  <a:lnTo>
                    <a:pt x="150" y="226"/>
                  </a:lnTo>
                  <a:lnTo>
                    <a:pt x="154" y="226"/>
                  </a:lnTo>
                  <a:lnTo>
                    <a:pt x="156" y="226"/>
                  </a:lnTo>
                  <a:lnTo>
                    <a:pt x="160" y="226"/>
                  </a:lnTo>
                  <a:lnTo>
                    <a:pt x="162" y="226"/>
                  </a:lnTo>
                  <a:lnTo>
                    <a:pt x="164" y="222"/>
                  </a:lnTo>
                  <a:lnTo>
                    <a:pt x="164" y="218"/>
                  </a:lnTo>
                  <a:lnTo>
                    <a:pt x="164" y="214"/>
                  </a:lnTo>
                  <a:lnTo>
                    <a:pt x="162" y="212"/>
                  </a:lnTo>
                  <a:lnTo>
                    <a:pt x="160" y="210"/>
                  </a:lnTo>
                  <a:lnTo>
                    <a:pt x="156" y="210"/>
                  </a:lnTo>
                  <a:lnTo>
                    <a:pt x="154" y="210"/>
                  </a:lnTo>
                  <a:close/>
                  <a:moveTo>
                    <a:pt x="160" y="234"/>
                  </a:moveTo>
                  <a:lnTo>
                    <a:pt x="160" y="234"/>
                  </a:lnTo>
                  <a:lnTo>
                    <a:pt x="158" y="234"/>
                  </a:lnTo>
                  <a:lnTo>
                    <a:pt x="156" y="238"/>
                  </a:lnTo>
                  <a:lnTo>
                    <a:pt x="156" y="244"/>
                  </a:lnTo>
                  <a:lnTo>
                    <a:pt x="158" y="248"/>
                  </a:lnTo>
                  <a:lnTo>
                    <a:pt x="160" y="248"/>
                  </a:lnTo>
                  <a:lnTo>
                    <a:pt x="164" y="248"/>
                  </a:lnTo>
                  <a:lnTo>
                    <a:pt x="168" y="248"/>
                  </a:lnTo>
                  <a:lnTo>
                    <a:pt x="170" y="248"/>
                  </a:lnTo>
                  <a:lnTo>
                    <a:pt x="172" y="244"/>
                  </a:lnTo>
                  <a:lnTo>
                    <a:pt x="170" y="238"/>
                  </a:lnTo>
                  <a:lnTo>
                    <a:pt x="170" y="234"/>
                  </a:lnTo>
                  <a:lnTo>
                    <a:pt x="168" y="234"/>
                  </a:lnTo>
                  <a:lnTo>
                    <a:pt x="164" y="234"/>
                  </a:lnTo>
                  <a:lnTo>
                    <a:pt x="160" y="234"/>
                  </a:lnTo>
                  <a:close/>
                  <a:moveTo>
                    <a:pt x="172" y="210"/>
                  </a:moveTo>
                  <a:lnTo>
                    <a:pt x="172" y="210"/>
                  </a:lnTo>
                  <a:lnTo>
                    <a:pt x="170" y="212"/>
                  </a:lnTo>
                  <a:lnTo>
                    <a:pt x="170" y="214"/>
                  </a:lnTo>
                  <a:lnTo>
                    <a:pt x="170" y="218"/>
                  </a:lnTo>
                  <a:lnTo>
                    <a:pt x="170" y="222"/>
                  </a:lnTo>
                  <a:lnTo>
                    <a:pt x="170" y="226"/>
                  </a:lnTo>
                  <a:lnTo>
                    <a:pt x="174" y="226"/>
                  </a:lnTo>
                  <a:lnTo>
                    <a:pt x="176" y="226"/>
                  </a:lnTo>
                  <a:lnTo>
                    <a:pt x="180" y="226"/>
                  </a:lnTo>
                  <a:lnTo>
                    <a:pt x="182" y="226"/>
                  </a:lnTo>
                  <a:lnTo>
                    <a:pt x="184" y="222"/>
                  </a:lnTo>
                  <a:lnTo>
                    <a:pt x="182" y="214"/>
                  </a:lnTo>
                  <a:lnTo>
                    <a:pt x="182" y="212"/>
                  </a:lnTo>
                  <a:lnTo>
                    <a:pt x="180" y="210"/>
                  </a:lnTo>
                  <a:lnTo>
                    <a:pt x="176" y="210"/>
                  </a:lnTo>
                  <a:lnTo>
                    <a:pt x="172" y="210"/>
                  </a:lnTo>
                  <a:close/>
                  <a:moveTo>
                    <a:pt x="182" y="234"/>
                  </a:moveTo>
                  <a:lnTo>
                    <a:pt x="182" y="234"/>
                  </a:lnTo>
                  <a:lnTo>
                    <a:pt x="178" y="234"/>
                  </a:lnTo>
                  <a:lnTo>
                    <a:pt x="178" y="238"/>
                  </a:lnTo>
                  <a:lnTo>
                    <a:pt x="178" y="242"/>
                  </a:lnTo>
                  <a:lnTo>
                    <a:pt x="178" y="244"/>
                  </a:lnTo>
                  <a:lnTo>
                    <a:pt x="180" y="248"/>
                  </a:lnTo>
                  <a:lnTo>
                    <a:pt x="182" y="248"/>
                  </a:lnTo>
                  <a:lnTo>
                    <a:pt x="186" y="248"/>
                  </a:lnTo>
                  <a:lnTo>
                    <a:pt x="190" y="248"/>
                  </a:lnTo>
                  <a:lnTo>
                    <a:pt x="192" y="248"/>
                  </a:lnTo>
                  <a:lnTo>
                    <a:pt x="192" y="244"/>
                  </a:lnTo>
                  <a:lnTo>
                    <a:pt x="192" y="242"/>
                  </a:lnTo>
                  <a:lnTo>
                    <a:pt x="192" y="238"/>
                  </a:lnTo>
                  <a:lnTo>
                    <a:pt x="190" y="234"/>
                  </a:lnTo>
                  <a:lnTo>
                    <a:pt x="188" y="234"/>
                  </a:lnTo>
                  <a:lnTo>
                    <a:pt x="184" y="234"/>
                  </a:lnTo>
                  <a:lnTo>
                    <a:pt x="182" y="234"/>
                  </a:lnTo>
                  <a:close/>
                  <a:moveTo>
                    <a:pt x="192" y="210"/>
                  </a:moveTo>
                  <a:lnTo>
                    <a:pt x="192" y="210"/>
                  </a:lnTo>
                  <a:lnTo>
                    <a:pt x="190" y="212"/>
                  </a:lnTo>
                  <a:lnTo>
                    <a:pt x="190" y="214"/>
                  </a:lnTo>
                  <a:lnTo>
                    <a:pt x="190" y="218"/>
                  </a:lnTo>
                  <a:lnTo>
                    <a:pt x="190" y="222"/>
                  </a:lnTo>
                  <a:lnTo>
                    <a:pt x="192" y="226"/>
                  </a:lnTo>
                  <a:lnTo>
                    <a:pt x="194" y="226"/>
                  </a:lnTo>
                  <a:lnTo>
                    <a:pt x="198" y="226"/>
                  </a:lnTo>
                  <a:lnTo>
                    <a:pt x="200" y="226"/>
                  </a:lnTo>
                  <a:lnTo>
                    <a:pt x="204" y="226"/>
                  </a:lnTo>
                  <a:lnTo>
                    <a:pt x="204" y="222"/>
                  </a:lnTo>
                  <a:lnTo>
                    <a:pt x="204" y="214"/>
                  </a:lnTo>
                  <a:lnTo>
                    <a:pt x="202" y="212"/>
                  </a:lnTo>
                  <a:lnTo>
                    <a:pt x="200" y="210"/>
                  </a:lnTo>
                  <a:lnTo>
                    <a:pt x="196" y="210"/>
                  </a:lnTo>
                  <a:lnTo>
                    <a:pt x="192" y="210"/>
                  </a:lnTo>
                  <a:close/>
                  <a:moveTo>
                    <a:pt x="202" y="234"/>
                  </a:moveTo>
                  <a:lnTo>
                    <a:pt x="202" y="234"/>
                  </a:lnTo>
                  <a:lnTo>
                    <a:pt x="200" y="234"/>
                  </a:lnTo>
                  <a:lnTo>
                    <a:pt x="198" y="238"/>
                  </a:lnTo>
                  <a:lnTo>
                    <a:pt x="200" y="242"/>
                  </a:lnTo>
                  <a:lnTo>
                    <a:pt x="200" y="244"/>
                  </a:lnTo>
                  <a:lnTo>
                    <a:pt x="200" y="248"/>
                  </a:lnTo>
                  <a:lnTo>
                    <a:pt x="204" y="248"/>
                  </a:lnTo>
                  <a:lnTo>
                    <a:pt x="208" y="248"/>
                  </a:lnTo>
                  <a:lnTo>
                    <a:pt x="210" y="248"/>
                  </a:lnTo>
                  <a:lnTo>
                    <a:pt x="214" y="248"/>
                  </a:lnTo>
                  <a:lnTo>
                    <a:pt x="214" y="244"/>
                  </a:lnTo>
                  <a:lnTo>
                    <a:pt x="214" y="242"/>
                  </a:lnTo>
                  <a:lnTo>
                    <a:pt x="212" y="238"/>
                  </a:lnTo>
                  <a:lnTo>
                    <a:pt x="212" y="234"/>
                  </a:lnTo>
                  <a:lnTo>
                    <a:pt x="208" y="234"/>
                  </a:lnTo>
                  <a:lnTo>
                    <a:pt x="206" y="234"/>
                  </a:lnTo>
                  <a:lnTo>
                    <a:pt x="202" y="234"/>
                  </a:lnTo>
                  <a:close/>
                  <a:moveTo>
                    <a:pt x="212" y="256"/>
                  </a:moveTo>
                  <a:lnTo>
                    <a:pt x="212" y="256"/>
                  </a:lnTo>
                  <a:lnTo>
                    <a:pt x="210" y="258"/>
                  </a:lnTo>
                  <a:lnTo>
                    <a:pt x="208" y="260"/>
                  </a:lnTo>
                  <a:lnTo>
                    <a:pt x="208" y="264"/>
                  </a:lnTo>
                  <a:lnTo>
                    <a:pt x="210" y="268"/>
                  </a:lnTo>
                  <a:lnTo>
                    <a:pt x="210" y="270"/>
                  </a:lnTo>
                  <a:lnTo>
                    <a:pt x="214" y="272"/>
                  </a:lnTo>
                  <a:lnTo>
                    <a:pt x="218" y="272"/>
                  </a:lnTo>
                  <a:lnTo>
                    <a:pt x="222" y="272"/>
                  </a:lnTo>
                  <a:lnTo>
                    <a:pt x="224" y="270"/>
                  </a:lnTo>
                  <a:lnTo>
                    <a:pt x="224" y="268"/>
                  </a:lnTo>
                  <a:lnTo>
                    <a:pt x="224" y="264"/>
                  </a:lnTo>
                  <a:lnTo>
                    <a:pt x="224" y="260"/>
                  </a:lnTo>
                  <a:lnTo>
                    <a:pt x="222" y="258"/>
                  </a:lnTo>
                  <a:lnTo>
                    <a:pt x="220" y="256"/>
                  </a:lnTo>
                  <a:lnTo>
                    <a:pt x="216" y="256"/>
                  </a:lnTo>
                  <a:lnTo>
                    <a:pt x="212" y="256"/>
                  </a:lnTo>
                  <a:close/>
                  <a:moveTo>
                    <a:pt x="212" y="210"/>
                  </a:moveTo>
                  <a:lnTo>
                    <a:pt x="212" y="210"/>
                  </a:lnTo>
                  <a:lnTo>
                    <a:pt x="210" y="212"/>
                  </a:lnTo>
                  <a:lnTo>
                    <a:pt x="210" y="214"/>
                  </a:lnTo>
                  <a:lnTo>
                    <a:pt x="210" y="218"/>
                  </a:lnTo>
                  <a:lnTo>
                    <a:pt x="210" y="222"/>
                  </a:lnTo>
                  <a:lnTo>
                    <a:pt x="212" y="226"/>
                  </a:lnTo>
                  <a:lnTo>
                    <a:pt x="214" y="226"/>
                  </a:lnTo>
                  <a:lnTo>
                    <a:pt x="218" y="226"/>
                  </a:lnTo>
                  <a:lnTo>
                    <a:pt x="222" y="226"/>
                  </a:lnTo>
                  <a:lnTo>
                    <a:pt x="224" y="226"/>
                  </a:lnTo>
                  <a:lnTo>
                    <a:pt x="224" y="222"/>
                  </a:lnTo>
                  <a:lnTo>
                    <a:pt x="224" y="218"/>
                  </a:lnTo>
                  <a:lnTo>
                    <a:pt x="222" y="214"/>
                  </a:lnTo>
                  <a:lnTo>
                    <a:pt x="222" y="212"/>
                  </a:lnTo>
                  <a:lnTo>
                    <a:pt x="218" y="210"/>
                  </a:lnTo>
                  <a:lnTo>
                    <a:pt x="216" y="210"/>
                  </a:lnTo>
                  <a:lnTo>
                    <a:pt x="212" y="210"/>
                  </a:lnTo>
                  <a:close/>
                  <a:moveTo>
                    <a:pt x="222" y="234"/>
                  </a:moveTo>
                  <a:lnTo>
                    <a:pt x="222" y="234"/>
                  </a:lnTo>
                  <a:lnTo>
                    <a:pt x="220" y="234"/>
                  </a:lnTo>
                  <a:lnTo>
                    <a:pt x="220" y="238"/>
                  </a:lnTo>
                  <a:lnTo>
                    <a:pt x="222" y="244"/>
                  </a:lnTo>
                  <a:lnTo>
                    <a:pt x="222" y="248"/>
                  </a:lnTo>
                  <a:lnTo>
                    <a:pt x="226" y="248"/>
                  </a:lnTo>
                  <a:lnTo>
                    <a:pt x="228" y="248"/>
                  </a:lnTo>
                  <a:lnTo>
                    <a:pt x="232" y="248"/>
                  </a:lnTo>
                  <a:lnTo>
                    <a:pt x="234" y="248"/>
                  </a:lnTo>
                  <a:lnTo>
                    <a:pt x="236" y="244"/>
                  </a:lnTo>
                  <a:lnTo>
                    <a:pt x="234" y="242"/>
                  </a:lnTo>
                  <a:lnTo>
                    <a:pt x="234" y="238"/>
                  </a:lnTo>
                  <a:lnTo>
                    <a:pt x="232" y="234"/>
                  </a:lnTo>
                  <a:lnTo>
                    <a:pt x="230" y="234"/>
                  </a:lnTo>
                  <a:lnTo>
                    <a:pt x="226" y="234"/>
                  </a:lnTo>
                  <a:lnTo>
                    <a:pt x="222" y="234"/>
                  </a:lnTo>
                  <a:close/>
                  <a:moveTo>
                    <a:pt x="232" y="210"/>
                  </a:moveTo>
                  <a:lnTo>
                    <a:pt x="232" y="210"/>
                  </a:lnTo>
                  <a:lnTo>
                    <a:pt x="230" y="212"/>
                  </a:lnTo>
                  <a:lnTo>
                    <a:pt x="230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6"/>
                  </a:lnTo>
                  <a:lnTo>
                    <a:pt x="236" y="226"/>
                  </a:lnTo>
                  <a:lnTo>
                    <a:pt x="246" y="226"/>
                  </a:lnTo>
                  <a:lnTo>
                    <a:pt x="256" y="226"/>
                  </a:lnTo>
                  <a:lnTo>
                    <a:pt x="258" y="226"/>
                  </a:lnTo>
                  <a:lnTo>
                    <a:pt x="258" y="222"/>
                  </a:lnTo>
                  <a:lnTo>
                    <a:pt x="258" y="218"/>
                  </a:lnTo>
                  <a:lnTo>
                    <a:pt x="256" y="214"/>
                  </a:lnTo>
                  <a:lnTo>
                    <a:pt x="254" y="212"/>
                  </a:lnTo>
                  <a:lnTo>
                    <a:pt x="252" y="210"/>
                  </a:lnTo>
                  <a:lnTo>
                    <a:pt x="242" y="210"/>
                  </a:lnTo>
                  <a:lnTo>
                    <a:pt x="232" y="210"/>
                  </a:lnTo>
                  <a:close/>
                  <a:moveTo>
                    <a:pt x="234" y="256"/>
                  </a:moveTo>
                  <a:lnTo>
                    <a:pt x="234" y="256"/>
                  </a:lnTo>
                  <a:lnTo>
                    <a:pt x="232" y="258"/>
                  </a:lnTo>
                  <a:lnTo>
                    <a:pt x="230" y="260"/>
                  </a:lnTo>
                  <a:lnTo>
                    <a:pt x="232" y="268"/>
                  </a:lnTo>
                  <a:lnTo>
                    <a:pt x="234" y="270"/>
                  </a:lnTo>
                  <a:lnTo>
                    <a:pt x="236" y="272"/>
                  </a:lnTo>
                  <a:lnTo>
                    <a:pt x="240" y="272"/>
                  </a:lnTo>
                  <a:lnTo>
                    <a:pt x="244" y="272"/>
                  </a:lnTo>
                  <a:lnTo>
                    <a:pt x="246" y="270"/>
                  </a:lnTo>
                  <a:lnTo>
                    <a:pt x="246" y="268"/>
                  </a:lnTo>
                  <a:lnTo>
                    <a:pt x="246" y="264"/>
                  </a:lnTo>
                  <a:lnTo>
                    <a:pt x="246" y="260"/>
                  </a:lnTo>
                  <a:lnTo>
                    <a:pt x="244" y="258"/>
                  </a:lnTo>
                  <a:lnTo>
                    <a:pt x="240" y="256"/>
                  </a:lnTo>
                  <a:lnTo>
                    <a:pt x="238" y="256"/>
                  </a:lnTo>
                  <a:lnTo>
                    <a:pt x="234" y="256"/>
                  </a:lnTo>
                  <a:close/>
                  <a:moveTo>
                    <a:pt x="244" y="234"/>
                  </a:moveTo>
                  <a:lnTo>
                    <a:pt x="244" y="234"/>
                  </a:lnTo>
                  <a:lnTo>
                    <a:pt x="242" y="234"/>
                  </a:lnTo>
                  <a:lnTo>
                    <a:pt x="240" y="238"/>
                  </a:lnTo>
                  <a:lnTo>
                    <a:pt x="242" y="242"/>
                  </a:lnTo>
                  <a:lnTo>
                    <a:pt x="242" y="244"/>
                  </a:lnTo>
                  <a:lnTo>
                    <a:pt x="244" y="248"/>
                  </a:lnTo>
                  <a:lnTo>
                    <a:pt x="246" y="248"/>
                  </a:lnTo>
                  <a:lnTo>
                    <a:pt x="254" y="248"/>
                  </a:lnTo>
                  <a:lnTo>
                    <a:pt x="260" y="248"/>
                  </a:lnTo>
                  <a:lnTo>
                    <a:pt x="264" y="248"/>
                  </a:lnTo>
                  <a:lnTo>
                    <a:pt x="264" y="244"/>
                  </a:lnTo>
                  <a:lnTo>
                    <a:pt x="262" y="242"/>
                  </a:lnTo>
                  <a:lnTo>
                    <a:pt x="262" y="238"/>
                  </a:lnTo>
                  <a:lnTo>
                    <a:pt x="260" y="234"/>
                  </a:lnTo>
                  <a:lnTo>
                    <a:pt x="258" y="234"/>
                  </a:lnTo>
                  <a:lnTo>
                    <a:pt x="250" y="234"/>
                  </a:lnTo>
                  <a:lnTo>
                    <a:pt x="244" y="234"/>
                  </a:lnTo>
                  <a:close/>
                  <a:moveTo>
                    <a:pt x="256" y="256"/>
                  </a:moveTo>
                  <a:lnTo>
                    <a:pt x="256" y="256"/>
                  </a:lnTo>
                  <a:lnTo>
                    <a:pt x="252" y="258"/>
                  </a:lnTo>
                  <a:lnTo>
                    <a:pt x="252" y="260"/>
                  </a:lnTo>
                  <a:lnTo>
                    <a:pt x="254" y="264"/>
                  </a:lnTo>
                  <a:lnTo>
                    <a:pt x="254" y="268"/>
                  </a:lnTo>
                  <a:lnTo>
                    <a:pt x="256" y="270"/>
                  </a:lnTo>
                  <a:lnTo>
                    <a:pt x="260" y="272"/>
                  </a:lnTo>
                  <a:lnTo>
                    <a:pt x="262" y="272"/>
                  </a:lnTo>
                  <a:lnTo>
                    <a:pt x="266" y="272"/>
                  </a:lnTo>
                  <a:lnTo>
                    <a:pt x="270" y="270"/>
                  </a:lnTo>
                  <a:lnTo>
                    <a:pt x="270" y="268"/>
                  </a:lnTo>
                  <a:lnTo>
                    <a:pt x="268" y="264"/>
                  </a:lnTo>
                  <a:lnTo>
                    <a:pt x="268" y="260"/>
                  </a:lnTo>
                  <a:lnTo>
                    <a:pt x="266" y="258"/>
                  </a:lnTo>
                  <a:lnTo>
                    <a:pt x="262" y="256"/>
                  </a:lnTo>
                  <a:lnTo>
                    <a:pt x="260" y="256"/>
                  </a:lnTo>
                  <a:lnTo>
                    <a:pt x="256" y="256"/>
                  </a:lnTo>
                  <a:close/>
                </a:path>
              </a:pathLst>
            </a:custGeom>
            <a:solidFill>
              <a:srgbClr val="A2D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254" name="Oval 3458"/>
            <p:cNvSpPr>
              <a:spLocks noChangeArrowheads="1"/>
            </p:cNvSpPr>
            <p:nvPr/>
          </p:nvSpPr>
          <p:spPr bwMode="auto">
            <a:xfrm>
              <a:off x="3833" y="1255"/>
              <a:ext cx="85" cy="85"/>
            </a:xfrm>
            <a:prstGeom prst="ellipse">
              <a:avLst/>
            </a:prstGeom>
            <a:solidFill>
              <a:srgbClr val="A2DC00"/>
            </a:solidFill>
            <a:ln w="9525">
              <a:noFill/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pSp>
        <p:nvGrpSpPr>
          <p:cNvPr id="52228" name="Group 3462"/>
          <p:cNvGrpSpPr>
            <a:grpSpLocks/>
          </p:cNvGrpSpPr>
          <p:nvPr/>
        </p:nvGrpSpPr>
        <p:grpSpPr bwMode="auto">
          <a:xfrm>
            <a:off x="2665413" y="2127250"/>
            <a:ext cx="1150937" cy="841375"/>
            <a:chOff x="1474" y="1434"/>
            <a:chExt cx="862" cy="630"/>
          </a:xfrm>
        </p:grpSpPr>
        <p:sp>
          <p:nvSpPr>
            <p:cNvPr id="52251" name="Freeform 3450"/>
            <p:cNvSpPr>
              <a:spLocks noEditPoints="1"/>
            </p:cNvSpPr>
            <p:nvPr/>
          </p:nvSpPr>
          <p:spPr bwMode="auto">
            <a:xfrm>
              <a:off x="1701" y="1434"/>
              <a:ext cx="635" cy="630"/>
            </a:xfrm>
            <a:custGeom>
              <a:avLst/>
              <a:gdLst>
                <a:gd name="T0" fmla="*/ 374 w 530"/>
                <a:gd name="T1" fmla="*/ 1860 h 526"/>
                <a:gd name="T2" fmla="*/ 249 w 530"/>
                <a:gd name="T3" fmla="*/ 1809 h 526"/>
                <a:gd name="T4" fmla="*/ 198 w 530"/>
                <a:gd name="T5" fmla="*/ 1747 h 526"/>
                <a:gd name="T6" fmla="*/ 189 w 530"/>
                <a:gd name="T7" fmla="*/ 1031 h 526"/>
                <a:gd name="T8" fmla="*/ 102 w 530"/>
                <a:gd name="T9" fmla="*/ 1031 h 526"/>
                <a:gd name="T10" fmla="*/ 24 w 530"/>
                <a:gd name="T11" fmla="*/ 1001 h 526"/>
                <a:gd name="T12" fmla="*/ 0 w 530"/>
                <a:gd name="T13" fmla="*/ 929 h 526"/>
                <a:gd name="T14" fmla="*/ 14 w 530"/>
                <a:gd name="T15" fmla="*/ 893 h 526"/>
                <a:gd name="T16" fmla="*/ 871 w 530"/>
                <a:gd name="T17" fmla="*/ 24 h 526"/>
                <a:gd name="T18" fmla="*/ 908 w 530"/>
                <a:gd name="T19" fmla="*/ 0 h 526"/>
                <a:gd name="T20" fmla="*/ 947 w 530"/>
                <a:gd name="T21" fmla="*/ 0 h 526"/>
                <a:gd name="T22" fmla="*/ 1006 w 530"/>
                <a:gd name="T23" fmla="*/ 24 h 526"/>
                <a:gd name="T24" fmla="*/ 1319 w 530"/>
                <a:gd name="T25" fmla="*/ 271 h 526"/>
                <a:gd name="T26" fmla="*/ 1319 w 530"/>
                <a:gd name="T27" fmla="*/ 237 h 526"/>
                <a:gd name="T28" fmla="*/ 1369 w 530"/>
                <a:gd name="T29" fmla="*/ 186 h 526"/>
                <a:gd name="T30" fmla="*/ 1507 w 530"/>
                <a:gd name="T31" fmla="*/ 186 h 526"/>
                <a:gd name="T32" fmla="*/ 1542 w 530"/>
                <a:gd name="T33" fmla="*/ 186 h 526"/>
                <a:gd name="T34" fmla="*/ 1592 w 530"/>
                <a:gd name="T35" fmla="*/ 237 h 526"/>
                <a:gd name="T36" fmla="*/ 1592 w 530"/>
                <a:gd name="T37" fmla="*/ 610 h 526"/>
                <a:gd name="T38" fmla="*/ 1855 w 530"/>
                <a:gd name="T39" fmla="*/ 864 h 526"/>
                <a:gd name="T40" fmla="*/ 1881 w 530"/>
                <a:gd name="T41" fmla="*/ 929 h 526"/>
                <a:gd name="T42" fmla="*/ 1881 w 530"/>
                <a:gd name="T43" fmla="*/ 970 h 526"/>
                <a:gd name="T44" fmla="*/ 1828 w 530"/>
                <a:gd name="T45" fmla="*/ 1018 h 526"/>
                <a:gd name="T46" fmla="*/ 1693 w 530"/>
                <a:gd name="T47" fmla="*/ 1031 h 526"/>
                <a:gd name="T48" fmla="*/ 1693 w 530"/>
                <a:gd name="T49" fmla="*/ 1674 h 526"/>
                <a:gd name="T50" fmla="*/ 1631 w 530"/>
                <a:gd name="T51" fmla="*/ 1809 h 526"/>
                <a:gd name="T52" fmla="*/ 1580 w 530"/>
                <a:gd name="T53" fmla="*/ 1844 h 526"/>
                <a:gd name="T54" fmla="*/ 1507 w 530"/>
                <a:gd name="T55" fmla="*/ 1860 h 526"/>
                <a:gd name="T56" fmla="*/ 947 w 530"/>
                <a:gd name="T57" fmla="*/ 1860 h 526"/>
                <a:gd name="T58" fmla="*/ 374 w 530"/>
                <a:gd name="T59" fmla="*/ 1860 h 526"/>
                <a:gd name="T60" fmla="*/ 758 w 530"/>
                <a:gd name="T61" fmla="*/ 1117 h 526"/>
                <a:gd name="T62" fmla="*/ 798 w 530"/>
                <a:gd name="T63" fmla="*/ 1131 h 526"/>
                <a:gd name="T64" fmla="*/ 846 w 530"/>
                <a:gd name="T65" fmla="*/ 1167 h 526"/>
                <a:gd name="T66" fmla="*/ 846 w 530"/>
                <a:gd name="T67" fmla="*/ 1674 h 526"/>
                <a:gd name="T68" fmla="*/ 1407 w 530"/>
                <a:gd name="T69" fmla="*/ 1674 h 526"/>
                <a:gd name="T70" fmla="*/ 1481 w 530"/>
                <a:gd name="T71" fmla="*/ 1661 h 526"/>
                <a:gd name="T72" fmla="*/ 1507 w 530"/>
                <a:gd name="T73" fmla="*/ 1585 h 526"/>
                <a:gd name="T74" fmla="*/ 1507 w 530"/>
                <a:gd name="T75" fmla="*/ 1031 h 526"/>
                <a:gd name="T76" fmla="*/ 1481 w 530"/>
                <a:gd name="T77" fmla="*/ 956 h 526"/>
                <a:gd name="T78" fmla="*/ 1407 w 530"/>
                <a:gd name="T79" fmla="*/ 929 h 526"/>
                <a:gd name="T80" fmla="*/ 471 w 530"/>
                <a:gd name="T81" fmla="*/ 929 h 526"/>
                <a:gd name="T82" fmla="*/ 398 w 530"/>
                <a:gd name="T83" fmla="*/ 956 h 526"/>
                <a:gd name="T84" fmla="*/ 374 w 530"/>
                <a:gd name="T85" fmla="*/ 1031 h 526"/>
                <a:gd name="T86" fmla="*/ 374 w 530"/>
                <a:gd name="T87" fmla="*/ 1585 h 526"/>
                <a:gd name="T88" fmla="*/ 398 w 530"/>
                <a:gd name="T89" fmla="*/ 1661 h 526"/>
                <a:gd name="T90" fmla="*/ 471 w 530"/>
                <a:gd name="T91" fmla="*/ 1674 h 526"/>
                <a:gd name="T92" fmla="*/ 558 w 530"/>
                <a:gd name="T93" fmla="*/ 1214 h 526"/>
                <a:gd name="T94" fmla="*/ 571 w 530"/>
                <a:gd name="T95" fmla="*/ 1167 h 526"/>
                <a:gd name="T96" fmla="*/ 624 w 530"/>
                <a:gd name="T97" fmla="*/ 1131 h 526"/>
                <a:gd name="T98" fmla="*/ 659 w 530"/>
                <a:gd name="T99" fmla="*/ 1117 h 526"/>
                <a:gd name="T100" fmla="*/ 1218 w 530"/>
                <a:gd name="T101" fmla="*/ 1117 h 526"/>
                <a:gd name="T102" fmla="*/ 1269 w 530"/>
                <a:gd name="T103" fmla="*/ 1131 h 526"/>
                <a:gd name="T104" fmla="*/ 1310 w 530"/>
                <a:gd name="T105" fmla="*/ 1167 h 526"/>
                <a:gd name="T106" fmla="*/ 1319 w 530"/>
                <a:gd name="T107" fmla="*/ 1301 h 526"/>
                <a:gd name="T108" fmla="*/ 1310 w 530"/>
                <a:gd name="T109" fmla="*/ 1355 h 526"/>
                <a:gd name="T110" fmla="*/ 1269 w 530"/>
                <a:gd name="T111" fmla="*/ 1392 h 526"/>
                <a:gd name="T112" fmla="*/ 1131 w 530"/>
                <a:gd name="T113" fmla="*/ 1399 h 526"/>
                <a:gd name="T114" fmla="*/ 1079 w 530"/>
                <a:gd name="T115" fmla="*/ 1392 h 526"/>
                <a:gd name="T116" fmla="*/ 1044 w 530"/>
                <a:gd name="T117" fmla="*/ 1355 h 526"/>
                <a:gd name="T118" fmla="*/ 1032 w 530"/>
                <a:gd name="T119" fmla="*/ 1214 h 526"/>
                <a:gd name="T120" fmla="*/ 1044 w 530"/>
                <a:gd name="T121" fmla="*/ 1167 h 526"/>
                <a:gd name="T122" fmla="*/ 1079 w 530"/>
                <a:gd name="T123" fmla="*/ 1131 h 526"/>
                <a:gd name="T124" fmla="*/ 1131 w 530"/>
                <a:gd name="T125" fmla="*/ 1117 h 5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30"/>
                <a:gd name="T190" fmla="*/ 0 h 526"/>
                <a:gd name="T191" fmla="*/ 530 w 530"/>
                <a:gd name="T192" fmla="*/ 526 h 5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30" h="526">
                  <a:moveTo>
                    <a:pt x="105" y="526"/>
                  </a:moveTo>
                  <a:lnTo>
                    <a:pt x="105" y="526"/>
                  </a:lnTo>
                  <a:lnTo>
                    <a:pt x="88" y="522"/>
                  </a:lnTo>
                  <a:lnTo>
                    <a:pt x="70" y="512"/>
                  </a:lnTo>
                  <a:lnTo>
                    <a:pt x="56" y="494"/>
                  </a:lnTo>
                  <a:lnTo>
                    <a:pt x="53" y="473"/>
                  </a:lnTo>
                  <a:lnTo>
                    <a:pt x="53" y="291"/>
                  </a:lnTo>
                  <a:lnTo>
                    <a:pt x="28" y="291"/>
                  </a:lnTo>
                  <a:lnTo>
                    <a:pt x="18" y="288"/>
                  </a:lnTo>
                  <a:lnTo>
                    <a:pt x="7" y="284"/>
                  </a:lnTo>
                  <a:lnTo>
                    <a:pt x="4" y="274"/>
                  </a:lnTo>
                  <a:lnTo>
                    <a:pt x="0" y="263"/>
                  </a:lnTo>
                  <a:lnTo>
                    <a:pt x="4" y="252"/>
                  </a:lnTo>
                  <a:lnTo>
                    <a:pt x="7" y="245"/>
                  </a:lnTo>
                  <a:lnTo>
                    <a:pt x="246" y="7"/>
                  </a:lnTo>
                  <a:lnTo>
                    <a:pt x="256" y="0"/>
                  </a:lnTo>
                  <a:lnTo>
                    <a:pt x="267" y="0"/>
                  </a:lnTo>
                  <a:lnTo>
                    <a:pt x="274" y="0"/>
                  </a:lnTo>
                  <a:lnTo>
                    <a:pt x="284" y="7"/>
                  </a:lnTo>
                  <a:lnTo>
                    <a:pt x="372" y="95"/>
                  </a:lnTo>
                  <a:lnTo>
                    <a:pt x="372" y="77"/>
                  </a:lnTo>
                  <a:lnTo>
                    <a:pt x="372" y="67"/>
                  </a:lnTo>
                  <a:lnTo>
                    <a:pt x="379" y="60"/>
                  </a:lnTo>
                  <a:lnTo>
                    <a:pt x="386" y="53"/>
                  </a:lnTo>
                  <a:lnTo>
                    <a:pt x="397" y="53"/>
                  </a:lnTo>
                  <a:lnTo>
                    <a:pt x="425" y="53"/>
                  </a:lnTo>
                  <a:lnTo>
                    <a:pt x="435" y="53"/>
                  </a:lnTo>
                  <a:lnTo>
                    <a:pt x="442" y="60"/>
                  </a:lnTo>
                  <a:lnTo>
                    <a:pt x="449" y="67"/>
                  </a:lnTo>
                  <a:lnTo>
                    <a:pt x="449" y="77"/>
                  </a:lnTo>
                  <a:lnTo>
                    <a:pt x="449" y="172"/>
                  </a:lnTo>
                  <a:lnTo>
                    <a:pt x="523" y="245"/>
                  </a:lnTo>
                  <a:lnTo>
                    <a:pt x="526" y="252"/>
                  </a:lnTo>
                  <a:lnTo>
                    <a:pt x="530" y="263"/>
                  </a:lnTo>
                  <a:lnTo>
                    <a:pt x="530" y="274"/>
                  </a:lnTo>
                  <a:lnTo>
                    <a:pt x="523" y="284"/>
                  </a:lnTo>
                  <a:lnTo>
                    <a:pt x="516" y="288"/>
                  </a:lnTo>
                  <a:lnTo>
                    <a:pt x="502" y="291"/>
                  </a:lnTo>
                  <a:lnTo>
                    <a:pt x="477" y="291"/>
                  </a:lnTo>
                  <a:lnTo>
                    <a:pt x="477" y="473"/>
                  </a:lnTo>
                  <a:lnTo>
                    <a:pt x="474" y="494"/>
                  </a:lnTo>
                  <a:lnTo>
                    <a:pt x="460" y="512"/>
                  </a:lnTo>
                  <a:lnTo>
                    <a:pt x="446" y="522"/>
                  </a:lnTo>
                  <a:lnTo>
                    <a:pt x="425" y="526"/>
                  </a:lnTo>
                  <a:lnTo>
                    <a:pt x="267" y="526"/>
                  </a:lnTo>
                  <a:lnTo>
                    <a:pt x="105" y="526"/>
                  </a:lnTo>
                  <a:close/>
                  <a:moveTo>
                    <a:pt x="186" y="316"/>
                  </a:moveTo>
                  <a:lnTo>
                    <a:pt x="214" y="316"/>
                  </a:lnTo>
                  <a:lnTo>
                    <a:pt x="225" y="319"/>
                  </a:lnTo>
                  <a:lnTo>
                    <a:pt x="232" y="323"/>
                  </a:lnTo>
                  <a:lnTo>
                    <a:pt x="239" y="330"/>
                  </a:lnTo>
                  <a:lnTo>
                    <a:pt x="239" y="344"/>
                  </a:lnTo>
                  <a:lnTo>
                    <a:pt x="239" y="473"/>
                  </a:lnTo>
                  <a:lnTo>
                    <a:pt x="397" y="473"/>
                  </a:lnTo>
                  <a:lnTo>
                    <a:pt x="411" y="473"/>
                  </a:lnTo>
                  <a:lnTo>
                    <a:pt x="418" y="470"/>
                  </a:lnTo>
                  <a:lnTo>
                    <a:pt x="421" y="459"/>
                  </a:lnTo>
                  <a:lnTo>
                    <a:pt x="425" y="449"/>
                  </a:lnTo>
                  <a:lnTo>
                    <a:pt x="425" y="291"/>
                  </a:lnTo>
                  <a:lnTo>
                    <a:pt x="421" y="277"/>
                  </a:lnTo>
                  <a:lnTo>
                    <a:pt x="418" y="270"/>
                  </a:lnTo>
                  <a:lnTo>
                    <a:pt x="411" y="267"/>
                  </a:lnTo>
                  <a:lnTo>
                    <a:pt x="397" y="263"/>
                  </a:lnTo>
                  <a:lnTo>
                    <a:pt x="133" y="263"/>
                  </a:lnTo>
                  <a:lnTo>
                    <a:pt x="123" y="267"/>
                  </a:lnTo>
                  <a:lnTo>
                    <a:pt x="112" y="270"/>
                  </a:lnTo>
                  <a:lnTo>
                    <a:pt x="109" y="277"/>
                  </a:lnTo>
                  <a:lnTo>
                    <a:pt x="105" y="291"/>
                  </a:lnTo>
                  <a:lnTo>
                    <a:pt x="105" y="449"/>
                  </a:lnTo>
                  <a:lnTo>
                    <a:pt x="109" y="459"/>
                  </a:lnTo>
                  <a:lnTo>
                    <a:pt x="112" y="470"/>
                  </a:lnTo>
                  <a:lnTo>
                    <a:pt x="123" y="473"/>
                  </a:lnTo>
                  <a:lnTo>
                    <a:pt x="133" y="473"/>
                  </a:lnTo>
                  <a:lnTo>
                    <a:pt x="158" y="473"/>
                  </a:lnTo>
                  <a:lnTo>
                    <a:pt x="158" y="344"/>
                  </a:lnTo>
                  <a:lnTo>
                    <a:pt x="161" y="330"/>
                  </a:lnTo>
                  <a:lnTo>
                    <a:pt x="165" y="323"/>
                  </a:lnTo>
                  <a:lnTo>
                    <a:pt x="176" y="319"/>
                  </a:lnTo>
                  <a:lnTo>
                    <a:pt x="186" y="316"/>
                  </a:lnTo>
                  <a:close/>
                  <a:moveTo>
                    <a:pt x="319" y="316"/>
                  </a:moveTo>
                  <a:lnTo>
                    <a:pt x="344" y="316"/>
                  </a:lnTo>
                  <a:lnTo>
                    <a:pt x="358" y="319"/>
                  </a:lnTo>
                  <a:lnTo>
                    <a:pt x="365" y="323"/>
                  </a:lnTo>
                  <a:lnTo>
                    <a:pt x="369" y="330"/>
                  </a:lnTo>
                  <a:lnTo>
                    <a:pt x="372" y="344"/>
                  </a:lnTo>
                  <a:lnTo>
                    <a:pt x="372" y="368"/>
                  </a:lnTo>
                  <a:lnTo>
                    <a:pt x="369" y="382"/>
                  </a:lnTo>
                  <a:lnTo>
                    <a:pt x="365" y="389"/>
                  </a:lnTo>
                  <a:lnTo>
                    <a:pt x="358" y="393"/>
                  </a:lnTo>
                  <a:lnTo>
                    <a:pt x="344" y="396"/>
                  </a:lnTo>
                  <a:lnTo>
                    <a:pt x="319" y="396"/>
                  </a:lnTo>
                  <a:lnTo>
                    <a:pt x="305" y="393"/>
                  </a:lnTo>
                  <a:lnTo>
                    <a:pt x="298" y="389"/>
                  </a:lnTo>
                  <a:lnTo>
                    <a:pt x="295" y="382"/>
                  </a:lnTo>
                  <a:lnTo>
                    <a:pt x="291" y="368"/>
                  </a:lnTo>
                  <a:lnTo>
                    <a:pt x="291" y="344"/>
                  </a:lnTo>
                  <a:lnTo>
                    <a:pt x="295" y="330"/>
                  </a:lnTo>
                  <a:lnTo>
                    <a:pt x="298" y="323"/>
                  </a:lnTo>
                  <a:lnTo>
                    <a:pt x="305" y="319"/>
                  </a:lnTo>
                  <a:lnTo>
                    <a:pt x="319" y="316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252" name="Oval 3459"/>
            <p:cNvSpPr>
              <a:spLocks noChangeArrowheads="1"/>
            </p:cNvSpPr>
            <p:nvPr/>
          </p:nvSpPr>
          <p:spPr bwMode="auto">
            <a:xfrm>
              <a:off x="1474" y="1658"/>
              <a:ext cx="181" cy="181"/>
            </a:xfrm>
            <a:prstGeom prst="ellipse">
              <a:avLst/>
            </a:pr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sp>
        <p:nvSpPr>
          <p:cNvPr id="52229" name="Line 3463"/>
          <p:cNvSpPr>
            <a:spLocks noChangeShapeType="1"/>
          </p:cNvSpPr>
          <p:nvPr/>
        </p:nvSpPr>
        <p:spPr bwMode="auto">
          <a:xfrm>
            <a:off x="3902075" y="2349500"/>
            <a:ext cx="0" cy="1584325"/>
          </a:xfrm>
          <a:prstGeom prst="line">
            <a:avLst/>
          </a:prstGeom>
          <a:noFill/>
          <a:ln w="34925">
            <a:solidFill>
              <a:srgbClr val="FFCC00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52230" name="Text Box 3451"/>
          <p:cNvSpPr txBox="1">
            <a:spLocks noChangeArrowheads="1"/>
          </p:cNvSpPr>
          <p:nvPr/>
        </p:nvSpPr>
        <p:spPr bwMode="auto">
          <a:xfrm>
            <a:off x="2584450" y="1984375"/>
            <a:ext cx="928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latinLnBrk="1"/>
            <a:r>
              <a:rPr kumimoji="1" lang="en-US" altLang="ko-KR" sz="12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MAIN_</a:t>
            </a:r>
          </a:p>
          <a:p>
            <a:pPr latinLnBrk="1"/>
            <a:r>
              <a:rPr kumimoji="1" lang="en-US" altLang="ko-KR" sz="12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CONTENS</a:t>
            </a:r>
          </a:p>
        </p:txBody>
      </p:sp>
      <p:sp>
        <p:nvSpPr>
          <p:cNvPr id="52231" name="Rectangle 3465"/>
          <p:cNvSpPr>
            <a:spLocks noChangeArrowheads="1"/>
          </p:cNvSpPr>
          <p:nvPr/>
        </p:nvSpPr>
        <p:spPr bwMode="auto">
          <a:xfrm>
            <a:off x="3870325" y="2781300"/>
            <a:ext cx="31496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latinLnBrk="1">
              <a:buFontTx/>
              <a:buChar char="•"/>
            </a:pPr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Here it is! What all our readers have been waiting for! FC selection of the season's top fashion looks. 200+ </a:t>
            </a:r>
          </a:p>
          <a:p>
            <a:pPr latinLnBrk="1"/>
            <a:endParaRPr kumimoji="1" lang="en-US" altLang="ko-KR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  <a:p>
            <a:pPr latinLnBrk="1">
              <a:buFontTx/>
              <a:buChar char="•"/>
            </a:pPr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images of the trendiest styles and colors. Your pers</a:t>
            </a:r>
          </a:p>
          <a:p>
            <a:pPr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onal look book and fashion guide</a:t>
            </a:r>
          </a:p>
          <a:p>
            <a:pPr latinLnBrk="1"/>
            <a:endParaRPr kumimoji="1" lang="en-US" altLang="ko-KR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  <a:p>
            <a:pPr latinLnBrk="1">
              <a:buFontTx/>
              <a:buChar char="•"/>
            </a:pPr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Fashion brings you the trendiest fashion from </a:t>
            </a:r>
          </a:p>
          <a:p>
            <a:pPr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international men and women's shows. </a:t>
            </a:r>
          </a:p>
        </p:txBody>
      </p:sp>
      <p:sp>
        <p:nvSpPr>
          <p:cNvPr id="52232" name="Text Box 3466"/>
          <p:cNvSpPr txBox="1">
            <a:spLocks noChangeArrowheads="1"/>
          </p:cNvSpPr>
          <p:nvPr/>
        </p:nvSpPr>
        <p:spPr bwMode="auto">
          <a:xfrm>
            <a:off x="2757488" y="2959100"/>
            <a:ext cx="12017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 sz="4000">
                <a:solidFill>
                  <a:srgbClr val="FFCC00"/>
                </a:solidFill>
                <a:latin typeface="굴림" pitchFamily="34" charset="-127"/>
                <a:ea typeface="굴림" pitchFamily="34" charset="-127"/>
              </a:rPr>
              <a:t>83%</a:t>
            </a:r>
          </a:p>
        </p:txBody>
      </p:sp>
      <p:sp>
        <p:nvSpPr>
          <p:cNvPr id="52233" name="Text Box 3467"/>
          <p:cNvSpPr txBox="1">
            <a:spLocks noChangeArrowheads="1"/>
          </p:cNvSpPr>
          <p:nvPr/>
        </p:nvSpPr>
        <p:spPr bwMode="auto">
          <a:xfrm>
            <a:off x="3910013" y="1811338"/>
            <a:ext cx="8969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 sz="2800">
                <a:solidFill>
                  <a:srgbClr val="D60093"/>
                </a:solidFill>
                <a:latin typeface="굴림" pitchFamily="34" charset="-127"/>
                <a:ea typeface="굴림" pitchFamily="34" charset="-127"/>
              </a:rPr>
              <a:t>13%</a:t>
            </a:r>
          </a:p>
        </p:txBody>
      </p:sp>
      <p:sp>
        <p:nvSpPr>
          <p:cNvPr id="52234" name="Text Box 3468"/>
          <p:cNvSpPr txBox="1">
            <a:spLocks noChangeArrowheads="1"/>
          </p:cNvSpPr>
          <p:nvPr/>
        </p:nvSpPr>
        <p:spPr bwMode="auto">
          <a:xfrm>
            <a:off x="5364163" y="2114550"/>
            <a:ext cx="8969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 sz="2800">
                <a:solidFill>
                  <a:srgbClr val="009900"/>
                </a:solidFill>
                <a:latin typeface="굴림" pitchFamily="34" charset="-127"/>
                <a:ea typeface="굴림" pitchFamily="34" charset="-127"/>
              </a:rPr>
              <a:t>22%</a:t>
            </a:r>
          </a:p>
        </p:txBody>
      </p:sp>
      <p:sp>
        <p:nvSpPr>
          <p:cNvPr id="52235" name="Text Box 3469"/>
          <p:cNvSpPr txBox="1">
            <a:spLocks noChangeArrowheads="1"/>
          </p:cNvSpPr>
          <p:nvPr/>
        </p:nvSpPr>
        <p:spPr bwMode="auto">
          <a:xfrm>
            <a:off x="3910013" y="1503363"/>
            <a:ext cx="928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latinLnBrk="1"/>
            <a:r>
              <a:rPr kumimoji="1" lang="en-US" altLang="ko-KR" sz="12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SUB_</a:t>
            </a:r>
          </a:p>
          <a:p>
            <a:pPr latinLnBrk="1"/>
            <a:r>
              <a:rPr kumimoji="1" lang="en-US" altLang="ko-KR" sz="12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CONTENS</a:t>
            </a:r>
          </a:p>
        </p:txBody>
      </p:sp>
      <p:sp>
        <p:nvSpPr>
          <p:cNvPr id="52236" name="Text Box 3470"/>
          <p:cNvSpPr txBox="1">
            <a:spLocks noChangeArrowheads="1"/>
          </p:cNvSpPr>
          <p:nvPr/>
        </p:nvSpPr>
        <p:spPr bwMode="auto">
          <a:xfrm>
            <a:off x="5364163" y="1801813"/>
            <a:ext cx="928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latinLnBrk="1"/>
            <a:r>
              <a:rPr kumimoji="1" lang="en-US" altLang="ko-KR" sz="12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SUB_</a:t>
            </a:r>
          </a:p>
          <a:p>
            <a:pPr latinLnBrk="1"/>
            <a:r>
              <a:rPr kumimoji="1" lang="en-US" altLang="ko-KR" sz="12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CONTENS</a:t>
            </a:r>
          </a:p>
        </p:txBody>
      </p:sp>
      <p:grpSp>
        <p:nvGrpSpPr>
          <p:cNvPr id="52237" name="Group 3480"/>
          <p:cNvGrpSpPr>
            <a:grpSpLocks/>
          </p:cNvGrpSpPr>
          <p:nvPr/>
        </p:nvGrpSpPr>
        <p:grpSpPr bwMode="auto">
          <a:xfrm>
            <a:off x="2049463" y="5454650"/>
            <a:ext cx="5330825" cy="1027113"/>
            <a:chOff x="1155" y="3481"/>
            <a:chExt cx="4332" cy="835"/>
          </a:xfrm>
        </p:grpSpPr>
        <p:sp>
          <p:nvSpPr>
            <p:cNvPr id="52244" name="Text Box 3473"/>
            <p:cNvSpPr txBox="1">
              <a:spLocks noChangeArrowheads="1"/>
            </p:cNvSpPr>
            <p:nvPr/>
          </p:nvSpPr>
          <p:spPr bwMode="auto">
            <a:xfrm>
              <a:off x="1155" y="3889"/>
              <a:ext cx="1158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01" tIns="42350" rIns="84701" bIns="42350">
              <a:spAutoFit/>
            </a:bodyPr>
            <a:lstStyle/>
            <a:p>
              <a:pPr defTabSz="847725" latinLnBrk="1">
                <a:spcBef>
                  <a:spcPct val="30000"/>
                </a:spcBef>
              </a:pPr>
              <a:r>
                <a:rPr kumimoji="1" lang="en-US" altLang="ko-KR" sz="800">
                  <a:solidFill>
                    <a:srgbClr val="777777"/>
                  </a:solidFill>
                  <a:latin typeface="Trebuchet MS" pitchFamily="34" charset="0"/>
                  <a:ea typeface="굴림" pitchFamily="34" charset="-127"/>
                </a:rPr>
                <a:t>Building Brand Identity and Corporate Identity</a:t>
              </a:r>
            </a:p>
            <a:p>
              <a:pPr defTabSz="847725" latinLnBrk="1">
                <a:spcBef>
                  <a:spcPct val="30000"/>
                </a:spcBef>
              </a:pPr>
              <a:r>
                <a:rPr kumimoji="1" lang="en-US" altLang="ko-KR" sz="800">
                  <a:solidFill>
                    <a:srgbClr val="777777"/>
                  </a:solidFill>
                  <a:latin typeface="Trebuchet MS" pitchFamily="34" charset="0"/>
                  <a:ea typeface="굴림" pitchFamily="34" charset="-127"/>
                </a:rPr>
                <a:t>Style Guide</a:t>
              </a:r>
            </a:p>
          </p:txBody>
        </p:sp>
        <p:sp>
          <p:nvSpPr>
            <p:cNvPr id="52245" name="Text Box 3474"/>
            <p:cNvSpPr txBox="1">
              <a:spLocks noChangeArrowheads="1"/>
            </p:cNvSpPr>
            <p:nvPr/>
          </p:nvSpPr>
          <p:spPr bwMode="auto">
            <a:xfrm>
              <a:off x="2264" y="3481"/>
              <a:ext cx="1205" cy="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01" tIns="42350" rIns="84701" bIns="42350">
              <a:spAutoFit/>
            </a:bodyPr>
            <a:lstStyle/>
            <a:p>
              <a:pPr defTabSz="847725" latinLnBrk="1">
                <a:spcBef>
                  <a:spcPct val="50000"/>
                </a:spcBef>
              </a:pPr>
              <a:r>
                <a:rPr kumimoji="1" lang="en-US" altLang="ko-KR" sz="12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Site</a:t>
              </a:r>
              <a:br>
                <a:rPr kumimoji="1" lang="en-US" altLang="ko-KR" sz="12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</a:br>
              <a:r>
                <a:rPr kumimoji="1" lang="en-US" altLang="ko-KR" sz="12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Planning</a:t>
              </a:r>
            </a:p>
          </p:txBody>
        </p:sp>
        <p:sp>
          <p:nvSpPr>
            <p:cNvPr id="52246" name="Text Box 3475"/>
            <p:cNvSpPr txBox="1">
              <a:spLocks noChangeArrowheads="1"/>
            </p:cNvSpPr>
            <p:nvPr/>
          </p:nvSpPr>
          <p:spPr bwMode="auto">
            <a:xfrm>
              <a:off x="2264" y="3889"/>
              <a:ext cx="1249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01" tIns="42350" rIns="84701" bIns="42350">
              <a:spAutoFit/>
            </a:bodyPr>
            <a:lstStyle/>
            <a:p>
              <a:pPr defTabSz="847725" latinLnBrk="1">
                <a:spcBef>
                  <a:spcPct val="30000"/>
                </a:spcBef>
              </a:pPr>
              <a:r>
                <a:rPr kumimoji="1" lang="en-US" altLang="ko-KR" sz="800">
                  <a:solidFill>
                    <a:srgbClr val="777777"/>
                  </a:solidFill>
                  <a:latin typeface="Trebuchet MS" pitchFamily="34" charset="0"/>
                  <a:ea typeface="굴림" pitchFamily="34" charset="-127"/>
                </a:rPr>
                <a:t>Strategy Development</a:t>
              </a:r>
            </a:p>
            <a:p>
              <a:pPr defTabSz="847725" latinLnBrk="1">
                <a:spcBef>
                  <a:spcPct val="30000"/>
                </a:spcBef>
              </a:pPr>
              <a:r>
                <a:rPr kumimoji="1" lang="en-US" altLang="ko-KR" sz="800">
                  <a:solidFill>
                    <a:srgbClr val="777777"/>
                  </a:solidFill>
                  <a:latin typeface="Trebuchet MS" pitchFamily="34" charset="0"/>
                  <a:ea typeface="굴림" pitchFamily="34" charset="-127"/>
                </a:rPr>
                <a:t>Marketing Strategy</a:t>
              </a:r>
            </a:p>
            <a:p>
              <a:pPr defTabSz="847725" latinLnBrk="1">
                <a:spcBef>
                  <a:spcPct val="30000"/>
                </a:spcBef>
              </a:pPr>
              <a:r>
                <a:rPr kumimoji="1" lang="en-US" altLang="ko-KR" sz="800">
                  <a:solidFill>
                    <a:srgbClr val="777777"/>
                  </a:solidFill>
                  <a:latin typeface="Trebuchet MS" pitchFamily="34" charset="0"/>
                  <a:ea typeface="굴림" pitchFamily="34" charset="-127"/>
                </a:rPr>
                <a:t>Contents Design</a:t>
              </a:r>
            </a:p>
          </p:txBody>
        </p:sp>
        <p:sp>
          <p:nvSpPr>
            <p:cNvPr id="52247" name="Text Box 3476"/>
            <p:cNvSpPr txBox="1">
              <a:spLocks noChangeArrowheads="1"/>
            </p:cNvSpPr>
            <p:nvPr/>
          </p:nvSpPr>
          <p:spPr bwMode="auto">
            <a:xfrm>
              <a:off x="3462" y="3481"/>
              <a:ext cx="1203" cy="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01" tIns="42350" rIns="84701" bIns="42350">
              <a:spAutoFit/>
            </a:bodyPr>
            <a:lstStyle/>
            <a:p>
              <a:pPr defTabSz="847725" latinLnBrk="1">
                <a:spcBef>
                  <a:spcPct val="50000"/>
                </a:spcBef>
              </a:pPr>
              <a:r>
                <a:rPr kumimoji="1" lang="en-US" altLang="ko-KR" sz="12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Interaction</a:t>
              </a:r>
              <a:br>
                <a:rPr kumimoji="1" lang="en-US" altLang="ko-KR" sz="12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</a:br>
              <a:r>
                <a:rPr kumimoji="1" lang="en-US" altLang="ko-KR" sz="12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Design</a:t>
              </a:r>
            </a:p>
          </p:txBody>
        </p:sp>
        <p:sp>
          <p:nvSpPr>
            <p:cNvPr id="52248" name="Text Box 3477"/>
            <p:cNvSpPr txBox="1">
              <a:spLocks noChangeArrowheads="1"/>
            </p:cNvSpPr>
            <p:nvPr/>
          </p:nvSpPr>
          <p:spPr bwMode="auto">
            <a:xfrm>
              <a:off x="3465" y="3889"/>
              <a:ext cx="1248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01" tIns="42350" rIns="84701" bIns="42350">
              <a:spAutoFit/>
            </a:bodyPr>
            <a:lstStyle/>
            <a:p>
              <a:pPr defTabSz="847725" latinLnBrk="1">
                <a:spcBef>
                  <a:spcPct val="30000"/>
                </a:spcBef>
              </a:pPr>
              <a:r>
                <a:rPr kumimoji="1" lang="en-US" altLang="ko-KR" sz="800">
                  <a:solidFill>
                    <a:srgbClr val="777777"/>
                  </a:solidFill>
                  <a:latin typeface="Trebuchet MS" pitchFamily="34" charset="0"/>
                  <a:ea typeface="굴림" pitchFamily="34" charset="-127"/>
                </a:rPr>
                <a:t>User Interface</a:t>
              </a:r>
            </a:p>
            <a:p>
              <a:pPr defTabSz="847725" latinLnBrk="1">
                <a:spcBef>
                  <a:spcPct val="30000"/>
                </a:spcBef>
              </a:pPr>
              <a:r>
                <a:rPr kumimoji="1" lang="en-US" altLang="ko-KR" sz="800">
                  <a:solidFill>
                    <a:srgbClr val="777777"/>
                  </a:solidFill>
                  <a:latin typeface="Trebuchet MS" pitchFamily="34" charset="0"/>
                  <a:ea typeface="굴림" pitchFamily="34" charset="-127"/>
                </a:rPr>
                <a:t>Interaction Design</a:t>
              </a:r>
            </a:p>
            <a:p>
              <a:pPr defTabSz="847725" latinLnBrk="1">
                <a:spcBef>
                  <a:spcPct val="30000"/>
                </a:spcBef>
              </a:pPr>
              <a:r>
                <a:rPr kumimoji="1" lang="en-US" altLang="ko-KR" sz="800">
                  <a:solidFill>
                    <a:srgbClr val="777777"/>
                  </a:solidFill>
                  <a:latin typeface="Trebuchet MS" pitchFamily="34" charset="0"/>
                  <a:ea typeface="굴림" pitchFamily="34" charset="-127"/>
                </a:rPr>
                <a:t>Multimedia Design</a:t>
              </a:r>
            </a:p>
          </p:txBody>
        </p:sp>
        <p:sp>
          <p:nvSpPr>
            <p:cNvPr id="52249" name="Text Box 3478"/>
            <p:cNvSpPr txBox="1">
              <a:spLocks noChangeArrowheads="1"/>
            </p:cNvSpPr>
            <p:nvPr/>
          </p:nvSpPr>
          <p:spPr bwMode="auto">
            <a:xfrm>
              <a:off x="4421" y="3481"/>
              <a:ext cx="1066" cy="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01" tIns="42350" rIns="84701" bIns="42350">
              <a:spAutoFit/>
            </a:bodyPr>
            <a:lstStyle/>
            <a:p>
              <a:pPr defTabSz="847725" latinLnBrk="1">
                <a:spcBef>
                  <a:spcPct val="50000"/>
                </a:spcBef>
              </a:pPr>
              <a:r>
                <a:rPr kumimoji="1" lang="en-US" altLang="ko-KR" sz="12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Web</a:t>
              </a:r>
              <a:br>
                <a:rPr kumimoji="1" lang="en-US" altLang="ko-KR" sz="12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</a:br>
              <a:r>
                <a:rPr kumimoji="1" lang="en-US" altLang="ko-KR" sz="12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Development</a:t>
              </a:r>
            </a:p>
          </p:txBody>
        </p:sp>
        <p:sp>
          <p:nvSpPr>
            <p:cNvPr id="52250" name="Text Box 3479"/>
            <p:cNvSpPr txBox="1">
              <a:spLocks noChangeArrowheads="1"/>
            </p:cNvSpPr>
            <p:nvPr/>
          </p:nvSpPr>
          <p:spPr bwMode="auto">
            <a:xfrm>
              <a:off x="1158" y="3481"/>
              <a:ext cx="1203" cy="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01" tIns="42350" rIns="84701" bIns="42350">
              <a:spAutoFit/>
            </a:bodyPr>
            <a:lstStyle/>
            <a:p>
              <a:pPr defTabSz="847725" latinLnBrk="1">
                <a:spcBef>
                  <a:spcPct val="50000"/>
                </a:spcBef>
              </a:pPr>
              <a:r>
                <a:rPr kumimoji="1" lang="en-US" altLang="ko-KR" sz="12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Brand</a:t>
              </a:r>
              <a:br>
                <a:rPr kumimoji="1" lang="en-US" altLang="ko-KR" sz="12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</a:br>
              <a:r>
                <a:rPr kumimoji="1" lang="en-US" altLang="ko-KR" sz="1200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Identity</a:t>
              </a:r>
            </a:p>
          </p:txBody>
        </p:sp>
      </p:grpSp>
      <p:sp>
        <p:nvSpPr>
          <p:cNvPr id="52238" name="Text Box 3481"/>
          <p:cNvSpPr txBox="1">
            <a:spLocks noChangeArrowheads="1"/>
          </p:cNvSpPr>
          <p:nvPr/>
        </p:nvSpPr>
        <p:spPr bwMode="auto">
          <a:xfrm>
            <a:off x="6075363" y="5949950"/>
            <a:ext cx="188912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HTML, DHTML</a:t>
            </a:r>
          </a:p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Java Script Development</a:t>
            </a:r>
          </a:p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Asp</a:t>
            </a:r>
          </a:p>
        </p:txBody>
      </p:sp>
      <p:sp>
        <p:nvSpPr>
          <p:cNvPr id="52239" name="Line 3482"/>
          <p:cNvSpPr>
            <a:spLocks noChangeShapeType="1"/>
          </p:cNvSpPr>
          <p:nvPr/>
        </p:nvSpPr>
        <p:spPr bwMode="auto">
          <a:xfrm>
            <a:off x="2124075" y="5445125"/>
            <a:ext cx="5111750" cy="0"/>
          </a:xfrm>
          <a:prstGeom prst="line">
            <a:avLst/>
          </a:prstGeom>
          <a:noFill/>
          <a:ln w="15875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52240" name="Line 3484"/>
          <p:cNvSpPr>
            <a:spLocks noChangeShapeType="1"/>
          </p:cNvSpPr>
          <p:nvPr/>
        </p:nvSpPr>
        <p:spPr bwMode="auto">
          <a:xfrm>
            <a:off x="3419475" y="5445125"/>
            <a:ext cx="0" cy="1079500"/>
          </a:xfrm>
          <a:prstGeom prst="line">
            <a:avLst/>
          </a:prstGeom>
          <a:noFill/>
          <a:ln w="12700" cap="rnd">
            <a:solidFill>
              <a:schemeClr val="bg2"/>
            </a:solidFill>
            <a:prstDash val="sysDot"/>
            <a:round/>
            <a:headEnd/>
            <a:tailEnd type="diamond" w="med" len="med"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52241" name="Line 3485"/>
          <p:cNvSpPr>
            <a:spLocks noChangeShapeType="1"/>
          </p:cNvSpPr>
          <p:nvPr/>
        </p:nvSpPr>
        <p:spPr bwMode="auto">
          <a:xfrm>
            <a:off x="4572000" y="5445125"/>
            <a:ext cx="0" cy="1079500"/>
          </a:xfrm>
          <a:prstGeom prst="line">
            <a:avLst/>
          </a:prstGeom>
          <a:noFill/>
          <a:ln w="12700" cap="rnd">
            <a:solidFill>
              <a:schemeClr val="bg2"/>
            </a:solidFill>
            <a:prstDash val="sysDot"/>
            <a:round/>
            <a:headEnd/>
            <a:tailEnd type="diamond" w="med" len="med"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52242" name="Line 3486"/>
          <p:cNvSpPr>
            <a:spLocks noChangeShapeType="1"/>
          </p:cNvSpPr>
          <p:nvPr/>
        </p:nvSpPr>
        <p:spPr bwMode="auto">
          <a:xfrm>
            <a:off x="5867400" y="5445125"/>
            <a:ext cx="0" cy="1079500"/>
          </a:xfrm>
          <a:prstGeom prst="line">
            <a:avLst/>
          </a:prstGeom>
          <a:noFill/>
          <a:ln w="12700" cap="rnd">
            <a:solidFill>
              <a:schemeClr val="bg2"/>
            </a:solidFill>
            <a:prstDash val="sysDot"/>
            <a:round/>
            <a:headEnd/>
            <a:tailEnd type="diamond" w="med" len="med"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48" name="Object 52"/>
          <p:cNvGraphicFramePr>
            <a:graphicFrameLocks noChangeAspect="1"/>
          </p:cNvGraphicFramePr>
          <p:nvPr/>
        </p:nvGraphicFramePr>
        <p:xfrm>
          <a:off x="1692275" y="2060575"/>
          <a:ext cx="5689600" cy="381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98" name="차트" r:id="rId3" imgW="6096076" imgH="4067137" progId="MSGraph.Chart.8">
                  <p:embed followColorScheme="full"/>
                </p:oleObj>
              </mc:Choice>
              <mc:Fallback>
                <p:oleObj name="차트" r:id="rId3" imgW="6096076" imgH="4067137" progId="MSGraph.Chart.8">
                  <p:embed followColorScheme="full"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2060575"/>
                        <a:ext cx="5689600" cy="3817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5353" name="Group 56"/>
          <p:cNvGrpSpPr>
            <a:grpSpLocks/>
          </p:cNvGrpSpPr>
          <p:nvPr/>
        </p:nvGrpSpPr>
        <p:grpSpPr bwMode="auto">
          <a:xfrm flipH="1">
            <a:off x="6588125" y="1268413"/>
            <a:ext cx="2447925" cy="1873250"/>
            <a:chOff x="113" y="799"/>
            <a:chExt cx="1542" cy="1180"/>
          </a:xfrm>
        </p:grpSpPr>
        <p:sp>
          <p:nvSpPr>
            <p:cNvPr id="55384" name="AutoShape 57"/>
            <p:cNvSpPr>
              <a:spLocks noChangeArrowheads="1"/>
            </p:cNvSpPr>
            <p:nvPr/>
          </p:nvSpPr>
          <p:spPr bwMode="auto">
            <a:xfrm>
              <a:off x="113" y="1026"/>
              <a:ext cx="1542" cy="953"/>
            </a:xfrm>
            <a:prstGeom prst="roundRect">
              <a:avLst>
                <a:gd name="adj" fmla="val 7713"/>
              </a:avLst>
            </a:prstGeom>
            <a:solidFill>
              <a:schemeClr val="bg1"/>
            </a:solidFill>
            <a:ln w="3175">
              <a:solidFill>
                <a:srgbClr val="3366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55385" name="AutoShape 58"/>
            <p:cNvSpPr>
              <a:spLocks noChangeArrowheads="1"/>
            </p:cNvSpPr>
            <p:nvPr/>
          </p:nvSpPr>
          <p:spPr bwMode="auto">
            <a:xfrm>
              <a:off x="158" y="799"/>
              <a:ext cx="461" cy="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rgbClr val="3366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sp>
        <p:nvSpPr>
          <p:cNvPr id="55354" name="Text Box 28"/>
          <p:cNvSpPr txBox="1">
            <a:spLocks noChangeArrowheads="1"/>
          </p:cNvSpPr>
          <p:nvPr/>
        </p:nvSpPr>
        <p:spPr bwMode="auto">
          <a:xfrm>
            <a:off x="2928938" y="3700463"/>
            <a:ext cx="16065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6000">
                <a:solidFill>
                  <a:srgbClr val="CC0099"/>
                </a:solidFill>
                <a:latin typeface="Arial Black" pitchFamily="34" charset="0"/>
                <a:ea typeface="굴림" pitchFamily="34" charset="-127"/>
              </a:rPr>
              <a:t>73</a:t>
            </a:r>
            <a:r>
              <a:rPr kumimoji="1" lang="en-US" altLang="ko-KR" sz="3200">
                <a:solidFill>
                  <a:srgbClr val="CC0099"/>
                </a:solidFill>
                <a:latin typeface="Arial Black" pitchFamily="34" charset="0"/>
                <a:ea typeface="굴림" pitchFamily="34" charset="-127"/>
              </a:rPr>
              <a:t>%</a:t>
            </a:r>
          </a:p>
        </p:txBody>
      </p:sp>
      <p:sp>
        <p:nvSpPr>
          <p:cNvPr id="55355" name="Text Box 29"/>
          <p:cNvSpPr txBox="1">
            <a:spLocks noChangeArrowheads="1"/>
          </p:cNvSpPr>
          <p:nvPr/>
        </p:nvSpPr>
        <p:spPr bwMode="auto">
          <a:xfrm>
            <a:off x="5818188" y="3197225"/>
            <a:ext cx="920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30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28</a:t>
            </a:r>
            <a:r>
              <a:rPr kumimoji="1" lang="en-US" altLang="ko-KR" sz="8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%</a:t>
            </a:r>
          </a:p>
        </p:txBody>
      </p:sp>
      <p:sp>
        <p:nvSpPr>
          <p:cNvPr id="55356" name="Text Box 30"/>
          <p:cNvSpPr txBox="1">
            <a:spLocks noChangeArrowheads="1"/>
          </p:cNvSpPr>
          <p:nvPr/>
        </p:nvSpPr>
        <p:spPr bwMode="auto">
          <a:xfrm>
            <a:off x="4778375" y="2508250"/>
            <a:ext cx="768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4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22</a:t>
            </a:r>
            <a:r>
              <a:rPr kumimoji="1" lang="en-US" altLang="ko-KR" sz="14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%</a:t>
            </a:r>
          </a:p>
        </p:txBody>
      </p:sp>
      <p:sp>
        <p:nvSpPr>
          <p:cNvPr id="55357" name="Text Box 31"/>
          <p:cNvSpPr txBox="1">
            <a:spLocks noChangeArrowheads="1"/>
          </p:cNvSpPr>
          <p:nvPr/>
        </p:nvSpPr>
        <p:spPr bwMode="auto">
          <a:xfrm>
            <a:off x="3473450" y="2508250"/>
            <a:ext cx="768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4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18</a:t>
            </a:r>
            <a:r>
              <a:rPr kumimoji="1" lang="en-US" altLang="ko-KR" sz="14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%</a:t>
            </a:r>
          </a:p>
        </p:txBody>
      </p:sp>
      <p:grpSp>
        <p:nvGrpSpPr>
          <p:cNvPr id="55358" name="Group 53"/>
          <p:cNvGrpSpPr>
            <a:grpSpLocks/>
          </p:cNvGrpSpPr>
          <p:nvPr/>
        </p:nvGrpSpPr>
        <p:grpSpPr bwMode="auto">
          <a:xfrm flipH="1">
            <a:off x="6588125" y="4441825"/>
            <a:ext cx="2447925" cy="1873250"/>
            <a:chOff x="113" y="799"/>
            <a:chExt cx="1542" cy="1180"/>
          </a:xfrm>
        </p:grpSpPr>
        <p:sp>
          <p:nvSpPr>
            <p:cNvPr id="55382" name="AutoShape 54"/>
            <p:cNvSpPr>
              <a:spLocks noChangeArrowheads="1"/>
            </p:cNvSpPr>
            <p:nvPr/>
          </p:nvSpPr>
          <p:spPr bwMode="auto">
            <a:xfrm>
              <a:off x="113" y="1026"/>
              <a:ext cx="1542" cy="953"/>
            </a:xfrm>
            <a:prstGeom prst="roundRect">
              <a:avLst>
                <a:gd name="adj" fmla="val 7713"/>
              </a:avLst>
            </a:prstGeom>
            <a:solidFill>
              <a:schemeClr val="bg1"/>
            </a:solidFill>
            <a:ln w="3175">
              <a:solidFill>
                <a:srgbClr val="3366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55383" name="AutoShape 55"/>
            <p:cNvSpPr>
              <a:spLocks noChangeArrowheads="1"/>
            </p:cNvSpPr>
            <p:nvPr/>
          </p:nvSpPr>
          <p:spPr bwMode="auto">
            <a:xfrm>
              <a:off x="158" y="799"/>
              <a:ext cx="461" cy="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rgbClr val="3366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pSp>
        <p:nvGrpSpPr>
          <p:cNvPr id="55359" name="Group 50"/>
          <p:cNvGrpSpPr>
            <a:grpSpLocks/>
          </p:cNvGrpSpPr>
          <p:nvPr/>
        </p:nvGrpSpPr>
        <p:grpSpPr bwMode="auto">
          <a:xfrm>
            <a:off x="179388" y="4437063"/>
            <a:ext cx="2447925" cy="1873250"/>
            <a:chOff x="113" y="799"/>
            <a:chExt cx="1542" cy="1180"/>
          </a:xfrm>
        </p:grpSpPr>
        <p:sp>
          <p:nvSpPr>
            <p:cNvPr id="55380" name="AutoShape 51"/>
            <p:cNvSpPr>
              <a:spLocks noChangeArrowheads="1"/>
            </p:cNvSpPr>
            <p:nvPr/>
          </p:nvSpPr>
          <p:spPr bwMode="auto">
            <a:xfrm>
              <a:off x="113" y="1026"/>
              <a:ext cx="1542" cy="953"/>
            </a:xfrm>
            <a:prstGeom prst="roundRect">
              <a:avLst>
                <a:gd name="adj" fmla="val 7713"/>
              </a:avLst>
            </a:prstGeom>
            <a:solidFill>
              <a:schemeClr val="bg1"/>
            </a:solidFill>
            <a:ln w="3175">
              <a:solidFill>
                <a:srgbClr val="FFCC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55381" name="AutoShape 52"/>
            <p:cNvSpPr>
              <a:spLocks noChangeArrowheads="1"/>
            </p:cNvSpPr>
            <p:nvPr/>
          </p:nvSpPr>
          <p:spPr bwMode="auto">
            <a:xfrm>
              <a:off x="158" y="799"/>
              <a:ext cx="461" cy="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rgbClr val="FFCC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pSp>
        <p:nvGrpSpPr>
          <p:cNvPr id="55360" name="Group 49"/>
          <p:cNvGrpSpPr>
            <a:grpSpLocks/>
          </p:cNvGrpSpPr>
          <p:nvPr/>
        </p:nvGrpSpPr>
        <p:grpSpPr bwMode="auto">
          <a:xfrm>
            <a:off x="179388" y="1268413"/>
            <a:ext cx="2447925" cy="1873250"/>
            <a:chOff x="113" y="799"/>
            <a:chExt cx="1542" cy="1180"/>
          </a:xfrm>
        </p:grpSpPr>
        <p:sp>
          <p:nvSpPr>
            <p:cNvPr id="55378" name="AutoShape 46"/>
            <p:cNvSpPr>
              <a:spLocks noChangeArrowheads="1"/>
            </p:cNvSpPr>
            <p:nvPr/>
          </p:nvSpPr>
          <p:spPr bwMode="auto">
            <a:xfrm>
              <a:off x="113" y="1026"/>
              <a:ext cx="1542" cy="953"/>
            </a:xfrm>
            <a:prstGeom prst="roundRect">
              <a:avLst>
                <a:gd name="adj" fmla="val 7713"/>
              </a:avLst>
            </a:prstGeom>
            <a:solidFill>
              <a:schemeClr val="bg1"/>
            </a:solidFill>
            <a:ln w="3175">
              <a:solidFill>
                <a:schemeClr val="folHlink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55379" name="AutoShape 48"/>
            <p:cNvSpPr>
              <a:spLocks noChangeArrowheads="1"/>
            </p:cNvSpPr>
            <p:nvPr/>
          </p:nvSpPr>
          <p:spPr bwMode="auto">
            <a:xfrm>
              <a:off x="158" y="799"/>
              <a:ext cx="461" cy="5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175">
              <a:solidFill>
                <a:schemeClr val="folHlink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aphicFrame>
        <p:nvGraphicFramePr>
          <p:cNvPr id="55349" name="Object 53"/>
          <p:cNvGraphicFramePr>
            <a:graphicFrameLocks noChangeAspect="1"/>
          </p:cNvGraphicFramePr>
          <p:nvPr/>
        </p:nvGraphicFramePr>
        <p:xfrm>
          <a:off x="-541338" y="1125538"/>
          <a:ext cx="2808288" cy="187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99" name="차트" r:id="rId5" imgW="6096076" imgH="4076738" progId="MSGraph.Chart.8">
                  <p:embed followColorScheme="full"/>
                </p:oleObj>
              </mc:Choice>
              <mc:Fallback>
                <p:oleObj name="차트" r:id="rId5" imgW="6096076" imgH="4076738" progId="MSGraph.Chart.8">
                  <p:embed followColorScheme="full"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41338" y="1125538"/>
                        <a:ext cx="2808288" cy="1874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50" name="Object 54"/>
          <p:cNvGraphicFramePr>
            <a:graphicFrameLocks noChangeAspect="1"/>
          </p:cNvGraphicFramePr>
          <p:nvPr/>
        </p:nvGraphicFramePr>
        <p:xfrm>
          <a:off x="6910388" y="4076700"/>
          <a:ext cx="2482850" cy="165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00" name="차트" r:id="rId7" imgW="6096076" imgH="4067137" progId="MSGraph.Chart.8">
                  <p:embed followColorScheme="full"/>
                </p:oleObj>
              </mc:Choice>
              <mc:Fallback>
                <p:oleObj name="차트" r:id="rId7" imgW="6096076" imgH="4067137" progId="MSGraph.Chart.8">
                  <p:embed followColorScheme="full"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0388" y="4076700"/>
                        <a:ext cx="2482850" cy="165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51" name="Object 55"/>
          <p:cNvGraphicFramePr>
            <a:graphicFrameLocks noChangeAspect="1"/>
          </p:cNvGraphicFramePr>
          <p:nvPr/>
        </p:nvGraphicFramePr>
        <p:xfrm>
          <a:off x="7015163" y="1154113"/>
          <a:ext cx="2736850" cy="182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01" name="차트" r:id="rId9" imgW="6096076" imgH="4067137" progId="MSGraph.Chart.8">
                  <p:embed followColorScheme="full"/>
                </p:oleObj>
              </mc:Choice>
              <mc:Fallback>
                <p:oleObj name="차트" r:id="rId9" imgW="6096076" imgH="4067137" progId="MSGraph.Chart.8">
                  <p:embed followColorScheme="full"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5163" y="1154113"/>
                        <a:ext cx="2736850" cy="1827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52" name="Object 56"/>
          <p:cNvGraphicFramePr>
            <a:graphicFrameLocks noChangeAspect="1"/>
          </p:cNvGraphicFramePr>
          <p:nvPr/>
        </p:nvGraphicFramePr>
        <p:xfrm>
          <a:off x="-1588" y="4298950"/>
          <a:ext cx="1371601" cy="91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02" name="차트" r:id="rId11" imgW="6096076" imgH="4067137" progId="MSGraph.Chart.8">
                  <p:embed followColorScheme="full"/>
                </p:oleObj>
              </mc:Choice>
              <mc:Fallback>
                <p:oleObj name="차트" r:id="rId11" imgW="6096076" imgH="4067137" progId="MSGraph.Chart.8">
                  <p:embed followColorScheme="full"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88" y="4298950"/>
                        <a:ext cx="1371601" cy="915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61" name="Text Box 59"/>
          <p:cNvSpPr txBox="1">
            <a:spLocks noChangeArrowheads="1"/>
          </p:cNvSpPr>
          <p:nvPr/>
        </p:nvSpPr>
        <p:spPr bwMode="auto">
          <a:xfrm>
            <a:off x="900113" y="1557338"/>
            <a:ext cx="129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400" b="1">
                <a:solidFill>
                  <a:srgbClr val="99CC00"/>
                </a:solidFill>
                <a:ea typeface="굴림" pitchFamily="34" charset="-127"/>
              </a:rPr>
              <a:t>18%</a:t>
            </a:r>
            <a:r>
              <a:rPr kumimoji="1" lang="en-US" altLang="ko-KR" sz="800">
                <a:solidFill>
                  <a:srgbClr val="000000"/>
                </a:solidFill>
                <a:ea typeface="굴림" pitchFamily="34" charset="-127"/>
              </a:rPr>
              <a:t> </a:t>
            </a:r>
            <a:r>
              <a:rPr kumimoji="1" lang="en-US" altLang="ko-KR" sz="1400">
                <a:solidFill>
                  <a:srgbClr val="808080"/>
                </a:solidFill>
                <a:ea typeface="굴림" pitchFamily="34" charset="-127"/>
              </a:rPr>
              <a:t>effect</a:t>
            </a:r>
          </a:p>
        </p:txBody>
      </p:sp>
      <p:sp>
        <p:nvSpPr>
          <p:cNvPr id="55362" name="Text Box 60"/>
          <p:cNvSpPr txBox="1">
            <a:spLocks noChangeArrowheads="1"/>
          </p:cNvSpPr>
          <p:nvPr/>
        </p:nvSpPr>
        <p:spPr bwMode="auto">
          <a:xfrm>
            <a:off x="900113" y="4797425"/>
            <a:ext cx="129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400" b="1">
                <a:solidFill>
                  <a:srgbClr val="FF9900"/>
                </a:solidFill>
                <a:ea typeface="굴림" pitchFamily="34" charset="-127"/>
              </a:rPr>
              <a:t>73%</a:t>
            </a:r>
            <a:r>
              <a:rPr kumimoji="1" lang="en-US" altLang="ko-KR" sz="800">
                <a:solidFill>
                  <a:srgbClr val="000000"/>
                </a:solidFill>
                <a:ea typeface="굴림" pitchFamily="34" charset="-127"/>
              </a:rPr>
              <a:t> </a:t>
            </a:r>
            <a:r>
              <a:rPr kumimoji="1" lang="en-US" altLang="ko-KR" sz="1400">
                <a:solidFill>
                  <a:srgbClr val="808080"/>
                </a:solidFill>
                <a:ea typeface="굴림" pitchFamily="34" charset="-127"/>
              </a:rPr>
              <a:t>effect</a:t>
            </a:r>
          </a:p>
        </p:txBody>
      </p:sp>
      <p:sp>
        <p:nvSpPr>
          <p:cNvPr id="55363" name="Text Box 61"/>
          <p:cNvSpPr txBox="1">
            <a:spLocks noChangeArrowheads="1"/>
          </p:cNvSpPr>
          <p:nvPr/>
        </p:nvSpPr>
        <p:spPr bwMode="auto">
          <a:xfrm>
            <a:off x="6948488" y="1557338"/>
            <a:ext cx="129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400" b="1">
                <a:solidFill>
                  <a:srgbClr val="FF0000"/>
                </a:solidFill>
                <a:ea typeface="굴림" pitchFamily="34" charset="-127"/>
              </a:rPr>
              <a:t>22%</a:t>
            </a:r>
            <a:r>
              <a:rPr kumimoji="1" lang="en-US" altLang="ko-KR" sz="800">
                <a:solidFill>
                  <a:srgbClr val="000000"/>
                </a:solidFill>
                <a:ea typeface="굴림" pitchFamily="34" charset="-127"/>
              </a:rPr>
              <a:t> </a:t>
            </a:r>
            <a:r>
              <a:rPr kumimoji="1" lang="en-US" altLang="ko-KR" sz="1400">
                <a:solidFill>
                  <a:srgbClr val="808080"/>
                </a:solidFill>
                <a:ea typeface="굴림" pitchFamily="34" charset="-127"/>
              </a:rPr>
              <a:t>effect</a:t>
            </a:r>
          </a:p>
        </p:txBody>
      </p:sp>
      <p:sp>
        <p:nvSpPr>
          <p:cNvPr id="55364" name="Text Box 62"/>
          <p:cNvSpPr txBox="1">
            <a:spLocks noChangeArrowheads="1"/>
          </p:cNvSpPr>
          <p:nvPr/>
        </p:nvSpPr>
        <p:spPr bwMode="auto">
          <a:xfrm>
            <a:off x="6948488" y="4738688"/>
            <a:ext cx="1292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400" b="1">
                <a:solidFill>
                  <a:srgbClr val="3366FF"/>
                </a:solidFill>
                <a:ea typeface="굴림" pitchFamily="34" charset="-127"/>
              </a:rPr>
              <a:t>22%</a:t>
            </a:r>
            <a:r>
              <a:rPr kumimoji="1" lang="en-US" altLang="ko-KR" sz="800">
                <a:solidFill>
                  <a:srgbClr val="000000"/>
                </a:solidFill>
                <a:ea typeface="굴림" pitchFamily="34" charset="-127"/>
              </a:rPr>
              <a:t> </a:t>
            </a:r>
            <a:r>
              <a:rPr kumimoji="1" lang="en-US" altLang="ko-KR" sz="1400">
                <a:solidFill>
                  <a:srgbClr val="808080"/>
                </a:solidFill>
                <a:ea typeface="굴림" pitchFamily="34" charset="-127"/>
              </a:rPr>
              <a:t>effect</a:t>
            </a:r>
          </a:p>
        </p:txBody>
      </p:sp>
      <p:grpSp>
        <p:nvGrpSpPr>
          <p:cNvPr id="55365" name="Group 65"/>
          <p:cNvGrpSpPr>
            <a:grpSpLocks/>
          </p:cNvGrpSpPr>
          <p:nvPr/>
        </p:nvGrpSpPr>
        <p:grpSpPr bwMode="auto">
          <a:xfrm>
            <a:off x="244475" y="2133600"/>
            <a:ext cx="2339975" cy="581025"/>
            <a:chOff x="154" y="1344"/>
            <a:chExt cx="1474" cy="366"/>
          </a:xfrm>
        </p:grpSpPr>
        <p:sp>
          <p:nvSpPr>
            <p:cNvPr id="55376" name="Text Box 63"/>
            <p:cNvSpPr txBox="1">
              <a:spLocks noChangeArrowheads="1"/>
            </p:cNvSpPr>
            <p:nvPr/>
          </p:nvSpPr>
          <p:spPr bwMode="auto">
            <a:xfrm>
              <a:off x="164" y="1344"/>
              <a:ext cx="146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Charlie Suisman's task: Turning his formerly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ad-free Web site to a "sponsored e-mail" model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without alienating his loyal subscribers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Getting with the Program on eBay</a:t>
              </a:r>
            </a:p>
          </p:txBody>
        </p:sp>
        <p:sp>
          <p:nvSpPr>
            <p:cNvPr id="55377" name="Oval 64"/>
            <p:cNvSpPr>
              <a:spLocks noChangeArrowheads="1"/>
            </p:cNvSpPr>
            <p:nvPr/>
          </p:nvSpPr>
          <p:spPr bwMode="auto">
            <a:xfrm>
              <a:off x="154" y="1388"/>
              <a:ext cx="43" cy="4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pSp>
        <p:nvGrpSpPr>
          <p:cNvPr id="55366" name="Group 66"/>
          <p:cNvGrpSpPr>
            <a:grpSpLocks/>
          </p:cNvGrpSpPr>
          <p:nvPr/>
        </p:nvGrpSpPr>
        <p:grpSpPr bwMode="auto">
          <a:xfrm>
            <a:off x="244475" y="5386388"/>
            <a:ext cx="2339975" cy="581025"/>
            <a:chOff x="154" y="1344"/>
            <a:chExt cx="1474" cy="366"/>
          </a:xfrm>
        </p:grpSpPr>
        <p:sp>
          <p:nvSpPr>
            <p:cNvPr id="55374" name="Text Box 67"/>
            <p:cNvSpPr txBox="1">
              <a:spLocks noChangeArrowheads="1"/>
            </p:cNvSpPr>
            <p:nvPr/>
          </p:nvSpPr>
          <p:spPr bwMode="auto">
            <a:xfrm>
              <a:off x="164" y="1344"/>
              <a:ext cx="146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Charlie Suisman's task: Turning his formerly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ad-free Web site to a "sponsored e-mail" model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without alienating his loyal subscribers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Getting with the Program on eBay</a:t>
              </a:r>
            </a:p>
          </p:txBody>
        </p:sp>
        <p:sp>
          <p:nvSpPr>
            <p:cNvPr id="55375" name="Oval 68"/>
            <p:cNvSpPr>
              <a:spLocks noChangeArrowheads="1"/>
            </p:cNvSpPr>
            <p:nvPr/>
          </p:nvSpPr>
          <p:spPr bwMode="auto">
            <a:xfrm>
              <a:off x="154" y="1388"/>
              <a:ext cx="43" cy="4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pSp>
        <p:nvGrpSpPr>
          <p:cNvPr id="55367" name="Group 69"/>
          <p:cNvGrpSpPr>
            <a:grpSpLocks/>
          </p:cNvGrpSpPr>
          <p:nvPr/>
        </p:nvGrpSpPr>
        <p:grpSpPr bwMode="auto">
          <a:xfrm>
            <a:off x="6654800" y="5386388"/>
            <a:ext cx="2339975" cy="581025"/>
            <a:chOff x="154" y="1344"/>
            <a:chExt cx="1474" cy="366"/>
          </a:xfrm>
        </p:grpSpPr>
        <p:sp>
          <p:nvSpPr>
            <p:cNvPr id="55372" name="Text Box 70"/>
            <p:cNvSpPr txBox="1">
              <a:spLocks noChangeArrowheads="1"/>
            </p:cNvSpPr>
            <p:nvPr/>
          </p:nvSpPr>
          <p:spPr bwMode="auto">
            <a:xfrm>
              <a:off x="164" y="1344"/>
              <a:ext cx="146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Charlie Suisman's task: Turning his formerly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ad-free Web site to a "sponsored e-mail" model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without alienating his loyal subscribers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Getting with the Program on eBay</a:t>
              </a:r>
            </a:p>
          </p:txBody>
        </p:sp>
        <p:sp>
          <p:nvSpPr>
            <p:cNvPr id="55373" name="Oval 71"/>
            <p:cNvSpPr>
              <a:spLocks noChangeArrowheads="1"/>
            </p:cNvSpPr>
            <p:nvPr/>
          </p:nvSpPr>
          <p:spPr bwMode="auto">
            <a:xfrm>
              <a:off x="154" y="1388"/>
              <a:ext cx="43" cy="4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pSp>
        <p:nvGrpSpPr>
          <p:cNvPr id="55368" name="Group 72"/>
          <p:cNvGrpSpPr>
            <a:grpSpLocks/>
          </p:cNvGrpSpPr>
          <p:nvPr/>
        </p:nvGrpSpPr>
        <p:grpSpPr bwMode="auto">
          <a:xfrm>
            <a:off x="6654800" y="2259013"/>
            <a:ext cx="2339975" cy="581025"/>
            <a:chOff x="154" y="1344"/>
            <a:chExt cx="1474" cy="366"/>
          </a:xfrm>
        </p:grpSpPr>
        <p:sp>
          <p:nvSpPr>
            <p:cNvPr id="55370" name="Text Box 73"/>
            <p:cNvSpPr txBox="1">
              <a:spLocks noChangeArrowheads="1"/>
            </p:cNvSpPr>
            <p:nvPr/>
          </p:nvSpPr>
          <p:spPr bwMode="auto">
            <a:xfrm>
              <a:off x="164" y="1344"/>
              <a:ext cx="146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Charlie Suisman's task: Turning his formerly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ad-free Web site to a "sponsored e-mail" model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without alienating his loyal subscribers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ea typeface="굴림" pitchFamily="34" charset="-127"/>
                </a:rPr>
                <a:t>Getting with the Program on eBay</a:t>
              </a:r>
            </a:p>
          </p:txBody>
        </p:sp>
        <p:sp>
          <p:nvSpPr>
            <p:cNvPr id="55371" name="Oval 74"/>
            <p:cNvSpPr>
              <a:spLocks noChangeArrowheads="1"/>
            </p:cNvSpPr>
            <p:nvPr/>
          </p:nvSpPr>
          <p:spPr bwMode="auto">
            <a:xfrm>
              <a:off x="154" y="1388"/>
              <a:ext cx="43" cy="4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3" name="Oval 4491"/>
          <p:cNvSpPr>
            <a:spLocks noChangeArrowheads="1"/>
          </p:cNvSpPr>
          <p:nvPr/>
        </p:nvSpPr>
        <p:spPr bwMode="auto">
          <a:xfrm>
            <a:off x="2884488" y="5653088"/>
            <a:ext cx="642937" cy="642937"/>
          </a:xfrm>
          <a:prstGeom prst="ellipse">
            <a:avLst/>
          </a:prstGeom>
          <a:solidFill>
            <a:schemeClr val="bg1"/>
          </a:solidFill>
          <a:ln w="15875" cap="rnd" algn="ctr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56334" name="Text Box 4492"/>
          <p:cNvSpPr txBox="1">
            <a:spLocks noChangeArrowheads="1"/>
          </p:cNvSpPr>
          <p:nvPr/>
        </p:nvSpPr>
        <p:spPr bwMode="auto">
          <a:xfrm>
            <a:off x="2582863" y="5942013"/>
            <a:ext cx="873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 sz="1400">
                <a:solidFill>
                  <a:srgbClr val="3366FF"/>
                </a:solidFill>
                <a:latin typeface="굴림" pitchFamily="34" charset="-127"/>
                <a:ea typeface="굴림" pitchFamily="34" charset="-127"/>
              </a:rPr>
              <a:t>4_TITLE</a:t>
            </a:r>
          </a:p>
        </p:txBody>
      </p:sp>
      <p:sp>
        <p:nvSpPr>
          <p:cNvPr id="56335" name="Rectangle 4493"/>
          <p:cNvSpPr>
            <a:spLocks noChangeArrowheads="1"/>
          </p:cNvSpPr>
          <p:nvPr/>
        </p:nvSpPr>
        <p:spPr bwMode="auto">
          <a:xfrm>
            <a:off x="1778000" y="6161088"/>
            <a:ext cx="15446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pPr algn="r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굴림" pitchFamily="34" charset="-127"/>
              </a:rPr>
              <a:t>If you prefer to buy from a dealer, we will match </a:t>
            </a:r>
          </a:p>
          <a:p>
            <a:pPr algn="r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굴림" pitchFamily="34" charset="-127"/>
              </a:rPr>
              <a:t>with a member of our authorized dealer </a:t>
            </a:r>
          </a:p>
        </p:txBody>
      </p:sp>
      <p:sp>
        <p:nvSpPr>
          <p:cNvPr id="56336" name="Oval 4488"/>
          <p:cNvSpPr>
            <a:spLocks noChangeArrowheads="1"/>
          </p:cNvSpPr>
          <p:nvPr/>
        </p:nvSpPr>
        <p:spPr bwMode="auto">
          <a:xfrm>
            <a:off x="5476875" y="5653088"/>
            <a:ext cx="642938" cy="642937"/>
          </a:xfrm>
          <a:prstGeom prst="ellipse">
            <a:avLst/>
          </a:prstGeom>
          <a:solidFill>
            <a:schemeClr val="bg1"/>
          </a:solidFill>
          <a:ln w="15875" cap="rnd" algn="ctr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56337" name="Text Box 4489"/>
          <p:cNvSpPr txBox="1">
            <a:spLocks noChangeArrowheads="1"/>
          </p:cNvSpPr>
          <p:nvPr/>
        </p:nvSpPr>
        <p:spPr bwMode="auto">
          <a:xfrm>
            <a:off x="5678488" y="5942013"/>
            <a:ext cx="873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 sz="1400">
                <a:solidFill>
                  <a:srgbClr val="3333FF"/>
                </a:solidFill>
                <a:latin typeface="굴림" pitchFamily="34" charset="-127"/>
                <a:ea typeface="굴림" pitchFamily="34" charset="-127"/>
              </a:rPr>
              <a:t>3_TITLE</a:t>
            </a:r>
          </a:p>
        </p:txBody>
      </p:sp>
      <p:sp>
        <p:nvSpPr>
          <p:cNvPr id="56338" name="Oval 4485"/>
          <p:cNvSpPr>
            <a:spLocks noChangeArrowheads="1"/>
          </p:cNvSpPr>
          <p:nvPr/>
        </p:nvSpPr>
        <p:spPr bwMode="auto">
          <a:xfrm>
            <a:off x="6794500" y="3254375"/>
            <a:ext cx="642938" cy="642938"/>
          </a:xfrm>
          <a:prstGeom prst="ellipse">
            <a:avLst/>
          </a:prstGeom>
          <a:solidFill>
            <a:schemeClr val="bg1"/>
          </a:solidFill>
          <a:ln w="15875" cap="rnd" algn="ctr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56339" name="Rectangle 4486"/>
          <p:cNvSpPr>
            <a:spLocks noChangeArrowheads="1"/>
          </p:cNvSpPr>
          <p:nvPr/>
        </p:nvSpPr>
        <p:spPr bwMode="auto">
          <a:xfrm>
            <a:off x="7032625" y="3467100"/>
            <a:ext cx="1182688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굴림" pitchFamily="34" charset="-127"/>
              </a:rPr>
              <a:t>Company.com strives to bring you the best and most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굴림" pitchFamily="34" charset="-127"/>
              </a:rPr>
              <a:t>current information about a variety of topics to enhance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굴림" pitchFamily="34" charset="-127"/>
              </a:rPr>
              <a:t>your dining experience.Over time, we will be adding new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굴림" pitchFamily="34" charset="-127"/>
              </a:rPr>
              <a:t>sections dealing with food.</a:t>
            </a:r>
          </a:p>
        </p:txBody>
      </p:sp>
      <p:sp>
        <p:nvSpPr>
          <p:cNvPr id="56340" name="Text Box 4487"/>
          <p:cNvSpPr txBox="1">
            <a:spLocks noChangeArrowheads="1"/>
          </p:cNvSpPr>
          <p:nvPr/>
        </p:nvSpPr>
        <p:spPr bwMode="auto">
          <a:xfrm>
            <a:off x="7031038" y="3363913"/>
            <a:ext cx="873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 sz="1400">
                <a:solidFill>
                  <a:srgbClr val="660033"/>
                </a:solidFill>
                <a:latin typeface="굴림" pitchFamily="34" charset="-127"/>
                <a:ea typeface="굴림" pitchFamily="34" charset="-127"/>
              </a:rPr>
              <a:t>2_TITLE</a:t>
            </a:r>
          </a:p>
        </p:txBody>
      </p:sp>
      <p:grpSp>
        <p:nvGrpSpPr>
          <p:cNvPr id="56341" name="Group 4483"/>
          <p:cNvGrpSpPr>
            <a:grpSpLocks/>
          </p:cNvGrpSpPr>
          <p:nvPr/>
        </p:nvGrpSpPr>
        <p:grpSpPr bwMode="auto">
          <a:xfrm>
            <a:off x="5414963" y="1004888"/>
            <a:ext cx="3117850" cy="860425"/>
            <a:chOff x="3446" y="464"/>
            <a:chExt cx="2096" cy="578"/>
          </a:xfrm>
        </p:grpSpPr>
        <p:sp>
          <p:nvSpPr>
            <p:cNvPr id="56373" name="Oval 4473"/>
            <p:cNvSpPr>
              <a:spLocks noChangeArrowheads="1"/>
            </p:cNvSpPr>
            <p:nvPr/>
          </p:nvSpPr>
          <p:spPr bwMode="auto">
            <a:xfrm>
              <a:off x="3446" y="464"/>
              <a:ext cx="432" cy="432"/>
            </a:xfrm>
            <a:prstGeom prst="ellipse">
              <a:avLst/>
            </a:prstGeom>
            <a:solidFill>
              <a:schemeClr val="bg1"/>
            </a:solidFill>
            <a:ln w="15875" cap="rnd" algn="ctr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56374" name="Rectangle 4472"/>
            <p:cNvSpPr>
              <a:spLocks noChangeArrowheads="1"/>
            </p:cNvSpPr>
            <p:nvPr/>
          </p:nvSpPr>
          <p:spPr bwMode="auto">
            <a:xfrm>
              <a:off x="3606" y="652"/>
              <a:ext cx="1936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latin typeface="Dotum" pitchFamily="34" charset="-127"/>
                  <a:ea typeface="굴림" pitchFamily="34" charset="-127"/>
                </a:rPr>
                <a:t>Company.com strives to bring you the best and most 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latin typeface="Dotum" pitchFamily="34" charset="-127"/>
                  <a:ea typeface="굴림" pitchFamily="34" charset="-127"/>
                </a:rPr>
                <a:t>current information about a variety of topics to enhance 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latin typeface="Dotum" pitchFamily="34" charset="-127"/>
                  <a:ea typeface="굴림" pitchFamily="34" charset="-127"/>
                </a:rPr>
                <a:t>your dining experience.Over time, we will be adding new 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latin typeface="Dotum" pitchFamily="34" charset="-127"/>
                  <a:ea typeface="굴림" pitchFamily="34" charset="-127"/>
                </a:rPr>
                <a:t>sections dealing with food.</a:t>
              </a:r>
            </a:p>
          </p:txBody>
        </p:sp>
        <p:sp>
          <p:nvSpPr>
            <p:cNvPr id="56375" name="Text Box 4480"/>
            <p:cNvSpPr txBox="1">
              <a:spLocks noChangeArrowheads="1"/>
            </p:cNvSpPr>
            <p:nvPr/>
          </p:nvSpPr>
          <p:spPr bwMode="auto">
            <a:xfrm>
              <a:off x="3605" y="539"/>
              <a:ext cx="587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r" latinLnBrk="1"/>
              <a:r>
                <a:rPr kumimoji="1" lang="en-US" altLang="ko-KR" sz="1400">
                  <a:solidFill>
                    <a:srgbClr val="D80000"/>
                  </a:solidFill>
                  <a:latin typeface="굴림" pitchFamily="34" charset="-127"/>
                  <a:ea typeface="굴림" pitchFamily="34" charset="-127"/>
                </a:rPr>
                <a:t>1_TITLE</a:t>
              </a:r>
            </a:p>
          </p:txBody>
        </p:sp>
      </p:grpSp>
      <p:sp>
        <p:nvSpPr>
          <p:cNvPr id="56342" name="AutoShape 4438"/>
          <p:cNvSpPr>
            <a:spLocks noChangeArrowheads="1"/>
          </p:cNvSpPr>
          <p:nvPr/>
        </p:nvSpPr>
        <p:spPr bwMode="auto">
          <a:xfrm>
            <a:off x="3344863" y="2690813"/>
            <a:ext cx="2257425" cy="1952625"/>
          </a:xfrm>
          <a:prstGeom prst="hexagon">
            <a:avLst>
              <a:gd name="adj" fmla="val 28902"/>
              <a:gd name="vf" fmla="val 115470"/>
            </a:avLst>
          </a:prstGeom>
          <a:solidFill>
            <a:srgbClr val="5F5F5F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 latinLnBrk="1"/>
            <a:endParaRPr kumimoji="1" lang="zh-CN" altLang="zh-CN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56343" name="Freeform 4433"/>
          <p:cNvSpPr>
            <a:spLocks/>
          </p:cNvSpPr>
          <p:nvPr/>
        </p:nvSpPr>
        <p:spPr bwMode="auto">
          <a:xfrm>
            <a:off x="5132388" y="3838575"/>
            <a:ext cx="1401762" cy="2149475"/>
          </a:xfrm>
          <a:custGeom>
            <a:avLst/>
            <a:gdLst>
              <a:gd name="T0" fmla="*/ 2147483647 w 760"/>
              <a:gd name="T1" fmla="*/ 2147483647 h 1166"/>
              <a:gd name="T2" fmla="*/ 2147483647 w 760"/>
              <a:gd name="T3" fmla="*/ 2147483647 h 1166"/>
              <a:gd name="T4" fmla="*/ 2147483647 w 760"/>
              <a:gd name="T5" fmla="*/ 2147483647 h 1166"/>
              <a:gd name="T6" fmla="*/ 2147483647 w 760"/>
              <a:gd name="T7" fmla="*/ 2147483647 h 1166"/>
              <a:gd name="T8" fmla="*/ 2147483647 w 760"/>
              <a:gd name="T9" fmla="*/ 2147483647 h 1166"/>
              <a:gd name="T10" fmla="*/ 2147483647 w 760"/>
              <a:gd name="T11" fmla="*/ 2147483647 h 1166"/>
              <a:gd name="T12" fmla="*/ 2147483647 w 760"/>
              <a:gd name="T13" fmla="*/ 2147483647 h 1166"/>
              <a:gd name="T14" fmla="*/ 2147483647 w 760"/>
              <a:gd name="T15" fmla="*/ 2147483647 h 1166"/>
              <a:gd name="T16" fmla="*/ 2147483647 w 760"/>
              <a:gd name="T17" fmla="*/ 2147483647 h 1166"/>
              <a:gd name="T18" fmla="*/ 2147483647 w 760"/>
              <a:gd name="T19" fmla="*/ 2147483647 h 1166"/>
              <a:gd name="T20" fmla="*/ 2147483647 w 760"/>
              <a:gd name="T21" fmla="*/ 2147483647 h 1166"/>
              <a:gd name="T22" fmla="*/ 2147483647 w 760"/>
              <a:gd name="T23" fmla="*/ 2147483647 h 1166"/>
              <a:gd name="T24" fmla="*/ 2147483647 w 760"/>
              <a:gd name="T25" fmla="*/ 2147483647 h 1166"/>
              <a:gd name="T26" fmla="*/ 2147483647 w 760"/>
              <a:gd name="T27" fmla="*/ 2147483647 h 1166"/>
              <a:gd name="T28" fmla="*/ 2147483647 w 760"/>
              <a:gd name="T29" fmla="*/ 2147483647 h 1166"/>
              <a:gd name="T30" fmla="*/ 2147483647 w 760"/>
              <a:gd name="T31" fmla="*/ 2147483647 h 1166"/>
              <a:gd name="T32" fmla="*/ 2147483647 w 760"/>
              <a:gd name="T33" fmla="*/ 2147483647 h 1166"/>
              <a:gd name="T34" fmla="*/ 2147483647 w 760"/>
              <a:gd name="T35" fmla="*/ 2147483647 h 1166"/>
              <a:gd name="T36" fmla="*/ 2147483647 w 760"/>
              <a:gd name="T37" fmla="*/ 2147483647 h 1166"/>
              <a:gd name="T38" fmla="*/ 2147483647 w 760"/>
              <a:gd name="T39" fmla="*/ 2147483647 h 1166"/>
              <a:gd name="T40" fmla="*/ 2147483647 w 760"/>
              <a:gd name="T41" fmla="*/ 2147483647 h 1166"/>
              <a:gd name="T42" fmla="*/ 2147483647 w 760"/>
              <a:gd name="T43" fmla="*/ 2147483647 h 1166"/>
              <a:gd name="T44" fmla="*/ 2147483647 w 760"/>
              <a:gd name="T45" fmla="*/ 2147483647 h 1166"/>
              <a:gd name="T46" fmla="*/ 2147483647 w 760"/>
              <a:gd name="T47" fmla="*/ 2147483647 h 1166"/>
              <a:gd name="T48" fmla="*/ 2147483647 w 760"/>
              <a:gd name="T49" fmla="*/ 2147483647 h 1166"/>
              <a:gd name="T50" fmla="*/ 2147483647 w 760"/>
              <a:gd name="T51" fmla="*/ 2147483647 h 1166"/>
              <a:gd name="T52" fmla="*/ 2147483647 w 760"/>
              <a:gd name="T53" fmla="*/ 2147483647 h 1166"/>
              <a:gd name="T54" fmla="*/ 2147483647 w 760"/>
              <a:gd name="T55" fmla="*/ 2147483647 h 1166"/>
              <a:gd name="T56" fmla="*/ 2147483647 w 760"/>
              <a:gd name="T57" fmla="*/ 2147483647 h 1166"/>
              <a:gd name="T58" fmla="*/ 2147483647 w 760"/>
              <a:gd name="T59" fmla="*/ 2147483647 h 1166"/>
              <a:gd name="T60" fmla="*/ 2147483647 w 760"/>
              <a:gd name="T61" fmla="*/ 2147483647 h 1166"/>
              <a:gd name="T62" fmla="*/ 2147483647 w 760"/>
              <a:gd name="T63" fmla="*/ 2147483647 h 1166"/>
              <a:gd name="T64" fmla="*/ 2147483647 w 760"/>
              <a:gd name="T65" fmla="*/ 2147483647 h 1166"/>
              <a:gd name="T66" fmla="*/ 2147483647 w 760"/>
              <a:gd name="T67" fmla="*/ 2147483647 h 1166"/>
              <a:gd name="T68" fmla="*/ 2147483647 w 760"/>
              <a:gd name="T69" fmla="*/ 2147483647 h 1166"/>
              <a:gd name="T70" fmla="*/ 2147483647 w 760"/>
              <a:gd name="T71" fmla="*/ 2147483647 h 1166"/>
              <a:gd name="T72" fmla="*/ 2147483647 w 760"/>
              <a:gd name="T73" fmla="*/ 2147483647 h 1166"/>
              <a:gd name="T74" fmla="*/ 2147483647 w 760"/>
              <a:gd name="T75" fmla="*/ 2147483647 h 1166"/>
              <a:gd name="T76" fmla="*/ 2147483647 w 760"/>
              <a:gd name="T77" fmla="*/ 2147483647 h 1166"/>
              <a:gd name="T78" fmla="*/ 2147483647 w 760"/>
              <a:gd name="T79" fmla="*/ 2147483647 h 1166"/>
              <a:gd name="T80" fmla="*/ 2147483647 w 760"/>
              <a:gd name="T81" fmla="*/ 2147483647 h 1166"/>
              <a:gd name="T82" fmla="*/ 2147483647 w 760"/>
              <a:gd name="T83" fmla="*/ 2147483647 h 1166"/>
              <a:gd name="T84" fmla="*/ 2147483647 w 760"/>
              <a:gd name="T85" fmla="*/ 2147483647 h 1166"/>
              <a:gd name="T86" fmla="*/ 2147483647 w 760"/>
              <a:gd name="T87" fmla="*/ 2147483647 h 1166"/>
              <a:gd name="T88" fmla="*/ 2147483647 w 760"/>
              <a:gd name="T89" fmla="*/ 0 h 116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760"/>
              <a:gd name="T136" fmla="*/ 0 h 1166"/>
              <a:gd name="T137" fmla="*/ 760 w 760"/>
              <a:gd name="T138" fmla="*/ 1166 h 116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760" h="1166">
                <a:moveTo>
                  <a:pt x="534" y="0"/>
                </a:moveTo>
                <a:lnTo>
                  <a:pt x="234" y="2"/>
                </a:lnTo>
                <a:lnTo>
                  <a:pt x="0" y="407"/>
                </a:lnTo>
                <a:lnTo>
                  <a:pt x="152" y="662"/>
                </a:lnTo>
                <a:lnTo>
                  <a:pt x="260" y="476"/>
                </a:lnTo>
                <a:lnTo>
                  <a:pt x="262" y="474"/>
                </a:lnTo>
                <a:lnTo>
                  <a:pt x="268" y="472"/>
                </a:lnTo>
                <a:lnTo>
                  <a:pt x="284" y="472"/>
                </a:lnTo>
                <a:lnTo>
                  <a:pt x="306" y="476"/>
                </a:lnTo>
                <a:lnTo>
                  <a:pt x="330" y="482"/>
                </a:lnTo>
                <a:lnTo>
                  <a:pt x="376" y="496"/>
                </a:lnTo>
                <a:lnTo>
                  <a:pt x="402" y="506"/>
                </a:lnTo>
                <a:lnTo>
                  <a:pt x="424" y="516"/>
                </a:lnTo>
                <a:lnTo>
                  <a:pt x="444" y="528"/>
                </a:lnTo>
                <a:lnTo>
                  <a:pt x="464" y="542"/>
                </a:lnTo>
                <a:lnTo>
                  <a:pt x="484" y="556"/>
                </a:lnTo>
                <a:lnTo>
                  <a:pt x="502" y="574"/>
                </a:lnTo>
                <a:lnTo>
                  <a:pt x="518" y="590"/>
                </a:lnTo>
                <a:lnTo>
                  <a:pt x="532" y="610"/>
                </a:lnTo>
                <a:lnTo>
                  <a:pt x="546" y="630"/>
                </a:lnTo>
                <a:lnTo>
                  <a:pt x="556" y="652"/>
                </a:lnTo>
                <a:lnTo>
                  <a:pt x="566" y="676"/>
                </a:lnTo>
                <a:lnTo>
                  <a:pt x="572" y="700"/>
                </a:lnTo>
                <a:lnTo>
                  <a:pt x="576" y="726"/>
                </a:lnTo>
                <a:lnTo>
                  <a:pt x="576" y="752"/>
                </a:lnTo>
                <a:lnTo>
                  <a:pt x="576" y="776"/>
                </a:lnTo>
                <a:lnTo>
                  <a:pt x="574" y="804"/>
                </a:lnTo>
                <a:lnTo>
                  <a:pt x="570" y="830"/>
                </a:lnTo>
                <a:lnTo>
                  <a:pt x="564" y="856"/>
                </a:lnTo>
                <a:lnTo>
                  <a:pt x="556" y="880"/>
                </a:lnTo>
                <a:lnTo>
                  <a:pt x="548" y="906"/>
                </a:lnTo>
                <a:lnTo>
                  <a:pt x="538" y="930"/>
                </a:lnTo>
                <a:lnTo>
                  <a:pt x="516" y="978"/>
                </a:lnTo>
                <a:lnTo>
                  <a:pt x="492" y="1020"/>
                </a:lnTo>
                <a:lnTo>
                  <a:pt x="476" y="1042"/>
                </a:lnTo>
                <a:lnTo>
                  <a:pt x="458" y="1064"/>
                </a:lnTo>
                <a:lnTo>
                  <a:pt x="438" y="1084"/>
                </a:lnTo>
                <a:lnTo>
                  <a:pt x="418" y="1104"/>
                </a:lnTo>
                <a:lnTo>
                  <a:pt x="396" y="1124"/>
                </a:lnTo>
                <a:lnTo>
                  <a:pt x="374" y="1140"/>
                </a:lnTo>
                <a:lnTo>
                  <a:pt x="350" y="1154"/>
                </a:lnTo>
                <a:lnTo>
                  <a:pt x="324" y="1166"/>
                </a:lnTo>
                <a:lnTo>
                  <a:pt x="384" y="1138"/>
                </a:lnTo>
                <a:lnTo>
                  <a:pt x="412" y="1122"/>
                </a:lnTo>
                <a:lnTo>
                  <a:pt x="440" y="1104"/>
                </a:lnTo>
                <a:lnTo>
                  <a:pt x="468" y="1086"/>
                </a:lnTo>
                <a:lnTo>
                  <a:pt x="494" y="1068"/>
                </a:lnTo>
                <a:lnTo>
                  <a:pt x="520" y="1048"/>
                </a:lnTo>
                <a:lnTo>
                  <a:pt x="546" y="1026"/>
                </a:lnTo>
                <a:lnTo>
                  <a:pt x="568" y="1004"/>
                </a:lnTo>
                <a:lnTo>
                  <a:pt x="592" y="980"/>
                </a:lnTo>
                <a:lnTo>
                  <a:pt x="614" y="956"/>
                </a:lnTo>
                <a:lnTo>
                  <a:pt x="634" y="932"/>
                </a:lnTo>
                <a:lnTo>
                  <a:pt x="652" y="904"/>
                </a:lnTo>
                <a:lnTo>
                  <a:pt x="670" y="878"/>
                </a:lnTo>
                <a:lnTo>
                  <a:pt x="688" y="848"/>
                </a:lnTo>
                <a:lnTo>
                  <a:pt x="702" y="820"/>
                </a:lnTo>
                <a:lnTo>
                  <a:pt x="720" y="782"/>
                </a:lnTo>
                <a:lnTo>
                  <a:pt x="734" y="744"/>
                </a:lnTo>
                <a:lnTo>
                  <a:pt x="744" y="702"/>
                </a:lnTo>
                <a:lnTo>
                  <a:pt x="752" y="662"/>
                </a:lnTo>
                <a:lnTo>
                  <a:pt x="758" y="620"/>
                </a:lnTo>
                <a:lnTo>
                  <a:pt x="760" y="578"/>
                </a:lnTo>
                <a:lnTo>
                  <a:pt x="758" y="538"/>
                </a:lnTo>
                <a:lnTo>
                  <a:pt x="750" y="496"/>
                </a:lnTo>
                <a:lnTo>
                  <a:pt x="742" y="466"/>
                </a:lnTo>
                <a:lnTo>
                  <a:pt x="730" y="436"/>
                </a:lnTo>
                <a:lnTo>
                  <a:pt x="714" y="410"/>
                </a:lnTo>
                <a:lnTo>
                  <a:pt x="696" y="384"/>
                </a:lnTo>
                <a:lnTo>
                  <a:pt x="676" y="358"/>
                </a:lnTo>
                <a:lnTo>
                  <a:pt x="654" y="336"/>
                </a:lnTo>
                <a:lnTo>
                  <a:pt x="632" y="314"/>
                </a:lnTo>
                <a:lnTo>
                  <a:pt x="608" y="294"/>
                </a:lnTo>
                <a:lnTo>
                  <a:pt x="576" y="270"/>
                </a:lnTo>
                <a:lnTo>
                  <a:pt x="518" y="228"/>
                </a:lnTo>
                <a:lnTo>
                  <a:pt x="486" y="206"/>
                </a:lnTo>
                <a:lnTo>
                  <a:pt x="460" y="190"/>
                </a:lnTo>
                <a:lnTo>
                  <a:pt x="440" y="180"/>
                </a:lnTo>
                <a:lnTo>
                  <a:pt x="434" y="178"/>
                </a:lnTo>
                <a:lnTo>
                  <a:pt x="430" y="180"/>
                </a:lnTo>
                <a:lnTo>
                  <a:pt x="534" y="0"/>
                </a:lnTo>
                <a:close/>
              </a:path>
            </a:pathLst>
          </a:custGeom>
          <a:gradFill rotWithShape="1">
            <a:gsLst>
              <a:gs pos="0">
                <a:srgbClr val="3366FF"/>
              </a:gs>
              <a:gs pos="100000">
                <a:srgbClr val="0033C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344" name="Freeform 4439"/>
          <p:cNvSpPr>
            <a:spLocks/>
          </p:cNvSpPr>
          <p:nvPr/>
        </p:nvSpPr>
        <p:spPr bwMode="auto">
          <a:xfrm rot="-3587578">
            <a:off x="5503863" y="1993900"/>
            <a:ext cx="1400175" cy="2149475"/>
          </a:xfrm>
          <a:custGeom>
            <a:avLst/>
            <a:gdLst>
              <a:gd name="T0" fmla="*/ 2147483647 w 760"/>
              <a:gd name="T1" fmla="*/ 2147483647 h 1166"/>
              <a:gd name="T2" fmla="*/ 2147483647 w 760"/>
              <a:gd name="T3" fmla="*/ 2147483647 h 1166"/>
              <a:gd name="T4" fmla="*/ 2147483647 w 760"/>
              <a:gd name="T5" fmla="*/ 2147483647 h 1166"/>
              <a:gd name="T6" fmla="*/ 2147483647 w 760"/>
              <a:gd name="T7" fmla="*/ 2147483647 h 1166"/>
              <a:gd name="T8" fmla="*/ 2147483647 w 760"/>
              <a:gd name="T9" fmla="*/ 2147483647 h 1166"/>
              <a:gd name="T10" fmla="*/ 2147483647 w 760"/>
              <a:gd name="T11" fmla="*/ 2147483647 h 1166"/>
              <a:gd name="T12" fmla="*/ 2147483647 w 760"/>
              <a:gd name="T13" fmla="*/ 2147483647 h 1166"/>
              <a:gd name="T14" fmla="*/ 2147483647 w 760"/>
              <a:gd name="T15" fmla="*/ 2147483647 h 1166"/>
              <a:gd name="T16" fmla="*/ 2147483647 w 760"/>
              <a:gd name="T17" fmla="*/ 2147483647 h 1166"/>
              <a:gd name="T18" fmla="*/ 2147483647 w 760"/>
              <a:gd name="T19" fmla="*/ 2147483647 h 1166"/>
              <a:gd name="T20" fmla="*/ 2147483647 w 760"/>
              <a:gd name="T21" fmla="*/ 2147483647 h 1166"/>
              <a:gd name="T22" fmla="*/ 2147483647 w 760"/>
              <a:gd name="T23" fmla="*/ 2147483647 h 1166"/>
              <a:gd name="T24" fmla="*/ 2147483647 w 760"/>
              <a:gd name="T25" fmla="*/ 2147483647 h 1166"/>
              <a:gd name="T26" fmla="*/ 2147483647 w 760"/>
              <a:gd name="T27" fmla="*/ 2147483647 h 1166"/>
              <a:gd name="T28" fmla="*/ 2147483647 w 760"/>
              <a:gd name="T29" fmla="*/ 2147483647 h 1166"/>
              <a:gd name="T30" fmla="*/ 2147483647 w 760"/>
              <a:gd name="T31" fmla="*/ 2147483647 h 1166"/>
              <a:gd name="T32" fmla="*/ 2147483647 w 760"/>
              <a:gd name="T33" fmla="*/ 2147483647 h 1166"/>
              <a:gd name="T34" fmla="*/ 2147483647 w 760"/>
              <a:gd name="T35" fmla="*/ 2147483647 h 1166"/>
              <a:gd name="T36" fmla="*/ 2147483647 w 760"/>
              <a:gd name="T37" fmla="*/ 2147483647 h 1166"/>
              <a:gd name="T38" fmla="*/ 2147483647 w 760"/>
              <a:gd name="T39" fmla="*/ 2147483647 h 1166"/>
              <a:gd name="T40" fmla="*/ 2147483647 w 760"/>
              <a:gd name="T41" fmla="*/ 2147483647 h 1166"/>
              <a:gd name="T42" fmla="*/ 2147483647 w 760"/>
              <a:gd name="T43" fmla="*/ 2147483647 h 1166"/>
              <a:gd name="T44" fmla="*/ 2147483647 w 760"/>
              <a:gd name="T45" fmla="*/ 2147483647 h 1166"/>
              <a:gd name="T46" fmla="*/ 2147483647 w 760"/>
              <a:gd name="T47" fmla="*/ 2147483647 h 1166"/>
              <a:gd name="T48" fmla="*/ 2147483647 w 760"/>
              <a:gd name="T49" fmla="*/ 2147483647 h 1166"/>
              <a:gd name="T50" fmla="*/ 2147483647 w 760"/>
              <a:gd name="T51" fmla="*/ 2147483647 h 1166"/>
              <a:gd name="T52" fmla="*/ 2147483647 w 760"/>
              <a:gd name="T53" fmla="*/ 2147483647 h 1166"/>
              <a:gd name="T54" fmla="*/ 2147483647 w 760"/>
              <a:gd name="T55" fmla="*/ 2147483647 h 1166"/>
              <a:gd name="T56" fmla="*/ 2147483647 w 760"/>
              <a:gd name="T57" fmla="*/ 2147483647 h 1166"/>
              <a:gd name="T58" fmla="*/ 2147483647 w 760"/>
              <a:gd name="T59" fmla="*/ 2147483647 h 1166"/>
              <a:gd name="T60" fmla="*/ 2147483647 w 760"/>
              <a:gd name="T61" fmla="*/ 2147483647 h 1166"/>
              <a:gd name="T62" fmla="*/ 2147483647 w 760"/>
              <a:gd name="T63" fmla="*/ 2147483647 h 1166"/>
              <a:gd name="T64" fmla="*/ 2147483647 w 760"/>
              <a:gd name="T65" fmla="*/ 2147483647 h 1166"/>
              <a:gd name="T66" fmla="*/ 2147483647 w 760"/>
              <a:gd name="T67" fmla="*/ 2147483647 h 1166"/>
              <a:gd name="T68" fmla="*/ 2147483647 w 760"/>
              <a:gd name="T69" fmla="*/ 2147483647 h 1166"/>
              <a:gd name="T70" fmla="*/ 2147483647 w 760"/>
              <a:gd name="T71" fmla="*/ 2147483647 h 1166"/>
              <a:gd name="T72" fmla="*/ 2147483647 w 760"/>
              <a:gd name="T73" fmla="*/ 2147483647 h 1166"/>
              <a:gd name="T74" fmla="*/ 2147483647 w 760"/>
              <a:gd name="T75" fmla="*/ 2147483647 h 1166"/>
              <a:gd name="T76" fmla="*/ 2147483647 w 760"/>
              <a:gd name="T77" fmla="*/ 2147483647 h 1166"/>
              <a:gd name="T78" fmla="*/ 2147483647 w 760"/>
              <a:gd name="T79" fmla="*/ 2147483647 h 1166"/>
              <a:gd name="T80" fmla="*/ 2147483647 w 760"/>
              <a:gd name="T81" fmla="*/ 2147483647 h 1166"/>
              <a:gd name="T82" fmla="*/ 2147483647 w 760"/>
              <a:gd name="T83" fmla="*/ 2147483647 h 1166"/>
              <a:gd name="T84" fmla="*/ 2147483647 w 760"/>
              <a:gd name="T85" fmla="*/ 2147483647 h 1166"/>
              <a:gd name="T86" fmla="*/ 2147483647 w 760"/>
              <a:gd name="T87" fmla="*/ 2147483647 h 1166"/>
              <a:gd name="T88" fmla="*/ 2147483647 w 760"/>
              <a:gd name="T89" fmla="*/ 0 h 116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760"/>
              <a:gd name="T136" fmla="*/ 0 h 1166"/>
              <a:gd name="T137" fmla="*/ 760 w 760"/>
              <a:gd name="T138" fmla="*/ 1166 h 116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760" h="1166">
                <a:moveTo>
                  <a:pt x="534" y="0"/>
                </a:moveTo>
                <a:lnTo>
                  <a:pt x="234" y="2"/>
                </a:lnTo>
                <a:lnTo>
                  <a:pt x="0" y="407"/>
                </a:lnTo>
                <a:lnTo>
                  <a:pt x="152" y="662"/>
                </a:lnTo>
                <a:lnTo>
                  <a:pt x="260" y="476"/>
                </a:lnTo>
                <a:lnTo>
                  <a:pt x="262" y="474"/>
                </a:lnTo>
                <a:lnTo>
                  <a:pt x="268" y="472"/>
                </a:lnTo>
                <a:lnTo>
                  <a:pt x="284" y="472"/>
                </a:lnTo>
                <a:lnTo>
                  <a:pt x="306" y="476"/>
                </a:lnTo>
                <a:lnTo>
                  <a:pt x="330" y="482"/>
                </a:lnTo>
                <a:lnTo>
                  <a:pt x="376" y="496"/>
                </a:lnTo>
                <a:lnTo>
                  <a:pt x="402" y="506"/>
                </a:lnTo>
                <a:lnTo>
                  <a:pt x="424" y="516"/>
                </a:lnTo>
                <a:lnTo>
                  <a:pt x="444" y="528"/>
                </a:lnTo>
                <a:lnTo>
                  <a:pt x="464" y="542"/>
                </a:lnTo>
                <a:lnTo>
                  <a:pt x="484" y="556"/>
                </a:lnTo>
                <a:lnTo>
                  <a:pt x="502" y="574"/>
                </a:lnTo>
                <a:lnTo>
                  <a:pt x="518" y="590"/>
                </a:lnTo>
                <a:lnTo>
                  <a:pt x="532" y="610"/>
                </a:lnTo>
                <a:lnTo>
                  <a:pt x="546" y="630"/>
                </a:lnTo>
                <a:lnTo>
                  <a:pt x="556" y="652"/>
                </a:lnTo>
                <a:lnTo>
                  <a:pt x="566" y="676"/>
                </a:lnTo>
                <a:lnTo>
                  <a:pt x="572" y="700"/>
                </a:lnTo>
                <a:lnTo>
                  <a:pt x="576" y="726"/>
                </a:lnTo>
                <a:lnTo>
                  <a:pt x="576" y="752"/>
                </a:lnTo>
                <a:lnTo>
                  <a:pt x="576" y="776"/>
                </a:lnTo>
                <a:lnTo>
                  <a:pt x="574" y="804"/>
                </a:lnTo>
                <a:lnTo>
                  <a:pt x="570" y="830"/>
                </a:lnTo>
                <a:lnTo>
                  <a:pt x="564" y="856"/>
                </a:lnTo>
                <a:lnTo>
                  <a:pt x="556" y="880"/>
                </a:lnTo>
                <a:lnTo>
                  <a:pt x="548" y="906"/>
                </a:lnTo>
                <a:lnTo>
                  <a:pt x="538" y="930"/>
                </a:lnTo>
                <a:lnTo>
                  <a:pt x="516" y="978"/>
                </a:lnTo>
                <a:lnTo>
                  <a:pt x="492" y="1020"/>
                </a:lnTo>
                <a:lnTo>
                  <a:pt x="476" y="1042"/>
                </a:lnTo>
                <a:lnTo>
                  <a:pt x="458" y="1064"/>
                </a:lnTo>
                <a:lnTo>
                  <a:pt x="438" y="1084"/>
                </a:lnTo>
                <a:lnTo>
                  <a:pt x="418" y="1104"/>
                </a:lnTo>
                <a:lnTo>
                  <a:pt x="396" y="1124"/>
                </a:lnTo>
                <a:lnTo>
                  <a:pt x="374" y="1140"/>
                </a:lnTo>
                <a:lnTo>
                  <a:pt x="350" y="1154"/>
                </a:lnTo>
                <a:lnTo>
                  <a:pt x="324" y="1166"/>
                </a:lnTo>
                <a:lnTo>
                  <a:pt x="384" y="1138"/>
                </a:lnTo>
                <a:lnTo>
                  <a:pt x="412" y="1122"/>
                </a:lnTo>
                <a:lnTo>
                  <a:pt x="440" y="1104"/>
                </a:lnTo>
                <a:lnTo>
                  <a:pt x="468" y="1086"/>
                </a:lnTo>
                <a:lnTo>
                  <a:pt x="494" y="1068"/>
                </a:lnTo>
                <a:lnTo>
                  <a:pt x="520" y="1048"/>
                </a:lnTo>
                <a:lnTo>
                  <a:pt x="546" y="1026"/>
                </a:lnTo>
                <a:lnTo>
                  <a:pt x="568" y="1004"/>
                </a:lnTo>
                <a:lnTo>
                  <a:pt x="592" y="980"/>
                </a:lnTo>
                <a:lnTo>
                  <a:pt x="614" y="956"/>
                </a:lnTo>
                <a:lnTo>
                  <a:pt x="634" y="932"/>
                </a:lnTo>
                <a:lnTo>
                  <a:pt x="652" y="904"/>
                </a:lnTo>
                <a:lnTo>
                  <a:pt x="670" y="878"/>
                </a:lnTo>
                <a:lnTo>
                  <a:pt x="688" y="848"/>
                </a:lnTo>
                <a:lnTo>
                  <a:pt x="702" y="820"/>
                </a:lnTo>
                <a:lnTo>
                  <a:pt x="720" y="782"/>
                </a:lnTo>
                <a:lnTo>
                  <a:pt x="734" y="744"/>
                </a:lnTo>
                <a:lnTo>
                  <a:pt x="744" y="702"/>
                </a:lnTo>
                <a:lnTo>
                  <a:pt x="752" y="662"/>
                </a:lnTo>
                <a:lnTo>
                  <a:pt x="758" y="620"/>
                </a:lnTo>
                <a:lnTo>
                  <a:pt x="760" y="578"/>
                </a:lnTo>
                <a:lnTo>
                  <a:pt x="758" y="538"/>
                </a:lnTo>
                <a:lnTo>
                  <a:pt x="750" y="496"/>
                </a:lnTo>
                <a:lnTo>
                  <a:pt x="742" y="466"/>
                </a:lnTo>
                <a:lnTo>
                  <a:pt x="730" y="436"/>
                </a:lnTo>
                <a:lnTo>
                  <a:pt x="714" y="410"/>
                </a:lnTo>
                <a:lnTo>
                  <a:pt x="696" y="384"/>
                </a:lnTo>
                <a:lnTo>
                  <a:pt x="676" y="358"/>
                </a:lnTo>
                <a:lnTo>
                  <a:pt x="654" y="336"/>
                </a:lnTo>
                <a:lnTo>
                  <a:pt x="632" y="314"/>
                </a:lnTo>
                <a:lnTo>
                  <a:pt x="608" y="294"/>
                </a:lnTo>
                <a:lnTo>
                  <a:pt x="576" y="270"/>
                </a:lnTo>
                <a:lnTo>
                  <a:pt x="518" y="228"/>
                </a:lnTo>
                <a:lnTo>
                  <a:pt x="486" y="206"/>
                </a:lnTo>
                <a:lnTo>
                  <a:pt x="460" y="190"/>
                </a:lnTo>
                <a:lnTo>
                  <a:pt x="440" y="180"/>
                </a:lnTo>
                <a:lnTo>
                  <a:pt x="434" y="178"/>
                </a:lnTo>
                <a:lnTo>
                  <a:pt x="430" y="180"/>
                </a:lnTo>
                <a:lnTo>
                  <a:pt x="534" y="0"/>
                </a:lnTo>
                <a:close/>
              </a:path>
            </a:pathLst>
          </a:custGeom>
          <a:solidFill>
            <a:srgbClr val="9933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345" name="Freeform 4440"/>
          <p:cNvSpPr>
            <a:spLocks/>
          </p:cNvSpPr>
          <p:nvPr/>
        </p:nvSpPr>
        <p:spPr bwMode="auto">
          <a:xfrm rot="-7200000">
            <a:off x="4111625" y="790575"/>
            <a:ext cx="1401763" cy="2151063"/>
          </a:xfrm>
          <a:custGeom>
            <a:avLst/>
            <a:gdLst>
              <a:gd name="T0" fmla="*/ 2147483647 w 760"/>
              <a:gd name="T1" fmla="*/ 2147483647 h 1166"/>
              <a:gd name="T2" fmla="*/ 2147483647 w 760"/>
              <a:gd name="T3" fmla="*/ 2147483647 h 1166"/>
              <a:gd name="T4" fmla="*/ 2147483647 w 760"/>
              <a:gd name="T5" fmla="*/ 2147483647 h 1166"/>
              <a:gd name="T6" fmla="*/ 2147483647 w 760"/>
              <a:gd name="T7" fmla="*/ 2147483647 h 1166"/>
              <a:gd name="T8" fmla="*/ 2147483647 w 760"/>
              <a:gd name="T9" fmla="*/ 2147483647 h 1166"/>
              <a:gd name="T10" fmla="*/ 2147483647 w 760"/>
              <a:gd name="T11" fmla="*/ 2147483647 h 1166"/>
              <a:gd name="T12" fmla="*/ 2147483647 w 760"/>
              <a:gd name="T13" fmla="*/ 2147483647 h 1166"/>
              <a:gd name="T14" fmla="*/ 2147483647 w 760"/>
              <a:gd name="T15" fmla="*/ 2147483647 h 1166"/>
              <a:gd name="T16" fmla="*/ 2147483647 w 760"/>
              <a:gd name="T17" fmla="*/ 2147483647 h 1166"/>
              <a:gd name="T18" fmla="*/ 2147483647 w 760"/>
              <a:gd name="T19" fmla="*/ 2147483647 h 1166"/>
              <a:gd name="T20" fmla="*/ 2147483647 w 760"/>
              <a:gd name="T21" fmla="*/ 2147483647 h 1166"/>
              <a:gd name="T22" fmla="*/ 2147483647 w 760"/>
              <a:gd name="T23" fmla="*/ 2147483647 h 1166"/>
              <a:gd name="T24" fmla="*/ 2147483647 w 760"/>
              <a:gd name="T25" fmla="*/ 2147483647 h 1166"/>
              <a:gd name="T26" fmla="*/ 2147483647 w 760"/>
              <a:gd name="T27" fmla="*/ 2147483647 h 1166"/>
              <a:gd name="T28" fmla="*/ 2147483647 w 760"/>
              <a:gd name="T29" fmla="*/ 2147483647 h 1166"/>
              <a:gd name="T30" fmla="*/ 2147483647 w 760"/>
              <a:gd name="T31" fmla="*/ 2147483647 h 1166"/>
              <a:gd name="T32" fmla="*/ 2147483647 w 760"/>
              <a:gd name="T33" fmla="*/ 2147483647 h 1166"/>
              <a:gd name="T34" fmla="*/ 2147483647 w 760"/>
              <a:gd name="T35" fmla="*/ 2147483647 h 1166"/>
              <a:gd name="T36" fmla="*/ 2147483647 w 760"/>
              <a:gd name="T37" fmla="*/ 2147483647 h 1166"/>
              <a:gd name="T38" fmla="*/ 2147483647 w 760"/>
              <a:gd name="T39" fmla="*/ 2147483647 h 1166"/>
              <a:gd name="T40" fmla="*/ 2147483647 w 760"/>
              <a:gd name="T41" fmla="*/ 2147483647 h 1166"/>
              <a:gd name="T42" fmla="*/ 2147483647 w 760"/>
              <a:gd name="T43" fmla="*/ 2147483647 h 1166"/>
              <a:gd name="T44" fmla="*/ 2147483647 w 760"/>
              <a:gd name="T45" fmla="*/ 2147483647 h 1166"/>
              <a:gd name="T46" fmla="*/ 2147483647 w 760"/>
              <a:gd name="T47" fmla="*/ 2147483647 h 1166"/>
              <a:gd name="T48" fmla="*/ 2147483647 w 760"/>
              <a:gd name="T49" fmla="*/ 2147483647 h 1166"/>
              <a:gd name="T50" fmla="*/ 2147483647 w 760"/>
              <a:gd name="T51" fmla="*/ 2147483647 h 1166"/>
              <a:gd name="T52" fmla="*/ 2147483647 w 760"/>
              <a:gd name="T53" fmla="*/ 2147483647 h 1166"/>
              <a:gd name="T54" fmla="*/ 2147483647 w 760"/>
              <a:gd name="T55" fmla="*/ 2147483647 h 1166"/>
              <a:gd name="T56" fmla="*/ 2147483647 w 760"/>
              <a:gd name="T57" fmla="*/ 2147483647 h 1166"/>
              <a:gd name="T58" fmla="*/ 2147483647 w 760"/>
              <a:gd name="T59" fmla="*/ 2147483647 h 1166"/>
              <a:gd name="T60" fmla="*/ 2147483647 w 760"/>
              <a:gd name="T61" fmla="*/ 2147483647 h 1166"/>
              <a:gd name="T62" fmla="*/ 2147483647 w 760"/>
              <a:gd name="T63" fmla="*/ 2147483647 h 1166"/>
              <a:gd name="T64" fmla="*/ 2147483647 w 760"/>
              <a:gd name="T65" fmla="*/ 2147483647 h 1166"/>
              <a:gd name="T66" fmla="*/ 2147483647 w 760"/>
              <a:gd name="T67" fmla="*/ 2147483647 h 1166"/>
              <a:gd name="T68" fmla="*/ 2147483647 w 760"/>
              <a:gd name="T69" fmla="*/ 2147483647 h 1166"/>
              <a:gd name="T70" fmla="*/ 2147483647 w 760"/>
              <a:gd name="T71" fmla="*/ 2147483647 h 1166"/>
              <a:gd name="T72" fmla="*/ 2147483647 w 760"/>
              <a:gd name="T73" fmla="*/ 2147483647 h 1166"/>
              <a:gd name="T74" fmla="*/ 2147483647 w 760"/>
              <a:gd name="T75" fmla="*/ 2147483647 h 1166"/>
              <a:gd name="T76" fmla="*/ 2147483647 w 760"/>
              <a:gd name="T77" fmla="*/ 2147483647 h 1166"/>
              <a:gd name="T78" fmla="*/ 2147483647 w 760"/>
              <a:gd name="T79" fmla="*/ 2147483647 h 1166"/>
              <a:gd name="T80" fmla="*/ 2147483647 w 760"/>
              <a:gd name="T81" fmla="*/ 2147483647 h 1166"/>
              <a:gd name="T82" fmla="*/ 2147483647 w 760"/>
              <a:gd name="T83" fmla="*/ 2147483647 h 1166"/>
              <a:gd name="T84" fmla="*/ 2147483647 w 760"/>
              <a:gd name="T85" fmla="*/ 2147483647 h 1166"/>
              <a:gd name="T86" fmla="*/ 2147483647 w 760"/>
              <a:gd name="T87" fmla="*/ 2147483647 h 1166"/>
              <a:gd name="T88" fmla="*/ 2147483647 w 760"/>
              <a:gd name="T89" fmla="*/ 0 h 116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760"/>
              <a:gd name="T136" fmla="*/ 0 h 1166"/>
              <a:gd name="T137" fmla="*/ 760 w 760"/>
              <a:gd name="T138" fmla="*/ 1166 h 116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760" h="1166">
                <a:moveTo>
                  <a:pt x="534" y="0"/>
                </a:moveTo>
                <a:lnTo>
                  <a:pt x="234" y="2"/>
                </a:lnTo>
                <a:lnTo>
                  <a:pt x="0" y="407"/>
                </a:lnTo>
                <a:lnTo>
                  <a:pt x="152" y="662"/>
                </a:lnTo>
                <a:lnTo>
                  <a:pt x="260" y="476"/>
                </a:lnTo>
                <a:lnTo>
                  <a:pt x="262" y="474"/>
                </a:lnTo>
                <a:lnTo>
                  <a:pt x="268" y="472"/>
                </a:lnTo>
                <a:lnTo>
                  <a:pt x="284" y="472"/>
                </a:lnTo>
                <a:lnTo>
                  <a:pt x="306" y="476"/>
                </a:lnTo>
                <a:lnTo>
                  <a:pt x="330" y="482"/>
                </a:lnTo>
                <a:lnTo>
                  <a:pt x="376" y="496"/>
                </a:lnTo>
                <a:lnTo>
                  <a:pt x="402" y="506"/>
                </a:lnTo>
                <a:lnTo>
                  <a:pt x="424" y="516"/>
                </a:lnTo>
                <a:lnTo>
                  <a:pt x="444" y="528"/>
                </a:lnTo>
                <a:lnTo>
                  <a:pt x="464" y="542"/>
                </a:lnTo>
                <a:lnTo>
                  <a:pt x="484" y="556"/>
                </a:lnTo>
                <a:lnTo>
                  <a:pt x="502" y="574"/>
                </a:lnTo>
                <a:lnTo>
                  <a:pt x="518" y="590"/>
                </a:lnTo>
                <a:lnTo>
                  <a:pt x="532" y="610"/>
                </a:lnTo>
                <a:lnTo>
                  <a:pt x="546" y="630"/>
                </a:lnTo>
                <a:lnTo>
                  <a:pt x="556" y="652"/>
                </a:lnTo>
                <a:lnTo>
                  <a:pt x="566" y="676"/>
                </a:lnTo>
                <a:lnTo>
                  <a:pt x="572" y="700"/>
                </a:lnTo>
                <a:lnTo>
                  <a:pt x="576" y="726"/>
                </a:lnTo>
                <a:lnTo>
                  <a:pt x="576" y="752"/>
                </a:lnTo>
                <a:lnTo>
                  <a:pt x="576" y="776"/>
                </a:lnTo>
                <a:lnTo>
                  <a:pt x="574" y="804"/>
                </a:lnTo>
                <a:lnTo>
                  <a:pt x="570" y="830"/>
                </a:lnTo>
                <a:lnTo>
                  <a:pt x="564" y="856"/>
                </a:lnTo>
                <a:lnTo>
                  <a:pt x="556" y="880"/>
                </a:lnTo>
                <a:lnTo>
                  <a:pt x="548" y="906"/>
                </a:lnTo>
                <a:lnTo>
                  <a:pt x="538" y="930"/>
                </a:lnTo>
                <a:lnTo>
                  <a:pt x="516" y="978"/>
                </a:lnTo>
                <a:lnTo>
                  <a:pt x="492" y="1020"/>
                </a:lnTo>
                <a:lnTo>
                  <a:pt x="476" y="1042"/>
                </a:lnTo>
                <a:lnTo>
                  <a:pt x="458" y="1064"/>
                </a:lnTo>
                <a:lnTo>
                  <a:pt x="438" y="1084"/>
                </a:lnTo>
                <a:lnTo>
                  <a:pt x="418" y="1104"/>
                </a:lnTo>
                <a:lnTo>
                  <a:pt x="396" y="1124"/>
                </a:lnTo>
                <a:lnTo>
                  <a:pt x="374" y="1140"/>
                </a:lnTo>
                <a:lnTo>
                  <a:pt x="350" y="1154"/>
                </a:lnTo>
                <a:lnTo>
                  <a:pt x="324" y="1166"/>
                </a:lnTo>
                <a:lnTo>
                  <a:pt x="384" y="1138"/>
                </a:lnTo>
                <a:lnTo>
                  <a:pt x="412" y="1122"/>
                </a:lnTo>
                <a:lnTo>
                  <a:pt x="440" y="1104"/>
                </a:lnTo>
                <a:lnTo>
                  <a:pt x="468" y="1086"/>
                </a:lnTo>
                <a:lnTo>
                  <a:pt x="494" y="1068"/>
                </a:lnTo>
                <a:lnTo>
                  <a:pt x="520" y="1048"/>
                </a:lnTo>
                <a:lnTo>
                  <a:pt x="546" y="1026"/>
                </a:lnTo>
                <a:lnTo>
                  <a:pt x="568" y="1004"/>
                </a:lnTo>
                <a:lnTo>
                  <a:pt x="592" y="980"/>
                </a:lnTo>
                <a:lnTo>
                  <a:pt x="614" y="956"/>
                </a:lnTo>
                <a:lnTo>
                  <a:pt x="634" y="932"/>
                </a:lnTo>
                <a:lnTo>
                  <a:pt x="652" y="904"/>
                </a:lnTo>
                <a:lnTo>
                  <a:pt x="670" y="878"/>
                </a:lnTo>
                <a:lnTo>
                  <a:pt x="688" y="848"/>
                </a:lnTo>
                <a:lnTo>
                  <a:pt x="702" y="820"/>
                </a:lnTo>
                <a:lnTo>
                  <a:pt x="720" y="782"/>
                </a:lnTo>
                <a:lnTo>
                  <a:pt x="734" y="744"/>
                </a:lnTo>
                <a:lnTo>
                  <a:pt x="744" y="702"/>
                </a:lnTo>
                <a:lnTo>
                  <a:pt x="752" y="662"/>
                </a:lnTo>
                <a:lnTo>
                  <a:pt x="758" y="620"/>
                </a:lnTo>
                <a:lnTo>
                  <a:pt x="760" y="578"/>
                </a:lnTo>
                <a:lnTo>
                  <a:pt x="758" y="538"/>
                </a:lnTo>
                <a:lnTo>
                  <a:pt x="750" y="496"/>
                </a:lnTo>
                <a:lnTo>
                  <a:pt x="742" y="466"/>
                </a:lnTo>
                <a:lnTo>
                  <a:pt x="730" y="436"/>
                </a:lnTo>
                <a:lnTo>
                  <a:pt x="714" y="410"/>
                </a:lnTo>
                <a:lnTo>
                  <a:pt x="696" y="384"/>
                </a:lnTo>
                <a:lnTo>
                  <a:pt x="676" y="358"/>
                </a:lnTo>
                <a:lnTo>
                  <a:pt x="654" y="336"/>
                </a:lnTo>
                <a:lnTo>
                  <a:pt x="632" y="314"/>
                </a:lnTo>
                <a:lnTo>
                  <a:pt x="608" y="294"/>
                </a:lnTo>
                <a:lnTo>
                  <a:pt x="576" y="270"/>
                </a:lnTo>
                <a:lnTo>
                  <a:pt x="518" y="228"/>
                </a:lnTo>
                <a:lnTo>
                  <a:pt x="486" y="206"/>
                </a:lnTo>
                <a:lnTo>
                  <a:pt x="460" y="190"/>
                </a:lnTo>
                <a:lnTo>
                  <a:pt x="440" y="180"/>
                </a:lnTo>
                <a:lnTo>
                  <a:pt x="434" y="178"/>
                </a:lnTo>
                <a:lnTo>
                  <a:pt x="430" y="180"/>
                </a:lnTo>
                <a:lnTo>
                  <a:pt x="534" y="0"/>
                </a:lnTo>
                <a:close/>
              </a:path>
            </a:pathLst>
          </a:custGeom>
          <a:gradFill rotWithShape="1">
            <a:gsLst>
              <a:gs pos="0">
                <a:srgbClr val="A20000"/>
              </a:gs>
              <a:gs pos="100000">
                <a:srgbClr val="CC00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346" name="Freeform 4444"/>
          <p:cNvSpPr>
            <a:spLocks/>
          </p:cNvSpPr>
          <p:nvPr/>
        </p:nvSpPr>
        <p:spPr bwMode="auto">
          <a:xfrm rot="10800000">
            <a:off x="2414588" y="1349375"/>
            <a:ext cx="1401762" cy="2149475"/>
          </a:xfrm>
          <a:custGeom>
            <a:avLst/>
            <a:gdLst>
              <a:gd name="T0" fmla="*/ 2147483647 w 760"/>
              <a:gd name="T1" fmla="*/ 2147483647 h 1166"/>
              <a:gd name="T2" fmla="*/ 2147483647 w 760"/>
              <a:gd name="T3" fmla="*/ 2147483647 h 1166"/>
              <a:gd name="T4" fmla="*/ 2147483647 w 760"/>
              <a:gd name="T5" fmla="*/ 2147483647 h 1166"/>
              <a:gd name="T6" fmla="*/ 2147483647 w 760"/>
              <a:gd name="T7" fmla="*/ 2147483647 h 1166"/>
              <a:gd name="T8" fmla="*/ 2147483647 w 760"/>
              <a:gd name="T9" fmla="*/ 2147483647 h 1166"/>
              <a:gd name="T10" fmla="*/ 2147483647 w 760"/>
              <a:gd name="T11" fmla="*/ 2147483647 h 1166"/>
              <a:gd name="T12" fmla="*/ 2147483647 w 760"/>
              <a:gd name="T13" fmla="*/ 2147483647 h 1166"/>
              <a:gd name="T14" fmla="*/ 2147483647 w 760"/>
              <a:gd name="T15" fmla="*/ 2147483647 h 1166"/>
              <a:gd name="T16" fmla="*/ 2147483647 w 760"/>
              <a:gd name="T17" fmla="*/ 2147483647 h 1166"/>
              <a:gd name="T18" fmla="*/ 2147483647 w 760"/>
              <a:gd name="T19" fmla="*/ 2147483647 h 1166"/>
              <a:gd name="T20" fmla="*/ 2147483647 w 760"/>
              <a:gd name="T21" fmla="*/ 2147483647 h 1166"/>
              <a:gd name="T22" fmla="*/ 2147483647 w 760"/>
              <a:gd name="T23" fmla="*/ 2147483647 h 1166"/>
              <a:gd name="T24" fmla="*/ 2147483647 w 760"/>
              <a:gd name="T25" fmla="*/ 2147483647 h 1166"/>
              <a:gd name="T26" fmla="*/ 2147483647 w 760"/>
              <a:gd name="T27" fmla="*/ 2147483647 h 1166"/>
              <a:gd name="T28" fmla="*/ 2147483647 w 760"/>
              <a:gd name="T29" fmla="*/ 2147483647 h 1166"/>
              <a:gd name="T30" fmla="*/ 2147483647 w 760"/>
              <a:gd name="T31" fmla="*/ 2147483647 h 1166"/>
              <a:gd name="T32" fmla="*/ 2147483647 w 760"/>
              <a:gd name="T33" fmla="*/ 2147483647 h 1166"/>
              <a:gd name="T34" fmla="*/ 2147483647 w 760"/>
              <a:gd name="T35" fmla="*/ 2147483647 h 1166"/>
              <a:gd name="T36" fmla="*/ 2147483647 w 760"/>
              <a:gd name="T37" fmla="*/ 2147483647 h 1166"/>
              <a:gd name="T38" fmla="*/ 2147483647 w 760"/>
              <a:gd name="T39" fmla="*/ 2147483647 h 1166"/>
              <a:gd name="T40" fmla="*/ 2147483647 w 760"/>
              <a:gd name="T41" fmla="*/ 2147483647 h 1166"/>
              <a:gd name="T42" fmla="*/ 2147483647 w 760"/>
              <a:gd name="T43" fmla="*/ 2147483647 h 1166"/>
              <a:gd name="T44" fmla="*/ 2147483647 w 760"/>
              <a:gd name="T45" fmla="*/ 2147483647 h 1166"/>
              <a:gd name="T46" fmla="*/ 2147483647 w 760"/>
              <a:gd name="T47" fmla="*/ 2147483647 h 1166"/>
              <a:gd name="T48" fmla="*/ 2147483647 w 760"/>
              <a:gd name="T49" fmla="*/ 2147483647 h 1166"/>
              <a:gd name="T50" fmla="*/ 2147483647 w 760"/>
              <a:gd name="T51" fmla="*/ 2147483647 h 1166"/>
              <a:gd name="T52" fmla="*/ 2147483647 w 760"/>
              <a:gd name="T53" fmla="*/ 2147483647 h 1166"/>
              <a:gd name="T54" fmla="*/ 2147483647 w 760"/>
              <a:gd name="T55" fmla="*/ 2147483647 h 1166"/>
              <a:gd name="T56" fmla="*/ 2147483647 w 760"/>
              <a:gd name="T57" fmla="*/ 2147483647 h 1166"/>
              <a:gd name="T58" fmla="*/ 2147483647 w 760"/>
              <a:gd name="T59" fmla="*/ 2147483647 h 1166"/>
              <a:gd name="T60" fmla="*/ 2147483647 w 760"/>
              <a:gd name="T61" fmla="*/ 2147483647 h 1166"/>
              <a:gd name="T62" fmla="*/ 2147483647 w 760"/>
              <a:gd name="T63" fmla="*/ 2147483647 h 1166"/>
              <a:gd name="T64" fmla="*/ 2147483647 w 760"/>
              <a:gd name="T65" fmla="*/ 2147483647 h 1166"/>
              <a:gd name="T66" fmla="*/ 2147483647 w 760"/>
              <a:gd name="T67" fmla="*/ 2147483647 h 1166"/>
              <a:gd name="T68" fmla="*/ 2147483647 w 760"/>
              <a:gd name="T69" fmla="*/ 2147483647 h 1166"/>
              <a:gd name="T70" fmla="*/ 2147483647 w 760"/>
              <a:gd name="T71" fmla="*/ 2147483647 h 1166"/>
              <a:gd name="T72" fmla="*/ 2147483647 w 760"/>
              <a:gd name="T73" fmla="*/ 2147483647 h 1166"/>
              <a:gd name="T74" fmla="*/ 2147483647 w 760"/>
              <a:gd name="T75" fmla="*/ 2147483647 h 1166"/>
              <a:gd name="T76" fmla="*/ 2147483647 w 760"/>
              <a:gd name="T77" fmla="*/ 2147483647 h 1166"/>
              <a:gd name="T78" fmla="*/ 2147483647 w 760"/>
              <a:gd name="T79" fmla="*/ 2147483647 h 1166"/>
              <a:gd name="T80" fmla="*/ 2147483647 w 760"/>
              <a:gd name="T81" fmla="*/ 2147483647 h 1166"/>
              <a:gd name="T82" fmla="*/ 2147483647 w 760"/>
              <a:gd name="T83" fmla="*/ 2147483647 h 1166"/>
              <a:gd name="T84" fmla="*/ 2147483647 w 760"/>
              <a:gd name="T85" fmla="*/ 2147483647 h 1166"/>
              <a:gd name="T86" fmla="*/ 2147483647 w 760"/>
              <a:gd name="T87" fmla="*/ 2147483647 h 1166"/>
              <a:gd name="T88" fmla="*/ 2147483647 w 760"/>
              <a:gd name="T89" fmla="*/ 0 h 116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760"/>
              <a:gd name="T136" fmla="*/ 0 h 1166"/>
              <a:gd name="T137" fmla="*/ 760 w 760"/>
              <a:gd name="T138" fmla="*/ 1166 h 116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760" h="1166">
                <a:moveTo>
                  <a:pt x="534" y="0"/>
                </a:moveTo>
                <a:lnTo>
                  <a:pt x="234" y="2"/>
                </a:lnTo>
                <a:lnTo>
                  <a:pt x="0" y="407"/>
                </a:lnTo>
                <a:lnTo>
                  <a:pt x="152" y="662"/>
                </a:lnTo>
                <a:lnTo>
                  <a:pt x="260" y="476"/>
                </a:lnTo>
                <a:lnTo>
                  <a:pt x="262" y="474"/>
                </a:lnTo>
                <a:lnTo>
                  <a:pt x="268" y="472"/>
                </a:lnTo>
                <a:lnTo>
                  <a:pt x="284" y="472"/>
                </a:lnTo>
                <a:lnTo>
                  <a:pt x="306" y="476"/>
                </a:lnTo>
                <a:lnTo>
                  <a:pt x="330" y="482"/>
                </a:lnTo>
                <a:lnTo>
                  <a:pt x="376" y="496"/>
                </a:lnTo>
                <a:lnTo>
                  <a:pt x="402" y="506"/>
                </a:lnTo>
                <a:lnTo>
                  <a:pt x="424" y="516"/>
                </a:lnTo>
                <a:lnTo>
                  <a:pt x="444" y="528"/>
                </a:lnTo>
                <a:lnTo>
                  <a:pt x="464" y="542"/>
                </a:lnTo>
                <a:lnTo>
                  <a:pt x="484" y="556"/>
                </a:lnTo>
                <a:lnTo>
                  <a:pt x="502" y="574"/>
                </a:lnTo>
                <a:lnTo>
                  <a:pt x="518" y="590"/>
                </a:lnTo>
                <a:lnTo>
                  <a:pt x="532" y="610"/>
                </a:lnTo>
                <a:lnTo>
                  <a:pt x="546" y="630"/>
                </a:lnTo>
                <a:lnTo>
                  <a:pt x="556" y="652"/>
                </a:lnTo>
                <a:lnTo>
                  <a:pt x="566" y="676"/>
                </a:lnTo>
                <a:lnTo>
                  <a:pt x="572" y="700"/>
                </a:lnTo>
                <a:lnTo>
                  <a:pt x="576" y="726"/>
                </a:lnTo>
                <a:lnTo>
                  <a:pt x="576" y="752"/>
                </a:lnTo>
                <a:lnTo>
                  <a:pt x="576" y="776"/>
                </a:lnTo>
                <a:lnTo>
                  <a:pt x="574" y="804"/>
                </a:lnTo>
                <a:lnTo>
                  <a:pt x="570" y="830"/>
                </a:lnTo>
                <a:lnTo>
                  <a:pt x="564" y="856"/>
                </a:lnTo>
                <a:lnTo>
                  <a:pt x="556" y="880"/>
                </a:lnTo>
                <a:lnTo>
                  <a:pt x="548" y="906"/>
                </a:lnTo>
                <a:lnTo>
                  <a:pt x="538" y="930"/>
                </a:lnTo>
                <a:lnTo>
                  <a:pt x="516" y="978"/>
                </a:lnTo>
                <a:lnTo>
                  <a:pt x="492" y="1020"/>
                </a:lnTo>
                <a:lnTo>
                  <a:pt x="476" y="1042"/>
                </a:lnTo>
                <a:lnTo>
                  <a:pt x="458" y="1064"/>
                </a:lnTo>
                <a:lnTo>
                  <a:pt x="438" y="1084"/>
                </a:lnTo>
                <a:lnTo>
                  <a:pt x="418" y="1104"/>
                </a:lnTo>
                <a:lnTo>
                  <a:pt x="396" y="1124"/>
                </a:lnTo>
                <a:lnTo>
                  <a:pt x="374" y="1140"/>
                </a:lnTo>
                <a:lnTo>
                  <a:pt x="350" y="1154"/>
                </a:lnTo>
                <a:lnTo>
                  <a:pt x="324" y="1166"/>
                </a:lnTo>
                <a:lnTo>
                  <a:pt x="384" y="1138"/>
                </a:lnTo>
                <a:lnTo>
                  <a:pt x="412" y="1122"/>
                </a:lnTo>
                <a:lnTo>
                  <a:pt x="440" y="1104"/>
                </a:lnTo>
                <a:lnTo>
                  <a:pt x="468" y="1086"/>
                </a:lnTo>
                <a:lnTo>
                  <a:pt x="494" y="1068"/>
                </a:lnTo>
                <a:lnTo>
                  <a:pt x="520" y="1048"/>
                </a:lnTo>
                <a:lnTo>
                  <a:pt x="546" y="1026"/>
                </a:lnTo>
                <a:lnTo>
                  <a:pt x="568" y="1004"/>
                </a:lnTo>
                <a:lnTo>
                  <a:pt x="592" y="980"/>
                </a:lnTo>
                <a:lnTo>
                  <a:pt x="614" y="956"/>
                </a:lnTo>
                <a:lnTo>
                  <a:pt x="634" y="932"/>
                </a:lnTo>
                <a:lnTo>
                  <a:pt x="652" y="904"/>
                </a:lnTo>
                <a:lnTo>
                  <a:pt x="670" y="878"/>
                </a:lnTo>
                <a:lnTo>
                  <a:pt x="688" y="848"/>
                </a:lnTo>
                <a:lnTo>
                  <a:pt x="702" y="820"/>
                </a:lnTo>
                <a:lnTo>
                  <a:pt x="720" y="782"/>
                </a:lnTo>
                <a:lnTo>
                  <a:pt x="734" y="744"/>
                </a:lnTo>
                <a:lnTo>
                  <a:pt x="744" y="702"/>
                </a:lnTo>
                <a:lnTo>
                  <a:pt x="752" y="662"/>
                </a:lnTo>
                <a:lnTo>
                  <a:pt x="758" y="620"/>
                </a:lnTo>
                <a:lnTo>
                  <a:pt x="760" y="578"/>
                </a:lnTo>
                <a:lnTo>
                  <a:pt x="758" y="538"/>
                </a:lnTo>
                <a:lnTo>
                  <a:pt x="750" y="496"/>
                </a:lnTo>
                <a:lnTo>
                  <a:pt x="742" y="466"/>
                </a:lnTo>
                <a:lnTo>
                  <a:pt x="730" y="436"/>
                </a:lnTo>
                <a:lnTo>
                  <a:pt x="714" y="410"/>
                </a:lnTo>
                <a:lnTo>
                  <a:pt x="696" y="384"/>
                </a:lnTo>
                <a:lnTo>
                  <a:pt x="676" y="358"/>
                </a:lnTo>
                <a:lnTo>
                  <a:pt x="654" y="336"/>
                </a:lnTo>
                <a:lnTo>
                  <a:pt x="632" y="314"/>
                </a:lnTo>
                <a:lnTo>
                  <a:pt x="608" y="294"/>
                </a:lnTo>
                <a:lnTo>
                  <a:pt x="576" y="270"/>
                </a:lnTo>
                <a:lnTo>
                  <a:pt x="518" y="228"/>
                </a:lnTo>
                <a:lnTo>
                  <a:pt x="486" y="206"/>
                </a:lnTo>
                <a:lnTo>
                  <a:pt x="460" y="190"/>
                </a:lnTo>
                <a:lnTo>
                  <a:pt x="440" y="180"/>
                </a:lnTo>
                <a:lnTo>
                  <a:pt x="434" y="178"/>
                </a:lnTo>
                <a:lnTo>
                  <a:pt x="430" y="180"/>
                </a:lnTo>
                <a:lnTo>
                  <a:pt x="534" y="0"/>
                </a:lnTo>
                <a:close/>
              </a:path>
            </a:pathLst>
          </a:custGeom>
          <a:gradFill rotWithShape="1">
            <a:gsLst>
              <a:gs pos="0">
                <a:srgbClr val="FFCC00"/>
              </a:gs>
              <a:gs pos="100000">
                <a:srgbClr val="FF99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347" name="Freeform 4445"/>
          <p:cNvSpPr>
            <a:spLocks/>
          </p:cNvSpPr>
          <p:nvPr/>
        </p:nvSpPr>
        <p:spPr bwMode="auto">
          <a:xfrm rot="7212422">
            <a:off x="2045495" y="3196431"/>
            <a:ext cx="1401762" cy="2149475"/>
          </a:xfrm>
          <a:custGeom>
            <a:avLst/>
            <a:gdLst>
              <a:gd name="T0" fmla="*/ 2147483647 w 760"/>
              <a:gd name="T1" fmla="*/ 2147483647 h 1166"/>
              <a:gd name="T2" fmla="*/ 2147483647 w 760"/>
              <a:gd name="T3" fmla="*/ 2147483647 h 1166"/>
              <a:gd name="T4" fmla="*/ 2147483647 w 760"/>
              <a:gd name="T5" fmla="*/ 2147483647 h 1166"/>
              <a:gd name="T6" fmla="*/ 2147483647 w 760"/>
              <a:gd name="T7" fmla="*/ 2147483647 h 1166"/>
              <a:gd name="T8" fmla="*/ 2147483647 w 760"/>
              <a:gd name="T9" fmla="*/ 2147483647 h 1166"/>
              <a:gd name="T10" fmla="*/ 2147483647 w 760"/>
              <a:gd name="T11" fmla="*/ 2147483647 h 1166"/>
              <a:gd name="T12" fmla="*/ 2147483647 w 760"/>
              <a:gd name="T13" fmla="*/ 2147483647 h 1166"/>
              <a:gd name="T14" fmla="*/ 2147483647 w 760"/>
              <a:gd name="T15" fmla="*/ 2147483647 h 1166"/>
              <a:gd name="T16" fmla="*/ 2147483647 w 760"/>
              <a:gd name="T17" fmla="*/ 2147483647 h 1166"/>
              <a:gd name="T18" fmla="*/ 2147483647 w 760"/>
              <a:gd name="T19" fmla="*/ 2147483647 h 1166"/>
              <a:gd name="T20" fmla="*/ 2147483647 w 760"/>
              <a:gd name="T21" fmla="*/ 2147483647 h 1166"/>
              <a:gd name="T22" fmla="*/ 2147483647 w 760"/>
              <a:gd name="T23" fmla="*/ 2147483647 h 1166"/>
              <a:gd name="T24" fmla="*/ 2147483647 w 760"/>
              <a:gd name="T25" fmla="*/ 2147483647 h 1166"/>
              <a:gd name="T26" fmla="*/ 2147483647 w 760"/>
              <a:gd name="T27" fmla="*/ 2147483647 h 1166"/>
              <a:gd name="T28" fmla="*/ 2147483647 w 760"/>
              <a:gd name="T29" fmla="*/ 2147483647 h 1166"/>
              <a:gd name="T30" fmla="*/ 2147483647 w 760"/>
              <a:gd name="T31" fmla="*/ 2147483647 h 1166"/>
              <a:gd name="T32" fmla="*/ 2147483647 w 760"/>
              <a:gd name="T33" fmla="*/ 2147483647 h 1166"/>
              <a:gd name="T34" fmla="*/ 2147483647 w 760"/>
              <a:gd name="T35" fmla="*/ 2147483647 h 1166"/>
              <a:gd name="T36" fmla="*/ 2147483647 w 760"/>
              <a:gd name="T37" fmla="*/ 2147483647 h 1166"/>
              <a:gd name="T38" fmla="*/ 2147483647 w 760"/>
              <a:gd name="T39" fmla="*/ 2147483647 h 1166"/>
              <a:gd name="T40" fmla="*/ 2147483647 w 760"/>
              <a:gd name="T41" fmla="*/ 2147483647 h 1166"/>
              <a:gd name="T42" fmla="*/ 2147483647 w 760"/>
              <a:gd name="T43" fmla="*/ 2147483647 h 1166"/>
              <a:gd name="T44" fmla="*/ 2147483647 w 760"/>
              <a:gd name="T45" fmla="*/ 2147483647 h 1166"/>
              <a:gd name="T46" fmla="*/ 2147483647 w 760"/>
              <a:gd name="T47" fmla="*/ 2147483647 h 1166"/>
              <a:gd name="T48" fmla="*/ 2147483647 w 760"/>
              <a:gd name="T49" fmla="*/ 2147483647 h 1166"/>
              <a:gd name="T50" fmla="*/ 2147483647 w 760"/>
              <a:gd name="T51" fmla="*/ 2147483647 h 1166"/>
              <a:gd name="T52" fmla="*/ 2147483647 w 760"/>
              <a:gd name="T53" fmla="*/ 2147483647 h 1166"/>
              <a:gd name="T54" fmla="*/ 2147483647 w 760"/>
              <a:gd name="T55" fmla="*/ 2147483647 h 1166"/>
              <a:gd name="T56" fmla="*/ 2147483647 w 760"/>
              <a:gd name="T57" fmla="*/ 2147483647 h 1166"/>
              <a:gd name="T58" fmla="*/ 2147483647 w 760"/>
              <a:gd name="T59" fmla="*/ 2147483647 h 1166"/>
              <a:gd name="T60" fmla="*/ 2147483647 w 760"/>
              <a:gd name="T61" fmla="*/ 2147483647 h 1166"/>
              <a:gd name="T62" fmla="*/ 2147483647 w 760"/>
              <a:gd name="T63" fmla="*/ 2147483647 h 1166"/>
              <a:gd name="T64" fmla="*/ 2147483647 w 760"/>
              <a:gd name="T65" fmla="*/ 2147483647 h 1166"/>
              <a:gd name="T66" fmla="*/ 2147483647 w 760"/>
              <a:gd name="T67" fmla="*/ 2147483647 h 1166"/>
              <a:gd name="T68" fmla="*/ 2147483647 w 760"/>
              <a:gd name="T69" fmla="*/ 2147483647 h 1166"/>
              <a:gd name="T70" fmla="*/ 2147483647 w 760"/>
              <a:gd name="T71" fmla="*/ 2147483647 h 1166"/>
              <a:gd name="T72" fmla="*/ 2147483647 w 760"/>
              <a:gd name="T73" fmla="*/ 2147483647 h 1166"/>
              <a:gd name="T74" fmla="*/ 2147483647 w 760"/>
              <a:gd name="T75" fmla="*/ 2147483647 h 1166"/>
              <a:gd name="T76" fmla="*/ 2147483647 w 760"/>
              <a:gd name="T77" fmla="*/ 2147483647 h 1166"/>
              <a:gd name="T78" fmla="*/ 2147483647 w 760"/>
              <a:gd name="T79" fmla="*/ 2147483647 h 1166"/>
              <a:gd name="T80" fmla="*/ 2147483647 w 760"/>
              <a:gd name="T81" fmla="*/ 2147483647 h 1166"/>
              <a:gd name="T82" fmla="*/ 2147483647 w 760"/>
              <a:gd name="T83" fmla="*/ 2147483647 h 1166"/>
              <a:gd name="T84" fmla="*/ 2147483647 w 760"/>
              <a:gd name="T85" fmla="*/ 2147483647 h 1166"/>
              <a:gd name="T86" fmla="*/ 2147483647 w 760"/>
              <a:gd name="T87" fmla="*/ 2147483647 h 1166"/>
              <a:gd name="T88" fmla="*/ 2147483647 w 760"/>
              <a:gd name="T89" fmla="*/ 0 h 116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760"/>
              <a:gd name="T136" fmla="*/ 0 h 1166"/>
              <a:gd name="T137" fmla="*/ 760 w 760"/>
              <a:gd name="T138" fmla="*/ 1166 h 116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760" h="1166">
                <a:moveTo>
                  <a:pt x="534" y="0"/>
                </a:moveTo>
                <a:lnTo>
                  <a:pt x="234" y="2"/>
                </a:lnTo>
                <a:lnTo>
                  <a:pt x="0" y="407"/>
                </a:lnTo>
                <a:lnTo>
                  <a:pt x="152" y="662"/>
                </a:lnTo>
                <a:lnTo>
                  <a:pt x="260" y="476"/>
                </a:lnTo>
                <a:lnTo>
                  <a:pt x="262" y="474"/>
                </a:lnTo>
                <a:lnTo>
                  <a:pt x="268" y="472"/>
                </a:lnTo>
                <a:lnTo>
                  <a:pt x="284" y="472"/>
                </a:lnTo>
                <a:lnTo>
                  <a:pt x="306" y="476"/>
                </a:lnTo>
                <a:lnTo>
                  <a:pt x="330" y="482"/>
                </a:lnTo>
                <a:lnTo>
                  <a:pt x="376" y="496"/>
                </a:lnTo>
                <a:lnTo>
                  <a:pt x="402" y="506"/>
                </a:lnTo>
                <a:lnTo>
                  <a:pt x="424" y="516"/>
                </a:lnTo>
                <a:lnTo>
                  <a:pt x="444" y="528"/>
                </a:lnTo>
                <a:lnTo>
                  <a:pt x="464" y="542"/>
                </a:lnTo>
                <a:lnTo>
                  <a:pt x="484" y="556"/>
                </a:lnTo>
                <a:lnTo>
                  <a:pt x="502" y="574"/>
                </a:lnTo>
                <a:lnTo>
                  <a:pt x="518" y="590"/>
                </a:lnTo>
                <a:lnTo>
                  <a:pt x="532" y="610"/>
                </a:lnTo>
                <a:lnTo>
                  <a:pt x="546" y="630"/>
                </a:lnTo>
                <a:lnTo>
                  <a:pt x="556" y="652"/>
                </a:lnTo>
                <a:lnTo>
                  <a:pt x="566" y="676"/>
                </a:lnTo>
                <a:lnTo>
                  <a:pt x="572" y="700"/>
                </a:lnTo>
                <a:lnTo>
                  <a:pt x="576" y="726"/>
                </a:lnTo>
                <a:lnTo>
                  <a:pt x="576" y="752"/>
                </a:lnTo>
                <a:lnTo>
                  <a:pt x="576" y="776"/>
                </a:lnTo>
                <a:lnTo>
                  <a:pt x="574" y="804"/>
                </a:lnTo>
                <a:lnTo>
                  <a:pt x="570" y="830"/>
                </a:lnTo>
                <a:lnTo>
                  <a:pt x="564" y="856"/>
                </a:lnTo>
                <a:lnTo>
                  <a:pt x="556" y="880"/>
                </a:lnTo>
                <a:lnTo>
                  <a:pt x="548" y="906"/>
                </a:lnTo>
                <a:lnTo>
                  <a:pt x="538" y="930"/>
                </a:lnTo>
                <a:lnTo>
                  <a:pt x="516" y="978"/>
                </a:lnTo>
                <a:lnTo>
                  <a:pt x="492" y="1020"/>
                </a:lnTo>
                <a:lnTo>
                  <a:pt x="476" y="1042"/>
                </a:lnTo>
                <a:lnTo>
                  <a:pt x="458" y="1064"/>
                </a:lnTo>
                <a:lnTo>
                  <a:pt x="438" y="1084"/>
                </a:lnTo>
                <a:lnTo>
                  <a:pt x="418" y="1104"/>
                </a:lnTo>
                <a:lnTo>
                  <a:pt x="396" y="1124"/>
                </a:lnTo>
                <a:lnTo>
                  <a:pt x="374" y="1140"/>
                </a:lnTo>
                <a:lnTo>
                  <a:pt x="350" y="1154"/>
                </a:lnTo>
                <a:lnTo>
                  <a:pt x="324" y="1166"/>
                </a:lnTo>
                <a:lnTo>
                  <a:pt x="384" y="1138"/>
                </a:lnTo>
                <a:lnTo>
                  <a:pt x="412" y="1122"/>
                </a:lnTo>
                <a:lnTo>
                  <a:pt x="440" y="1104"/>
                </a:lnTo>
                <a:lnTo>
                  <a:pt x="468" y="1086"/>
                </a:lnTo>
                <a:lnTo>
                  <a:pt x="494" y="1068"/>
                </a:lnTo>
                <a:lnTo>
                  <a:pt x="520" y="1048"/>
                </a:lnTo>
                <a:lnTo>
                  <a:pt x="546" y="1026"/>
                </a:lnTo>
                <a:lnTo>
                  <a:pt x="568" y="1004"/>
                </a:lnTo>
                <a:lnTo>
                  <a:pt x="592" y="980"/>
                </a:lnTo>
                <a:lnTo>
                  <a:pt x="614" y="956"/>
                </a:lnTo>
                <a:lnTo>
                  <a:pt x="634" y="932"/>
                </a:lnTo>
                <a:lnTo>
                  <a:pt x="652" y="904"/>
                </a:lnTo>
                <a:lnTo>
                  <a:pt x="670" y="878"/>
                </a:lnTo>
                <a:lnTo>
                  <a:pt x="688" y="848"/>
                </a:lnTo>
                <a:lnTo>
                  <a:pt x="702" y="820"/>
                </a:lnTo>
                <a:lnTo>
                  <a:pt x="720" y="782"/>
                </a:lnTo>
                <a:lnTo>
                  <a:pt x="734" y="744"/>
                </a:lnTo>
                <a:lnTo>
                  <a:pt x="744" y="702"/>
                </a:lnTo>
                <a:lnTo>
                  <a:pt x="752" y="662"/>
                </a:lnTo>
                <a:lnTo>
                  <a:pt x="758" y="620"/>
                </a:lnTo>
                <a:lnTo>
                  <a:pt x="760" y="578"/>
                </a:lnTo>
                <a:lnTo>
                  <a:pt x="758" y="538"/>
                </a:lnTo>
                <a:lnTo>
                  <a:pt x="750" y="496"/>
                </a:lnTo>
                <a:lnTo>
                  <a:pt x="742" y="466"/>
                </a:lnTo>
                <a:lnTo>
                  <a:pt x="730" y="436"/>
                </a:lnTo>
                <a:lnTo>
                  <a:pt x="714" y="410"/>
                </a:lnTo>
                <a:lnTo>
                  <a:pt x="696" y="384"/>
                </a:lnTo>
                <a:lnTo>
                  <a:pt x="676" y="358"/>
                </a:lnTo>
                <a:lnTo>
                  <a:pt x="654" y="336"/>
                </a:lnTo>
                <a:lnTo>
                  <a:pt x="632" y="314"/>
                </a:lnTo>
                <a:lnTo>
                  <a:pt x="608" y="294"/>
                </a:lnTo>
                <a:lnTo>
                  <a:pt x="576" y="270"/>
                </a:lnTo>
                <a:lnTo>
                  <a:pt x="518" y="228"/>
                </a:lnTo>
                <a:lnTo>
                  <a:pt x="486" y="206"/>
                </a:lnTo>
                <a:lnTo>
                  <a:pt x="460" y="190"/>
                </a:lnTo>
                <a:lnTo>
                  <a:pt x="440" y="180"/>
                </a:lnTo>
                <a:lnTo>
                  <a:pt x="434" y="178"/>
                </a:lnTo>
                <a:lnTo>
                  <a:pt x="430" y="180"/>
                </a:lnTo>
                <a:lnTo>
                  <a:pt x="534" y="0"/>
                </a:lnTo>
                <a:close/>
              </a:path>
            </a:pathLst>
          </a:custGeom>
          <a:gradFill rotWithShape="1">
            <a:gsLst>
              <a:gs pos="0">
                <a:srgbClr val="99CC00"/>
              </a:gs>
              <a:gs pos="100000">
                <a:srgbClr val="0099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348" name="Freeform 4446"/>
          <p:cNvSpPr>
            <a:spLocks/>
          </p:cNvSpPr>
          <p:nvPr/>
        </p:nvSpPr>
        <p:spPr bwMode="auto">
          <a:xfrm rot="-7200000" flipH="1" flipV="1">
            <a:off x="3429000" y="4386263"/>
            <a:ext cx="1401763" cy="2147887"/>
          </a:xfrm>
          <a:custGeom>
            <a:avLst/>
            <a:gdLst>
              <a:gd name="T0" fmla="*/ 2147483647 w 760"/>
              <a:gd name="T1" fmla="*/ 2147483647 h 1166"/>
              <a:gd name="T2" fmla="*/ 2147483647 w 760"/>
              <a:gd name="T3" fmla="*/ 2147483647 h 1166"/>
              <a:gd name="T4" fmla="*/ 2147483647 w 760"/>
              <a:gd name="T5" fmla="*/ 2147483647 h 1166"/>
              <a:gd name="T6" fmla="*/ 2147483647 w 760"/>
              <a:gd name="T7" fmla="*/ 2147483647 h 1166"/>
              <a:gd name="T8" fmla="*/ 2147483647 w 760"/>
              <a:gd name="T9" fmla="*/ 2147483647 h 1166"/>
              <a:gd name="T10" fmla="*/ 2147483647 w 760"/>
              <a:gd name="T11" fmla="*/ 2147483647 h 1166"/>
              <a:gd name="T12" fmla="*/ 2147483647 w 760"/>
              <a:gd name="T13" fmla="*/ 2147483647 h 1166"/>
              <a:gd name="T14" fmla="*/ 2147483647 w 760"/>
              <a:gd name="T15" fmla="*/ 2147483647 h 1166"/>
              <a:gd name="T16" fmla="*/ 2147483647 w 760"/>
              <a:gd name="T17" fmla="*/ 2147483647 h 1166"/>
              <a:gd name="T18" fmla="*/ 2147483647 w 760"/>
              <a:gd name="T19" fmla="*/ 2147483647 h 1166"/>
              <a:gd name="T20" fmla="*/ 2147483647 w 760"/>
              <a:gd name="T21" fmla="*/ 2147483647 h 1166"/>
              <a:gd name="T22" fmla="*/ 2147483647 w 760"/>
              <a:gd name="T23" fmla="*/ 2147483647 h 1166"/>
              <a:gd name="T24" fmla="*/ 2147483647 w 760"/>
              <a:gd name="T25" fmla="*/ 2147483647 h 1166"/>
              <a:gd name="T26" fmla="*/ 2147483647 w 760"/>
              <a:gd name="T27" fmla="*/ 2147483647 h 1166"/>
              <a:gd name="T28" fmla="*/ 2147483647 w 760"/>
              <a:gd name="T29" fmla="*/ 2147483647 h 1166"/>
              <a:gd name="T30" fmla="*/ 2147483647 w 760"/>
              <a:gd name="T31" fmla="*/ 2147483647 h 1166"/>
              <a:gd name="T32" fmla="*/ 2147483647 w 760"/>
              <a:gd name="T33" fmla="*/ 2147483647 h 1166"/>
              <a:gd name="T34" fmla="*/ 2147483647 w 760"/>
              <a:gd name="T35" fmla="*/ 2147483647 h 1166"/>
              <a:gd name="T36" fmla="*/ 2147483647 w 760"/>
              <a:gd name="T37" fmla="*/ 2147483647 h 1166"/>
              <a:gd name="T38" fmla="*/ 2147483647 w 760"/>
              <a:gd name="T39" fmla="*/ 2147483647 h 1166"/>
              <a:gd name="T40" fmla="*/ 2147483647 w 760"/>
              <a:gd name="T41" fmla="*/ 2147483647 h 1166"/>
              <a:gd name="T42" fmla="*/ 2147483647 w 760"/>
              <a:gd name="T43" fmla="*/ 2147483647 h 1166"/>
              <a:gd name="T44" fmla="*/ 2147483647 w 760"/>
              <a:gd name="T45" fmla="*/ 2147483647 h 1166"/>
              <a:gd name="T46" fmla="*/ 2147483647 w 760"/>
              <a:gd name="T47" fmla="*/ 2147483647 h 1166"/>
              <a:gd name="T48" fmla="*/ 2147483647 w 760"/>
              <a:gd name="T49" fmla="*/ 2147483647 h 1166"/>
              <a:gd name="T50" fmla="*/ 2147483647 w 760"/>
              <a:gd name="T51" fmla="*/ 2147483647 h 1166"/>
              <a:gd name="T52" fmla="*/ 2147483647 w 760"/>
              <a:gd name="T53" fmla="*/ 2147483647 h 1166"/>
              <a:gd name="T54" fmla="*/ 2147483647 w 760"/>
              <a:gd name="T55" fmla="*/ 2147483647 h 1166"/>
              <a:gd name="T56" fmla="*/ 2147483647 w 760"/>
              <a:gd name="T57" fmla="*/ 2147483647 h 1166"/>
              <a:gd name="T58" fmla="*/ 2147483647 w 760"/>
              <a:gd name="T59" fmla="*/ 2147483647 h 1166"/>
              <a:gd name="T60" fmla="*/ 2147483647 w 760"/>
              <a:gd name="T61" fmla="*/ 2147483647 h 1166"/>
              <a:gd name="T62" fmla="*/ 2147483647 w 760"/>
              <a:gd name="T63" fmla="*/ 2147483647 h 1166"/>
              <a:gd name="T64" fmla="*/ 2147483647 w 760"/>
              <a:gd name="T65" fmla="*/ 2147483647 h 1166"/>
              <a:gd name="T66" fmla="*/ 2147483647 w 760"/>
              <a:gd name="T67" fmla="*/ 2147483647 h 1166"/>
              <a:gd name="T68" fmla="*/ 2147483647 w 760"/>
              <a:gd name="T69" fmla="*/ 2147483647 h 1166"/>
              <a:gd name="T70" fmla="*/ 2147483647 w 760"/>
              <a:gd name="T71" fmla="*/ 2147483647 h 1166"/>
              <a:gd name="T72" fmla="*/ 2147483647 w 760"/>
              <a:gd name="T73" fmla="*/ 2147483647 h 1166"/>
              <a:gd name="T74" fmla="*/ 2147483647 w 760"/>
              <a:gd name="T75" fmla="*/ 2147483647 h 1166"/>
              <a:gd name="T76" fmla="*/ 2147483647 w 760"/>
              <a:gd name="T77" fmla="*/ 2147483647 h 1166"/>
              <a:gd name="T78" fmla="*/ 2147483647 w 760"/>
              <a:gd name="T79" fmla="*/ 2147483647 h 1166"/>
              <a:gd name="T80" fmla="*/ 2147483647 w 760"/>
              <a:gd name="T81" fmla="*/ 2147483647 h 1166"/>
              <a:gd name="T82" fmla="*/ 2147483647 w 760"/>
              <a:gd name="T83" fmla="*/ 2147483647 h 1166"/>
              <a:gd name="T84" fmla="*/ 2147483647 w 760"/>
              <a:gd name="T85" fmla="*/ 2147483647 h 1166"/>
              <a:gd name="T86" fmla="*/ 2147483647 w 760"/>
              <a:gd name="T87" fmla="*/ 2147483647 h 1166"/>
              <a:gd name="T88" fmla="*/ 2147483647 w 760"/>
              <a:gd name="T89" fmla="*/ 0 h 116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760"/>
              <a:gd name="T136" fmla="*/ 0 h 1166"/>
              <a:gd name="T137" fmla="*/ 760 w 760"/>
              <a:gd name="T138" fmla="*/ 1166 h 116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760" h="1166">
                <a:moveTo>
                  <a:pt x="534" y="0"/>
                </a:moveTo>
                <a:lnTo>
                  <a:pt x="234" y="2"/>
                </a:lnTo>
                <a:lnTo>
                  <a:pt x="0" y="407"/>
                </a:lnTo>
                <a:lnTo>
                  <a:pt x="152" y="662"/>
                </a:lnTo>
                <a:lnTo>
                  <a:pt x="260" y="476"/>
                </a:lnTo>
                <a:lnTo>
                  <a:pt x="262" y="474"/>
                </a:lnTo>
                <a:lnTo>
                  <a:pt x="268" y="472"/>
                </a:lnTo>
                <a:lnTo>
                  <a:pt x="284" y="472"/>
                </a:lnTo>
                <a:lnTo>
                  <a:pt x="306" y="476"/>
                </a:lnTo>
                <a:lnTo>
                  <a:pt x="330" y="482"/>
                </a:lnTo>
                <a:lnTo>
                  <a:pt x="376" y="496"/>
                </a:lnTo>
                <a:lnTo>
                  <a:pt x="402" y="506"/>
                </a:lnTo>
                <a:lnTo>
                  <a:pt x="424" y="516"/>
                </a:lnTo>
                <a:lnTo>
                  <a:pt x="444" y="528"/>
                </a:lnTo>
                <a:lnTo>
                  <a:pt x="464" y="542"/>
                </a:lnTo>
                <a:lnTo>
                  <a:pt x="484" y="556"/>
                </a:lnTo>
                <a:lnTo>
                  <a:pt x="502" y="574"/>
                </a:lnTo>
                <a:lnTo>
                  <a:pt x="518" y="590"/>
                </a:lnTo>
                <a:lnTo>
                  <a:pt x="532" y="610"/>
                </a:lnTo>
                <a:lnTo>
                  <a:pt x="546" y="630"/>
                </a:lnTo>
                <a:lnTo>
                  <a:pt x="556" y="652"/>
                </a:lnTo>
                <a:lnTo>
                  <a:pt x="566" y="676"/>
                </a:lnTo>
                <a:lnTo>
                  <a:pt x="572" y="700"/>
                </a:lnTo>
                <a:lnTo>
                  <a:pt x="576" y="726"/>
                </a:lnTo>
                <a:lnTo>
                  <a:pt x="576" y="752"/>
                </a:lnTo>
                <a:lnTo>
                  <a:pt x="576" y="776"/>
                </a:lnTo>
                <a:lnTo>
                  <a:pt x="574" y="804"/>
                </a:lnTo>
                <a:lnTo>
                  <a:pt x="570" y="830"/>
                </a:lnTo>
                <a:lnTo>
                  <a:pt x="564" y="856"/>
                </a:lnTo>
                <a:lnTo>
                  <a:pt x="556" y="880"/>
                </a:lnTo>
                <a:lnTo>
                  <a:pt x="548" y="906"/>
                </a:lnTo>
                <a:lnTo>
                  <a:pt x="538" y="930"/>
                </a:lnTo>
                <a:lnTo>
                  <a:pt x="516" y="978"/>
                </a:lnTo>
                <a:lnTo>
                  <a:pt x="492" y="1020"/>
                </a:lnTo>
                <a:lnTo>
                  <a:pt x="476" y="1042"/>
                </a:lnTo>
                <a:lnTo>
                  <a:pt x="458" y="1064"/>
                </a:lnTo>
                <a:lnTo>
                  <a:pt x="438" y="1084"/>
                </a:lnTo>
                <a:lnTo>
                  <a:pt x="418" y="1104"/>
                </a:lnTo>
                <a:lnTo>
                  <a:pt x="396" y="1124"/>
                </a:lnTo>
                <a:lnTo>
                  <a:pt x="374" y="1140"/>
                </a:lnTo>
                <a:lnTo>
                  <a:pt x="350" y="1154"/>
                </a:lnTo>
                <a:lnTo>
                  <a:pt x="324" y="1166"/>
                </a:lnTo>
                <a:lnTo>
                  <a:pt x="384" y="1138"/>
                </a:lnTo>
                <a:lnTo>
                  <a:pt x="412" y="1122"/>
                </a:lnTo>
                <a:lnTo>
                  <a:pt x="440" y="1104"/>
                </a:lnTo>
                <a:lnTo>
                  <a:pt x="468" y="1086"/>
                </a:lnTo>
                <a:lnTo>
                  <a:pt x="494" y="1068"/>
                </a:lnTo>
                <a:lnTo>
                  <a:pt x="520" y="1048"/>
                </a:lnTo>
                <a:lnTo>
                  <a:pt x="546" y="1026"/>
                </a:lnTo>
                <a:lnTo>
                  <a:pt x="568" y="1004"/>
                </a:lnTo>
                <a:lnTo>
                  <a:pt x="592" y="980"/>
                </a:lnTo>
                <a:lnTo>
                  <a:pt x="614" y="956"/>
                </a:lnTo>
                <a:lnTo>
                  <a:pt x="634" y="932"/>
                </a:lnTo>
                <a:lnTo>
                  <a:pt x="652" y="904"/>
                </a:lnTo>
                <a:lnTo>
                  <a:pt x="670" y="878"/>
                </a:lnTo>
                <a:lnTo>
                  <a:pt x="688" y="848"/>
                </a:lnTo>
                <a:lnTo>
                  <a:pt x="702" y="820"/>
                </a:lnTo>
                <a:lnTo>
                  <a:pt x="720" y="782"/>
                </a:lnTo>
                <a:lnTo>
                  <a:pt x="734" y="744"/>
                </a:lnTo>
                <a:lnTo>
                  <a:pt x="744" y="702"/>
                </a:lnTo>
                <a:lnTo>
                  <a:pt x="752" y="662"/>
                </a:lnTo>
                <a:lnTo>
                  <a:pt x="758" y="620"/>
                </a:lnTo>
                <a:lnTo>
                  <a:pt x="760" y="578"/>
                </a:lnTo>
                <a:lnTo>
                  <a:pt x="758" y="538"/>
                </a:lnTo>
                <a:lnTo>
                  <a:pt x="750" y="496"/>
                </a:lnTo>
                <a:lnTo>
                  <a:pt x="742" y="466"/>
                </a:lnTo>
                <a:lnTo>
                  <a:pt x="730" y="436"/>
                </a:lnTo>
                <a:lnTo>
                  <a:pt x="714" y="410"/>
                </a:lnTo>
                <a:lnTo>
                  <a:pt x="696" y="384"/>
                </a:lnTo>
                <a:lnTo>
                  <a:pt x="676" y="358"/>
                </a:lnTo>
                <a:lnTo>
                  <a:pt x="654" y="336"/>
                </a:lnTo>
                <a:lnTo>
                  <a:pt x="632" y="314"/>
                </a:lnTo>
                <a:lnTo>
                  <a:pt x="608" y="294"/>
                </a:lnTo>
                <a:lnTo>
                  <a:pt x="576" y="270"/>
                </a:lnTo>
                <a:lnTo>
                  <a:pt x="518" y="228"/>
                </a:lnTo>
                <a:lnTo>
                  <a:pt x="486" y="206"/>
                </a:lnTo>
                <a:lnTo>
                  <a:pt x="460" y="190"/>
                </a:lnTo>
                <a:lnTo>
                  <a:pt x="440" y="180"/>
                </a:lnTo>
                <a:lnTo>
                  <a:pt x="434" y="178"/>
                </a:lnTo>
                <a:lnTo>
                  <a:pt x="430" y="180"/>
                </a:lnTo>
                <a:lnTo>
                  <a:pt x="534" y="0"/>
                </a:lnTo>
                <a:close/>
              </a:path>
            </a:pathLst>
          </a:custGeom>
          <a:gradFill rotWithShape="1">
            <a:gsLst>
              <a:gs pos="0">
                <a:srgbClr val="00CCFF"/>
              </a:gs>
              <a:gs pos="100000">
                <a:srgbClr val="3399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349" name="AutoShape 4448"/>
          <p:cNvSpPr>
            <a:spLocks noChangeArrowheads="1"/>
          </p:cNvSpPr>
          <p:nvPr/>
        </p:nvSpPr>
        <p:spPr bwMode="auto">
          <a:xfrm>
            <a:off x="3443288" y="2776538"/>
            <a:ext cx="2044700" cy="1770062"/>
          </a:xfrm>
          <a:prstGeom prst="hexagon">
            <a:avLst>
              <a:gd name="adj" fmla="val 28879"/>
              <a:gd name="vf" fmla="val 11547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 latinLnBrk="1"/>
            <a:endParaRPr kumimoji="1" lang="zh-CN" altLang="zh-CN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56350" name="Text Box 4450"/>
          <p:cNvSpPr txBox="1">
            <a:spLocks noChangeArrowheads="1"/>
          </p:cNvSpPr>
          <p:nvPr/>
        </p:nvSpPr>
        <p:spPr bwMode="auto">
          <a:xfrm rot="-3600000">
            <a:off x="2933700" y="2895600"/>
            <a:ext cx="1073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 sz="1600">
                <a:solidFill>
                  <a:srgbClr val="FF3300"/>
                </a:solidFill>
                <a:latin typeface="굴림" pitchFamily="34" charset="-127"/>
                <a:ea typeface="굴림" pitchFamily="34" charset="-127"/>
              </a:rPr>
              <a:t>PART_06</a:t>
            </a:r>
          </a:p>
        </p:txBody>
      </p:sp>
      <p:sp>
        <p:nvSpPr>
          <p:cNvPr id="56351" name="Text Box 4451"/>
          <p:cNvSpPr txBox="1">
            <a:spLocks noChangeArrowheads="1"/>
          </p:cNvSpPr>
          <p:nvPr/>
        </p:nvSpPr>
        <p:spPr bwMode="auto">
          <a:xfrm rot="3600000">
            <a:off x="2860675" y="4110038"/>
            <a:ext cx="1073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 sz="1600">
                <a:solidFill>
                  <a:srgbClr val="006600"/>
                </a:solidFill>
                <a:latin typeface="굴림" pitchFamily="34" charset="-127"/>
                <a:ea typeface="굴림" pitchFamily="34" charset="-127"/>
              </a:rPr>
              <a:t>PART_05</a:t>
            </a:r>
          </a:p>
        </p:txBody>
      </p:sp>
      <p:sp>
        <p:nvSpPr>
          <p:cNvPr id="56352" name="Text Box 4452"/>
          <p:cNvSpPr txBox="1">
            <a:spLocks noChangeArrowheads="1"/>
          </p:cNvSpPr>
          <p:nvPr/>
        </p:nvSpPr>
        <p:spPr bwMode="auto">
          <a:xfrm>
            <a:off x="3948113" y="4684713"/>
            <a:ext cx="1073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 sz="1600">
                <a:solidFill>
                  <a:srgbClr val="0066FF"/>
                </a:solidFill>
                <a:latin typeface="굴림" pitchFamily="34" charset="-127"/>
                <a:ea typeface="굴림" pitchFamily="34" charset="-127"/>
              </a:rPr>
              <a:t>PART_04</a:t>
            </a:r>
          </a:p>
        </p:txBody>
      </p:sp>
      <p:sp>
        <p:nvSpPr>
          <p:cNvPr id="56353" name="Text Box 4453"/>
          <p:cNvSpPr txBox="1">
            <a:spLocks noChangeArrowheads="1"/>
          </p:cNvSpPr>
          <p:nvPr/>
        </p:nvSpPr>
        <p:spPr bwMode="auto">
          <a:xfrm rot="-3600000">
            <a:off x="4951413" y="4140200"/>
            <a:ext cx="1073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 sz="1600">
                <a:solidFill>
                  <a:srgbClr val="000099"/>
                </a:solidFill>
                <a:latin typeface="굴림" pitchFamily="34" charset="-127"/>
                <a:ea typeface="굴림" pitchFamily="34" charset="-127"/>
              </a:rPr>
              <a:t>PART_03</a:t>
            </a:r>
          </a:p>
        </p:txBody>
      </p:sp>
      <p:sp>
        <p:nvSpPr>
          <p:cNvPr id="56354" name="Text Box 4454"/>
          <p:cNvSpPr txBox="1">
            <a:spLocks noChangeArrowheads="1"/>
          </p:cNvSpPr>
          <p:nvPr/>
        </p:nvSpPr>
        <p:spPr bwMode="auto">
          <a:xfrm>
            <a:off x="3905250" y="2306638"/>
            <a:ext cx="1073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 sz="1600">
                <a:solidFill>
                  <a:srgbClr val="520000"/>
                </a:solidFill>
                <a:latin typeface="굴림" pitchFamily="34" charset="-127"/>
                <a:ea typeface="굴림" pitchFamily="34" charset="-127"/>
              </a:rPr>
              <a:t>PART_01</a:t>
            </a:r>
          </a:p>
        </p:txBody>
      </p:sp>
      <p:sp>
        <p:nvSpPr>
          <p:cNvPr id="56355" name="Text Box 4455"/>
          <p:cNvSpPr txBox="1">
            <a:spLocks noChangeArrowheads="1"/>
          </p:cNvSpPr>
          <p:nvPr/>
        </p:nvSpPr>
        <p:spPr bwMode="auto">
          <a:xfrm rot="3699946">
            <a:off x="4932363" y="2895600"/>
            <a:ext cx="1073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 sz="1600">
                <a:solidFill>
                  <a:srgbClr val="660033"/>
                </a:solidFill>
                <a:latin typeface="굴림" pitchFamily="34" charset="-127"/>
                <a:ea typeface="굴림" pitchFamily="34" charset="-127"/>
              </a:rPr>
              <a:t>PART_02</a:t>
            </a:r>
          </a:p>
        </p:txBody>
      </p:sp>
      <p:sp>
        <p:nvSpPr>
          <p:cNvPr id="56356" name="Text Box 4456"/>
          <p:cNvSpPr txBox="1">
            <a:spLocks noChangeArrowheads="1"/>
          </p:cNvSpPr>
          <p:nvPr/>
        </p:nvSpPr>
        <p:spPr bwMode="auto">
          <a:xfrm>
            <a:off x="3802063" y="2859088"/>
            <a:ext cx="1352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BUSINESS</a:t>
            </a:r>
          </a:p>
        </p:txBody>
      </p:sp>
      <p:graphicFrame>
        <p:nvGraphicFramePr>
          <p:cNvPr id="56332" name="Object 12"/>
          <p:cNvGraphicFramePr>
            <a:graphicFrameLocks noChangeAspect="1"/>
          </p:cNvGraphicFramePr>
          <p:nvPr/>
        </p:nvGraphicFramePr>
        <p:xfrm>
          <a:off x="3779838" y="3032125"/>
          <a:ext cx="1416050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2" name="차트" r:id="rId3" imgW="5429136" imgH="3648113" progId="MSGraph.Chart.8">
                  <p:embed followColorScheme="full"/>
                </p:oleObj>
              </mc:Choice>
              <mc:Fallback>
                <p:oleObj name="차트" r:id="rId3" imgW="5429136" imgH="3648113" progId="MSGraph.Chart.8">
                  <p:embed followColorScheme="full"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3032125"/>
                        <a:ext cx="1416050" cy="1365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57" name="Line 4458"/>
          <p:cNvSpPr>
            <a:spLocks noChangeShapeType="1"/>
          </p:cNvSpPr>
          <p:nvPr/>
        </p:nvSpPr>
        <p:spPr bwMode="auto">
          <a:xfrm>
            <a:off x="3454400" y="3663950"/>
            <a:ext cx="2025650" cy="0"/>
          </a:xfrm>
          <a:prstGeom prst="line">
            <a:avLst/>
          </a:prstGeom>
          <a:noFill/>
          <a:ln w="12700" cap="rnd">
            <a:solidFill>
              <a:srgbClr val="5F5F5F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56358" name="Line 4461"/>
          <p:cNvSpPr>
            <a:spLocks noChangeShapeType="1"/>
          </p:cNvSpPr>
          <p:nvPr/>
        </p:nvSpPr>
        <p:spPr bwMode="auto">
          <a:xfrm>
            <a:off x="3454400" y="3797300"/>
            <a:ext cx="2025650" cy="0"/>
          </a:xfrm>
          <a:prstGeom prst="line">
            <a:avLst/>
          </a:prstGeom>
          <a:noFill/>
          <a:ln w="12700" cap="rnd">
            <a:solidFill>
              <a:srgbClr val="5F5F5F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56359" name="Line 4466"/>
          <p:cNvSpPr>
            <a:spLocks noChangeShapeType="1"/>
          </p:cNvSpPr>
          <p:nvPr/>
        </p:nvSpPr>
        <p:spPr bwMode="auto">
          <a:xfrm>
            <a:off x="3694113" y="4203700"/>
            <a:ext cx="1554162" cy="0"/>
          </a:xfrm>
          <a:prstGeom prst="line">
            <a:avLst/>
          </a:prstGeom>
          <a:noFill/>
          <a:ln w="12700" cap="rnd">
            <a:solidFill>
              <a:srgbClr val="5F5F5F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56360" name="Line 4467"/>
          <p:cNvSpPr>
            <a:spLocks noChangeShapeType="1"/>
          </p:cNvSpPr>
          <p:nvPr/>
        </p:nvSpPr>
        <p:spPr bwMode="auto">
          <a:xfrm>
            <a:off x="3767138" y="4337050"/>
            <a:ext cx="1412875" cy="0"/>
          </a:xfrm>
          <a:prstGeom prst="line">
            <a:avLst/>
          </a:prstGeom>
          <a:noFill/>
          <a:ln w="12700" cap="rnd">
            <a:solidFill>
              <a:srgbClr val="5F5F5F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56361" name="Line 4469"/>
          <p:cNvSpPr>
            <a:spLocks noChangeShapeType="1"/>
          </p:cNvSpPr>
          <p:nvPr/>
        </p:nvSpPr>
        <p:spPr bwMode="auto">
          <a:xfrm>
            <a:off x="3627438" y="4068763"/>
            <a:ext cx="1687512" cy="0"/>
          </a:xfrm>
          <a:prstGeom prst="line">
            <a:avLst/>
          </a:prstGeom>
          <a:noFill/>
          <a:ln w="12700" cap="rnd">
            <a:solidFill>
              <a:srgbClr val="5F5F5F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56362" name="Line 4471"/>
          <p:cNvSpPr>
            <a:spLocks noChangeShapeType="1"/>
          </p:cNvSpPr>
          <p:nvPr/>
        </p:nvSpPr>
        <p:spPr bwMode="auto">
          <a:xfrm>
            <a:off x="3560763" y="3932238"/>
            <a:ext cx="1820862" cy="0"/>
          </a:xfrm>
          <a:prstGeom prst="line">
            <a:avLst/>
          </a:prstGeom>
          <a:noFill/>
          <a:ln w="12700" cap="rnd">
            <a:solidFill>
              <a:srgbClr val="5F5F5F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56363" name="Rectangle 4490"/>
          <p:cNvSpPr>
            <a:spLocks noChangeArrowheads="1"/>
          </p:cNvSpPr>
          <p:nvPr/>
        </p:nvSpPr>
        <p:spPr bwMode="auto">
          <a:xfrm>
            <a:off x="5713413" y="6156325"/>
            <a:ext cx="2513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r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굴림" pitchFamily="34" charset="-127"/>
              </a:rPr>
              <a:t>If you prefer to buy from a dealer, we will match </a:t>
            </a:r>
          </a:p>
          <a:p>
            <a:pPr algn="r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굴림" pitchFamily="34" charset="-127"/>
              </a:rPr>
              <a:t>with a member of our authorized dealer </a:t>
            </a:r>
          </a:p>
          <a:p>
            <a:pPr algn="r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800">
                <a:solidFill>
                  <a:srgbClr val="000000"/>
                </a:solidFill>
                <a:latin typeface="Dotum" pitchFamily="34" charset="-127"/>
                <a:ea typeface="굴림" pitchFamily="34" charset="-127"/>
              </a:rPr>
              <a:t>network near you. Your VIP dealer representative </a:t>
            </a:r>
          </a:p>
        </p:txBody>
      </p:sp>
      <p:sp>
        <p:nvSpPr>
          <p:cNvPr id="56364" name="Line 4494"/>
          <p:cNvSpPr>
            <a:spLocks noChangeShapeType="1"/>
          </p:cNvSpPr>
          <p:nvPr/>
        </p:nvSpPr>
        <p:spPr bwMode="auto">
          <a:xfrm>
            <a:off x="287338" y="1301750"/>
            <a:ext cx="1922462" cy="0"/>
          </a:xfrm>
          <a:prstGeom prst="line">
            <a:avLst/>
          </a:prstGeom>
          <a:noFill/>
          <a:ln w="38100">
            <a:solidFill>
              <a:srgbClr val="333333"/>
            </a:solidFill>
            <a:round/>
            <a:headEnd/>
            <a:tailEnd type="diamond" w="sm" len="sm"/>
          </a:ln>
        </p:spPr>
        <p:txBody>
          <a:bodyPr lIns="92075" tIns="46038" rIns="92075" bIns="46038"/>
          <a:lstStyle/>
          <a:p>
            <a:endParaRPr lang="zh-CN" altLang="en-US"/>
          </a:p>
        </p:txBody>
      </p:sp>
      <p:sp>
        <p:nvSpPr>
          <p:cNvPr id="56365" name="Text Box 4495"/>
          <p:cNvSpPr txBox="1">
            <a:spLocks noChangeArrowheads="1"/>
          </p:cNvSpPr>
          <p:nvPr/>
        </p:nvSpPr>
        <p:spPr bwMode="auto">
          <a:xfrm>
            <a:off x="650875" y="957263"/>
            <a:ext cx="1304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latinLnBrk="1"/>
            <a:r>
              <a:rPr kumimoji="1" lang="en-US" altLang="ko-KR">
                <a:solidFill>
                  <a:srgbClr val="CC0000"/>
                </a:solidFill>
                <a:latin typeface="Dotum" pitchFamily="34" charset="-127"/>
                <a:ea typeface="굴림" pitchFamily="34" charset="-127"/>
              </a:rPr>
              <a:t>COMPANY</a:t>
            </a:r>
          </a:p>
        </p:txBody>
      </p:sp>
      <p:sp>
        <p:nvSpPr>
          <p:cNvPr id="56366" name="Line 4496"/>
          <p:cNvSpPr>
            <a:spLocks noChangeShapeType="1"/>
          </p:cNvSpPr>
          <p:nvPr/>
        </p:nvSpPr>
        <p:spPr bwMode="auto">
          <a:xfrm>
            <a:off x="365125" y="1571625"/>
            <a:ext cx="18224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oval" w="sm" len="sm"/>
            <a:tailEnd type="oval" w="sm" len="sm"/>
          </a:ln>
        </p:spPr>
        <p:txBody>
          <a:bodyPr lIns="92075" tIns="46038" rIns="92075" bIns="46038"/>
          <a:lstStyle/>
          <a:p>
            <a:endParaRPr lang="zh-CN" altLang="en-US"/>
          </a:p>
        </p:txBody>
      </p:sp>
      <p:sp>
        <p:nvSpPr>
          <p:cNvPr id="56367" name="Line 4497"/>
          <p:cNvSpPr>
            <a:spLocks noChangeShapeType="1"/>
          </p:cNvSpPr>
          <p:nvPr/>
        </p:nvSpPr>
        <p:spPr bwMode="auto">
          <a:xfrm>
            <a:off x="373063" y="1774825"/>
            <a:ext cx="1814512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oval" w="sm" len="sm"/>
            <a:tailEnd type="oval" w="sm" len="sm"/>
          </a:ln>
        </p:spPr>
        <p:txBody>
          <a:bodyPr lIns="92075" tIns="46038" rIns="92075" bIns="46038"/>
          <a:lstStyle/>
          <a:p>
            <a:endParaRPr lang="zh-CN" altLang="en-US"/>
          </a:p>
        </p:txBody>
      </p:sp>
      <p:sp>
        <p:nvSpPr>
          <p:cNvPr id="56368" name="Line 4498"/>
          <p:cNvSpPr>
            <a:spLocks noChangeShapeType="1"/>
          </p:cNvSpPr>
          <p:nvPr/>
        </p:nvSpPr>
        <p:spPr bwMode="auto">
          <a:xfrm>
            <a:off x="373063" y="1976438"/>
            <a:ext cx="1814512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oval" w="sm" len="sm"/>
            <a:tailEnd type="oval" w="sm" len="sm"/>
          </a:ln>
        </p:spPr>
        <p:txBody>
          <a:bodyPr lIns="92075" tIns="46038" rIns="92075" bIns="46038"/>
          <a:lstStyle/>
          <a:p>
            <a:endParaRPr lang="zh-CN" altLang="en-US"/>
          </a:p>
        </p:txBody>
      </p:sp>
      <p:sp>
        <p:nvSpPr>
          <p:cNvPr id="56369" name="Rectangle 4502"/>
          <p:cNvSpPr>
            <a:spLocks noChangeArrowheads="1"/>
          </p:cNvSpPr>
          <p:nvPr/>
        </p:nvSpPr>
        <p:spPr bwMode="auto">
          <a:xfrm>
            <a:off x="320675" y="1363663"/>
            <a:ext cx="20431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r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900">
                <a:solidFill>
                  <a:srgbClr val="000000"/>
                </a:solidFill>
                <a:latin typeface="Dotum" pitchFamily="34" charset="-127"/>
                <a:ea typeface="굴림" pitchFamily="34" charset="-127"/>
              </a:rPr>
              <a:t>You can also search for used cars </a:t>
            </a:r>
          </a:p>
        </p:txBody>
      </p:sp>
      <p:sp>
        <p:nvSpPr>
          <p:cNvPr id="56370" name="Rectangle 4503"/>
          <p:cNvSpPr>
            <a:spLocks noChangeArrowheads="1"/>
          </p:cNvSpPr>
          <p:nvPr/>
        </p:nvSpPr>
        <p:spPr bwMode="auto">
          <a:xfrm>
            <a:off x="320675" y="1443038"/>
            <a:ext cx="19827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r" latinLnBrk="1">
              <a:buFont typeface="Batang" pitchFamily="18" charset="-127"/>
              <a:buChar char="-"/>
              <a:tabLst>
                <a:tab pos="482600" algn="l"/>
              </a:tabLst>
            </a:pPr>
            <a:endParaRPr kumimoji="1" lang="en-US" altLang="ko-KR" sz="900">
              <a:solidFill>
                <a:srgbClr val="000000"/>
              </a:solidFill>
              <a:latin typeface="Dotum" pitchFamily="34" charset="-127"/>
              <a:ea typeface="굴림" pitchFamily="34" charset="-127"/>
            </a:endParaRPr>
          </a:p>
          <a:p>
            <a:pPr algn="r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900">
                <a:solidFill>
                  <a:srgbClr val="000000"/>
                </a:solidFill>
                <a:latin typeface="Dotum" pitchFamily="34" charset="-127"/>
                <a:ea typeface="굴림" pitchFamily="34" charset="-127"/>
              </a:rPr>
              <a:t>CarsDirect. Need to sell your car?</a:t>
            </a:r>
          </a:p>
        </p:txBody>
      </p:sp>
      <p:sp>
        <p:nvSpPr>
          <p:cNvPr id="56371" name="Rectangle 4504"/>
          <p:cNvSpPr>
            <a:spLocks noChangeArrowheads="1"/>
          </p:cNvSpPr>
          <p:nvPr/>
        </p:nvSpPr>
        <p:spPr bwMode="auto">
          <a:xfrm>
            <a:off x="320675" y="1768475"/>
            <a:ext cx="2039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r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900">
                <a:solidFill>
                  <a:srgbClr val="000000"/>
                </a:solidFill>
                <a:latin typeface="Dotum" pitchFamily="34" charset="-127"/>
                <a:ea typeface="굴림" pitchFamily="34" charset="-127"/>
              </a:rPr>
              <a:t>List it on CarsDirect.com, where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40" name="Oval 276"/>
          <p:cNvSpPr>
            <a:spLocks noChangeArrowheads="1"/>
          </p:cNvSpPr>
          <p:nvPr/>
        </p:nvSpPr>
        <p:spPr bwMode="auto">
          <a:xfrm>
            <a:off x="4643438" y="1989138"/>
            <a:ext cx="4392612" cy="2813050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 latinLnBrk="1"/>
            <a:endParaRPr kumimoji="1" lang="zh-CN" altLang="zh-CN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graphicFrame>
        <p:nvGraphicFramePr>
          <p:cNvPr id="60438" name="Object 22"/>
          <p:cNvGraphicFramePr>
            <a:graphicFrameLocks noChangeAspect="1"/>
          </p:cNvGraphicFramePr>
          <p:nvPr/>
        </p:nvGraphicFramePr>
        <p:xfrm>
          <a:off x="4600575" y="1773238"/>
          <a:ext cx="4533900" cy="30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8" name="차트" r:id="rId3" imgW="6096076" imgH="4067137" progId="MSGraph.Chart.8">
                  <p:embed followColorScheme="full"/>
                </p:oleObj>
              </mc:Choice>
              <mc:Fallback>
                <p:oleObj name="차트" r:id="rId3" imgW="6096076" imgH="4067137" progId="MSGraph.Chart.8">
                  <p:embed followColorScheme="full"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0575" y="1773238"/>
                        <a:ext cx="4533900" cy="302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41" name="Oval 10"/>
          <p:cNvSpPr>
            <a:spLocks noChangeArrowheads="1"/>
          </p:cNvSpPr>
          <p:nvPr/>
        </p:nvSpPr>
        <p:spPr bwMode="auto">
          <a:xfrm>
            <a:off x="395288" y="1989138"/>
            <a:ext cx="4392612" cy="2813050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 latinLnBrk="1"/>
            <a:endParaRPr kumimoji="1" lang="zh-CN" altLang="zh-CN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graphicFrame>
        <p:nvGraphicFramePr>
          <p:cNvPr id="60439" name="Object 23"/>
          <p:cNvGraphicFramePr>
            <a:graphicFrameLocks noChangeAspect="1"/>
          </p:cNvGraphicFramePr>
          <p:nvPr/>
        </p:nvGraphicFramePr>
        <p:xfrm>
          <a:off x="325438" y="1773238"/>
          <a:ext cx="4533900" cy="30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9" name="차트" r:id="rId5" imgW="6096076" imgH="4067137" progId="MSGraph.Chart.8">
                  <p:embed followColorScheme="full"/>
                </p:oleObj>
              </mc:Choice>
              <mc:Fallback>
                <p:oleObj name="차트" r:id="rId5" imgW="6096076" imgH="4067137" progId="MSGraph.Chart.8">
                  <p:embed followColorScheme="full"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438" y="1773238"/>
                        <a:ext cx="4533900" cy="302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971550" y="5122863"/>
            <a:ext cx="3671888" cy="1114425"/>
          </a:xfrm>
          <a:prstGeom prst="rect">
            <a:avLst/>
          </a:prstGeom>
          <a:gradFill rotWithShape="1">
            <a:gsLst>
              <a:gs pos="0">
                <a:srgbClr val="6699FF">
                  <a:alpha val="56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lIns="450000" anchor="ctr"/>
          <a:lstStyle/>
          <a:p>
            <a:pPr algn="r" latinLnBrk="1">
              <a:defRPr/>
            </a:pPr>
            <a:endParaRPr kumimoji="1" lang="zh-CN" altLang="zh-CN" sz="28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ea typeface="굴림" pitchFamily="50" charset="-127"/>
            </a:endParaRPr>
          </a:p>
        </p:txBody>
      </p:sp>
      <p:grpSp>
        <p:nvGrpSpPr>
          <p:cNvPr id="60443" name="Group 12"/>
          <p:cNvGrpSpPr>
            <a:grpSpLocks noChangeAspect="1"/>
          </p:cNvGrpSpPr>
          <p:nvPr/>
        </p:nvGrpSpPr>
        <p:grpSpPr bwMode="auto">
          <a:xfrm>
            <a:off x="1666875" y="2700338"/>
            <a:ext cx="1727200" cy="873125"/>
            <a:chOff x="884" y="1344"/>
            <a:chExt cx="760" cy="384"/>
          </a:xfrm>
        </p:grpSpPr>
        <p:sp>
          <p:nvSpPr>
            <p:cNvPr id="60485" name="AutoShape 13"/>
            <p:cNvSpPr>
              <a:spLocks noChangeAspect="1" noChangeArrowheads="1" noTextEdit="1"/>
            </p:cNvSpPr>
            <p:nvPr/>
          </p:nvSpPr>
          <p:spPr bwMode="auto">
            <a:xfrm>
              <a:off x="884" y="1344"/>
              <a:ext cx="76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86" name="Freeform 14"/>
            <p:cNvSpPr>
              <a:spLocks noEditPoints="1"/>
            </p:cNvSpPr>
            <p:nvPr/>
          </p:nvSpPr>
          <p:spPr bwMode="auto">
            <a:xfrm>
              <a:off x="888" y="1348"/>
              <a:ext cx="752" cy="376"/>
            </a:xfrm>
            <a:custGeom>
              <a:avLst/>
              <a:gdLst>
                <a:gd name="T0" fmla="*/ 0 w 752"/>
                <a:gd name="T1" fmla="*/ 188 h 376"/>
                <a:gd name="T2" fmla="*/ 8 w 752"/>
                <a:gd name="T3" fmla="*/ 150 h 376"/>
                <a:gd name="T4" fmla="*/ 30 w 752"/>
                <a:gd name="T5" fmla="*/ 116 h 376"/>
                <a:gd name="T6" fmla="*/ 64 w 752"/>
                <a:gd name="T7" fmla="*/ 84 h 376"/>
                <a:gd name="T8" fmla="*/ 110 w 752"/>
                <a:gd name="T9" fmla="*/ 56 h 376"/>
                <a:gd name="T10" fmla="*/ 166 w 752"/>
                <a:gd name="T11" fmla="*/ 34 h 376"/>
                <a:gd name="T12" fmla="*/ 230 w 752"/>
                <a:gd name="T13" fmla="*/ 16 h 376"/>
                <a:gd name="T14" fmla="*/ 300 w 752"/>
                <a:gd name="T15" fmla="*/ 4 h 376"/>
                <a:gd name="T16" fmla="*/ 376 w 752"/>
                <a:gd name="T17" fmla="*/ 0 h 376"/>
                <a:gd name="T18" fmla="*/ 414 w 752"/>
                <a:gd name="T19" fmla="*/ 2 h 376"/>
                <a:gd name="T20" fmla="*/ 488 w 752"/>
                <a:gd name="T21" fmla="*/ 10 h 376"/>
                <a:gd name="T22" fmla="*/ 556 w 752"/>
                <a:gd name="T23" fmla="*/ 24 h 376"/>
                <a:gd name="T24" fmla="*/ 616 w 752"/>
                <a:gd name="T25" fmla="*/ 44 h 376"/>
                <a:gd name="T26" fmla="*/ 666 w 752"/>
                <a:gd name="T27" fmla="*/ 70 h 376"/>
                <a:gd name="T28" fmla="*/ 708 w 752"/>
                <a:gd name="T29" fmla="*/ 100 h 376"/>
                <a:gd name="T30" fmla="*/ 736 w 752"/>
                <a:gd name="T31" fmla="*/ 132 h 376"/>
                <a:gd name="T32" fmla="*/ 750 w 752"/>
                <a:gd name="T33" fmla="*/ 170 h 376"/>
                <a:gd name="T34" fmla="*/ 752 w 752"/>
                <a:gd name="T35" fmla="*/ 188 h 376"/>
                <a:gd name="T36" fmla="*/ 746 w 752"/>
                <a:gd name="T37" fmla="*/ 226 h 376"/>
                <a:gd name="T38" fmla="*/ 724 w 752"/>
                <a:gd name="T39" fmla="*/ 262 h 376"/>
                <a:gd name="T40" fmla="*/ 688 w 752"/>
                <a:gd name="T41" fmla="*/ 294 h 376"/>
                <a:gd name="T42" fmla="*/ 642 w 752"/>
                <a:gd name="T43" fmla="*/ 322 h 376"/>
                <a:gd name="T44" fmla="*/ 586 w 752"/>
                <a:gd name="T45" fmla="*/ 344 h 376"/>
                <a:gd name="T46" fmla="*/ 522 w 752"/>
                <a:gd name="T47" fmla="*/ 362 h 376"/>
                <a:gd name="T48" fmla="*/ 452 w 752"/>
                <a:gd name="T49" fmla="*/ 372 h 376"/>
                <a:gd name="T50" fmla="*/ 376 w 752"/>
                <a:gd name="T51" fmla="*/ 376 h 376"/>
                <a:gd name="T52" fmla="*/ 338 w 752"/>
                <a:gd name="T53" fmla="*/ 376 h 376"/>
                <a:gd name="T54" fmla="*/ 264 w 752"/>
                <a:gd name="T55" fmla="*/ 368 h 376"/>
                <a:gd name="T56" fmla="*/ 196 w 752"/>
                <a:gd name="T57" fmla="*/ 354 h 376"/>
                <a:gd name="T58" fmla="*/ 136 w 752"/>
                <a:gd name="T59" fmla="*/ 334 h 376"/>
                <a:gd name="T60" fmla="*/ 86 w 752"/>
                <a:gd name="T61" fmla="*/ 308 h 376"/>
                <a:gd name="T62" fmla="*/ 46 w 752"/>
                <a:gd name="T63" fmla="*/ 278 h 376"/>
                <a:gd name="T64" fmla="*/ 16 w 752"/>
                <a:gd name="T65" fmla="*/ 244 h 376"/>
                <a:gd name="T66" fmla="*/ 2 w 752"/>
                <a:gd name="T67" fmla="*/ 208 h 376"/>
                <a:gd name="T68" fmla="*/ 188 w 752"/>
                <a:gd name="T69" fmla="*/ 188 h 376"/>
                <a:gd name="T70" fmla="*/ 190 w 752"/>
                <a:gd name="T71" fmla="*/ 198 h 376"/>
                <a:gd name="T72" fmla="*/ 196 w 752"/>
                <a:gd name="T73" fmla="*/ 216 h 376"/>
                <a:gd name="T74" fmla="*/ 210 w 752"/>
                <a:gd name="T75" fmla="*/ 234 h 376"/>
                <a:gd name="T76" fmla="*/ 244 w 752"/>
                <a:gd name="T77" fmla="*/ 256 h 376"/>
                <a:gd name="T78" fmla="*/ 304 w 752"/>
                <a:gd name="T79" fmla="*/ 276 h 376"/>
                <a:gd name="T80" fmla="*/ 376 w 752"/>
                <a:gd name="T81" fmla="*/ 282 h 376"/>
                <a:gd name="T82" fmla="*/ 414 w 752"/>
                <a:gd name="T83" fmla="*/ 280 h 376"/>
                <a:gd name="T84" fmla="*/ 482 w 752"/>
                <a:gd name="T85" fmla="*/ 266 h 376"/>
                <a:gd name="T86" fmla="*/ 532 w 752"/>
                <a:gd name="T87" fmla="*/ 242 h 376"/>
                <a:gd name="T88" fmla="*/ 550 w 752"/>
                <a:gd name="T89" fmla="*/ 226 h 376"/>
                <a:gd name="T90" fmla="*/ 560 w 752"/>
                <a:gd name="T91" fmla="*/ 208 h 376"/>
                <a:gd name="T92" fmla="*/ 564 w 752"/>
                <a:gd name="T93" fmla="*/ 188 h 376"/>
                <a:gd name="T94" fmla="*/ 564 w 752"/>
                <a:gd name="T95" fmla="*/ 180 h 376"/>
                <a:gd name="T96" fmla="*/ 556 w 752"/>
                <a:gd name="T97" fmla="*/ 160 h 376"/>
                <a:gd name="T98" fmla="*/ 542 w 752"/>
                <a:gd name="T99" fmla="*/ 144 h 376"/>
                <a:gd name="T100" fmla="*/ 510 w 752"/>
                <a:gd name="T101" fmla="*/ 122 h 376"/>
                <a:gd name="T102" fmla="*/ 450 w 752"/>
                <a:gd name="T103" fmla="*/ 102 h 376"/>
                <a:gd name="T104" fmla="*/ 376 w 752"/>
                <a:gd name="T105" fmla="*/ 94 h 376"/>
                <a:gd name="T106" fmla="*/ 338 w 752"/>
                <a:gd name="T107" fmla="*/ 96 h 376"/>
                <a:gd name="T108" fmla="*/ 272 w 752"/>
                <a:gd name="T109" fmla="*/ 110 h 376"/>
                <a:gd name="T110" fmla="*/ 220 w 752"/>
                <a:gd name="T111" fmla="*/ 136 h 376"/>
                <a:gd name="T112" fmla="*/ 202 w 752"/>
                <a:gd name="T113" fmla="*/ 152 h 376"/>
                <a:gd name="T114" fmla="*/ 192 w 752"/>
                <a:gd name="T115" fmla="*/ 170 h 376"/>
                <a:gd name="T116" fmla="*/ 188 w 752"/>
                <a:gd name="T117" fmla="*/ 188 h 37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52"/>
                <a:gd name="T178" fmla="*/ 0 h 376"/>
                <a:gd name="T179" fmla="*/ 752 w 752"/>
                <a:gd name="T180" fmla="*/ 376 h 37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52" h="376">
                  <a:moveTo>
                    <a:pt x="0" y="188"/>
                  </a:moveTo>
                  <a:lnTo>
                    <a:pt x="0" y="188"/>
                  </a:lnTo>
                  <a:lnTo>
                    <a:pt x="2" y="170"/>
                  </a:lnTo>
                  <a:lnTo>
                    <a:pt x="8" y="150"/>
                  </a:lnTo>
                  <a:lnTo>
                    <a:pt x="16" y="132"/>
                  </a:lnTo>
                  <a:lnTo>
                    <a:pt x="30" y="116"/>
                  </a:lnTo>
                  <a:lnTo>
                    <a:pt x="46" y="100"/>
                  </a:lnTo>
                  <a:lnTo>
                    <a:pt x="64" y="84"/>
                  </a:lnTo>
                  <a:lnTo>
                    <a:pt x="86" y="70"/>
                  </a:lnTo>
                  <a:lnTo>
                    <a:pt x="110" y="56"/>
                  </a:lnTo>
                  <a:lnTo>
                    <a:pt x="136" y="44"/>
                  </a:lnTo>
                  <a:lnTo>
                    <a:pt x="166" y="34"/>
                  </a:lnTo>
                  <a:lnTo>
                    <a:pt x="196" y="24"/>
                  </a:lnTo>
                  <a:lnTo>
                    <a:pt x="230" y="16"/>
                  </a:lnTo>
                  <a:lnTo>
                    <a:pt x="264" y="10"/>
                  </a:lnTo>
                  <a:lnTo>
                    <a:pt x="300" y="4"/>
                  </a:lnTo>
                  <a:lnTo>
                    <a:pt x="338" y="2"/>
                  </a:lnTo>
                  <a:lnTo>
                    <a:pt x="376" y="0"/>
                  </a:lnTo>
                  <a:lnTo>
                    <a:pt x="414" y="2"/>
                  </a:lnTo>
                  <a:lnTo>
                    <a:pt x="452" y="4"/>
                  </a:lnTo>
                  <a:lnTo>
                    <a:pt x="488" y="10"/>
                  </a:lnTo>
                  <a:lnTo>
                    <a:pt x="522" y="16"/>
                  </a:lnTo>
                  <a:lnTo>
                    <a:pt x="556" y="24"/>
                  </a:lnTo>
                  <a:lnTo>
                    <a:pt x="586" y="34"/>
                  </a:lnTo>
                  <a:lnTo>
                    <a:pt x="616" y="44"/>
                  </a:lnTo>
                  <a:lnTo>
                    <a:pt x="642" y="56"/>
                  </a:lnTo>
                  <a:lnTo>
                    <a:pt x="666" y="70"/>
                  </a:lnTo>
                  <a:lnTo>
                    <a:pt x="688" y="84"/>
                  </a:lnTo>
                  <a:lnTo>
                    <a:pt x="708" y="100"/>
                  </a:lnTo>
                  <a:lnTo>
                    <a:pt x="724" y="116"/>
                  </a:lnTo>
                  <a:lnTo>
                    <a:pt x="736" y="132"/>
                  </a:lnTo>
                  <a:lnTo>
                    <a:pt x="746" y="150"/>
                  </a:lnTo>
                  <a:lnTo>
                    <a:pt x="750" y="170"/>
                  </a:lnTo>
                  <a:lnTo>
                    <a:pt x="752" y="188"/>
                  </a:lnTo>
                  <a:lnTo>
                    <a:pt x="750" y="208"/>
                  </a:lnTo>
                  <a:lnTo>
                    <a:pt x="746" y="226"/>
                  </a:lnTo>
                  <a:lnTo>
                    <a:pt x="736" y="244"/>
                  </a:lnTo>
                  <a:lnTo>
                    <a:pt x="724" y="262"/>
                  </a:lnTo>
                  <a:lnTo>
                    <a:pt x="708" y="278"/>
                  </a:lnTo>
                  <a:lnTo>
                    <a:pt x="688" y="294"/>
                  </a:lnTo>
                  <a:lnTo>
                    <a:pt x="666" y="308"/>
                  </a:lnTo>
                  <a:lnTo>
                    <a:pt x="642" y="322"/>
                  </a:lnTo>
                  <a:lnTo>
                    <a:pt x="616" y="334"/>
                  </a:lnTo>
                  <a:lnTo>
                    <a:pt x="586" y="344"/>
                  </a:lnTo>
                  <a:lnTo>
                    <a:pt x="556" y="354"/>
                  </a:lnTo>
                  <a:lnTo>
                    <a:pt x="522" y="362"/>
                  </a:lnTo>
                  <a:lnTo>
                    <a:pt x="488" y="368"/>
                  </a:lnTo>
                  <a:lnTo>
                    <a:pt x="452" y="372"/>
                  </a:lnTo>
                  <a:lnTo>
                    <a:pt x="414" y="376"/>
                  </a:lnTo>
                  <a:lnTo>
                    <a:pt x="376" y="376"/>
                  </a:lnTo>
                  <a:lnTo>
                    <a:pt x="338" y="376"/>
                  </a:lnTo>
                  <a:lnTo>
                    <a:pt x="300" y="372"/>
                  </a:lnTo>
                  <a:lnTo>
                    <a:pt x="264" y="368"/>
                  </a:lnTo>
                  <a:lnTo>
                    <a:pt x="230" y="362"/>
                  </a:lnTo>
                  <a:lnTo>
                    <a:pt x="196" y="354"/>
                  </a:lnTo>
                  <a:lnTo>
                    <a:pt x="166" y="344"/>
                  </a:lnTo>
                  <a:lnTo>
                    <a:pt x="136" y="334"/>
                  </a:lnTo>
                  <a:lnTo>
                    <a:pt x="110" y="322"/>
                  </a:lnTo>
                  <a:lnTo>
                    <a:pt x="86" y="308"/>
                  </a:lnTo>
                  <a:lnTo>
                    <a:pt x="64" y="294"/>
                  </a:lnTo>
                  <a:lnTo>
                    <a:pt x="46" y="278"/>
                  </a:lnTo>
                  <a:lnTo>
                    <a:pt x="30" y="262"/>
                  </a:lnTo>
                  <a:lnTo>
                    <a:pt x="16" y="244"/>
                  </a:lnTo>
                  <a:lnTo>
                    <a:pt x="8" y="226"/>
                  </a:lnTo>
                  <a:lnTo>
                    <a:pt x="2" y="208"/>
                  </a:lnTo>
                  <a:lnTo>
                    <a:pt x="0" y="188"/>
                  </a:lnTo>
                  <a:close/>
                  <a:moveTo>
                    <a:pt x="188" y="188"/>
                  </a:moveTo>
                  <a:lnTo>
                    <a:pt x="188" y="188"/>
                  </a:lnTo>
                  <a:lnTo>
                    <a:pt x="190" y="198"/>
                  </a:lnTo>
                  <a:lnTo>
                    <a:pt x="192" y="208"/>
                  </a:lnTo>
                  <a:lnTo>
                    <a:pt x="196" y="216"/>
                  </a:lnTo>
                  <a:lnTo>
                    <a:pt x="202" y="226"/>
                  </a:lnTo>
                  <a:lnTo>
                    <a:pt x="210" y="234"/>
                  </a:lnTo>
                  <a:lnTo>
                    <a:pt x="220" y="242"/>
                  </a:lnTo>
                  <a:lnTo>
                    <a:pt x="244" y="256"/>
                  </a:lnTo>
                  <a:lnTo>
                    <a:pt x="272" y="266"/>
                  </a:lnTo>
                  <a:lnTo>
                    <a:pt x="304" y="276"/>
                  </a:lnTo>
                  <a:lnTo>
                    <a:pt x="338" y="280"/>
                  </a:lnTo>
                  <a:lnTo>
                    <a:pt x="376" y="282"/>
                  </a:lnTo>
                  <a:lnTo>
                    <a:pt x="414" y="280"/>
                  </a:lnTo>
                  <a:lnTo>
                    <a:pt x="450" y="276"/>
                  </a:lnTo>
                  <a:lnTo>
                    <a:pt x="482" y="266"/>
                  </a:lnTo>
                  <a:lnTo>
                    <a:pt x="510" y="256"/>
                  </a:lnTo>
                  <a:lnTo>
                    <a:pt x="532" y="242"/>
                  </a:lnTo>
                  <a:lnTo>
                    <a:pt x="542" y="234"/>
                  </a:lnTo>
                  <a:lnTo>
                    <a:pt x="550" y="226"/>
                  </a:lnTo>
                  <a:lnTo>
                    <a:pt x="556" y="216"/>
                  </a:lnTo>
                  <a:lnTo>
                    <a:pt x="560" y="208"/>
                  </a:lnTo>
                  <a:lnTo>
                    <a:pt x="564" y="198"/>
                  </a:lnTo>
                  <a:lnTo>
                    <a:pt x="564" y="188"/>
                  </a:lnTo>
                  <a:lnTo>
                    <a:pt x="564" y="180"/>
                  </a:lnTo>
                  <a:lnTo>
                    <a:pt x="560" y="170"/>
                  </a:lnTo>
                  <a:lnTo>
                    <a:pt x="556" y="160"/>
                  </a:lnTo>
                  <a:lnTo>
                    <a:pt x="550" y="152"/>
                  </a:lnTo>
                  <a:lnTo>
                    <a:pt x="542" y="144"/>
                  </a:lnTo>
                  <a:lnTo>
                    <a:pt x="532" y="136"/>
                  </a:lnTo>
                  <a:lnTo>
                    <a:pt x="510" y="122"/>
                  </a:lnTo>
                  <a:lnTo>
                    <a:pt x="482" y="110"/>
                  </a:lnTo>
                  <a:lnTo>
                    <a:pt x="450" y="102"/>
                  </a:lnTo>
                  <a:lnTo>
                    <a:pt x="414" y="96"/>
                  </a:lnTo>
                  <a:lnTo>
                    <a:pt x="376" y="94"/>
                  </a:lnTo>
                  <a:lnTo>
                    <a:pt x="338" y="96"/>
                  </a:lnTo>
                  <a:lnTo>
                    <a:pt x="304" y="102"/>
                  </a:lnTo>
                  <a:lnTo>
                    <a:pt x="272" y="110"/>
                  </a:lnTo>
                  <a:lnTo>
                    <a:pt x="244" y="122"/>
                  </a:lnTo>
                  <a:lnTo>
                    <a:pt x="220" y="136"/>
                  </a:lnTo>
                  <a:lnTo>
                    <a:pt x="210" y="144"/>
                  </a:lnTo>
                  <a:lnTo>
                    <a:pt x="202" y="152"/>
                  </a:lnTo>
                  <a:lnTo>
                    <a:pt x="196" y="160"/>
                  </a:lnTo>
                  <a:lnTo>
                    <a:pt x="192" y="170"/>
                  </a:lnTo>
                  <a:lnTo>
                    <a:pt x="190" y="180"/>
                  </a:lnTo>
                  <a:lnTo>
                    <a:pt x="188" y="188"/>
                  </a:lnTo>
                  <a:close/>
                </a:path>
              </a:pathLst>
            </a:custGeom>
            <a:solidFill>
              <a:srgbClr val="D9D9D9">
                <a:alpha val="3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87" name="Freeform 15"/>
            <p:cNvSpPr>
              <a:spLocks/>
            </p:cNvSpPr>
            <p:nvPr/>
          </p:nvSpPr>
          <p:spPr bwMode="auto">
            <a:xfrm>
              <a:off x="888" y="1348"/>
              <a:ext cx="752" cy="376"/>
            </a:xfrm>
            <a:custGeom>
              <a:avLst/>
              <a:gdLst>
                <a:gd name="T0" fmla="*/ 0 w 752"/>
                <a:gd name="T1" fmla="*/ 188 h 376"/>
                <a:gd name="T2" fmla="*/ 8 w 752"/>
                <a:gd name="T3" fmla="*/ 150 h 376"/>
                <a:gd name="T4" fmla="*/ 30 w 752"/>
                <a:gd name="T5" fmla="*/ 116 h 376"/>
                <a:gd name="T6" fmla="*/ 64 w 752"/>
                <a:gd name="T7" fmla="*/ 84 h 376"/>
                <a:gd name="T8" fmla="*/ 110 w 752"/>
                <a:gd name="T9" fmla="*/ 56 h 376"/>
                <a:gd name="T10" fmla="*/ 166 w 752"/>
                <a:gd name="T11" fmla="*/ 34 h 376"/>
                <a:gd name="T12" fmla="*/ 230 w 752"/>
                <a:gd name="T13" fmla="*/ 16 h 376"/>
                <a:gd name="T14" fmla="*/ 300 w 752"/>
                <a:gd name="T15" fmla="*/ 4 h 376"/>
                <a:gd name="T16" fmla="*/ 376 w 752"/>
                <a:gd name="T17" fmla="*/ 0 h 376"/>
                <a:gd name="T18" fmla="*/ 414 w 752"/>
                <a:gd name="T19" fmla="*/ 2 h 376"/>
                <a:gd name="T20" fmla="*/ 488 w 752"/>
                <a:gd name="T21" fmla="*/ 10 h 376"/>
                <a:gd name="T22" fmla="*/ 556 w 752"/>
                <a:gd name="T23" fmla="*/ 24 h 376"/>
                <a:gd name="T24" fmla="*/ 616 w 752"/>
                <a:gd name="T25" fmla="*/ 44 h 376"/>
                <a:gd name="T26" fmla="*/ 666 w 752"/>
                <a:gd name="T27" fmla="*/ 70 h 376"/>
                <a:gd name="T28" fmla="*/ 708 w 752"/>
                <a:gd name="T29" fmla="*/ 100 h 376"/>
                <a:gd name="T30" fmla="*/ 736 w 752"/>
                <a:gd name="T31" fmla="*/ 132 h 376"/>
                <a:gd name="T32" fmla="*/ 750 w 752"/>
                <a:gd name="T33" fmla="*/ 170 h 376"/>
                <a:gd name="T34" fmla="*/ 752 w 752"/>
                <a:gd name="T35" fmla="*/ 188 h 376"/>
                <a:gd name="T36" fmla="*/ 746 w 752"/>
                <a:gd name="T37" fmla="*/ 226 h 376"/>
                <a:gd name="T38" fmla="*/ 724 w 752"/>
                <a:gd name="T39" fmla="*/ 262 h 376"/>
                <a:gd name="T40" fmla="*/ 688 w 752"/>
                <a:gd name="T41" fmla="*/ 294 h 376"/>
                <a:gd name="T42" fmla="*/ 642 w 752"/>
                <a:gd name="T43" fmla="*/ 322 h 376"/>
                <a:gd name="T44" fmla="*/ 586 w 752"/>
                <a:gd name="T45" fmla="*/ 344 h 376"/>
                <a:gd name="T46" fmla="*/ 522 w 752"/>
                <a:gd name="T47" fmla="*/ 362 h 376"/>
                <a:gd name="T48" fmla="*/ 452 w 752"/>
                <a:gd name="T49" fmla="*/ 372 h 376"/>
                <a:gd name="T50" fmla="*/ 376 w 752"/>
                <a:gd name="T51" fmla="*/ 376 h 376"/>
                <a:gd name="T52" fmla="*/ 338 w 752"/>
                <a:gd name="T53" fmla="*/ 376 h 376"/>
                <a:gd name="T54" fmla="*/ 264 w 752"/>
                <a:gd name="T55" fmla="*/ 368 h 376"/>
                <a:gd name="T56" fmla="*/ 196 w 752"/>
                <a:gd name="T57" fmla="*/ 354 h 376"/>
                <a:gd name="T58" fmla="*/ 136 w 752"/>
                <a:gd name="T59" fmla="*/ 334 h 376"/>
                <a:gd name="T60" fmla="*/ 86 w 752"/>
                <a:gd name="T61" fmla="*/ 308 h 376"/>
                <a:gd name="T62" fmla="*/ 46 w 752"/>
                <a:gd name="T63" fmla="*/ 278 h 376"/>
                <a:gd name="T64" fmla="*/ 16 w 752"/>
                <a:gd name="T65" fmla="*/ 244 h 376"/>
                <a:gd name="T66" fmla="*/ 2 w 752"/>
                <a:gd name="T67" fmla="*/ 208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52"/>
                <a:gd name="T103" fmla="*/ 0 h 376"/>
                <a:gd name="T104" fmla="*/ 752 w 752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52" h="376">
                  <a:moveTo>
                    <a:pt x="0" y="188"/>
                  </a:moveTo>
                  <a:lnTo>
                    <a:pt x="0" y="188"/>
                  </a:lnTo>
                  <a:lnTo>
                    <a:pt x="2" y="170"/>
                  </a:lnTo>
                  <a:lnTo>
                    <a:pt x="8" y="150"/>
                  </a:lnTo>
                  <a:lnTo>
                    <a:pt x="16" y="132"/>
                  </a:lnTo>
                  <a:lnTo>
                    <a:pt x="30" y="116"/>
                  </a:lnTo>
                  <a:lnTo>
                    <a:pt x="46" y="100"/>
                  </a:lnTo>
                  <a:lnTo>
                    <a:pt x="64" y="84"/>
                  </a:lnTo>
                  <a:lnTo>
                    <a:pt x="86" y="70"/>
                  </a:lnTo>
                  <a:lnTo>
                    <a:pt x="110" y="56"/>
                  </a:lnTo>
                  <a:lnTo>
                    <a:pt x="136" y="44"/>
                  </a:lnTo>
                  <a:lnTo>
                    <a:pt x="166" y="34"/>
                  </a:lnTo>
                  <a:lnTo>
                    <a:pt x="196" y="24"/>
                  </a:lnTo>
                  <a:lnTo>
                    <a:pt x="230" y="16"/>
                  </a:lnTo>
                  <a:lnTo>
                    <a:pt x="264" y="10"/>
                  </a:lnTo>
                  <a:lnTo>
                    <a:pt x="300" y="4"/>
                  </a:lnTo>
                  <a:lnTo>
                    <a:pt x="338" y="2"/>
                  </a:lnTo>
                  <a:lnTo>
                    <a:pt x="376" y="0"/>
                  </a:lnTo>
                  <a:lnTo>
                    <a:pt x="414" y="2"/>
                  </a:lnTo>
                  <a:lnTo>
                    <a:pt x="452" y="4"/>
                  </a:lnTo>
                  <a:lnTo>
                    <a:pt x="488" y="10"/>
                  </a:lnTo>
                  <a:lnTo>
                    <a:pt x="522" y="16"/>
                  </a:lnTo>
                  <a:lnTo>
                    <a:pt x="556" y="24"/>
                  </a:lnTo>
                  <a:lnTo>
                    <a:pt x="586" y="34"/>
                  </a:lnTo>
                  <a:lnTo>
                    <a:pt x="616" y="44"/>
                  </a:lnTo>
                  <a:lnTo>
                    <a:pt x="642" y="56"/>
                  </a:lnTo>
                  <a:lnTo>
                    <a:pt x="666" y="70"/>
                  </a:lnTo>
                  <a:lnTo>
                    <a:pt x="688" y="84"/>
                  </a:lnTo>
                  <a:lnTo>
                    <a:pt x="708" y="100"/>
                  </a:lnTo>
                  <a:lnTo>
                    <a:pt x="724" y="116"/>
                  </a:lnTo>
                  <a:lnTo>
                    <a:pt x="736" y="132"/>
                  </a:lnTo>
                  <a:lnTo>
                    <a:pt x="746" y="150"/>
                  </a:lnTo>
                  <a:lnTo>
                    <a:pt x="750" y="170"/>
                  </a:lnTo>
                  <a:lnTo>
                    <a:pt x="752" y="188"/>
                  </a:lnTo>
                  <a:lnTo>
                    <a:pt x="750" y="208"/>
                  </a:lnTo>
                  <a:lnTo>
                    <a:pt x="746" y="226"/>
                  </a:lnTo>
                  <a:lnTo>
                    <a:pt x="736" y="244"/>
                  </a:lnTo>
                  <a:lnTo>
                    <a:pt x="724" y="262"/>
                  </a:lnTo>
                  <a:lnTo>
                    <a:pt x="708" y="278"/>
                  </a:lnTo>
                  <a:lnTo>
                    <a:pt x="688" y="294"/>
                  </a:lnTo>
                  <a:lnTo>
                    <a:pt x="666" y="308"/>
                  </a:lnTo>
                  <a:lnTo>
                    <a:pt x="642" y="322"/>
                  </a:lnTo>
                  <a:lnTo>
                    <a:pt x="616" y="334"/>
                  </a:lnTo>
                  <a:lnTo>
                    <a:pt x="586" y="344"/>
                  </a:lnTo>
                  <a:lnTo>
                    <a:pt x="556" y="354"/>
                  </a:lnTo>
                  <a:lnTo>
                    <a:pt x="522" y="362"/>
                  </a:lnTo>
                  <a:lnTo>
                    <a:pt x="488" y="368"/>
                  </a:lnTo>
                  <a:lnTo>
                    <a:pt x="452" y="372"/>
                  </a:lnTo>
                  <a:lnTo>
                    <a:pt x="414" y="376"/>
                  </a:lnTo>
                  <a:lnTo>
                    <a:pt x="376" y="376"/>
                  </a:lnTo>
                  <a:lnTo>
                    <a:pt x="338" y="376"/>
                  </a:lnTo>
                  <a:lnTo>
                    <a:pt x="300" y="372"/>
                  </a:lnTo>
                  <a:lnTo>
                    <a:pt x="264" y="368"/>
                  </a:lnTo>
                  <a:lnTo>
                    <a:pt x="230" y="362"/>
                  </a:lnTo>
                  <a:lnTo>
                    <a:pt x="196" y="354"/>
                  </a:lnTo>
                  <a:lnTo>
                    <a:pt x="166" y="344"/>
                  </a:lnTo>
                  <a:lnTo>
                    <a:pt x="136" y="334"/>
                  </a:lnTo>
                  <a:lnTo>
                    <a:pt x="110" y="322"/>
                  </a:lnTo>
                  <a:lnTo>
                    <a:pt x="86" y="308"/>
                  </a:lnTo>
                  <a:lnTo>
                    <a:pt x="64" y="294"/>
                  </a:lnTo>
                  <a:lnTo>
                    <a:pt x="46" y="278"/>
                  </a:lnTo>
                  <a:lnTo>
                    <a:pt x="30" y="262"/>
                  </a:lnTo>
                  <a:lnTo>
                    <a:pt x="16" y="244"/>
                  </a:lnTo>
                  <a:lnTo>
                    <a:pt x="8" y="226"/>
                  </a:lnTo>
                  <a:lnTo>
                    <a:pt x="2" y="208"/>
                  </a:lnTo>
                  <a:lnTo>
                    <a:pt x="0" y="18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88" name="Freeform 16"/>
            <p:cNvSpPr>
              <a:spLocks/>
            </p:cNvSpPr>
            <p:nvPr/>
          </p:nvSpPr>
          <p:spPr bwMode="auto">
            <a:xfrm>
              <a:off x="1076" y="1442"/>
              <a:ext cx="376" cy="188"/>
            </a:xfrm>
            <a:custGeom>
              <a:avLst/>
              <a:gdLst>
                <a:gd name="T0" fmla="*/ 0 w 376"/>
                <a:gd name="T1" fmla="*/ 94 h 188"/>
                <a:gd name="T2" fmla="*/ 0 w 376"/>
                <a:gd name="T3" fmla="*/ 94 h 188"/>
                <a:gd name="T4" fmla="*/ 2 w 376"/>
                <a:gd name="T5" fmla="*/ 104 h 188"/>
                <a:gd name="T6" fmla="*/ 4 w 376"/>
                <a:gd name="T7" fmla="*/ 114 h 188"/>
                <a:gd name="T8" fmla="*/ 8 w 376"/>
                <a:gd name="T9" fmla="*/ 122 h 188"/>
                <a:gd name="T10" fmla="*/ 14 w 376"/>
                <a:gd name="T11" fmla="*/ 132 h 188"/>
                <a:gd name="T12" fmla="*/ 22 w 376"/>
                <a:gd name="T13" fmla="*/ 140 h 188"/>
                <a:gd name="T14" fmla="*/ 32 w 376"/>
                <a:gd name="T15" fmla="*/ 148 h 188"/>
                <a:gd name="T16" fmla="*/ 56 w 376"/>
                <a:gd name="T17" fmla="*/ 162 h 188"/>
                <a:gd name="T18" fmla="*/ 84 w 376"/>
                <a:gd name="T19" fmla="*/ 172 h 188"/>
                <a:gd name="T20" fmla="*/ 116 w 376"/>
                <a:gd name="T21" fmla="*/ 182 h 188"/>
                <a:gd name="T22" fmla="*/ 150 w 376"/>
                <a:gd name="T23" fmla="*/ 186 h 188"/>
                <a:gd name="T24" fmla="*/ 188 w 376"/>
                <a:gd name="T25" fmla="*/ 188 h 188"/>
                <a:gd name="T26" fmla="*/ 188 w 376"/>
                <a:gd name="T27" fmla="*/ 188 h 188"/>
                <a:gd name="T28" fmla="*/ 226 w 376"/>
                <a:gd name="T29" fmla="*/ 186 h 188"/>
                <a:gd name="T30" fmla="*/ 262 w 376"/>
                <a:gd name="T31" fmla="*/ 182 h 188"/>
                <a:gd name="T32" fmla="*/ 294 w 376"/>
                <a:gd name="T33" fmla="*/ 172 h 188"/>
                <a:gd name="T34" fmla="*/ 322 w 376"/>
                <a:gd name="T35" fmla="*/ 162 h 188"/>
                <a:gd name="T36" fmla="*/ 344 w 376"/>
                <a:gd name="T37" fmla="*/ 148 h 188"/>
                <a:gd name="T38" fmla="*/ 354 w 376"/>
                <a:gd name="T39" fmla="*/ 140 h 188"/>
                <a:gd name="T40" fmla="*/ 362 w 376"/>
                <a:gd name="T41" fmla="*/ 132 h 188"/>
                <a:gd name="T42" fmla="*/ 368 w 376"/>
                <a:gd name="T43" fmla="*/ 122 h 188"/>
                <a:gd name="T44" fmla="*/ 372 w 376"/>
                <a:gd name="T45" fmla="*/ 114 h 188"/>
                <a:gd name="T46" fmla="*/ 376 w 376"/>
                <a:gd name="T47" fmla="*/ 104 h 188"/>
                <a:gd name="T48" fmla="*/ 376 w 376"/>
                <a:gd name="T49" fmla="*/ 94 h 188"/>
                <a:gd name="T50" fmla="*/ 376 w 376"/>
                <a:gd name="T51" fmla="*/ 94 h 188"/>
                <a:gd name="T52" fmla="*/ 376 w 376"/>
                <a:gd name="T53" fmla="*/ 86 h 188"/>
                <a:gd name="T54" fmla="*/ 372 w 376"/>
                <a:gd name="T55" fmla="*/ 76 h 188"/>
                <a:gd name="T56" fmla="*/ 368 w 376"/>
                <a:gd name="T57" fmla="*/ 66 h 188"/>
                <a:gd name="T58" fmla="*/ 362 w 376"/>
                <a:gd name="T59" fmla="*/ 58 h 188"/>
                <a:gd name="T60" fmla="*/ 354 w 376"/>
                <a:gd name="T61" fmla="*/ 50 h 188"/>
                <a:gd name="T62" fmla="*/ 344 w 376"/>
                <a:gd name="T63" fmla="*/ 42 h 188"/>
                <a:gd name="T64" fmla="*/ 322 w 376"/>
                <a:gd name="T65" fmla="*/ 28 h 188"/>
                <a:gd name="T66" fmla="*/ 294 w 376"/>
                <a:gd name="T67" fmla="*/ 16 h 188"/>
                <a:gd name="T68" fmla="*/ 262 w 376"/>
                <a:gd name="T69" fmla="*/ 8 h 188"/>
                <a:gd name="T70" fmla="*/ 226 w 376"/>
                <a:gd name="T71" fmla="*/ 2 h 188"/>
                <a:gd name="T72" fmla="*/ 188 w 376"/>
                <a:gd name="T73" fmla="*/ 0 h 188"/>
                <a:gd name="T74" fmla="*/ 188 w 376"/>
                <a:gd name="T75" fmla="*/ 0 h 188"/>
                <a:gd name="T76" fmla="*/ 150 w 376"/>
                <a:gd name="T77" fmla="*/ 2 h 188"/>
                <a:gd name="T78" fmla="*/ 116 w 376"/>
                <a:gd name="T79" fmla="*/ 8 h 188"/>
                <a:gd name="T80" fmla="*/ 84 w 376"/>
                <a:gd name="T81" fmla="*/ 16 h 188"/>
                <a:gd name="T82" fmla="*/ 56 w 376"/>
                <a:gd name="T83" fmla="*/ 28 h 188"/>
                <a:gd name="T84" fmla="*/ 32 w 376"/>
                <a:gd name="T85" fmla="*/ 42 h 188"/>
                <a:gd name="T86" fmla="*/ 22 w 376"/>
                <a:gd name="T87" fmla="*/ 50 h 188"/>
                <a:gd name="T88" fmla="*/ 14 w 376"/>
                <a:gd name="T89" fmla="*/ 58 h 188"/>
                <a:gd name="T90" fmla="*/ 8 w 376"/>
                <a:gd name="T91" fmla="*/ 66 h 188"/>
                <a:gd name="T92" fmla="*/ 4 w 376"/>
                <a:gd name="T93" fmla="*/ 76 h 188"/>
                <a:gd name="T94" fmla="*/ 2 w 376"/>
                <a:gd name="T95" fmla="*/ 86 h 188"/>
                <a:gd name="T96" fmla="*/ 0 w 376"/>
                <a:gd name="T97" fmla="*/ 94 h 1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6"/>
                <a:gd name="T148" fmla="*/ 0 h 188"/>
                <a:gd name="T149" fmla="*/ 376 w 376"/>
                <a:gd name="T150" fmla="*/ 188 h 18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6" h="188">
                  <a:moveTo>
                    <a:pt x="0" y="94"/>
                  </a:moveTo>
                  <a:lnTo>
                    <a:pt x="0" y="94"/>
                  </a:lnTo>
                  <a:lnTo>
                    <a:pt x="2" y="104"/>
                  </a:lnTo>
                  <a:lnTo>
                    <a:pt x="4" y="114"/>
                  </a:lnTo>
                  <a:lnTo>
                    <a:pt x="8" y="122"/>
                  </a:lnTo>
                  <a:lnTo>
                    <a:pt x="14" y="132"/>
                  </a:lnTo>
                  <a:lnTo>
                    <a:pt x="22" y="140"/>
                  </a:lnTo>
                  <a:lnTo>
                    <a:pt x="32" y="148"/>
                  </a:lnTo>
                  <a:lnTo>
                    <a:pt x="56" y="162"/>
                  </a:lnTo>
                  <a:lnTo>
                    <a:pt x="84" y="172"/>
                  </a:lnTo>
                  <a:lnTo>
                    <a:pt x="116" y="182"/>
                  </a:lnTo>
                  <a:lnTo>
                    <a:pt x="150" y="186"/>
                  </a:lnTo>
                  <a:lnTo>
                    <a:pt x="188" y="188"/>
                  </a:lnTo>
                  <a:lnTo>
                    <a:pt x="226" y="186"/>
                  </a:lnTo>
                  <a:lnTo>
                    <a:pt x="262" y="182"/>
                  </a:lnTo>
                  <a:lnTo>
                    <a:pt x="294" y="172"/>
                  </a:lnTo>
                  <a:lnTo>
                    <a:pt x="322" y="162"/>
                  </a:lnTo>
                  <a:lnTo>
                    <a:pt x="344" y="148"/>
                  </a:lnTo>
                  <a:lnTo>
                    <a:pt x="354" y="140"/>
                  </a:lnTo>
                  <a:lnTo>
                    <a:pt x="362" y="132"/>
                  </a:lnTo>
                  <a:lnTo>
                    <a:pt x="368" y="122"/>
                  </a:lnTo>
                  <a:lnTo>
                    <a:pt x="372" y="114"/>
                  </a:lnTo>
                  <a:lnTo>
                    <a:pt x="376" y="104"/>
                  </a:lnTo>
                  <a:lnTo>
                    <a:pt x="376" y="94"/>
                  </a:lnTo>
                  <a:lnTo>
                    <a:pt x="376" y="86"/>
                  </a:lnTo>
                  <a:lnTo>
                    <a:pt x="372" y="76"/>
                  </a:lnTo>
                  <a:lnTo>
                    <a:pt x="368" y="66"/>
                  </a:lnTo>
                  <a:lnTo>
                    <a:pt x="362" y="58"/>
                  </a:lnTo>
                  <a:lnTo>
                    <a:pt x="354" y="50"/>
                  </a:lnTo>
                  <a:lnTo>
                    <a:pt x="344" y="42"/>
                  </a:lnTo>
                  <a:lnTo>
                    <a:pt x="322" y="28"/>
                  </a:lnTo>
                  <a:lnTo>
                    <a:pt x="294" y="16"/>
                  </a:lnTo>
                  <a:lnTo>
                    <a:pt x="262" y="8"/>
                  </a:lnTo>
                  <a:lnTo>
                    <a:pt x="226" y="2"/>
                  </a:lnTo>
                  <a:lnTo>
                    <a:pt x="188" y="0"/>
                  </a:lnTo>
                  <a:lnTo>
                    <a:pt x="150" y="2"/>
                  </a:lnTo>
                  <a:lnTo>
                    <a:pt x="116" y="8"/>
                  </a:lnTo>
                  <a:lnTo>
                    <a:pt x="84" y="16"/>
                  </a:lnTo>
                  <a:lnTo>
                    <a:pt x="56" y="28"/>
                  </a:lnTo>
                  <a:lnTo>
                    <a:pt x="32" y="42"/>
                  </a:lnTo>
                  <a:lnTo>
                    <a:pt x="22" y="50"/>
                  </a:lnTo>
                  <a:lnTo>
                    <a:pt x="14" y="58"/>
                  </a:lnTo>
                  <a:lnTo>
                    <a:pt x="8" y="66"/>
                  </a:lnTo>
                  <a:lnTo>
                    <a:pt x="4" y="76"/>
                  </a:lnTo>
                  <a:lnTo>
                    <a:pt x="2" y="86"/>
                  </a:lnTo>
                  <a:lnTo>
                    <a:pt x="0" y="9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89" name="Freeform 17"/>
            <p:cNvSpPr>
              <a:spLocks/>
            </p:cNvSpPr>
            <p:nvPr/>
          </p:nvSpPr>
          <p:spPr bwMode="auto">
            <a:xfrm>
              <a:off x="1076" y="1442"/>
              <a:ext cx="376" cy="188"/>
            </a:xfrm>
            <a:custGeom>
              <a:avLst/>
              <a:gdLst>
                <a:gd name="T0" fmla="*/ 0 w 376"/>
                <a:gd name="T1" fmla="*/ 94 h 188"/>
                <a:gd name="T2" fmla="*/ 0 w 376"/>
                <a:gd name="T3" fmla="*/ 94 h 188"/>
                <a:gd name="T4" fmla="*/ 2 w 376"/>
                <a:gd name="T5" fmla="*/ 86 h 188"/>
                <a:gd name="T6" fmla="*/ 4 w 376"/>
                <a:gd name="T7" fmla="*/ 76 h 188"/>
                <a:gd name="T8" fmla="*/ 8 w 376"/>
                <a:gd name="T9" fmla="*/ 66 h 188"/>
                <a:gd name="T10" fmla="*/ 14 w 376"/>
                <a:gd name="T11" fmla="*/ 58 h 188"/>
                <a:gd name="T12" fmla="*/ 22 w 376"/>
                <a:gd name="T13" fmla="*/ 50 h 188"/>
                <a:gd name="T14" fmla="*/ 32 w 376"/>
                <a:gd name="T15" fmla="*/ 42 h 188"/>
                <a:gd name="T16" fmla="*/ 56 w 376"/>
                <a:gd name="T17" fmla="*/ 28 h 188"/>
                <a:gd name="T18" fmla="*/ 84 w 376"/>
                <a:gd name="T19" fmla="*/ 16 h 188"/>
                <a:gd name="T20" fmla="*/ 116 w 376"/>
                <a:gd name="T21" fmla="*/ 8 h 188"/>
                <a:gd name="T22" fmla="*/ 150 w 376"/>
                <a:gd name="T23" fmla="*/ 2 h 188"/>
                <a:gd name="T24" fmla="*/ 188 w 376"/>
                <a:gd name="T25" fmla="*/ 0 h 188"/>
                <a:gd name="T26" fmla="*/ 188 w 376"/>
                <a:gd name="T27" fmla="*/ 0 h 188"/>
                <a:gd name="T28" fmla="*/ 226 w 376"/>
                <a:gd name="T29" fmla="*/ 2 h 188"/>
                <a:gd name="T30" fmla="*/ 262 w 376"/>
                <a:gd name="T31" fmla="*/ 8 h 188"/>
                <a:gd name="T32" fmla="*/ 294 w 376"/>
                <a:gd name="T33" fmla="*/ 16 h 188"/>
                <a:gd name="T34" fmla="*/ 322 w 376"/>
                <a:gd name="T35" fmla="*/ 28 h 188"/>
                <a:gd name="T36" fmla="*/ 344 w 376"/>
                <a:gd name="T37" fmla="*/ 42 h 188"/>
                <a:gd name="T38" fmla="*/ 354 w 376"/>
                <a:gd name="T39" fmla="*/ 50 h 188"/>
                <a:gd name="T40" fmla="*/ 362 w 376"/>
                <a:gd name="T41" fmla="*/ 58 h 188"/>
                <a:gd name="T42" fmla="*/ 368 w 376"/>
                <a:gd name="T43" fmla="*/ 66 h 188"/>
                <a:gd name="T44" fmla="*/ 372 w 376"/>
                <a:gd name="T45" fmla="*/ 76 h 188"/>
                <a:gd name="T46" fmla="*/ 376 w 376"/>
                <a:gd name="T47" fmla="*/ 86 h 188"/>
                <a:gd name="T48" fmla="*/ 376 w 376"/>
                <a:gd name="T49" fmla="*/ 94 h 188"/>
                <a:gd name="T50" fmla="*/ 376 w 376"/>
                <a:gd name="T51" fmla="*/ 94 h 188"/>
                <a:gd name="T52" fmla="*/ 376 w 376"/>
                <a:gd name="T53" fmla="*/ 104 h 188"/>
                <a:gd name="T54" fmla="*/ 372 w 376"/>
                <a:gd name="T55" fmla="*/ 114 h 188"/>
                <a:gd name="T56" fmla="*/ 368 w 376"/>
                <a:gd name="T57" fmla="*/ 122 h 188"/>
                <a:gd name="T58" fmla="*/ 362 w 376"/>
                <a:gd name="T59" fmla="*/ 132 h 188"/>
                <a:gd name="T60" fmla="*/ 354 w 376"/>
                <a:gd name="T61" fmla="*/ 140 h 188"/>
                <a:gd name="T62" fmla="*/ 344 w 376"/>
                <a:gd name="T63" fmla="*/ 148 h 188"/>
                <a:gd name="T64" fmla="*/ 322 w 376"/>
                <a:gd name="T65" fmla="*/ 162 h 188"/>
                <a:gd name="T66" fmla="*/ 294 w 376"/>
                <a:gd name="T67" fmla="*/ 172 h 188"/>
                <a:gd name="T68" fmla="*/ 262 w 376"/>
                <a:gd name="T69" fmla="*/ 182 h 188"/>
                <a:gd name="T70" fmla="*/ 226 w 376"/>
                <a:gd name="T71" fmla="*/ 186 h 188"/>
                <a:gd name="T72" fmla="*/ 188 w 376"/>
                <a:gd name="T73" fmla="*/ 188 h 188"/>
                <a:gd name="T74" fmla="*/ 188 w 376"/>
                <a:gd name="T75" fmla="*/ 188 h 188"/>
                <a:gd name="T76" fmla="*/ 150 w 376"/>
                <a:gd name="T77" fmla="*/ 186 h 188"/>
                <a:gd name="T78" fmla="*/ 116 w 376"/>
                <a:gd name="T79" fmla="*/ 182 h 188"/>
                <a:gd name="T80" fmla="*/ 84 w 376"/>
                <a:gd name="T81" fmla="*/ 172 h 188"/>
                <a:gd name="T82" fmla="*/ 56 w 376"/>
                <a:gd name="T83" fmla="*/ 162 h 188"/>
                <a:gd name="T84" fmla="*/ 32 w 376"/>
                <a:gd name="T85" fmla="*/ 148 h 188"/>
                <a:gd name="T86" fmla="*/ 22 w 376"/>
                <a:gd name="T87" fmla="*/ 140 h 188"/>
                <a:gd name="T88" fmla="*/ 14 w 376"/>
                <a:gd name="T89" fmla="*/ 132 h 188"/>
                <a:gd name="T90" fmla="*/ 8 w 376"/>
                <a:gd name="T91" fmla="*/ 122 h 188"/>
                <a:gd name="T92" fmla="*/ 4 w 376"/>
                <a:gd name="T93" fmla="*/ 114 h 188"/>
                <a:gd name="T94" fmla="*/ 2 w 376"/>
                <a:gd name="T95" fmla="*/ 104 h 188"/>
                <a:gd name="T96" fmla="*/ 0 w 376"/>
                <a:gd name="T97" fmla="*/ 94 h 1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6"/>
                <a:gd name="T148" fmla="*/ 0 h 188"/>
                <a:gd name="T149" fmla="*/ 376 w 376"/>
                <a:gd name="T150" fmla="*/ 188 h 18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6" h="188">
                  <a:moveTo>
                    <a:pt x="0" y="94"/>
                  </a:moveTo>
                  <a:lnTo>
                    <a:pt x="0" y="94"/>
                  </a:lnTo>
                  <a:lnTo>
                    <a:pt x="2" y="86"/>
                  </a:lnTo>
                  <a:lnTo>
                    <a:pt x="4" y="76"/>
                  </a:lnTo>
                  <a:lnTo>
                    <a:pt x="8" y="66"/>
                  </a:lnTo>
                  <a:lnTo>
                    <a:pt x="14" y="58"/>
                  </a:lnTo>
                  <a:lnTo>
                    <a:pt x="22" y="50"/>
                  </a:lnTo>
                  <a:lnTo>
                    <a:pt x="32" y="42"/>
                  </a:lnTo>
                  <a:lnTo>
                    <a:pt x="56" y="28"/>
                  </a:lnTo>
                  <a:lnTo>
                    <a:pt x="84" y="16"/>
                  </a:lnTo>
                  <a:lnTo>
                    <a:pt x="116" y="8"/>
                  </a:lnTo>
                  <a:lnTo>
                    <a:pt x="150" y="2"/>
                  </a:lnTo>
                  <a:lnTo>
                    <a:pt x="188" y="0"/>
                  </a:lnTo>
                  <a:lnTo>
                    <a:pt x="226" y="2"/>
                  </a:lnTo>
                  <a:lnTo>
                    <a:pt x="262" y="8"/>
                  </a:lnTo>
                  <a:lnTo>
                    <a:pt x="294" y="16"/>
                  </a:lnTo>
                  <a:lnTo>
                    <a:pt x="322" y="28"/>
                  </a:lnTo>
                  <a:lnTo>
                    <a:pt x="344" y="42"/>
                  </a:lnTo>
                  <a:lnTo>
                    <a:pt x="354" y="50"/>
                  </a:lnTo>
                  <a:lnTo>
                    <a:pt x="362" y="58"/>
                  </a:lnTo>
                  <a:lnTo>
                    <a:pt x="368" y="66"/>
                  </a:lnTo>
                  <a:lnTo>
                    <a:pt x="372" y="76"/>
                  </a:lnTo>
                  <a:lnTo>
                    <a:pt x="376" y="86"/>
                  </a:lnTo>
                  <a:lnTo>
                    <a:pt x="376" y="94"/>
                  </a:lnTo>
                  <a:lnTo>
                    <a:pt x="376" y="104"/>
                  </a:lnTo>
                  <a:lnTo>
                    <a:pt x="372" y="114"/>
                  </a:lnTo>
                  <a:lnTo>
                    <a:pt x="368" y="122"/>
                  </a:lnTo>
                  <a:lnTo>
                    <a:pt x="362" y="132"/>
                  </a:lnTo>
                  <a:lnTo>
                    <a:pt x="354" y="140"/>
                  </a:lnTo>
                  <a:lnTo>
                    <a:pt x="344" y="148"/>
                  </a:lnTo>
                  <a:lnTo>
                    <a:pt x="322" y="162"/>
                  </a:lnTo>
                  <a:lnTo>
                    <a:pt x="294" y="172"/>
                  </a:lnTo>
                  <a:lnTo>
                    <a:pt x="262" y="182"/>
                  </a:lnTo>
                  <a:lnTo>
                    <a:pt x="226" y="186"/>
                  </a:lnTo>
                  <a:lnTo>
                    <a:pt x="188" y="188"/>
                  </a:lnTo>
                  <a:lnTo>
                    <a:pt x="150" y="186"/>
                  </a:lnTo>
                  <a:lnTo>
                    <a:pt x="116" y="182"/>
                  </a:lnTo>
                  <a:lnTo>
                    <a:pt x="84" y="172"/>
                  </a:lnTo>
                  <a:lnTo>
                    <a:pt x="56" y="162"/>
                  </a:lnTo>
                  <a:lnTo>
                    <a:pt x="32" y="148"/>
                  </a:lnTo>
                  <a:lnTo>
                    <a:pt x="22" y="140"/>
                  </a:lnTo>
                  <a:lnTo>
                    <a:pt x="14" y="132"/>
                  </a:lnTo>
                  <a:lnTo>
                    <a:pt x="8" y="122"/>
                  </a:lnTo>
                  <a:lnTo>
                    <a:pt x="4" y="114"/>
                  </a:lnTo>
                  <a:lnTo>
                    <a:pt x="2" y="10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B9B9B9">
                <a:alpha val="3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90" name="Freeform 18"/>
            <p:cNvSpPr>
              <a:spLocks/>
            </p:cNvSpPr>
            <p:nvPr/>
          </p:nvSpPr>
          <p:spPr bwMode="auto">
            <a:xfrm>
              <a:off x="1076" y="1442"/>
              <a:ext cx="376" cy="188"/>
            </a:xfrm>
            <a:custGeom>
              <a:avLst/>
              <a:gdLst>
                <a:gd name="T0" fmla="*/ 0 w 376"/>
                <a:gd name="T1" fmla="*/ 94 h 188"/>
                <a:gd name="T2" fmla="*/ 0 w 376"/>
                <a:gd name="T3" fmla="*/ 94 h 188"/>
                <a:gd name="T4" fmla="*/ 2 w 376"/>
                <a:gd name="T5" fmla="*/ 86 h 188"/>
                <a:gd name="T6" fmla="*/ 4 w 376"/>
                <a:gd name="T7" fmla="*/ 76 h 188"/>
                <a:gd name="T8" fmla="*/ 8 w 376"/>
                <a:gd name="T9" fmla="*/ 66 h 188"/>
                <a:gd name="T10" fmla="*/ 14 w 376"/>
                <a:gd name="T11" fmla="*/ 58 h 188"/>
                <a:gd name="T12" fmla="*/ 22 w 376"/>
                <a:gd name="T13" fmla="*/ 50 h 188"/>
                <a:gd name="T14" fmla="*/ 32 w 376"/>
                <a:gd name="T15" fmla="*/ 42 h 188"/>
                <a:gd name="T16" fmla="*/ 56 w 376"/>
                <a:gd name="T17" fmla="*/ 28 h 188"/>
                <a:gd name="T18" fmla="*/ 84 w 376"/>
                <a:gd name="T19" fmla="*/ 16 h 188"/>
                <a:gd name="T20" fmla="*/ 116 w 376"/>
                <a:gd name="T21" fmla="*/ 8 h 188"/>
                <a:gd name="T22" fmla="*/ 150 w 376"/>
                <a:gd name="T23" fmla="*/ 2 h 188"/>
                <a:gd name="T24" fmla="*/ 188 w 376"/>
                <a:gd name="T25" fmla="*/ 0 h 188"/>
                <a:gd name="T26" fmla="*/ 188 w 376"/>
                <a:gd name="T27" fmla="*/ 0 h 188"/>
                <a:gd name="T28" fmla="*/ 226 w 376"/>
                <a:gd name="T29" fmla="*/ 2 h 188"/>
                <a:gd name="T30" fmla="*/ 262 w 376"/>
                <a:gd name="T31" fmla="*/ 8 h 188"/>
                <a:gd name="T32" fmla="*/ 294 w 376"/>
                <a:gd name="T33" fmla="*/ 16 h 188"/>
                <a:gd name="T34" fmla="*/ 322 w 376"/>
                <a:gd name="T35" fmla="*/ 28 h 188"/>
                <a:gd name="T36" fmla="*/ 344 w 376"/>
                <a:gd name="T37" fmla="*/ 42 h 188"/>
                <a:gd name="T38" fmla="*/ 354 w 376"/>
                <a:gd name="T39" fmla="*/ 50 h 188"/>
                <a:gd name="T40" fmla="*/ 362 w 376"/>
                <a:gd name="T41" fmla="*/ 58 h 188"/>
                <a:gd name="T42" fmla="*/ 368 w 376"/>
                <a:gd name="T43" fmla="*/ 66 h 188"/>
                <a:gd name="T44" fmla="*/ 372 w 376"/>
                <a:gd name="T45" fmla="*/ 76 h 188"/>
                <a:gd name="T46" fmla="*/ 376 w 376"/>
                <a:gd name="T47" fmla="*/ 86 h 188"/>
                <a:gd name="T48" fmla="*/ 376 w 376"/>
                <a:gd name="T49" fmla="*/ 94 h 188"/>
                <a:gd name="T50" fmla="*/ 376 w 376"/>
                <a:gd name="T51" fmla="*/ 94 h 188"/>
                <a:gd name="T52" fmla="*/ 376 w 376"/>
                <a:gd name="T53" fmla="*/ 104 h 188"/>
                <a:gd name="T54" fmla="*/ 372 w 376"/>
                <a:gd name="T55" fmla="*/ 114 h 188"/>
                <a:gd name="T56" fmla="*/ 368 w 376"/>
                <a:gd name="T57" fmla="*/ 122 h 188"/>
                <a:gd name="T58" fmla="*/ 362 w 376"/>
                <a:gd name="T59" fmla="*/ 132 h 188"/>
                <a:gd name="T60" fmla="*/ 354 w 376"/>
                <a:gd name="T61" fmla="*/ 140 h 188"/>
                <a:gd name="T62" fmla="*/ 344 w 376"/>
                <a:gd name="T63" fmla="*/ 148 h 188"/>
                <a:gd name="T64" fmla="*/ 322 w 376"/>
                <a:gd name="T65" fmla="*/ 162 h 188"/>
                <a:gd name="T66" fmla="*/ 294 w 376"/>
                <a:gd name="T67" fmla="*/ 172 h 188"/>
                <a:gd name="T68" fmla="*/ 262 w 376"/>
                <a:gd name="T69" fmla="*/ 182 h 188"/>
                <a:gd name="T70" fmla="*/ 226 w 376"/>
                <a:gd name="T71" fmla="*/ 186 h 188"/>
                <a:gd name="T72" fmla="*/ 188 w 376"/>
                <a:gd name="T73" fmla="*/ 188 h 188"/>
                <a:gd name="T74" fmla="*/ 188 w 376"/>
                <a:gd name="T75" fmla="*/ 188 h 188"/>
                <a:gd name="T76" fmla="*/ 150 w 376"/>
                <a:gd name="T77" fmla="*/ 186 h 188"/>
                <a:gd name="T78" fmla="*/ 116 w 376"/>
                <a:gd name="T79" fmla="*/ 182 h 188"/>
                <a:gd name="T80" fmla="*/ 84 w 376"/>
                <a:gd name="T81" fmla="*/ 172 h 188"/>
                <a:gd name="T82" fmla="*/ 56 w 376"/>
                <a:gd name="T83" fmla="*/ 162 h 188"/>
                <a:gd name="T84" fmla="*/ 32 w 376"/>
                <a:gd name="T85" fmla="*/ 148 h 188"/>
                <a:gd name="T86" fmla="*/ 22 w 376"/>
                <a:gd name="T87" fmla="*/ 140 h 188"/>
                <a:gd name="T88" fmla="*/ 14 w 376"/>
                <a:gd name="T89" fmla="*/ 132 h 188"/>
                <a:gd name="T90" fmla="*/ 8 w 376"/>
                <a:gd name="T91" fmla="*/ 122 h 188"/>
                <a:gd name="T92" fmla="*/ 4 w 376"/>
                <a:gd name="T93" fmla="*/ 114 h 188"/>
                <a:gd name="T94" fmla="*/ 2 w 376"/>
                <a:gd name="T95" fmla="*/ 104 h 188"/>
                <a:gd name="T96" fmla="*/ 0 w 376"/>
                <a:gd name="T97" fmla="*/ 94 h 1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6"/>
                <a:gd name="T148" fmla="*/ 0 h 188"/>
                <a:gd name="T149" fmla="*/ 376 w 376"/>
                <a:gd name="T150" fmla="*/ 188 h 18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6" h="188">
                  <a:moveTo>
                    <a:pt x="0" y="94"/>
                  </a:moveTo>
                  <a:lnTo>
                    <a:pt x="0" y="94"/>
                  </a:lnTo>
                  <a:lnTo>
                    <a:pt x="2" y="86"/>
                  </a:lnTo>
                  <a:lnTo>
                    <a:pt x="4" y="76"/>
                  </a:lnTo>
                  <a:lnTo>
                    <a:pt x="8" y="66"/>
                  </a:lnTo>
                  <a:lnTo>
                    <a:pt x="14" y="58"/>
                  </a:lnTo>
                  <a:lnTo>
                    <a:pt x="22" y="50"/>
                  </a:lnTo>
                  <a:lnTo>
                    <a:pt x="32" y="42"/>
                  </a:lnTo>
                  <a:lnTo>
                    <a:pt x="56" y="28"/>
                  </a:lnTo>
                  <a:lnTo>
                    <a:pt x="84" y="16"/>
                  </a:lnTo>
                  <a:lnTo>
                    <a:pt x="116" y="8"/>
                  </a:lnTo>
                  <a:lnTo>
                    <a:pt x="150" y="2"/>
                  </a:lnTo>
                  <a:lnTo>
                    <a:pt x="188" y="0"/>
                  </a:lnTo>
                  <a:lnTo>
                    <a:pt x="226" y="2"/>
                  </a:lnTo>
                  <a:lnTo>
                    <a:pt x="262" y="8"/>
                  </a:lnTo>
                  <a:lnTo>
                    <a:pt x="294" y="16"/>
                  </a:lnTo>
                  <a:lnTo>
                    <a:pt x="322" y="28"/>
                  </a:lnTo>
                  <a:lnTo>
                    <a:pt x="344" y="42"/>
                  </a:lnTo>
                  <a:lnTo>
                    <a:pt x="354" y="50"/>
                  </a:lnTo>
                  <a:lnTo>
                    <a:pt x="362" y="58"/>
                  </a:lnTo>
                  <a:lnTo>
                    <a:pt x="368" y="66"/>
                  </a:lnTo>
                  <a:lnTo>
                    <a:pt x="372" y="76"/>
                  </a:lnTo>
                  <a:lnTo>
                    <a:pt x="376" y="86"/>
                  </a:lnTo>
                  <a:lnTo>
                    <a:pt x="376" y="94"/>
                  </a:lnTo>
                  <a:lnTo>
                    <a:pt x="376" y="104"/>
                  </a:lnTo>
                  <a:lnTo>
                    <a:pt x="372" y="114"/>
                  </a:lnTo>
                  <a:lnTo>
                    <a:pt x="368" y="122"/>
                  </a:lnTo>
                  <a:lnTo>
                    <a:pt x="362" y="132"/>
                  </a:lnTo>
                  <a:lnTo>
                    <a:pt x="354" y="140"/>
                  </a:lnTo>
                  <a:lnTo>
                    <a:pt x="344" y="148"/>
                  </a:lnTo>
                  <a:lnTo>
                    <a:pt x="322" y="162"/>
                  </a:lnTo>
                  <a:lnTo>
                    <a:pt x="294" y="172"/>
                  </a:lnTo>
                  <a:lnTo>
                    <a:pt x="262" y="182"/>
                  </a:lnTo>
                  <a:lnTo>
                    <a:pt x="226" y="186"/>
                  </a:lnTo>
                  <a:lnTo>
                    <a:pt x="188" y="188"/>
                  </a:lnTo>
                  <a:lnTo>
                    <a:pt x="150" y="186"/>
                  </a:lnTo>
                  <a:lnTo>
                    <a:pt x="116" y="182"/>
                  </a:lnTo>
                  <a:lnTo>
                    <a:pt x="84" y="172"/>
                  </a:lnTo>
                  <a:lnTo>
                    <a:pt x="56" y="162"/>
                  </a:lnTo>
                  <a:lnTo>
                    <a:pt x="32" y="148"/>
                  </a:lnTo>
                  <a:lnTo>
                    <a:pt x="22" y="140"/>
                  </a:lnTo>
                  <a:lnTo>
                    <a:pt x="14" y="132"/>
                  </a:lnTo>
                  <a:lnTo>
                    <a:pt x="8" y="122"/>
                  </a:lnTo>
                  <a:lnTo>
                    <a:pt x="4" y="114"/>
                  </a:lnTo>
                  <a:lnTo>
                    <a:pt x="2" y="104"/>
                  </a:lnTo>
                  <a:lnTo>
                    <a:pt x="0" y="9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0444" name="Group 23"/>
          <p:cNvGrpSpPr>
            <a:grpSpLocks noChangeAspect="1"/>
          </p:cNvGrpSpPr>
          <p:nvPr/>
        </p:nvGrpSpPr>
        <p:grpSpPr bwMode="auto">
          <a:xfrm>
            <a:off x="5975350" y="2700338"/>
            <a:ext cx="1727200" cy="873125"/>
            <a:chOff x="884" y="1344"/>
            <a:chExt cx="760" cy="384"/>
          </a:xfrm>
        </p:grpSpPr>
        <p:sp>
          <p:nvSpPr>
            <p:cNvPr id="60479" name="AutoShape 24"/>
            <p:cNvSpPr>
              <a:spLocks noChangeAspect="1" noChangeArrowheads="1" noTextEdit="1"/>
            </p:cNvSpPr>
            <p:nvPr/>
          </p:nvSpPr>
          <p:spPr bwMode="auto">
            <a:xfrm>
              <a:off x="884" y="1344"/>
              <a:ext cx="760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80" name="Freeform 25"/>
            <p:cNvSpPr>
              <a:spLocks noEditPoints="1"/>
            </p:cNvSpPr>
            <p:nvPr/>
          </p:nvSpPr>
          <p:spPr bwMode="auto">
            <a:xfrm>
              <a:off x="888" y="1348"/>
              <a:ext cx="752" cy="376"/>
            </a:xfrm>
            <a:custGeom>
              <a:avLst/>
              <a:gdLst>
                <a:gd name="T0" fmla="*/ 0 w 752"/>
                <a:gd name="T1" fmla="*/ 188 h 376"/>
                <a:gd name="T2" fmla="*/ 8 w 752"/>
                <a:gd name="T3" fmla="*/ 150 h 376"/>
                <a:gd name="T4" fmla="*/ 30 w 752"/>
                <a:gd name="T5" fmla="*/ 116 h 376"/>
                <a:gd name="T6" fmla="*/ 64 w 752"/>
                <a:gd name="T7" fmla="*/ 84 h 376"/>
                <a:gd name="T8" fmla="*/ 110 w 752"/>
                <a:gd name="T9" fmla="*/ 56 h 376"/>
                <a:gd name="T10" fmla="*/ 166 w 752"/>
                <a:gd name="T11" fmla="*/ 34 h 376"/>
                <a:gd name="T12" fmla="*/ 230 w 752"/>
                <a:gd name="T13" fmla="*/ 16 h 376"/>
                <a:gd name="T14" fmla="*/ 300 w 752"/>
                <a:gd name="T15" fmla="*/ 4 h 376"/>
                <a:gd name="T16" fmla="*/ 376 w 752"/>
                <a:gd name="T17" fmla="*/ 0 h 376"/>
                <a:gd name="T18" fmla="*/ 414 w 752"/>
                <a:gd name="T19" fmla="*/ 2 h 376"/>
                <a:gd name="T20" fmla="*/ 488 w 752"/>
                <a:gd name="T21" fmla="*/ 10 h 376"/>
                <a:gd name="T22" fmla="*/ 556 w 752"/>
                <a:gd name="T23" fmla="*/ 24 h 376"/>
                <a:gd name="T24" fmla="*/ 616 w 752"/>
                <a:gd name="T25" fmla="*/ 44 h 376"/>
                <a:gd name="T26" fmla="*/ 666 w 752"/>
                <a:gd name="T27" fmla="*/ 70 h 376"/>
                <a:gd name="T28" fmla="*/ 708 w 752"/>
                <a:gd name="T29" fmla="*/ 100 h 376"/>
                <a:gd name="T30" fmla="*/ 736 w 752"/>
                <a:gd name="T31" fmla="*/ 132 h 376"/>
                <a:gd name="T32" fmla="*/ 750 w 752"/>
                <a:gd name="T33" fmla="*/ 170 h 376"/>
                <a:gd name="T34" fmla="*/ 752 w 752"/>
                <a:gd name="T35" fmla="*/ 188 h 376"/>
                <a:gd name="T36" fmla="*/ 746 w 752"/>
                <a:gd name="T37" fmla="*/ 226 h 376"/>
                <a:gd name="T38" fmla="*/ 724 w 752"/>
                <a:gd name="T39" fmla="*/ 262 h 376"/>
                <a:gd name="T40" fmla="*/ 688 w 752"/>
                <a:gd name="T41" fmla="*/ 294 h 376"/>
                <a:gd name="T42" fmla="*/ 642 w 752"/>
                <a:gd name="T43" fmla="*/ 322 h 376"/>
                <a:gd name="T44" fmla="*/ 586 w 752"/>
                <a:gd name="T45" fmla="*/ 344 h 376"/>
                <a:gd name="T46" fmla="*/ 522 w 752"/>
                <a:gd name="T47" fmla="*/ 362 h 376"/>
                <a:gd name="T48" fmla="*/ 452 w 752"/>
                <a:gd name="T49" fmla="*/ 372 h 376"/>
                <a:gd name="T50" fmla="*/ 376 w 752"/>
                <a:gd name="T51" fmla="*/ 376 h 376"/>
                <a:gd name="T52" fmla="*/ 338 w 752"/>
                <a:gd name="T53" fmla="*/ 376 h 376"/>
                <a:gd name="T54" fmla="*/ 264 w 752"/>
                <a:gd name="T55" fmla="*/ 368 h 376"/>
                <a:gd name="T56" fmla="*/ 196 w 752"/>
                <a:gd name="T57" fmla="*/ 354 h 376"/>
                <a:gd name="T58" fmla="*/ 136 w 752"/>
                <a:gd name="T59" fmla="*/ 334 h 376"/>
                <a:gd name="T60" fmla="*/ 86 w 752"/>
                <a:gd name="T61" fmla="*/ 308 h 376"/>
                <a:gd name="T62" fmla="*/ 46 w 752"/>
                <a:gd name="T63" fmla="*/ 278 h 376"/>
                <a:gd name="T64" fmla="*/ 16 w 752"/>
                <a:gd name="T65" fmla="*/ 244 h 376"/>
                <a:gd name="T66" fmla="*/ 2 w 752"/>
                <a:gd name="T67" fmla="*/ 208 h 376"/>
                <a:gd name="T68" fmla="*/ 188 w 752"/>
                <a:gd name="T69" fmla="*/ 188 h 376"/>
                <a:gd name="T70" fmla="*/ 190 w 752"/>
                <a:gd name="T71" fmla="*/ 198 h 376"/>
                <a:gd name="T72" fmla="*/ 196 w 752"/>
                <a:gd name="T73" fmla="*/ 216 h 376"/>
                <a:gd name="T74" fmla="*/ 210 w 752"/>
                <a:gd name="T75" fmla="*/ 234 h 376"/>
                <a:gd name="T76" fmla="*/ 244 w 752"/>
                <a:gd name="T77" fmla="*/ 256 h 376"/>
                <a:gd name="T78" fmla="*/ 304 w 752"/>
                <a:gd name="T79" fmla="*/ 276 h 376"/>
                <a:gd name="T80" fmla="*/ 376 w 752"/>
                <a:gd name="T81" fmla="*/ 282 h 376"/>
                <a:gd name="T82" fmla="*/ 414 w 752"/>
                <a:gd name="T83" fmla="*/ 280 h 376"/>
                <a:gd name="T84" fmla="*/ 482 w 752"/>
                <a:gd name="T85" fmla="*/ 266 h 376"/>
                <a:gd name="T86" fmla="*/ 532 w 752"/>
                <a:gd name="T87" fmla="*/ 242 h 376"/>
                <a:gd name="T88" fmla="*/ 550 w 752"/>
                <a:gd name="T89" fmla="*/ 226 h 376"/>
                <a:gd name="T90" fmla="*/ 560 w 752"/>
                <a:gd name="T91" fmla="*/ 208 h 376"/>
                <a:gd name="T92" fmla="*/ 564 w 752"/>
                <a:gd name="T93" fmla="*/ 188 h 376"/>
                <a:gd name="T94" fmla="*/ 564 w 752"/>
                <a:gd name="T95" fmla="*/ 180 h 376"/>
                <a:gd name="T96" fmla="*/ 556 w 752"/>
                <a:gd name="T97" fmla="*/ 160 h 376"/>
                <a:gd name="T98" fmla="*/ 542 w 752"/>
                <a:gd name="T99" fmla="*/ 144 h 376"/>
                <a:gd name="T100" fmla="*/ 510 w 752"/>
                <a:gd name="T101" fmla="*/ 122 h 376"/>
                <a:gd name="T102" fmla="*/ 450 w 752"/>
                <a:gd name="T103" fmla="*/ 102 h 376"/>
                <a:gd name="T104" fmla="*/ 376 w 752"/>
                <a:gd name="T105" fmla="*/ 94 h 376"/>
                <a:gd name="T106" fmla="*/ 338 w 752"/>
                <a:gd name="T107" fmla="*/ 96 h 376"/>
                <a:gd name="T108" fmla="*/ 272 w 752"/>
                <a:gd name="T109" fmla="*/ 110 h 376"/>
                <a:gd name="T110" fmla="*/ 220 w 752"/>
                <a:gd name="T111" fmla="*/ 136 h 376"/>
                <a:gd name="T112" fmla="*/ 202 w 752"/>
                <a:gd name="T113" fmla="*/ 152 h 376"/>
                <a:gd name="T114" fmla="*/ 192 w 752"/>
                <a:gd name="T115" fmla="*/ 170 h 376"/>
                <a:gd name="T116" fmla="*/ 188 w 752"/>
                <a:gd name="T117" fmla="*/ 188 h 37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52"/>
                <a:gd name="T178" fmla="*/ 0 h 376"/>
                <a:gd name="T179" fmla="*/ 752 w 752"/>
                <a:gd name="T180" fmla="*/ 376 h 37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52" h="376">
                  <a:moveTo>
                    <a:pt x="0" y="188"/>
                  </a:moveTo>
                  <a:lnTo>
                    <a:pt x="0" y="188"/>
                  </a:lnTo>
                  <a:lnTo>
                    <a:pt x="2" y="170"/>
                  </a:lnTo>
                  <a:lnTo>
                    <a:pt x="8" y="150"/>
                  </a:lnTo>
                  <a:lnTo>
                    <a:pt x="16" y="132"/>
                  </a:lnTo>
                  <a:lnTo>
                    <a:pt x="30" y="116"/>
                  </a:lnTo>
                  <a:lnTo>
                    <a:pt x="46" y="100"/>
                  </a:lnTo>
                  <a:lnTo>
                    <a:pt x="64" y="84"/>
                  </a:lnTo>
                  <a:lnTo>
                    <a:pt x="86" y="70"/>
                  </a:lnTo>
                  <a:lnTo>
                    <a:pt x="110" y="56"/>
                  </a:lnTo>
                  <a:lnTo>
                    <a:pt x="136" y="44"/>
                  </a:lnTo>
                  <a:lnTo>
                    <a:pt x="166" y="34"/>
                  </a:lnTo>
                  <a:lnTo>
                    <a:pt x="196" y="24"/>
                  </a:lnTo>
                  <a:lnTo>
                    <a:pt x="230" y="16"/>
                  </a:lnTo>
                  <a:lnTo>
                    <a:pt x="264" y="10"/>
                  </a:lnTo>
                  <a:lnTo>
                    <a:pt x="300" y="4"/>
                  </a:lnTo>
                  <a:lnTo>
                    <a:pt x="338" y="2"/>
                  </a:lnTo>
                  <a:lnTo>
                    <a:pt x="376" y="0"/>
                  </a:lnTo>
                  <a:lnTo>
                    <a:pt x="414" y="2"/>
                  </a:lnTo>
                  <a:lnTo>
                    <a:pt x="452" y="4"/>
                  </a:lnTo>
                  <a:lnTo>
                    <a:pt x="488" y="10"/>
                  </a:lnTo>
                  <a:lnTo>
                    <a:pt x="522" y="16"/>
                  </a:lnTo>
                  <a:lnTo>
                    <a:pt x="556" y="24"/>
                  </a:lnTo>
                  <a:lnTo>
                    <a:pt x="586" y="34"/>
                  </a:lnTo>
                  <a:lnTo>
                    <a:pt x="616" y="44"/>
                  </a:lnTo>
                  <a:lnTo>
                    <a:pt x="642" y="56"/>
                  </a:lnTo>
                  <a:lnTo>
                    <a:pt x="666" y="70"/>
                  </a:lnTo>
                  <a:lnTo>
                    <a:pt x="688" y="84"/>
                  </a:lnTo>
                  <a:lnTo>
                    <a:pt x="708" y="100"/>
                  </a:lnTo>
                  <a:lnTo>
                    <a:pt x="724" y="116"/>
                  </a:lnTo>
                  <a:lnTo>
                    <a:pt x="736" y="132"/>
                  </a:lnTo>
                  <a:lnTo>
                    <a:pt x="746" y="150"/>
                  </a:lnTo>
                  <a:lnTo>
                    <a:pt x="750" y="170"/>
                  </a:lnTo>
                  <a:lnTo>
                    <a:pt x="752" y="188"/>
                  </a:lnTo>
                  <a:lnTo>
                    <a:pt x="750" y="208"/>
                  </a:lnTo>
                  <a:lnTo>
                    <a:pt x="746" y="226"/>
                  </a:lnTo>
                  <a:lnTo>
                    <a:pt x="736" y="244"/>
                  </a:lnTo>
                  <a:lnTo>
                    <a:pt x="724" y="262"/>
                  </a:lnTo>
                  <a:lnTo>
                    <a:pt x="708" y="278"/>
                  </a:lnTo>
                  <a:lnTo>
                    <a:pt x="688" y="294"/>
                  </a:lnTo>
                  <a:lnTo>
                    <a:pt x="666" y="308"/>
                  </a:lnTo>
                  <a:lnTo>
                    <a:pt x="642" y="322"/>
                  </a:lnTo>
                  <a:lnTo>
                    <a:pt x="616" y="334"/>
                  </a:lnTo>
                  <a:lnTo>
                    <a:pt x="586" y="344"/>
                  </a:lnTo>
                  <a:lnTo>
                    <a:pt x="556" y="354"/>
                  </a:lnTo>
                  <a:lnTo>
                    <a:pt x="522" y="362"/>
                  </a:lnTo>
                  <a:lnTo>
                    <a:pt x="488" y="368"/>
                  </a:lnTo>
                  <a:lnTo>
                    <a:pt x="452" y="372"/>
                  </a:lnTo>
                  <a:lnTo>
                    <a:pt x="414" y="376"/>
                  </a:lnTo>
                  <a:lnTo>
                    <a:pt x="376" y="376"/>
                  </a:lnTo>
                  <a:lnTo>
                    <a:pt x="338" y="376"/>
                  </a:lnTo>
                  <a:lnTo>
                    <a:pt x="300" y="372"/>
                  </a:lnTo>
                  <a:lnTo>
                    <a:pt x="264" y="368"/>
                  </a:lnTo>
                  <a:lnTo>
                    <a:pt x="230" y="362"/>
                  </a:lnTo>
                  <a:lnTo>
                    <a:pt x="196" y="354"/>
                  </a:lnTo>
                  <a:lnTo>
                    <a:pt x="166" y="344"/>
                  </a:lnTo>
                  <a:lnTo>
                    <a:pt x="136" y="334"/>
                  </a:lnTo>
                  <a:lnTo>
                    <a:pt x="110" y="322"/>
                  </a:lnTo>
                  <a:lnTo>
                    <a:pt x="86" y="308"/>
                  </a:lnTo>
                  <a:lnTo>
                    <a:pt x="64" y="294"/>
                  </a:lnTo>
                  <a:lnTo>
                    <a:pt x="46" y="278"/>
                  </a:lnTo>
                  <a:lnTo>
                    <a:pt x="30" y="262"/>
                  </a:lnTo>
                  <a:lnTo>
                    <a:pt x="16" y="244"/>
                  </a:lnTo>
                  <a:lnTo>
                    <a:pt x="8" y="226"/>
                  </a:lnTo>
                  <a:lnTo>
                    <a:pt x="2" y="208"/>
                  </a:lnTo>
                  <a:lnTo>
                    <a:pt x="0" y="188"/>
                  </a:lnTo>
                  <a:close/>
                  <a:moveTo>
                    <a:pt x="188" y="188"/>
                  </a:moveTo>
                  <a:lnTo>
                    <a:pt x="188" y="188"/>
                  </a:lnTo>
                  <a:lnTo>
                    <a:pt x="190" y="198"/>
                  </a:lnTo>
                  <a:lnTo>
                    <a:pt x="192" y="208"/>
                  </a:lnTo>
                  <a:lnTo>
                    <a:pt x="196" y="216"/>
                  </a:lnTo>
                  <a:lnTo>
                    <a:pt x="202" y="226"/>
                  </a:lnTo>
                  <a:lnTo>
                    <a:pt x="210" y="234"/>
                  </a:lnTo>
                  <a:lnTo>
                    <a:pt x="220" y="242"/>
                  </a:lnTo>
                  <a:lnTo>
                    <a:pt x="244" y="256"/>
                  </a:lnTo>
                  <a:lnTo>
                    <a:pt x="272" y="266"/>
                  </a:lnTo>
                  <a:lnTo>
                    <a:pt x="304" y="276"/>
                  </a:lnTo>
                  <a:lnTo>
                    <a:pt x="338" y="280"/>
                  </a:lnTo>
                  <a:lnTo>
                    <a:pt x="376" y="282"/>
                  </a:lnTo>
                  <a:lnTo>
                    <a:pt x="414" y="280"/>
                  </a:lnTo>
                  <a:lnTo>
                    <a:pt x="450" y="276"/>
                  </a:lnTo>
                  <a:lnTo>
                    <a:pt x="482" y="266"/>
                  </a:lnTo>
                  <a:lnTo>
                    <a:pt x="510" y="256"/>
                  </a:lnTo>
                  <a:lnTo>
                    <a:pt x="532" y="242"/>
                  </a:lnTo>
                  <a:lnTo>
                    <a:pt x="542" y="234"/>
                  </a:lnTo>
                  <a:lnTo>
                    <a:pt x="550" y="226"/>
                  </a:lnTo>
                  <a:lnTo>
                    <a:pt x="556" y="216"/>
                  </a:lnTo>
                  <a:lnTo>
                    <a:pt x="560" y="208"/>
                  </a:lnTo>
                  <a:lnTo>
                    <a:pt x="564" y="198"/>
                  </a:lnTo>
                  <a:lnTo>
                    <a:pt x="564" y="188"/>
                  </a:lnTo>
                  <a:lnTo>
                    <a:pt x="564" y="180"/>
                  </a:lnTo>
                  <a:lnTo>
                    <a:pt x="560" y="170"/>
                  </a:lnTo>
                  <a:lnTo>
                    <a:pt x="556" y="160"/>
                  </a:lnTo>
                  <a:lnTo>
                    <a:pt x="550" y="152"/>
                  </a:lnTo>
                  <a:lnTo>
                    <a:pt x="542" y="144"/>
                  </a:lnTo>
                  <a:lnTo>
                    <a:pt x="532" y="136"/>
                  </a:lnTo>
                  <a:lnTo>
                    <a:pt x="510" y="122"/>
                  </a:lnTo>
                  <a:lnTo>
                    <a:pt x="482" y="110"/>
                  </a:lnTo>
                  <a:lnTo>
                    <a:pt x="450" y="102"/>
                  </a:lnTo>
                  <a:lnTo>
                    <a:pt x="414" y="96"/>
                  </a:lnTo>
                  <a:lnTo>
                    <a:pt x="376" y="94"/>
                  </a:lnTo>
                  <a:lnTo>
                    <a:pt x="338" y="96"/>
                  </a:lnTo>
                  <a:lnTo>
                    <a:pt x="304" y="102"/>
                  </a:lnTo>
                  <a:lnTo>
                    <a:pt x="272" y="110"/>
                  </a:lnTo>
                  <a:lnTo>
                    <a:pt x="244" y="122"/>
                  </a:lnTo>
                  <a:lnTo>
                    <a:pt x="220" y="136"/>
                  </a:lnTo>
                  <a:lnTo>
                    <a:pt x="210" y="144"/>
                  </a:lnTo>
                  <a:lnTo>
                    <a:pt x="202" y="152"/>
                  </a:lnTo>
                  <a:lnTo>
                    <a:pt x="196" y="160"/>
                  </a:lnTo>
                  <a:lnTo>
                    <a:pt x="192" y="170"/>
                  </a:lnTo>
                  <a:lnTo>
                    <a:pt x="190" y="180"/>
                  </a:lnTo>
                  <a:lnTo>
                    <a:pt x="188" y="188"/>
                  </a:lnTo>
                  <a:close/>
                </a:path>
              </a:pathLst>
            </a:custGeom>
            <a:solidFill>
              <a:srgbClr val="D9D9D9">
                <a:alpha val="3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81" name="Freeform 26"/>
            <p:cNvSpPr>
              <a:spLocks/>
            </p:cNvSpPr>
            <p:nvPr/>
          </p:nvSpPr>
          <p:spPr bwMode="auto">
            <a:xfrm>
              <a:off x="888" y="1348"/>
              <a:ext cx="752" cy="376"/>
            </a:xfrm>
            <a:custGeom>
              <a:avLst/>
              <a:gdLst>
                <a:gd name="T0" fmla="*/ 0 w 752"/>
                <a:gd name="T1" fmla="*/ 188 h 376"/>
                <a:gd name="T2" fmla="*/ 8 w 752"/>
                <a:gd name="T3" fmla="*/ 150 h 376"/>
                <a:gd name="T4" fmla="*/ 30 w 752"/>
                <a:gd name="T5" fmla="*/ 116 h 376"/>
                <a:gd name="T6" fmla="*/ 64 w 752"/>
                <a:gd name="T7" fmla="*/ 84 h 376"/>
                <a:gd name="T8" fmla="*/ 110 w 752"/>
                <a:gd name="T9" fmla="*/ 56 h 376"/>
                <a:gd name="T10" fmla="*/ 166 w 752"/>
                <a:gd name="T11" fmla="*/ 34 h 376"/>
                <a:gd name="T12" fmla="*/ 230 w 752"/>
                <a:gd name="T13" fmla="*/ 16 h 376"/>
                <a:gd name="T14" fmla="*/ 300 w 752"/>
                <a:gd name="T15" fmla="*/ 4 h 376"/>
                <a:gd name="T16" fmla="*/ 376 w 752"/>
                <a:gd name="T17" fmla="*/ 0 h 376"/>
                <a:gd name="T18" fmla="*/ 414 w 752"/>
                <a:gd name="T19" fmla="*/ 2 h 376"/>
                <a:gd name="T20" fmla="*/ 488 w 752"/>
                <a:gd name="T21" fmla="*/ 10 h 376"/>
                <a:gd name="T22" fmla="*/ 556 w 752"/>
                <a:gd name="T23" fmla="*/ 24 h 376"/>
                <a:gd name="T24" fmla="*/ 616 w 752"/>
                <a:gd name="T25" fmla="*/ 44 h 376"/>
                <a:gd name="T26" fmla="*/ 666 w 752"/>
                <a:gd name="T27" fmla="*/ 70 h 376"/>
                <a:gd name="T28" fmla="*/ 708 w 752"/>
                <a:gd name="T29" fmla="*/ 100 h 376"/>
                <a:gd name="T30" fmla="*/ 736 w 752"/>
                <a:gd name="T31" fmla="*/ 132 h 376"/>
                <a:gd name="T32" fmla="*/ 750 w 752"/>
                <a:gd name="T33" fmla="*/ 170 h 376"/>
                <a:gd name="T34" fmla="*/ 752 w 752"/>
                <a:gd name="T35" fmla="*/ 188 h 376"/>
                <a:gd name="T36" fmla="*/ 746 w 752"/>
                <a:gd name="T37" fmla="*/ 226 h 376"/>
                <a:gd name="T38" fmla="*/ 724 w 752"/>
                <a:gd name="T39" fmla="*/ 262 h 376"/>
                <a:gd name="T40" fmla="*/ 688 w 752"/>
                <a:gd name="T41" fmla="*/ 294 h 376"/>
                <a:gd name="T42" fmla="*/ 642 w 752"/>
                <a:gd name="T43" fmla="*/ 322 h 376"/>
                <a:gd name="T44" fmla="*/ 586 w 752"/>
                <a:gd name="T45" fmla="*/ 344 h 376"/>
                <a:gd name="T46" fmla="*/ 522 w 752"/>
                <a:gd name="T47" fmla="*/ 362 h 376"/>
                <a:gd name="T48" fmla="*/ 452 w 752"/>
                <a:gd name="T49" fmla="*/ 372 h 376"/>
                <a:gd name="T50" fmla="*/ 376 w 752"/>
                <a:gd name="T51" fmla="*/ 376 h 376"/>
                <a:gd name="T52" fmla="*/ 338 w 752"/>
                <a:gd name="T53" fmla="*/ 376 h 376"/>
                <a:gd name="T54" fmla="*/ 264 w 752"/>
                <a:gd name="T55" fmla="*/ 368 h 376"/>
                <a:gd name="T56" fmla="*/ 196 w 752"/>
                <a:gd name="T57" fmla="*/ 354 h 376"/>
                <a:gd name="T58" fmla="*/ 136 w 752"/>
                <a:gd name="T59" fmla="*/ 334 h 376"/>
                <a:gd name="T60" fmla="*/ 86 w 752"/>
                <a:gd name="T61" fmla="*/ 308 h 376"/>
                <a:gd name="T62" fmla="*/ 46 w 752"/>
                <a:gd name="T63" fmla="*/ 278 h 376"/>
                <a:gd name="T64" fmla="*/ 16 w 752"/>
                <a:gd name="T65" fmla="*/ 244 h 376"/>
                <a:gd name="T66" fmla="*/ 2 w 752"/>
                <a:gd name="T67" fmla="*/ 208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52"/>
                <a:gd name="T103" fmla="*/ 0 h 376"/>
                <a:gd name="T104" fmla="*/ 752 w 752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52" h="376">
                  <a:moveTo>
                    <a:pt x="0" y="188"/>
                  </a:moveTo>
                  <a:lnTo>
                    <a:pt x="0" y="188"/>
                  </a:lnTo>
                  <a:lnTo>
                    <a:pt x="2" y="170"/>
                  </a:lnTo>
                  <a:lnTo>
                    <a:pt x="8" y="150"/>
                  </a:lnTo>
                  <a:lnTo>
                    <a:pt x="16" y="132"/>
                  </a:lnTo>
                  <a:lnTo>
                    <a:pt x="30" y="116"/>
                  </a:lnTo>
                  <a:lnTo>
                    <a:pt x="46" y="100"/>
                  </a:lnTo>
                  <a:lnTo>
                    <a:pt x="64" y="84"/>
                  </a:lnTo>
                  <a:lnTo>
                    <a:pt x="86" y="70"/>
                  </a:lnTo>
                  <a:lnTo>
                    <a:pt x="110" y="56"/>
                  </a:lnTo>
                  <a:lnTo>
                    <a:pt x="136" y="44"/>
                  </a:lnTo>
                  <a:lnTo>
                    <a:pt x="166" y="34"/>
                  </a:lnTo>
                  <a:lnTo>
                    <a:pt x="196" y="24"/>
                  </a:lnTo>
                  <a:lnTo>
                    <a:pt x="230" y="16"/>
                  </a:lnTo>
                  <a:lnTo>
                    <a:pt x="264" y="10"/>
                  </a:lnTo>
                  <a:lnTo>
                    <a:pt x="300" y="4"/>
                  </a:lnTo>
                  <a:lnTo>
                    <a:pt x="338" y="2"/>
                  </a:lnTo>
                  <a:lnTo>
                    <a:pt x="376" y="0"/>
                  </a:lnTo>
                  <a:lnTo>
                    <a:pt x="414" y="2"/>
                  </a:lnTo>
                  <a:lnTo>
                    <a:pt x="452" y="4"/>
                  </a:lnTo>
                  <a:lnTo>
                    <a:pt x="488" y="10"/>
                  </a:lnTo>
                  <a:lnTo>
                    <a:pt x="522" y="16"/>
                  </a:lnTo>
                  <a:lnTo>
                    <a:pt x="556" y="24"/>
                  </a:lnTo>
                  <a:lnTo>
                    <a:pt x="586" y="34"/>
                  </a:lnTo>
                  <a:lnTo>
                    <a:pt x="616" y="44"/>
                  </a:lnTo>
                  <a:lnTo>
                    <a:pt x="642" y="56"/>
                  </a:lnTo>
                  <a:lnTo>
                    <a:pt x="666" y="70"/>
                  </a:lnTo>
                  <a:lnTo>
                    <a:pt x="688" y="84"/>
                  </a:lnTo>
                  <a:lnTo>
                    <a:pt x="708" y="100"/>
                  </a:lnTo>
                  <a:lnTo>
                    <a:pt x="724" y="116"/>
                  </a:lnTo>
                  <a:lnTo>
                    <a:pt x="736" y="132"/>
                  </a:lnTo>
                  <a:lnTo>
                    <a:pt x="746" y="150"/>
                  </a:lnTo>
                  <a:lnTo>
                    <a:pt x="750" y="170"/>
                  </a:lnTo>
                  <a:lnTo>
                    <a:pt x="752" y="188"/>
                  </a:lnTo>
                  <a:lnTo>
                    <a:pt x="750" y="208"/>
                  </a:lnTo>
                  <a:lnTo>
                    <a:pt x="746" y="226"/>
                  </a:lnTo>
                  <a:lnTo>
                    <a:pt x="736" y="244"/>
                  </a:lnTo>
                  <a:lnTo>
                    <a:pt x="724" y="262"/>
                  </a:lnTo>
                  <a:lnTo>
                    <a:pt x="708" y="278"/>
                  </a:lnTo>
                  <a:lnTo>
                    <a:pt x="688" y="294"/>
                  </a:lnTo>
                  <a:lnTo>
                    <a:pt x="666" y="308"/>
                  </a:lnTo>
                  <a:lnTo>
                    <a:pt x="642" y="322"/>
                  </a:lnTo>
                  <a:lnTo>
                    <a:pt x="616" y="334"/>
                  </a:lnTo>
                  <a:lnTo>
                    <a:pt x="586" y="344"/>
                  </a:lnTo>
                  <a:lnTo>
                    <a:pt x="556" y="354"/>
                  </a:lnTo>
                  <a:lnTo>
                    <a:pt x="522" y="362"/>
                  </a:lnTo>
                  <a:lnTo>
                    <a:pt x="488" y="368"/>
                  </a:lnTo>
                  <a:lnTo>
                    <a:pt x="452" y="372"/>
                  </a:lnTo>
                  <a:lnTo>
                    <a:pt x="414" y="376"/>
                  </a:lnTo>
                  <a:lnTo>
                    <a:pt x="376" y="376"/>
                  </a:lnTo>
                  <a:lnTo>
                    <a:pt x="338" y="376"/>
                  </a:lnTo>
                  <a:lnTo>
                    <a:pt x="300" y="372"/>
                  </a:lnTo>
                  <a:lnTo>
                    <a:pt x="264" y="368"/>
                  </a:lnTo>
                  <a:lnTo>
                    <a:pt x="230" y="362"/>
                  </a:lnTo>
                  <a:lnTo>
                    <a:pt x="196" y="354"/>
                  </a:lnTo>
                  <a:lnTo>
                    <a:pt x="166" y="344"/>
                  </a:lnTo>
                  <a:lnTo>
                    <a:pt x="136" y="334"/>
                  </a:lnTo>
                  <a:lnTo>
                    <a:pt x="110" y="322"/>
                  </a:lnTo>
                  <a:lnTo>
                    <a:pt x="86" y="308"/>
                  </a:lnTo>
                  <a:lnTo>
                    <a:pt x="64" y="294"/>
                  </a:lnTo>
                  <a:lnTo>
                    <a:pt x="46" y="278"/>
                  </a:lnTo>
                  <a:lnTo>
                    <a:pt x="30" y="262"/>
                  </a:lnTo>
                  <a:lnTo>
                    <a:pt x="16" y="244"/>
                  </a:lnTo>
                  <a:lnTo>
                    <a:pt x="8" y="226"/>
                  </a:lnTo>
                  <a:lnTo>
                    <a:pt x="2" y="208"/>
                  </a:lnTo>
                  <a:lnTo>
                    <a:pt x="0" y="18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82" name="Freeform 27"/>
            <p:cNvSpPr>
              <a:spLocks/>
            </p:cNvSpPr>
            <p:nvPr/>
          </p:nvSpPr>
          <p:spPr bwMode="auto">
            <a:xfrm>
              <a:off x="1076" y="1442"/>
              <a:ext cx="376" cy="188"/>
            </a:xfrm>
            <a:custGeom>
              <a:avLst/>
              <a:gdLst>
                <a:gd name="T0" fmla="*/ 0 w 376"/>
                <a:gd name="T1" fmla="*/ 94 h 188"/>
                <a:gd name="T2" fmla="*/ 0 w 376"/>
                <a:gd name="T3" fmla="*/ 94 h 188"/>
                <a:gd name="T4" fmla="*/ 2 w 376"/>
                <a:gd name="T5" fmla="*/ 104 h 188"/>
                <a:gd name="T6" fmla="*/ 4 w 376"/>
                <a:gd name="T7" fmla="*/ 114 h 188"/>
                <a:gd name="T8" fmla="*/ 8 w 376"/>
                <a:gd name="T9" fmla="*/ 122 h 188"/>
                <a:gd name="T10" fmla="*/ 14 w 376"/>
                <a:gd name="T11" fmla="*/ 132 h 188"/>
                <a:gd name="T12" fmla="*/ 22 w 376"/>
                <a:gd name="T13" fmla="*/ 140 h 188"/>
                <a:gd name="T14" fmla="*/ 32 w 376"/>
                <a:gd name="T15" fmla="*/ 148 h 188"/>
                <a:gd name="T16" fmla="*/ 56 w 376"/>
                <a:gd name="T17" fmla="*/ 162 h 188"/>
                <a:gd name="T18" fmla="*/ 84 w 376"/>
                <a:gd name="T19" fmla="*/ 172 h 188"/>
                <a:gd name="T20" fmla="*/ 116 w 376"/>
                <a:gd name="T21" fmla="*/ 182 h 188"/>
                <a:gd name="T22" fmla="*/ 150 w 376"/>
                <a:gd name="T23" fmla="*/ 186 h 188"/>
                <a:gd name="T24" fmla="*/ 188 w 376"/>
                <a:gd name="T25" fmla="*/ 188 h 188"/>
                <a:gd name="T26" fmla="*/ 188 w 376"/>
                <a:gd name="T27" fmla="*/ 188 h 188"/>
                <a:gd name="T28" fmla="*/ 226 w 376"/>
                <a:gd name="T29" fmla="*/ 186 h 188"/>
                <a:gd name="T30" fmla="*/ 262 w 376"/>
                <a:gd name="T31" fmla="*/ 182 h 188"/>
                <a:gd name="T32" fmla="*/ 294 w 376"/>
                <a:gd name="T33" fmla="*/ 172 h 188"/>
                <a:gd name="T34" fmla="*/ 322 w 376"/>
                <a:gd name="T35" fmla="*/ 162 h 188"/>
                <a:gd name="T36" fmla="*/ 344 w 376"/>
                <a:gd name="T37" fmla="*/ 148 h 188"/>
                <a:gd name="T38" fmla="*/ 354 w 376"/>
                <a:gd name="T39" fmla="*/ 140 h 188"/>
                <a:gd name="T40" fmla="*/ 362 w 376"/>
                <a:gd name="T41" fmla="*/ 132 h 188"/>
                <a:gd name="T42" fmla="*/ 368 w 376"/>
                <a:gd name="T43" fmla="*/ 122 h 188"/>
                <a:gd name="T44" fmla="*/ 372 w 376"/>
                <a:gd name="T45" fmla="*/ 114 h 188"/>
                <a:gd name="T46" fmla="*/ 376 w 376"/>
                <a:gd name="T47" fmla="*/ 104 h 188"/>
                <a:gd name="T48" fmla="*/ 376 w 376"/>
                <a:gd name="T49" fmla="*/ 94 h 188"/>
                <a:gd name="T50" fmla="*/ 376 w 376"/>
                <a:gd name="T51" fmla="*/ 94 h 188"/>
                <a:gd name="T52" fmla="*/ 376 w 376"/>
                <a:gd name="T53" fmla="*/ 86 h 188"/>
                <a:gd name="T54" fmla="*/ 372 w 376"/>
                <a:gd name="T55" fmla="*/ 76 h 188"/>
                <a:gd name="T56" fmla="*/ 368 w 376"/>
                <a:gd name="T57" fmla="*/ 66 h 188"/>
                <a:gd name="T58" fmla="*/ 362 w 376"/>
                <a:gd name="T59" fmla="*/ 58 h 188"/>
                <a:gd name="T60" fmla="*/ 354 w 376"/>
                <a:gd name="T61" fmla="*/ 50 h 188"/>
                <a:gd name="T62" fmla="*/ 344 w 376"/>
                <a:gd name="T63" fmla="*/ 42 h 188"/>
                <a:gd name="T64" fmla="*/ 322 w 376"/>
                <a:gd name="T65" fmla="*/ 28 h 188"/>
                <a:gd name="T66" fmla="*/ 294 w 376"/>
                <a:gd name="T67" fmla="*/ 16 h 188"/>
                <a:gd name="T68" fmla="*/ 262 w 376"/>
                <a:gd name="T69" fmla="*/ 8 h 188"/>
                <a:gd name="T70" fmla="*/ 226 w 376"/>
                <a:gd name="T71" fmla="*/ 2 h 188"/>
                <a:gd name="T72" fmla="*/ 188 w 376"/>
                <a:gd name="T73" fmla="*/ 0 h 188"/>
                <a:gd name="T74" fmla="*/ 188 w 376"/>
                <a:gd name="T75" fmla="*/ 0 h 188"/>
                <a:gd name="T76" fmla="*/ 150 w 376"/>
                <a:gd name="T77" fmla="*/ 2 h 188"/>
                <a:gd name="T78" fmla="*/ 116 w 376"/>
                <a:gd name="T79" fmla="*/ 8 h 188"/>
                <a:gd name="T80" fmla="*/ 84 w 376"/>
                <a:gd name="T81" fmla="*/ 16 h 188"/>
                <a:gd name="T82" fmla="*/ 56 w 376"/>
                <a:gd name="T83" fmla="*/ 28 h 188"/>
                <a:gd name="T84" fmla="*/ 32 w 376"/>
                <a:gd name="T85" fmla="*/ 42 h 188"/>
                <a:gd name="T86" fmla="*/ 22 w 376"/>
                <a:gd name="T87" fmla="*/ 50 h 188"/>
                <a:gd name="T88" fmla="*/ 14 w 376"/>
                <a:gd name="T89" fmla="*/ 58 h 188"/>
                <a:gd name="T90" fmla="*/ 8 w 376"/>
                <a:gd name="T91" fmla="*/ 66 h 188"/>
                <a:gd name="T92" fmla="*/ 4 w 376"/>
                <a:gd name="T93" fmla="*/ 76 h 188"/>
                <a:gd name="T94" fmla="*/ 2 w 376"/>
                <a:gd name="T95" fmla="*/ 86 h 188"/>
                <a:gd name="T96" fmla="*/ 0 w 376"/>
                <a:gd name="T97" fmla="*/ 94 h 1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6"/>
                <a:gd name="T148" fmla="*/ 0 h 188"/>
                <a:gd name="T149" fmla="*/ 376 w 376"/>
                <a:gd name="T150" fmla="*/ 188 h 18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6" h="188">
                  <a:moveTo>
                    <a:pt x="0" y="94"/>
                  </a:moveTo>
                  <a:lnTo>
                    <a:pt x="0" y="94"/>
                  </a:lnTo>
                  <a:lnTo>
                    <a:pt x="2" y="104"/>
                  </a:lnTo>
                  <a:lnTo>
                    <a:pt x="4" y="114"/>
                  </a:lnTo>
                  <a:lnTo>
                    <a:pt x="8" y="122"/>
                  </a:lnTo>
                  <a:lnTo>
                    <a:pt x="14" y="132"/>
                  </a:lnTo>
                  <a:lnTo>
                    <a:pt x="22" y="140"/>
                  </a:lnTo>
                  <a:lnTo>
                    <a:pt x="32" y="148"/>
                  </a:lnTo>
                  <a:lnTo>
                    <a:pt x="56" y="162"/>
                  </a:lnTo>
                  <a:lnTo>
                    <a:pt x="84" y="172"/>
                  </a:lnTo>
                  <a:lnTo>
                    <a:pt x="116" y="182"/>
                  </a:lnTo>
                  <a:lnTo>
                    <a:pt x="150" y="186"/>
                  </a:lnTo>
                  <a:lnTo>
                    <a:pt x="188" y="188"/>
                  </a:lnTo>
                  <a:lnTo>
                    <a:pt x="226" y="186"/>
                  </a:lnTo>
                  <a:lnTo>
                    <a:pt x="262" y="182"/>
                  </a:lnTo>
                  <a:lnTo>
                    <a:pt x="294" y="172"/>
                  </a:lnTo>
                  <a:lnTo>
                    <a:pt x="322" y="162"/>
                  </a:lnTo>
                  <a:lnTo>
                    <a:pt x="344" y="148"/>
                  </a:lnTo>
                  <a:lnTo>
                    <a:pt x="354" y="140"/>
                  </a:lnTo>
                  <a:lnTo>
                    <a:pt x="362" y="132"/>
                  </a:lnTo>
                  <a:lnTo>
                    <a:pt x="368" y="122"/>
                  </a:lnTo>
                  <a:lnTo>
                    <a:pt x="372" y="114"/>
                  </a:lnTo>
                  <a:lnTo>
                    <a:pt x="376" y="104"/>
                  </a:lnTo>
                  <a:lnTo>
                    <a:pt x="376" y="94"/>
                  </a:lnTo>
                  <a:lnTo>
                    <a:pt x="376" y="86"/>
                  </a:lnTo>
                  <a:lnTo>
                    <a:pt x="372" y="76"/>
                  </a:lnTo>
                  <a:lnTo>
                    <a:pt x="368" y="66"/>
                  </a:lnTo>
                  <a:lnTo>
                    <a:pt x="362" y="58"/>
                  </a:lnTo>
                  <a:lnTo>
                    <a:pt x="354" y="50"/>
                  </a:lnTo>
                  <a:lnTo>
                    <a:pt x="344" y="42"/>
                  </a:lnTo>
                  <a:lnTo>
                    <a:pt x="322" y="28"/>
                  </a:lnTo>
                  <a:lnTo>
                    <a:pt x="294" y="16"/>
                  </a:lnTo>
                  <a:lnTo>
                    <a:pt x="262" y="8"/>
                  </a:lnTo>
                  <a:lnTo>
                    <a:pt x="226" y="2"/>
                  </a:lnTo>
                  <a:lnTo>
                    <a:pt x="188" y="0"/>
                  </a:lnTo>
                  <a:lnTo>
                    <a:pt x="150" y="2"/>
                  </a:lnTo>
                  <a:lnTo>
                    <a:pt x="116" y="8"/>
                  </a:lnTo>
                  <a:lnTo>
                    <a:pt x="84" y="16"/>
                  </a:lnTo>
                  <a:lnTo>
                    <a:pt x="56" y="28"/>
                  </a:lnTo>
                  <a:lnTo>
                    <a:pt x="32" y="42"/>
                  </a:lnTo>
                  <a:lnTo>
                    <a:pt x="22" y="50"/>
                  </a:lnTo>
                  <a:lnTo>
                    <a:pt x="14" y="58"/>
                  </a:lnTo>
                  <a:lnTo>
                    <a:pt x="8" y="66"/>
                  </a:lnTo>
                  <a:lnTo>
                    <a:pt x="4" y="76"/>
                  </a:lnTo>
                  <a:lnTo>
                    <a:pt x="2" y="86"/>
                  </a:lnTo>
                  <a:lnTo>
                    <a:pt x="0" y="9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83" name="Freeform 28"/>
            <p:cNvSpPr>
              <a:spLocks/>
            </p:cNvSpPr>
            <p:nvPr/>
          </p:nvSpPr>
          <p:spPr bwMode="auto">
            <a:xfrm>
              <a:off x="1076" y="1442"/>
              <a:ext cx="376" cy="188"/>
            </a:xfrm>
            <a:custGeom>
              <a:avLst/>
              <a:gdLst>
                <a:gd name="T0" fmla="*/ 0 w 376"/>
                <a:gd name="T1" fmla="*/ 94 h 188"/>
                <a:gd name="T2" fmla="*/ 0 w 376"/>
                <a:gd name="T3" fmla="*/ 94 h 188"/>
                <a:gd name="T4" fmla="*/ 2 w 376"/>
                <a:gd name="T5" fmla="*/ 86 h 188"/>
                <a:gd name="T6" fmla="*/ 4 w 376"/>
                <a:gd name="T7" fmla="*/ 76 h 188"/>
                <a:gd name="T8" fmla="*/ 8 w 376"/>
                <a:gd name="T9" fmla="*/ 66 h 188"/>
                <a:gd name="T10" fmla="*/ 14 w 376"/>
                <a:gd name="T11" fmla="*/ 58 h 188"/>
                <a:gd name="T12" fmla="*/ 22 w 376"/>
                <a:gd name="T13" fmla="*/ 50 h 188"/>
                <a:gd name="T14" fmla="*/ 32 w 376"/>
                <a:gd name="T15" fmla="*/ 42 h 188"/>
                <a:gd name="T16" fmla="*/ 56 w 376"/>
                <a:gd name="T17" fmla="*/ 28 h 188"/>
                <a:gd name="T18" fmla="*/ 84 w 376"/>
                <a:gd name="T19" fmla="*/ 16 h 188"/>
                <a:gd name="T20" fmla="*/ 116 w 376"/>
                <a:gd name="T21" fmla="*/ 8 h 188"/>
                <a:gd name="T22" fmla="*/ 150 w 376"/>
                <a:gd name="T23" fmla="*/ 2 h 188"/>
                <a:gd name="T24" fmla="*/ 188 w 376"/>
                <a:gd name="T25" fmla="*/ 0 h 188"/>
                <a:gd name="T26" fmla="*/ 188 w 376"/>
                <a:gd name="T27" fmla="*/ 0 h 188"/>
                <a:gd name="T28" fmla="*/ 226 w 376"/>
                <a:gd name="T29" fmla="*/ 2 h 188"/>
                <a:gd name="T30" fmla="*/ 262 w 376"/>
                <a:gd name="T31" fmla="*/ 8 h 188"/>
                <a:gd name="T32" fmla="*/ 294 w 376"/>
                <a:gd name="T33" fmla="*/ 16 h 188"/>
                <a:gd name="T34" fmla="*/ 322 w 376"/>
                <a:gd name="T35" fmla="*/ 28 h 188"/>
                <a:gd name="T36" fmla="*/ 344 w 376"/>
                <a:gd name="T37" fmla="*/ 42 h 188"/>
                <a:gd name="T38" fmla="*/ 354 w 376"/>
                <a:gd name="T39" fmla="*/ 50 h 188"/>
                <a:gd name="T40" fmla="*/ 362 w 376"/>
                <a:gd name="T41" fmla="*/ 58 h 188"/>
                <a:gd name="T42" fmla="*/ 368 w 376"/>
                <a:gd name="T43" fmla="*/ 66 h 188"/>
                <a:gd name="T44" fmla="*/ 372 w 376"/>
                <a:gd name="T45" fmla="*/ 76 h 188"/>
                <a:gd name="T46" fmla="*/ 376 w 376"/>
                <a:gd name="T47" fmla="*/ 86 h 188"/>
                <a:gd name="T48" fmla="*/ 376 w 376"/>
                <a:gd name="T49" fmla="*/ 94 h 188"/>
                <a:gd name="T50" fmla="*/ 376 w 376"/>
                <a:gd name="T51" fmla="*/ 94 h 188"/>
                <a:gd name="T52" fmla="*/ 376 w 376"/>
                <a:gd name="T53" fmla="*/ 104 h 188"/>
                <a:gd name="T54" fmla="*/ 372 w 376"/>
                <a:gd name="T55" fmla="*/ 114 h 188"/>
                <a:gd name="T56" fmla="*/ 368 w 376"/>
                <a:gd name="T57" fmla="*/ 122 h 188"/>
                <a:gd name="T58" fmla="*/ 362 w 376"/>
                <a:gd name="T59" fmla="*/ 132 h 188"/>
                <a:gd name="T60" fmla="*/ 354 w 376"/>
                <a:gd name="T61" fmla="*/ 140 h 188"/>
                <a:gd name="T62" fmla="*/ 344 w 376"/>
                <a:gd name="T63" fmla="*/ 148 h 188"/>
                <a:gd name="T64" fmla="*/ 322 w 376"/>
                <a:gd name="T65" fmla="*/ 162 h 188"/>
                <a:gd name="T66" fmla="*/ 294 w 376"/>
                <a:gd name="T67" fmla="*/ 172 h 188"/>
                <a:gd name="T68" fmla="*/ 262 w 376"/>
                <a:gd name="T69" fmla="*/ 182 h 188"/>
                <a:gd name="T70" fmla="*/ 226 w 376"/>
                <a:gd name="T71" fmla="*/ 186 h 188"/>
                <a:gd name="T72" fmla="*/ 188 w 376"/>
                <a:gd name="T73" fmla="*/ 188 h 188"/>
                <a:gd name="T74" fmla="*/ 188 w 376"/>
                <a:gd name="T75" fmla="*/ 188 h 188"/>
                <a:gd name="T76" fmla="*/ 150 w 376"/>
                <a:gd name="T77" fmla="*/ 186 h 188"/>
                <a:gd name="T78" fmla="*/ 116 w 376"/>
                <a:gd name="T79" fmla="*/ 182 h 188"/>
                <a:gd name="T80" fmla="*/ 84 w 376"/>
                <a:gd name="T81" fmla="*/ 172 h 188"/>
                <a:gd name="T82" fmla="*/ 56 w 376"/>
                <a:gd name="T83" fmla="*/ 162 h 188"/>
                <a:gd name="T84" fmla="*/ 32 w 376"/>
                <a:gd name="T85" fmla="*/ 148 h 188"/>
                <a:gd name="T86" fmla="*/ 22 w 376"/>
                <a:gd name="T87" fmla="*/ 140 h 188"/>
                <a:gd name="T88" fmla="*/ 14 w 376"/>
                <a:gd name="T89" fmla="*/ 132 h 188"/>
                <a:gd name="T90" fmla="*/ 8 w 376"/>
                <a:gd name="T91" fmla="*/ 122 h 188"/>
                <a:gd name="T92" fmla="*/ 4 w 376"/>
                <a:gd name="T93" fmla="*/ 114 h 188"/>
                <a:gd name="T94" fmla="*/ 2 w 376"/>
                <a:gd name="T95" fmla="*/ 104 h 188"/>
                <a:gd name="T96" fmla="*/ 0 w 376"/>
                <a:gd name="T97" fmla="*/ 94 h 1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6"/>
                <a:gd name="T148" fmla="*/ 0 h 188"/>
                <a:gd name="T149" fmla="*/ 376 w 376"/>
                <a:gd name="T150" fmla="*/ 188 h 18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6" h="188">
                  <a:moveTo>
                    <a:pt x="0" y="94"/>
                  </a:moveTo>
                  <a:lnTo>
                    <a:pt x="0" y="94"/>
                  </a:lnTo>
                  <a:lnTo>
                    <a:pt x="2" y="86"/>
                  </a:lnTo>
                  <a:lnTo>
                    <a:pt x="4" y="76"/>
                  </a:lnTo>
                  <a:lnTo>
                    <a:pt x="8" y="66"/>
                  </a:lnTo>
                  <a:lnTo>
                    <a:pt x="14" y="58"/>
                  </a:lnTo>
                  <a:lnTo>
                    <a:pt x="22" y="50"/>
                  </a:lnTo>
                  <a:lnTo>
                    <a:pt x="32" y="42"/>
                  </a:lnTo>
                  <a:lnTo>
                    <a:pt x="56" y="28"/>
                  </a:lnTo>
                  <a:lnTo>
                    <a:pt x="84" y="16"/>
                  </a:lnTo>
                  <a:lnTo>
                    <a:pt x="116" y="8"/>
                  </a:lnTo>
                  <a:lnTo>
                    <a:pt x="150" y="2"/>
                  </a:lnTo>
                  <a:lnTo>
                    <a:pt x="188" y="0"/>
                  </a:lnTo>
                  <a:lnTo>
                    <a:pt x="226" y="2"/>
                  </a:lnTo>
                  <a:lnTo>
                    <a:pt x="262" y="8"/>
                  </a:lnTo>
                  <a:lnTo>
                    <a:pt x="294" y="16"/>
                  </a:lnTo>
                  <a:lnTo>
                    <a:pt x="322" y="28"/>
                  </a:lnTo>
                  <a:lnTo>
                    <a:pt x="344" y="42"/>
                  </a:lnTo>
                  <a:lnTo>
                    <a:pt x="354" y="50"/>
                  </a:lnTo>
                  <a:lnTo>
                    <a:pt x="362" y="58"/>
                  </a:lnTo>
                  <a:lnTo>
                    <a:pt x="368" y="66"/>
                  </a:lnTo>
                  <a:lnTo>
                    <a:pt x="372" y="76"/>
                  </a:lnTo>
                  <a:lnTo>
                    <a:pt x="376" y="86"/>
                  </a:lnTo>
                  <a:lnTo>
                    <a:pt x="376" y="94"/>
                  </a:lnTo>
                  <a:lnTo>
                    <a:pt x="376" y="104"/>
                  </a:lnTo>
                  <a:lnTo>
                    <a:pt x="372" y="114"/>
                  </a:lnTo>
                  <a:lnTo>
                    <a:pt x="368" y="122"/>
                  </a:lnTo>
                  <a:lnTo>
                    <a:pt x="362" y="132"/>
                  </a:lnTo>
                  <a:lnTo>
                    <a:pt x="354" y="140"/>
                  </a:lnTo>
                  <a:lnTo>
                    <a:pt x="344" y="148"/>
                  </a:lnTo>
                  <a:lnTo>
                    <a:pt x="322" y="162"/>
                  </a:lnTo>
                  <a:lnTo>
                    <a:pt x="294" y="172"/>
                  </a:lnTo>
                  <a:lnTo>
                    <a:pt x="262" y="182"/>
                  </a:lnTo>
                  <a:lnTo>
                    <a:pt x="226" y="186"/>
                  </a:lnTo>
                  <a:lnTo>
                    <a:pt x="188" y="188"/>
                  </a:lnTo>
                  <a:lnTo>
                    <a:pt x="150" y="186"/>
                  </a:lnTo>
                  <a:lnTo>
                    <a:pt x="116" y="182"/>
                  </a:lnTo>
                  <a:lnTo>
                    <a:pt x="84" y="172"/>
                  </a:lnTo>
                  <a:lnTo>
                    <a:pt x="56" y="162"/>
                  </a:lnTo>
                  <a:lnTo>
                    <a:pt x="32" y="148"/>
                  </a:lnTo>
                  <a:lnTo>
                    <a:pt x="22" y="140"/>
                  </a:lnTo>
                  <a:lnTo>
                    <a:pt x="14" y="132"/>
                  </a:lnTo>
                  <a:lnTo>
                    <a:pt x="8" y="122"/>
                  </a:lnTo>
                  <a:lnTo>
                    <a:pt x="4" y="114"/>
                  </a:lnTo>
                  <a:lnTo>
                    <a:pt x="2" y="10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B9B9B9">
                <a:alpha val="3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484" name="Freeform 29"/>
            <p:cNvSpPr>
              <a:spLocks/>
            </p:cNvSpPr>
            <p:nvPr/>
          </p:nvSpPr>
          <p:spPr bwMode="auto">
            <a:xfrm>
              <a:off x="1076" y="1442"/>
              <a:ext cx="376" cy="188"/>
            </a:xfrm>
            <a:custGeom>
              <a:avLst/>
              <a:gdLst>
                <a:gd name="T0" fmla="*/ 0 w 376"/>
                <a:gd name="T1" fmla="*/ 94 h 188"/>
                <a:gd name="T2" fmla="*/ 0 w 376"/>
                <a:gd name="T3" fmla="*/ 94 h 188"/>
                <a:gd name="T4" fmla="*/ 2 w 376"/>
                <a:gd name="T5" fmla="*/ 86 h 188"/>
                <a:gd name="T6" fmla="*/ 4 w 376"/>
                <a:gd name="T7" fmla="*/ 76 h 188"/>
                <a:gd name="T8" fmla="*/ 8 w 376"/>
                <a:gd name="T9" fmla="*/ 66 h 188"/>
                <a:gd name="T10" fmla="*/ 14 w 376"/>
                <a:gd name="T11" fmla="*/ 58 h 188"/>
                <a:gd name="T12" fmla="*/ 22 w 376"/>
                <a:gd name="T13" fmla="*/ 50 h 188"/>
                <a:gd name="T14" fmla="*/ 32 w 376"/>
                <a:gd name="T15" fmla="*/ 42 h 188"/>
                <a:gd name="T16" fmla="*/ 56 w 376"/>
                <a:gd name="T17" fmla="*/ 28 h 188"/>
                <a:gd name="T18" fmla="*/ 84 w 376"/>
                <a:gd name="T19" fmla="*/ 16 h 188"/>
                <a:gd name="T20" fmla="*/ 116 w 376"/>
                <a:gd name="T21" fmla="*/ 8 h 188"/>
                <a:gd name="T22" fmla="*/ 150 w 376"/>
                <a:gd name="T23" fmla="*/ 2 h 188"/>
                <a:gd name="T24" fmla="*/ 188 w 376"/>
                <a:gd name="T25" fmla="*/ 0 h 188"/>
                <a:gd name="T26" fmla="*/ 188 w 376"/>
                <a:gd name="T27" fmla="*/ 0 h 188"/>
                <a:gd name="T28" fmla="*/ 226 w 376"/>
                <a:gd name="T29" fmla="*/ 2 h 188"/>
                <a:gd name="T30" fmla="*/ 262 w 376"/>
                <a:gd name="T31" fmla="*/ 8 h 188"/>
                <a:gd name="T32" fmla="*/ 294 w 376"/>
                <a:gd name="T33" fmla="*/ 16 h 188"/>
                <a:gd name="T34" fmla="*/ 322 w 376"/>
                <a:gd name="T35" fmla="*/ 28 h 188"/>
                <a:gd name="T36" fmla="*/ 344 w 376"/>
                <a:gd name="T37" fmla="*/ 42 h 188"/>
                <a:gd name="T38" fmla="*/ 354 w 376"/>
                <a:gd name="T39" fmla="*/ 50 h 188"/>
                <a:gd name="T40" fmla="*/ 362 w 376"/>
                <a:gd name="T41" fmla="*/ 58 h 188"/>
                <a:gd name="T42" fmla="*/ 368 w 376"/>
                <a:gd name="T43" fmla="*/ 66 h 188"/>
                <a:gd name="T44" fmla="*/ 372 w 376"/>
                <a:gd name="T45" fmla="*/ 76 h 188"/>
                <a:gd name="T46" fmla="*/ 376 w 376"/>
                <a:gd name="T47" fmla="*/ 86 h 188"/>
                <a:gd name="T48" fmla="*/ 376 w 376"/>
                <a:gd name="T49" fmla="*/ 94 h 188"/>
                <a:gd name="T50" fmla="*/ 376 w 376"/>
                <a:gd name="T51" fmla="*/ 94 h 188"/>
                <a:gd name="T52" fmla="*/ 376 w 376"/>
                <a:gd name="T53" fmla="*/ 104 h 188"/>
                <a:gd name="T54" fmla="*/ 372 w 376"/>
                <a:gd name="T55" fmla="*/ 114 h 188"/>
                <a:gd name="T56" fmla="*/ 368 w 376"/>
                <a:gd name="T57" fmla="*/ 122 h 188"/>
                <a:gd name="T58" fmla="*/ 362 w 376"/>
                <a:gd name="T59" fmla="*/ 132 h 188"/>
                <a:gd name="T60" fmla="*/ 354 w 376"/>
                <a:gd name="T61" fmla="*/ 140 h 188"/>
                <a:gd name="T62" fmla="*/ 344 w 376"/>
                <a:gd name="T63" fmla="*/ 148 h 188"/>
                <a:gd name="T64" fmla="*/ 322 w 376"/>
                <a:gd name="T65" fmla="*/ 162 h 188"/>
                <a:gd name="T66" fmla="*/ 294 w 376"/>
                <a:gd name="T67" fmla="*/ 172 h 188"/>
                <a:gd name="T68" fmla="*/ 262 w 376"/>
                <a:gd name="T69" fmla="*/ 182 h 188"/>
                <a:gd name="T70" fmla="*/ 226 w 376"/>
                <a:gd name="T71" fmla="*/ 186 h 188"/>
                <a:gd name="T72" fmla="*/ 188 w 376"/>
                <a:gd name="T73" fmla="*/ 188 h 188"/>
                <a:gd name="T74" fmla="*/ 188 w 376"/>
                <a:gd name="T75" fmla="*/ 188 h 188"/>
                <a:gd name="T76" fmla="*/ 150 w 376"/>
                <a:gd name="T77" fmla="*/ 186 h 188"/>
                <a:gd name="T78" fmla="*/ 116 w 376"/>
                <a:gd name="T79" fmla="*/ 182 h 188"/>
                <a:gd name="T80" fmla="*/ 84 w 376"/>
                <a:gd name="T81" fmla="*/ 172 h 188"/>
                <a:gd name="T82" fmla="*/ 56 w 376"/>
                <a:gd name="T83" fmla="*/ 162 h 188"/>
                <a:gd name="T84" fmla="*/ 32 w 376"/>
                <a:gd name="T85" fmla="*/ 148 h 188"/>
                <a:gd name="T86" fmla="*/ 22 w 376"/>
                <a:gd name="T87" fmla="*/ 140 h 188"/>
                <a:gd name="T88" fmla="*/ 14 w 376"/>
                <a:gd name="T89" fmla="*/ 132 h 188"/>
                <a:gd name="T90" fmla="*/ 8 w 376"/>
                <a:gd name="T91" fmla="*/ 122 h 188"/>
                <a:gd name="T92" fmla="*/ 4 w 376"/>
                <a:gd name="T93" fmla="*/ 114 h 188"/>
                <a:gd name="T94" fmla="*/ 2 w 376"/>
                <a:gd name="T95" fmla="*/ 104 h 188"/>
                <a:gd name="T96" fmla="*/ 0 w 376"/>
                <a:gd name="T97" fmla="*/ 94 h 1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6"/>
                <a:gd name="T148" fmla="*/ 0 h 188"/>
                <a:gd name="T149" fmla="*/ 376 w 376"/>
                <a:gd name="T150" fmla="*/ 188 h 18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6" h="188">
                  <a:moveTo>
                    <a:pt x="0" y="94"/>
                  </a:moveTo>
                  <a:lnTo>
                    <a:pt x="0" y="94"/>
                  </a:lnTo>
                  <a:lnTo>
                    <a:pt x="2" y="86"/>
                  </a:lnTo>
                  <a:lnTo>
                    <a:pt x="4" y="76"/>
                  </a:lnTo>
                  <a:lnTo>
                    <a:pt x="8" y="66"/>
                  </a:lnTo>
                  <a:lnTo>
                    <a:pt x="14" y="58"/>
                  </a:lnTo>
                  <a:lnTo>
                    <a:pt x="22" y="50"/>
                  </a:lnTo>
                  <a:lnTo>
                    <a:pt x="32" y="42"/>
                  </a:lnTo>
                  <a:lnTo>
                    <a:pt x="56" y="28"/>
                  </a:lnTo>
                  <a:lnTo>
                    <a:pt x="84" y="16"/>
                  </a:lnTo>
                  <a:lnTo>
                    <a:pt x="116" y="8"/>
                  </a:lnTo>
                  <a:lnTo>
                    <a:pt x="150" y="2"/>
                  </a:lnTo>
                  <a:lnTo>
                    <a:pt x="188" y="0"/>
                  </a:lnTo>
                  <a:lnTo>
                    <a:pt x="226" y="2"/>
                  </a:lnTo>
                  <a:lnTo>
                    <a:pt x="262" y="8"/>
                  </a:lnTo>
                  <a:lnTo>
                    <a:pt x="294" y="16"/>
                  </a:lnTo>
                  <a:lnTo>
                    <a:pt x="322" y="28"/>
                  </a:lnTo>
                  <a:lnTo>
                    <a:pt x="344" y="42"/>
                  </a:lnTo>
                  <a:lnTo>
                    <a:pt x="354" y="50"/>
                  </a:lnTo>
                  <a:lnTo>
                    <a:pt x="362" y="58"/>
                  </a:lnTo>
                  <a:lnTo>
                    <a:pt x="368" y="66"/>
                  </a:lnTo>
                  <a:lnTo>
                    <a:pt x="372" y="76"/>
                  </a:lnTo>
                  <a:lnTo>
                    <a:pt x="376" y="86"/>
                  </a:lnTo>
                  <a:lnTo>
                    <a:pt x="376" y="94"/>
                  </a:lnTo>
                  <a:lnTo>
                    <a:pt x="376" y="104"/>
                  </a:lnTo>
                  <a:lnTo>
                    <a:pt x="372" y="114"/>
                  </a:lnTo>
                  <a:lnTo>
                    <a:pt x="368" y="122"/>
                  </a:lnTo>
                  <a:lnTo>
                    <a:pt x="362" y="132"/>
                  </a:lnTo>
                  <a:lnTo>
                    <a:pt x="354" y="140"/>
                  </a:lnTo>
                  <a:lnTo>
                    <a:pt x="344" y="148"/>
                  </a:lnTo>
                  <a:lnTo>
                    <a:pt x="322" y="162"/>
                  </a:lnTo>
                  <a:lnTo>
                    <a:pt x="294" y="172"/>
                  </a:lnTo>
                  <a:lnTo>
                    <a:pt x="262" y="182"/>
                  </a:lnTo>
                  <a:lnTo>
                    <a:pt x="226" y="186"/>
                  </a:lnTo>
                  <a:lnTo>
                    <a:pt x="188" y="188"/>
                  </a:lnTo>
                  <a:lnTo>
                    <a:pt x="150" y="186"/>
                  </a:lnTo>
                  <a:lnTo>
                    <a:pt x="116" y="182"/>
                  </a:lnTo>
                  <a:lnTo>
                    <a:pt x="84" y="172"/>
                  </a:lnTo>
                  <a:lnTo>
                    <a:pt x="56" y="162"/>
                  </a:lnTo>
                  <a:lnTo>
                    <a:pt x="32" y="148"/>
                  </a:lnTo>
                  <a:lnTo>
                    <a:pt x="22" y="140"/>
                  </a:lnTo>
                  <a:lnTo>
                    <a:pt x="14" y="132"/>
                  </a:lnTo>
                  <a:lnTo>
                    <a:pt x="8" y="122"/>
                  </a:lnTo>
                  <a:lnTo>
                    <a:pt x="4" y="114"/>
                  </a:lnTo>
                  <a:lnTo>
                    <a:pt x="2" y="104"/>
                  </a:lnTo>
                  <a:lnTo>
                    <a:pt x="0" y="9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0445" name="Rectangle 30"/>
          <p:cNvSpPr>
            <a:spLocks noChangeArrowheads="1"/>
          </p:cNvSpPr>
          <p:nvPr/>
        </p:nvSpPr>
        <p:spPr bwMode="auto">
          <a:xfrm>
            <a:off x="900113" y="1628775"/>
            <a:ext cx="7572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r" defTabSz="762000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12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services</a:t>
            </a:r>
          </a:p>
        </p:txBody>
      </p:sp>
      <p:grpSp>
        <p:nvGrpSpPr>
          <p:cNvPr id="60446" name="Group 31"/>
          <p:cNvGrpSpPr>
            <a:grpSpLocks/>
          </p:cNvGrpSpPr>
          <p:nvPr/>
        </p:nvGrpSpPr>
        <p:grpSpPr bwMode="auto">
          <a:xfrm>
            <a:off x="987425" y="1844675"/>
            <a:ext cx="1295400" cy="647700"/>
            <a:chOff x="295" y="890"/>
            <a:chExt cx="816" cy="408"/>
          </a:xfrm>
        </p:grpSpPr>
        <p:sp>
          <p:nvSpPr>
            <p:cNvPr id="60477" name="Line 32"/>
            <p:cNvSpPr>
              <a:spLocks noChangeShapeType="1"/>
            </p:cNvSpPr>
            <p:nvPr/>
          </p:nvSpPr>
          <p:spPr bwMode="auto">
            <a:xfrm>
              <a:off x="295" y="890"/>
              <a:ext cx="54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60478" name="Line 33"/>
            <p:cNvSpPr>
              <a:spLocks noChangeShapeType="1"/>
            </p:cNvSpPr>
            <p:nvPr/>
          </p:nvSpPr>
          <p:spPr bwMode="auto">
            <a:xfrm>
              <a:off x="839" y="890"/>
              <a:ext cx="272" cy="40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</p:grpSp>
      <p:sp>
        <p:nvSpPr>
          <p:cNvPr id="60447" name="Rectangle 34"/>
          <p:cNvSpPr>
            <a:spLocks noChangeArrowheads="1"/>
          </p:cNvSpPr>
          <p:nvPr/>
        </p:nvSpPr>
        <p:spPr bwMode="auto">
          <a:xfrm>
            <a:off x="2282825" y="2579688"/>
            <a:ext cx="981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r" defTabSz="762000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1000" b="1">
                <a:solidFill>
                  <a:srgbClr val="FF0000"/>
                </a:solidFill>
                <a:latin typeface="Dotum" pitchFamily="34" charset="-127"/>
                <a:ea typeface="Dotum" pitchFamily="34" charset="-127"/>
              </a:rPr>
              <a:t>SEASON_001</a:t>
            </a:r>
          </a:p>
        </p:txBody>
      </p:sp>
      <p:sp>
        <p:nvSpPr>
          <p:cNvPr id="60448" name="Text Box 35"/>
          <p:cNvSpPr txBox="1">
            <a:spLocks noChangeArrowheads="1"/>
          </p:cNvSpPr>
          <p:nvPr/>
        </p:nvSpPr>
        <p:spPr bwMode="auto">
          <a:xfrm>
            <a:off x="1858963" y="4273550"/>
            <a:ext cx="1273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/>
            <a:r>
              <a:rPr kumimoji="1" lang="en-US" altLang="ko-KR" sz="2000" b="1">
                <a:solidFill>
                  <a:srgbClr val="808080"/>
                </a:solidFill>
                <a:ea typeface="Dotum" pitchFamily="34" charset="-127"/>
              </a:rPr>
              <a:t>TYPE_01</a:t>
            </a:r>
          </a:p>
        </p:txBody>
      </p:sp>
      <p:sp>
        <p:nvSpPr>
          <p:cNvPr id="60449" name="Text Box 36"/>
          <p:cNvSpPr txBox="1">
            <a:spLocks noChangeArrowheads="1"/>
          </p:cNvSpPr>
          <p:nvPr/>
        </p:nvSpPr>
        <p:spPr bwMode="auto">
          <a:xfrm>
            <a:off x="6300788" y="4273550"/>
            <a:ext cx="1273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/>
            <a:r>
              <a:rPr kumimoji="1" lang="en-US" altLang="ko-KR" sz="2000" b="1">
                <a:solidFill>
                  <a:srgbClr val="808080"/>
                </a:solidFill>
                <a:ea typeface="Dotum" pitchFamily="34" charset="-127"/>
              </a:rPr>
              <a:t>TYPE_02</a:t>
            </a:r>
          </a:p>
        </p:txBody>
      </p:sp>
      <p:grpSp>
        <p:nvGrpSpPr>
          <p:cNvPr id="60450" name="Group 37"/>
          <p:cNvGrpSpPr>
            <a:grpSpLocks/>
          </p:cNvGrpSpPr>
          <p:nvPr/>
        </p:nvGrpSpPr>
        <p:grpSpPr bwMode="auto">
          <a:xfrm>
            <a:off x="611188" y="4868863"/>
            <a:ext cx="719137" cy="758825"/>
            <a:chOff x="385" y="3067"/>
            <a:chExt cx="453" cy="478"/>
          </a:xfrm>
        </p:grpSpPr>
        <p:sp>
          <p:nvSpPr>
            <p:cNvPr id="2086" name="AutoShape 38"/>
            <p:cNvSpPr>
              <a:spLocks noChangeArrowheads="1"/>
            </p:cNvSpPr>
            <p:nvPr/>
          </p:nvSpPr>
          <p:spPr bwMode="auto">
            <a:xfrm>
              <a:off x="385" y="3067"/>
              <a:ext cx="453" cy="45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9900"/>
                </a:gs>
              </a:gsLst>
              <a:lin ang="5400000" scaled="1"/>
            </a:gradFill>
            <a:ln w="57150">
              <a:solidFill>
                <a:schemeClr val="bg2"/>
              </a:solidFill>
              <a:miter lim="800000"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 latinLnBrk="1">
                <a:lnSpc>
                  <a:spcPct val="80000"/>
                </a:lnSpc>
                <a:defRPr/>
              </a:pPr>
              <a:endParaRPr kumimoji="1" lang="zh-CN" altLang="zh-CN" sz="1400" b="1" i="1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grpSp>
          <p:nvGrpSpPr>
            <p:cNvPr id="60474" name="Group 39"/>
            <p:cNvGrpSpPr>
              <a:grpSpLocks/>
            </p:cNvGrpSpPr>
            <p:nvPr/>
          </p:nvGrpSpPr>
          <p:grpSpPr bwMode="auto">
            <a:xfrm>
              <a:off x="385" y="3158"/>
              <a:ext cx="448" cy="387"/>
              <a:chOff x="397" y="3141"/>
              <a:chExt cx="448" cy="387"/>
            </a:xfrm>
          </p:grpSpPr>
          <p:sp>
            <p:nvSpPr>
              <p:cNvPr id="60475" name="Text Box 40"/>
              <p:cNvSpPr txBox="1">
                <a:spLocks noChangeArrowheads="1"/>
              </p:cNvSpPr>
              <p:nvPr/>
            </p:nvSpPr>
            <p:spPr bwMode="auto">
              <a:xfrm>
                <a:off x="440" y="3201"/>
                <a:ext cx="36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ctr" defTabSz="762000"/>
                <a:r>
                  <a:rPr kumimoji="1" lang="en-US" altLang="ko-KR" sz="2800" b="1">
                    <a:solidFill>
                      <a:srgbClr val="FFFFFF"/>
                    </a:solidFill>
                    <a:ea typeface="Dotum" pitchFamily="34" charset="-127"/>
                  </a:rPr>
                  <a:t>01</a:t>
                </a:r>
              </a:p>
            </p:txBody>
          </p:sp>
          <p:sp>
            <p:nvSpPr>
              <p:cNvPr id="60476" name="Text Box 41"/>
              <p:cNvSpPr txBox="1">
                <a:spLocks noChangeArrowheads="1"/>
              </p:cNvSpPr>
              <p:nvPr/>
            </p:nvSpPr>
            <p:spPr bwMode="auto">
              <a:xfrm>
                <a:off x="397" y="3141"/>
                <a:ext cx="448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ctr" defTabSz="762000"/>
                <a:r>
                  <a:rPr kumimoji="1" lang="en-US" altLang="ko-KR" sz="900" b="1">
                    <a:solidFill>
                      <a:srgbClr val="FFFFFF"/>
                    </a:solidFill>
                    <a:ea typeface="Dotum" pitchFamily="34" charset="-127"/>
                  </a:rPr>
                  <a:t>MENU_01</a:t>
                </a:r>
              </a:p>
            </p:txBody>
          </p:sp>
        </p:grpSp>
      </p:grpSp>
      <p:sp>
        <p:nvSpPr>
          <p:cNvPr id="60451" name="Text Box 42"/>
          <p:cNvSpPr txBox="1">
            <a:spLocks noChangeArrowheads="1"/>
          </p:cNvSpPr>
          <p:nvPr/>
        </p:nvSpPr>
        <p:spPr bwMode="auto">
          <a:xfrm>
            <a:off x="971550" y="5661025"/>
            <a:ext cx="345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r" defTabSz="762000"/>
            <a:r>
              <a:rPr kumimoji="1" lang="en-US" altLang="ko-KR" sz="800" dirty="0">
                <a:solidFill>
                  <a:srgbClr val="808080"/>
                </a:solidFill>
                <a:latin typeface="Dotum" pitchFamily="34" charset="-127"/>
                <a:ea typeface="Dotum" pitchFamily="34" charset="-127"/>
              </a:rPr>
              <a:t>Mixing Business With Pleasure</a:t>
            </a:r>
            <a:br>
              <a:rPr kumimoji="1" lang="en-US" altLang="ko-KR" sz="800" dirty="0">
                <a:solidFill>
                  <a:srgbClr val="808080"/>
                </a:solidFill>
                <a:latin typeface="Dotum" pitchFamily="34" charset="-127"/>
                <a:ea typeface="Dotum" pitchFamily="34" charset="-127"/>
              </a:rPr>
            </a:br>
            <a:r>
              <a:rPr kumimoji="1" lang="en-US" altLang="ko-KR" sz="800" dirty="0">
                <a:solidFill>
                  <a:srgbClr val="808080"/>
                </a:solidFill>
                <a:latin typeface="Dotum" pitchFamily="34" charset="-127"/>
                <a:ea typeface="Dotum" pitchFamily="34" charset="-127"/>
              </a:rPr>
              <a:t>Sponsored by (company name)</a:t>
            </a:r>
            <a:br>
              <a:rPr kumimoji="1" lang="en-US" altLang="ko-KR" sz="800" dirty="0">
                <a:solidFill>
                  <a:srgbClr val="808080"/>
                </a:solidFill>
                <a:latin typeface="Dotum" pitchFamily="34" charset="-127"/>
                <a:ea typeface="Dotum" pitchFamily="34" charset="-127"/>
              </a:rPr>
            </a:br>
            <a:r>
              <a:rPr kumimoji="1" lang="en-US" altLang="ko-KR" sz="800" dirty="0">
                <a:solidFill>
                  <a:srgbClr val="808080"/>
                </a:solidFill>
                <a:latin typeface="Dotum" pitchFamily="34" charset="-127"/>
                <a:ea typeface="Dotum" pitchFamily="34" charset="-127"/>
              </a:rPr>
              <a:t>Set aside time for fun and relaxation while visiting Tokyo on business</a:t>
            </a:r>
            <a:r>
              <a:rPr kumimoji="1" lang="en-US" altLang="ko-KR" sz="800" dirty="0">
                <a:solidFill>
                  <a:srgbClr val="FFFFFF"/>
                </a:solidFill>
                <a:latin typeface="Dotum" pitchFamily="34" charset="-127"/>
                <a:ea typeface="Dotum" pitchFamily="34" charset="-127"/>
              </a:rPr>
              <a:t>.</a:t>
            </a:r>
          </a:p>
          <a:p>
            <a:pPr algn="r" defTabSz="762000"/>
            <a:r>
              <a:rPr kumimoji="1" lang="en-US" altLang="ko-KR" sz="800" dirty="0">
                <a:solidFill>
                  <a:srgbClr val="FF0000"/>
                </a:solidFill>
                <a:latin typeface="Dotum" pitchFamily="34" charset="-127"/>
                <a:ea typeface="Dotum" pitchFamily="34" charset="-127"/>
              </a:rPr>
              <a:t>MARKETING CRAFTING MESSAGES</a:t>
            </a:r>
            <a:r>
              <a:rPr kumimoji="1" lang="en-US" altLang="ko-KR" sz="800" dirty="0">
                <a:solidFill>
                  <a:srgbClr val="FFFFFF"/>
                </a:solidFill>
                <a:latin typeface="Dotum" pitchFamily="34" charset="-127"/>
                <a:ea typeface="Dotum" pitchFamily="34" charset="-127"/>
              </a:rPr>
              <a:t> &gt;&gt; </a:t>
            </a:r>
          </a:p>
        </p:txBody>
      </p:sp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5221288" y="5122863"/>
            <a:ext cx="3671887" cy="1114425"/>
          </a:xfrm>
          <a:prstGeom prst="rect">
            <a:avLst/>
          </a:prstGeom>
          <a:gradFill rotWithShape="1">
            <a:gsLst>
              <a:gs pos="0">
                <a:srgbClr val="6699FF">
                  <a:alpha val="56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lIns="450000" anchor="ctr"/>
          <a:lstStyle/>
          <a:p>
            <a:pPr algn="r" latinLnBrk="1">
              <a:defRPr/>
            </a:pPr>
            <a:endParaRPr kumimoji="1" lang="zh-CN" altLang="zh-CN" sz="28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  <a:ea typeface="굴림" pitchFamily="50" charset="-127"/>
            </a:endParaRPr>
          </a:p>
        </p:txBody>
      </p:sp>
      <p:grpSp>
        <p:nvGrpSpPr>
          <p:cNvPr id="60453" name="Group 45"/>
          <p:cNvGrpSpPr>
            <a:grpSpLocks/>
          </p:cNvGrpSpPr>
          <p:nvPr/>
        </p:nvGrpSpPr>
        <p:grpSpPr bwMode="auto">
          <a:xfrm>
            <a:off x="4859338" y="4881563"/>
            <a:ext cx="720725" cy="731837"/>
            <a:chOff x="3061" y="3067"/>
            <a:chExt cx="454" cy="461"/>
          </a:xfrm>
        </p:grpSpPr>
        <p:sp>
          <p:nvSpPr>
            <p:cNvPr id="2094" name="AutoShape 46"/>
            <p:cNvSpPr>
              <a:spLocks noChangeArrowheads="1"/>
            </p:cNvSpPr>
            <p:nvPr/>
          </p:nvSpPr>
          <p:spPr bwMode="auto">
            <a:xfrm>
              <a:off x="3062" y="3067"/>
              <a:ext cx="453" cy="453"/>
            </a:xfrm>
            <a:prstGeom prst="octagon">
              <a:avLst>
                <a:gd name="adj" fmla="val 29287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9900"/>
                </a:gs>
              </a:gsLst>
              <a:lin ang="5400000" scaled="1"/>
            </a:gradFill>
            <a:ln w="57150">
              <a:solidFill>
                <a:schemeClr val="bg2"/>
              </a:solidFill>
              <a:miter lim="800000"/>
              <a:headEnd/>
              <a:tailEnd/>
            </a:ln>
            <a:effectLst>
              <a:prstShdw prst="shdw17" dist="17961" dir="2700000">
                <a:schemeClr val="bg2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 latinLnBrk="1">
                <a:lnSpc>
                  <a:spcPct val="80000"/>
                </a:lnSpc>
                <a:defRPr/>
              </a:pPr>
              <a:endParaRPr kumimoji="1" lang="zh-CN" altLang="zh-CN" sz="1400" b="1" i="1">
                <a:solidFill>
                  <a:srgbClr val="FFFFFF"/>
                </a:solidFill>
                <a:ea typeface="굴림" pitchFamily="50" charset="-127"/>
              </a:endParaRPr>
            </a:p>
          </p:txBody>
        </p:sp>
        <p:grpSp>
          <p:nvGrpSpPr>
            <p:cNvPr id="60470" name="Group 47"/>
            <p:cNvGrpSpPr>
              <a:grpSpLocks/>
            </p:cNvGrpSpPr>
            <p:nvPr/>
          </p:nvGrpSpPr>
          <p:grpSpPr bwMode="auto">
            <a:xfrm>
              <a:off x="3061" y="3141"/>
              <a:ext cx="448" cy="387"/>
              <a:chOff x="397" y="3141"/>
              <a:chExt cx="448" cy="387"/>
            </a:xfrm>
          </p:grpSpPr>
          <p:sp>
            <p:nvSpPr>
              <p:cNvPr id="60471" name="Text Box 48"/>
              <p:cNvSpPr txBox="1">
                <a:spLocks noChangeArrowheads="1"/>
              </p:cNvSpPr>
              <p:nvPr/>
            </p:nvSpPr>
            <p:spPr bwMode="auto">
              <a:xfrm>
                <a:off x="440" y="3201"/>
                <a:ext cx="36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ctr" defTabSz="762000"/>
                <a:r>
                  <a:rPr kumimoji="1" lang="en-US" altLang="ko-KR" sz="2800" b="1">
                    <a:solidFill>
                      <a:srgbClr val="FFFFFF"/>
                    </a:solidFill>
                    <a:ea typeface="Dotum" pitchFamily="34" charset="-127"/>
                  </a:rPr>
                  <a:t>02</a:t>
                </a:r>
              </a:p>
            </p:txBody>
          </p:sp>
          <p:sp>
            <p:nvSpPr>
              <p:cNvPr id="60472" name="Text Box 49"/>
              <p:cNvSpPr txBox="1">
                <a:spLocks noChangeArrowheads="1"/>
              </p:cNvSpPr>
              <p:nvPr/>
            </p:nvSpPr>
            <p:spPr bwMode="auto">
              <a:xfrm>
                <a:off x="397" y="3141"/>
                <a:ext cx="448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ctr" defTabSz="762000"/>
                <a:r>
                  <a:rPr kumimoji="1" lang="en-US" altLang="ko-KR" sz="900" b="1">
                    <a:solidFill>
                      <a:srgbClr val="FFFFFF"/>
                    </a:solidFill>
                    <a:ea typeface="Dotum" pitchFamily="34" charset="-127"/>
                  </a:rPr>
                  <a:t>MENU_01</a:t>
                </a:r>
              </a:p>
            </p:txBody>
          </p:sp>
        </p:grpSp>
      </p:grpSp>
      <p:sp>
        <p:nvSpPr>
          <p:cNvPr id="60454" name="Rectangle 50"/>
          <p:cNvSpPr>
            <a:spLocks noChangeArrowheads="1"/>
          </p:cNvSpPr>
          <p:nvPr/>
        </p:nvSpPr>
        <p:spPr bwMode="auto">
          <a:xfrm>
            <a:off x="4427538" y="2060575"/>
            <a:ext cx="7572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r" defTabSz="762000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12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services</a:t>
            </a:r>
          </a:p>
        </p:txBody>
      </p:sp>
      <p:grpSp>
        <p:nvGrpSpPr>
          <p:cNvPr id="60455" name="Group 51"/>
          <p:cNvGrpSpPr>
            <a:grpSpLocks/>
          </p:cNvGrpSpPr>
          <p:nvPr/>
        </p:nvGrpSpPr>
        <p:grpSpPr bwMode="auto">
          <a:xfrm>
            <a:off x="4514850" y="2276475"/>
            <a:ext cx="1295400" cy="647700"/>
            <a:chOff x="295" y="890"/>
            <a:chExt cx="816" cy="408"/>
          </a:xfrm>
        </p:grpSpPr>
        <p:sp>
          <p:nvSpPr>
            <p:cNvPr id="60467" name="Line 52"/>
            <p:cNvSpPr>
              <a:spLocks noChangeShapeType="1"/>
            </p:cNvSpPr>
            <p:nvPr/>
          </p:nvSpPr>
          <p:spPr bwMode="auto">
            <a:xfrm>
              <a:off x="295" y="890"/>
              <a:ext cx="54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  <p:sp>
          <p:nvSpPr>
            <p:cNvPr id="60468" name="Line 53"/>
            <p:cNvSpPr>
              <a:spLocks noChangeShapeType="1"/>
            </p:cNvSpPr>
            <p:nvPr/>
          </p:nvSpPr>
          <p:spPr bwMode="auto">
            <a:xfrm>
              <a:off x="839" y="890"/>
              <a:ext cx="272" cy="40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zh-CN" altLang="en-US"/>
            </a:p>
          </p:txBody>
        </p:sp>
      </p:grpSp>
      <p:sp>
        <p:nvSpPr>
          <p:cNvPr id="60456" name="Text Box 54"/>
          <p:cNvSpPr txBox="1">
            <a:spLocks noChangeArrowheads="1"/>
          </p:cNvSpPr>
          <p:nvPr/>
        </p:nvSpPr>
        <p:spPr bwMode="auto">
          <a:xfrm>
            <a:off x="1344613" y="5229225"/>
            <a:ext cx="2722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defTabSz="762000"/>
            <a:r>
              <a:rPr kumimoji="1" lang="en-US" altLang="ko-KR" sz="1400" b="1">
                <a:solidFill>
                  <a:srgbClr val="808080"/>
                </a:solidFill>
                <a:ea typeface="Dotum" pitchFamily="34" charset="-127"/>
              </a:rPr>
              <a:t>MORE MARKETING STORIES </a:t>
            </a:r>
          </a:p>
        </p:txBody>
      </p:sp>
      <p:sp>
        <p:nvSpPr>
          <p:cNvPr id="60457" name="Text Box 55"/>
          <p:cNvSpPr txBox="1">
            <a:spLocks noChangeArrowheads="1"/>
          </p:cNvSpPr>
          <p:nvPr/>
        </p:nvSpPr>
        <p:spPr bwMode="auto">
          <a:xfrm>
            <a:off x="5724525" y="5229225"/>
            <a:ext cx="27225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defTabSz="762000"/>
            <a:r>
              <a:rPr kumimoji="1" lang="en-US" altLang="ko-KR" sz="1400" b="1">
                <a:solidFill>
                  <a:srgbClr val="808080"/>
                </a:solidFill>
                <a:ea typeface="Dotum" pitchFamily="34" charset="-127"/>
              </a:rPr>
              <a:t>MORE MARKETING STORIES </a:t>
            </a:r>
          </a:p>
        </p:txBody>
      </p:sp>
      <p:sp>
        <p:nvSpPr>
          <p:cNvPr id="60458" name="Text Box 56"/>
          <p:cNvSpPr txBox="1">
            <a:spLocks noChangeArrowheads="1"/>
          </p:cNvSpPr>
          <p:nvPr/>
        </p:nvSpPr>
        <p:spPr bwMode="auto">
          <a:xfrm>
            <a:off x="876300" y="1820863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/>
            <a:r>
              <a:rPr kumimoji="1" lang="en-US" altLang="ko-KR" sz="2000" b="1">
                <a:solidFill>
                  <a:srgbClr val="000000"/>
                </a:solidFill>
                <a:ea typeface="Dotum" pitchFamily="34" charset="-127"/>
              </a:rPr>
              <a:t>65%</a:t>
            </a:r>
          </a:p>
        </p:txBody>
      </p:sp>
      <p:sp>
        <p:nvSpPr>
          <p:cNvPr id="60459" name="Text Box 57"/>
          <p:cNvSpPr txBox="1">
            <a:spLocks noChangeArrowheads="1"/>
          </p:cNvSpPr>
          <p:nvPr/>
        </p:nvSpPr>
        <p:spPr bwMode="auto">
          <a:xfrm>
            <a:off x="4443413" y="2263775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defTabSz="762000"/>
            <a:r>
              <a:rPr kumimoji="1" lang="en-US" altLang="ko-KR" sz="2000" b="1">
                <a:solidFill>
                  <a:srgbClr val="000000"/>
                </a:solidFill>
                <a:ea typeface="Dotum" pitchFamily="34" charset="-127"/>
              </a:rPr>
              <a:t>23%</a:t>
            </a:r>
          </a:p>
        </p:txBody>
      </p:sp>
      <p:sp>
        <p:nvSpPr>
          <p:cNvPr id="60460" name="Rectangle 59"/>
          <p:cNvSpPr>
            <a:spLocks noChangeArrowheads="1"/>
          </p:cNvSpPr>
          <p:nvPr/>
        </p:nvSpPr>
        <p:spPr bwMode="auto">
          <a:xfrm>
            <a:off x="2627313" y="3357563"/>
            <a:ext cx="981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r" defTabSz="762000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1000" b="1">
                <a:solidFill>
                  <a:srgbClr val="333399"/>
                </a:solidFill>
                <a:latin typeface="Dotum" pitchFamily="34" charset="-127"/>
                <a:ea typeface="Dotum" pitchFamily="34" charset="-127"/>
              </a:rPr>
              <a:t>SEASON_002</a:t>
            </a:r>
          </a:p>
        </p:txBody>
      </p:sp>
      <p:sp>
        <p:nvSpPr>
          <p:cNvPr id="60461" name="Rectangle 60"/>
          <p:cNvSpPr>
            <a:spLocks noChangeArrowheads="1"/>
          </p:cNvSpPr>
          <p:nvPr/>
        </p:nvSpPr>
        <p:spPr bwMode="auto">
          <a:xfrm>
            <a:off x="1116013" y="2924175"/>
            <a:ext cx="981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r" defTabSz="762000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1000" b="1">
                <a:solidFill>
                  <a:srgbClr val="FF9900"/>
                </a:solidFill>
                <a:latin typeface="Dotum" pitchFamily="34" charset="-127"/>
                <a:ea typeface="Dotum" pitchFamily="34" charset="-127"/>
              </a:rPr>
              <a:t>SEASON_002</a:t>
            </a:r>
          </a:p>
        </p:txBody>
      </p:sp>
      <p:sp>
        <p:nvSpPr>
          <p:cNvPr id="60462" name="Rectangle 61"/>
          <p:cNvSpPr>
            <a:spLocks noChangeArrowheads="1"/>
          </p:cNvSpPr>
          <p:nvPr/>
        </p:nvSpPr>
        <p:spPr bwMode="auto">
          <a:xfrm>
            <a:off x="6443663" y="2492375"/>
            <a:ext cx="981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r" defTabSz="762000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1000" b="1">
                <a:solidFill>
                  <a:srgbClr val="FF0000"/>
                </a:solidFill>
                <a:latin typeface="Dotum" pitchFamily="34" charset="-127"/>
                <a:ea typeface="Dotum" pitchFamily="34" charset="-127"/>
              </a:rPr>
              <a:t>SEASON_001</a:t>
            </a:r>
          </a:p>
        </p:txBody>
      </p:sp>
      <p:sp>
        <p:nvSpPr>
          <p:cNvPr id="60463" name="Rectangle 62"/>
          <p:cNvSpPr>
            <a:spLocks noChangeArrowheads="1"/>
          </p:cNvSpPr>
          <p:nvPr/>
        </p:nvSpPr>
        <p:spPr bwMode="auto">
          <a:xfrm>
            <a:off x="7380288" y="3068638"/>
            <a:ext cx="981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r" defTabSz="762000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1000" b="1">
                <a:solidFill>
                  <a:srgbClr val="333399"/>
                </a:solidFill>
                <a:latin typeface="Dotum" pitchFamily="34" charset="-127"/>
                <a:ea typeface="Dotum" pitchFamily="34" charset="-127"/>
              </a:rPr>
              <a:t>SEASON_002</a:t>
            </a:r>
          </a:p>
        </p:txBody>
      </p:sp>
      <p:sp>
        <p:nvSpPr>
          <p:cNvPr id="60464" name="Rectangle 63"/>
          <p:cNvSpPr>
            <a:spLocks noChangeArrowheads="1"/>
          </p:cNvSpPr>
          <p:nvPr/>
        </p:nvSpPr>
        <p:spPr bwMode="auto">
          <a:xfrm>
            <a:off x="5651500" y="3284538"/>
            <a:ext cx="981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r" defTabSz="762000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1000" b="1">
                <a:solidFill>
                  <a:srgbClr val="808080"/>
                </a:solidFill>
                <a:latin typeface="Dotum" pitchFamily="34" charset="-127"/>
                <a:ea typeface="Dotum" pitchFamily="34" charset="-127"/>
              </a:rPr>
              <a:t>SEASON_002</a:t>
            </a:r>
          </a:p>
        </p:txBody>
      </p:sp>
      <p:sp>
        <p:nvSpPr>
          <p:cNvPr id="60465" name="Text Box 65"/>
          <p:cNvSpPr txBox="1">
            <a:spLocks noChangeArrowheads="1"/>
          </p:cNvSpPr>
          <p:nvPr/>
        </p:nvSpPr>
        <p:spPr bwMode="auto">
          <a:xfrm>
            <a:off x="5249863" y="5661025"/>
            <a:ext cx="3457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r" defTabSz="762000"/>
            <a:r>
              <a:rPr kumimoji="1" lang="en-US" altLang="ko-KR" sz="800">
                <a:solidFill>
                  <a:srgbClr val="808080"/>
                </a:solidFill>
                <a:latin typeface="Dotum" pitchFamily="34" charset="-127"/>
                <a:ea typeface="Dotum" pitchFamily="34" charset="-127"/>
              </a:rPr>
              <a:t>Mixing Business With Pleasure</a:t>
            </a:r>
            <a:br>
              <a:rPr kumimoji="1" lang="en-US" altLang="ko-KR" sz="800">
                <a:solidFill>
                  <a:srgbClr val="808080"/>
                </a:solidFill>
                <a:latin typeface="Dotum" pitchFamily="34" charset="-127"/>
                <a:ea typeface="Dotum" pitchFamily="34" charset="-127"/>
              </a:rPr>
            </a:br>
            <a:r>
              <a:rPr kumimoji="1" lang="en-US" altLang="ko-KR" sz="800">
                <a:solidFill>
                  <a:srgbClr val="808080"/>
                </a:solidFill>
                <a:latin typeface="Dotum" pitchFamily="34" charset="-127"/>
                <a:ea typeface="Dotum" pitchFamily="34" charset="-127"/>
              </a:rPr>
              <a:t>Sponsored by (company name)</a:t>
            </a:r>
            <a:br>
              <a:rPr kumimoji="1" lang="en-US" altLang="ko-KR" sz="800">
                <a:solidFill>
                  <a:srgbClr val="808080"/>
                </a:solidFill>
                <a:latin typeface="Dotum" pitchFamily="34" charset="-127"/>
                <a:ea typeface="Dotum" pitchFamily="34" charset="-127"/>
              </a:rPr>
            </a:br>
            <a:r>
              <a:rPr kumimoji="1" lang="en-US" altLang="ko-KR" sz="800">
                <a:solidFill>
                  <a:srgbClr val="808080"/>
                </a:solidFill>
                <a:latin typeface="Dotum" pitchFamily="34" charset="-127"/>
                <a:ea typeface="Dotum" pitchFamily="34" charset="-127"/>
              </a:rPr>
              <a:t>Set aside time for fun and relaxation while visiting Tokyo on business.</a:t>
            </a:r>
          </a:p>
          <a:p>
            <a:pPr algn="r" defTabSz="762000"/>
            <a:r>
              <a:rPr kumimoji="1" lang="en-US" altLang="ko-KR" sz="800">
                <a:solidFill>
                  <a:srgbClr val="FF0000"/>
                </a:solidFill>
                <a:latin typeface="Dotum" pitchFamily="34" charset="-127"/>
                <a:ea typeface="Dotum" pitchFamily="34" charset="-127"/>
              </a:rPr>
              <a:t>MARKETING CRAFTING MESSAGES</a:t>
            </a:r>
            <a:r>
              <a:rPr kumimoji="1" lang="en-US" altLang="ko-KR" sz="800">
                <a:solidFill>
                  <a:srgbClr val="FFFFFF"/>
                </a:solidFill>
                <a:latin typeface="Dotum" pitchFamily="34" charset="-127"/>
                <a:ea typeface="Dotum" pitchFamily="34" charset="-127"/>
              </a:rPr>
              <a:t> &gt;&gt;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Line 2"/>
          <p:cNvSpPr>
            <a:spLocks noChangeShapeType="1"/>
          </p:cNvSpPr>
          <p:nvPr/>
        </p:nvSpPr>
        <p:spPr bwMode="gray">
          <a:xfrm flipH="1">
            <a:off x="0" y="6400800"/>
            <a:ext cx="2819400" cy="22860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38" name="Line 3"/>
          <p:cNvSpPr>
            <a:spLocks noChangeShapeType="1"/>
          </p:cNvSpPr>
          <p:nvPr/>
        </p:nvSpPr>
        <p:spPr bwMode="gray">
          <a:xfrm flipH="1">
            <a:off x="0" y="3962400"/>
            <a:ext cx="609600" cy="266700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17540" name="AutoShape 4"/>
          <p:cNvSpPr>
            <a:spLocks noChangeArrowheads="1"/>
          </p:cNvSpPr>
          <p:nvPr/>
        </p:nvSpPr>
        <p:spPr bwMode="gray">
          <a:xfrm>
            <a:off x="1614488" y="3543300"/>
            <a:ext cx="228600" cy="2286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941"/>
                  <a:invGamma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17541" name="AutoShape 5"/>
          <p:cNvSpPr>
            <a:spLocks noChangeArrowheads="1"/>
          </p:cNvSpPr>
          <p:nvPr/>
        </p:nvSpPr>
        <p:spPr bwMode="gray">
          <a:xfrm>
            <a:off x="2506663" y="4032250"/>
            <a:ext cx="228600" cy="2286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17542" name="AutoShape 6"/>
          <p:cNvSpPr>
            <a:spLocks noChangeArrowheads="1"/>
          </p:cNvSpPr>
          <p:nvPr/>
        </p:nvSpPr>
        <p:spPr bwMode="gray">
          <a:xfrm>
            <a:off x="2884488" y="5334000"/>
            <a:ext cx="228600" cy="2286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19216"/>
                  <a:invGamma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4342" name="Line 7"/>
          <p:cNvSpPr>
            <a:spLocks noChangeShapeType="1"/>
          </p:cNvSpPr>
          <p:nvPr/>
        </p:nvSpPr>
        <p:spPr bwMode="gray">
          <a:xfrm flipH="1">
            <a:off x="0" y="3751263"/>
            <a:ext cx="1665288" cy="2878137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3" name="Line 8"/>
          <p:cNvSpPr>
            <a:spLocks noChangeShapeType="1"/>
          </p:cNvSpPr>
          <p:nvPr/>
        </p:nvSpPr>
        <p:spPr bwMode="gray">
          <a:xfrm flipH="1">
            <a:off x="0" y="5481638"/>
            <a:ext cx="2895600" cy="1147762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gray">
          <a:xfrm flipH="1">
            <a:off x="0" y="2243138"/>
            <a:ext cx="1866900" cy="4386262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5" name="Line 10"/>
          <p:cNvSpPr>
            <a:spLocks noChangeShapeType="1"/>
          </p:cNvSpPr>
          <p:nvPr/>
        </p:nvSpPr>
        <p:spPr bwMode="gray">
          <a:xfrm flipH="1">
            <a:off x="0" y="3570288"/>
            <a:ext cx="2309813" cy="3059112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6" name="Line 11"/>
          <p:cNvSpPr>
            <a:spLocks noChangeShapeType="1"/>
          </p:cNvSpPr>
          <p:nvPr/>
        </p:nvSpPr>
        <p:spPr bwMode="gray">
          <a:xfrm flipH="1">
            <a:off x="0" y="4837113"/>
            <a:ext cx="2846388" cy="1792287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7" name="Line 12"/>
          <p:cNvSpPr>
            <a:spLocks noChangeShapeType="1"/>
          </p:cNvSpPr>
          <p:nvPr/>
        </p:nvSpPr>
        <p:spPr bwMode="gray">
          <a:xfrm flipH="1">
            <a:off x="0" y="5883275"/>
            <a:ext cx="3867150" cy="746125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48" name="Group 13"/>
          <p:cNvGrpSpPr>
            <a:grpSpLocks/>
          </p:cNvGrpSpPr>
          <p:nvPr/>
        </p:nvGrpSpPr>
        <p:grpSpPr bwMode="auto">
          <a:xfrm>
            <a:off x="0" y="4441825"/>
            <a:ext cx="2527300" cy="2416175"/>
            <a:chOff x="0" y="2654"/>
            <a:chExt cx="1592" cy="1522"/>
          </a:xfrm>
        </p:grpSpPr>
        <p:sp>
          <p:nvSpPr>
            <p:cNvPr id="14364" name="Arc 14"/>
            <p:cNvSpPr>
              <a:spLocks/>
            </p:cNvSpPr>
            <p:nvPr/>
          </p:nvSpPr>
          <p:spPr bwMode="gray">
            <a:xfrm>
              <a:off x="0" y="2733"/>
              <a:ext cx="1440" cy="144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080808">
                <a:alpha val="50195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5" name="Line 15"/>
            <p:cNvSpPr>
              <a:spLocks noChangeShapeType="1"/>
            </p:cNvSpPr>
            <p:nvPr/>
          </p:nvSpPr>
          <p:spPr bwMode="gray">
            <a:xfrm flipH="1">
              <a:off x="0" y="2654"/>
              <a:ext cx="1592" cy="1522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6" name="Arc 16"/>
            <p:cNvSpPr>
              <a:spLocks/>
            </p:cNvSpPr>
            <p:nvPr/>
          </p:nvSpPr>
          <p:spPr bwMode="gray">
            <a:xfrm>
              <a:off x="0" y="2796"/>
              <a:ext cx="1382" cy="13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948948"/>
                </a:gs>
                <a:gs pos="100000">
                  <a:srgbClr val="CBBC63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7" name="Arc 17"/>
            <p:cNvSpPr>
              <a:spLocks/>
            </p:cNvSpPr>
            <p:nvPr/>
          </p:nvSpPr>
          <p:spPr bwMode="gray">
            <a:xfrm>
              <a:off x="14" y="2817"/>
              <a:ext cx="1347" cy="134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CBBC63">
                    <a:alpha val="0"/>
                  </a:srgbClr>
                </a:gs>
                <a:gs pos="100000">
                  <a:srgbClr val="DED49C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17554" name="Text Box 18"/>
            <p:cNvSpPr txBox="1">
              <a:spLocks noChangeArrowheads="1"/>
            </p:cNvSpPr>
            <p:nvPr/>
          </p:nvSpPr>
          <p:spPr bwMode="gray">
            <a:xfrm>
              <a:off x="46" y="3373"/>
              <a:ext cx="1036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000" b="1">
                  <a:solidFill>
                    <a:srgbClr val="080808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</a:rPr>
                <a:t>Company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altLang="zh-CN" sz="2000" b="1">
                  <a:solidFill>
                    <a:srgbClr val="080808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</a:rPr>
                <a:t>LOGO</a:t>
              </a:r>
            </a:p>
          </p:txBody>
        </p:sp>
      </p:grpSp>
      <p:sp>
        <p:nvSpPr>
          <p:cNvPr id="14349" name="Text Box 19"/>
          <p:cNvSpPr txBox="1">
            <a:spLocks noChangeArrowheads="1"/>
          </p:cNvSpPr>
          <p:nvPr/>
        </p:nvSpPr>
        <p:spPr bwMode="black">
          <a:xfrm>
            <a:off x="2497138" y="1719263"/>
            <a:ext cx="3989387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/>
              <a:t>ThemeGallery is a Design Digital Content &amp; Contents mall developed by Guild Design Inc.</a:t>
            </a:r>
          </a:p>
        </p:txBody>
      </p:sp>
      <p:sp>
        <p:nvSpPr>
          <p:cNvPr id="14350" name="Text Box 20"/>
          <p:cNvSpPr txBox="1">
            <a:spLocks noChangeArrowheads="1"/>
          </p:cNvSpPr>
          <p:nvPr/>
        </p:nvSpPr>
        <p:spPr bwMode="black">
          <a:xfrm>
            <a:off x="2800350" y="2895600"/>
            <a:ext cx="3989388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/>
              <a:t>ThemeGallery is a Design Digital Content &amp; Contents mall developed by Guild Design Inc.</a:t>
            </a:r>
          </a:p>
        </p:txBody>
      </p:sp>
      <p:sp>
        <p:nvSpPr>
          <p:cNvPr id="14351" name="Text Box 21"/>
          <p:cNvSpPr txBox="1">
            <a:spLocks noChangeArrowheads="1"/>
          </p:cNvSpPr>
          <p:nvPr/>
        </p:nvSpPr>
        <p:spPr bwMode="black">
          <a:xfrm>
            <a:off x="3397250" y="4176713"/>
            <a:ext cx="3989388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/>
              <a:t>ThemeGallery is a Design Digital Content &amp; Contents mall developed by Guild Design Inc.</a:t>
            </a:r>
          </a:p>
        </p:txBody>
      </p:sp>
      <p:sp>
        <p:nvSpPr>
          <p:cNvPr id="14352" name="Text Box 22"/>
          <p:cNvSpPr txBox="1">
            <a:spLocks noChangeArrowheads="1"/>
          </p:cNvSpPr>
          <p:nvPr/>
        </p:nvSpPr>
        <p:spPr bwMode="black">
          <a:xfrm>
            <a:off x="3952875" y="5173663"/>
            <a:ext cx="3989388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/>
              <a:t>ThemeGallery is a Design Digital Content &amp; Contents mall developed by Guild Design Inc.</a:t>
            </a:r>
          </a:p>
        </p:txBody>
      </p:sp>
      <p:sp>
        <p:nvSpPr>
          <p:cNvPr id="1217559" name="AutoShape 23"/>
          <p:cNvSpPr>
            <a:spLocks noChangeArrowheads="1"/>
          </p:cNvSpPr>
          <p:nvPr/>
        </p:nvSpPr>
        <p:spPr bwMode="gray">
          <a:xfrm>
            <a:off x="534988" y="3732213"/>
            <a:ext cx="228600" cy="2286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941"/>
                  <a:invGamma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17560" name="AutoShape 24"/>
          <p:cNvSpPr>
            <a:spLocks noChangeArrowheads="1"/>
          </p:cNvSpPr>
          <p:nvPr/>
        </p:nvSpPr>
        <p:spPr bwMode="gray">
          <a:xfrm>
            <a:off x="2819400" y="6302375"/>
            <a:ext cx="228600" cy="2286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19216"/>
                  <a:invGamma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17561" name="AutoShape 25"/>
          <p:cNvSpPr>
            <a:spLocks noChangeArrowheads="1"/>
          </p:cNvSpPr>
          <p:nvPr/>
        </p:nvSpPr>
        <p:spPr bwMode="gray">
          <a:xfrm rot="-1373054">
            <a:off x="3521075" y="5387975"/>
            <a:ext cx="514350" cy="51435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50980"/>
                  <a:invGamma/>
                </a:schemeClr>
              </a:gs>
            </a:gsLst>
            <a:lin ang="5400000" scaled="1"/>
          </a:gradFill>
          <a:ln w="9525">
            <a:solidFill>
              <a:srgbClr val="FEFFFF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17562" name="AutoShape 26"/>
          <p:cNvSpPr>
            <a:spLocks noChangeArrowheads="1"/>
          </p:cNvSpPr>
          <p:nvPr/>
        </p:nvSpPr>
        <p:spPr bwMode="gray">
          <a:xfrm>
            <a:off x="1555750" y="1587500"/>
            <a:ext cx="657225" cy="657225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tint val="20000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rgbClr val="FEFFFF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17563" name="AutoShape 27"/>
          <p:cNvSpPr>
            <a:spLocks noChangeArrowheads="1"/>
          </p:cNvSpPr>
          <p:nvPr/>
        </p:nvSpPr>
        <p:spPr bwMode="invGray">
          <a:xfrm rot="802016">
            <a:off x="2041525" y="2952750"/>
            <a:ext cx="657225" cy="657225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chemeClr val="tx2">
                  <a:gamma/>
                  <a:tint val="28627"/>
                  <a:invGamma/>
                </a:schemeClr>
              </a:gs>
              <a:gs pos="100000">
                <a:schemeClr val="tx2"/>
              </a:gs>
            </a:gsLst>
            <a:lin ang="5400000" scaled="1"/>
          </a:gradFill>
          <a:ln w="9525">
            <a:solidFill>
              <a:srgbClr val="FEFFFF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17564" name="AutoShape 28"/>
          <p:cNvSpPr>
            <a:spLocks noChangeArrowheads="1"/>
          </p:cNvSpPr>
          <p:nvPr/>
        </p:nvSpPr>
        <p:spPr bwMode="gray">
          <a:xfrm rot="1833378">
            <a:off x="2705100" y="4292600"/>
            <a:ext cx="604838" cy="60483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9216"/>
                  <a:invGamma/>
                </a:schemeClr>
              </a:gs>
            </a:gsLst>
            <a:lin ang="5400000" scaled="1"/>
          </a:gradFill>
          <a:ln w="9525">
            <a:solidFill>
              <a:srgbClr val="FEFFFF"/>
            </a:solidFill>
            <a:miter lim="800000"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4360" name="AutoShape 30"/>
          <p:cNvSpPr>
            <a:spLocks noChangeArrowheads="1"/>
          </p:cNvSpPr>
          <p:nvPr/>
        </p:nvSpPr>
        <p:spPr bwMode="black">
          <a:xfrm>
            <a:off x="2390775" y="1379538"/>
            <a:ext cx="5105400" cy="381000"/>
          </a:xfrm>
          <a:prstGeom prst="roundRect">
            <a:avLst>
              <a:gd name="adj" fmla="val 7574"/>
            </a:avLst>
          </a:prstGeom>
          <a:noFill/>
          <a:ln w="28575" cap="rnd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buFont typeface="Wingdings" pitchFamily="2" charset="2"/>
              <a:buNone/>
            </a:pPr>
            <a:r>
              <a:rPr lang="en-US" altLang="zh-CN" sz="1600">
                <a:solidFill>
                  <a:schemeClr val="accent1"/>
                </a:solidFill>
              </a:rPr>
              <a:t> </a:t>
            </a:r>
            <a:r>
              <a:rPr lang="en-US" altLang="zh-CN" sz="1600" b="1">
                <a:solidFill>
                  <a:schemeClr val="accent1"/>
                </a:solidFill>
              </a:rPr>
              <a:t>Add your text in here</a:t>
            </a:r>
          </a:p>
        </p:txBody>
      </p:sp>
      <p:sp>
        <p:nvSpPr>
          <p:cNvPr id="14361" name="AutoShape 31"/>
          <p:cNvSpPr>
            <a:spLocks noChangeArrowheads="1"/>
          </p:cNvSpPr>
          <p:nvPr/>
        </p:nvSpPr>
        <p:spPr bwMode="black">
          <a:xfrm>
            <a:off x="2695575" y="2555875"/>
            <a:ext cx="4541838" cy="381000"/>
          </a:xfrm>
          <a:prstGeom prst="roundRect">
            <a:avLst>
              <a:gd name="adj" fmla="val 7574"/>
            </a:avLst>
          </a:prstGeom>
          <a:noFill/>
          <a:ln w="28575" cap="rnd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buFont typeface="Wingdings" pitchFamily="2" charset="2"/>
              <a:buNone/>
            </a:pPr>
            <a:r>
              <a:rPr lang="en-US" altLang="zh-CN" sz="1600" b="1">
                <a:solidFill>
                  <a:schemeClr val="accent1"/>
                </a:solidFill>
              </a:rPr>
              <a:t> Add your text in here</a:t>
            </a:r>
          </a:p>
        </p:txBody>
      </p:sp>
      <p:sp>
        <p:nvSpPr>
          <p:cNvPr id="14362" name="AutoShape 32"/>
          <p:cNvSpPr>
            <a:spLocks noChangeArrowheads="1"/>
          </p:cNvSpPr>
          <p:nvPr/>
        </p:nvSpPr>
        <p:spPr bwMode="black">
          <a:xfrm>
            <a:off x="3294063" y="3825875"/>
            <a:ext cx="4319587" cy="381000"/>
          </a:xfrm>
          <a:prstGeom prst="roundRect">
            <a:avLst>
              <a:gd name="adj" fmla="val 7574"/>
            </a:avLst>
          </a:prstGeom>
          <a:noFill/>
          <a:ln w="28575" cap="rnd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buFont typeface="Wingdings" pitchFamily="2" charset="2"/>
              <a:buNone/>
            </a:pPr>
            <a:r>
              <a:rPr lang="en-US" altLang="zh-CN" sz="1600" b="1">
                <a:solidFill>
                  <a:schemeClr val="accent1"/>
                </a:solidFill>
              </a:rPr>
              <a:t> Add your text in here</a:t>
            </a:r>
          </a:p>
        </p:txBody>
      </p:sp>
      <p:sp>
        <p:nvSpPr>
          <p:cNvPr id="14363" name="AutoShape 33"/>
          <p:cNvSpPr>
            <a:spLocks noChangeArrowheads="1"/>
          </p:cNvSpPr>
          <p:nvPr/>
        </p:nvSpPr>
        <p:spPr bwMode="black">
          <a:xfrm>
            <a:off x="3894138" y="4859338"/>
            <a:ext cx="3860800" cy="381000"/>
          </a:xfrm>
          <a:prstGeom prst="roundRect">
            <a:avLst>
              <a:gd name="adj" fmla="val 7574"/>
            </a:avLst>
          </a:prstGeom>
          <a:noFill/>
          <a:ln w="28575" cap="rnd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buFont typeface="Wingdings" pitchFamily="2" charset="2"/>
              <a:buNone/>
            </a:pPr>
            <a:r>
              <a:rPr lang="en-US" altLang="zh-CN" sz="1600" b="1">
                <a:solidFill>
                  <a:schemeClr val="accent1"/>
                </a:solidFill>
              </a:rPr>
              <a:t> Add your text in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AutoShape 22"/>
          <p:cNvSpPr>
            <a:spLocks noChangeArrowheads="1"/>
          </p:cNvSpPr>
          <p:nvPr/>
        </p:nvSpPr>
        <p:spPr bwMode="auto">
          <a:xfrm rot="215966">
            <a:off x="430213" y="4713436"/>
            <a:ext cx="8348662" cy="635000"/>
          </a:xfrm>
          <a:prstGeom prst="parallelogram">
            <a:avLst>
              <a:gd name="adj" fmla="val 122345"/>
            </a:avLst>
          </a:prstGeom>
          <a:gradFill rotWithShape="1">
            <a:gsLst>
              <a:gs pos="0">
                <a:srgbClr val="FBBD61"/>
              </a:gs>
              <a:gs pos="100000">
                <a:srgbClr val="FCD898"/>
              </a:gs>
            </a:gsLst>
            <a:lin ang="0" scaled="1"/>
          </a:gradFill>
          <a:ln w="9525">
            <a:miter lim="800000"/>
            <a:headEnd/>
            <a:tailEnd/>
          </a:ln>
          <a:scene3d>
            <a:camera prst="legacyObliqueBottom"/>
            <a:lightRig rig="legacyFlat3" dir="r"/>
          </a:scene3d>
          <a:sp3d extrusionH="735000" prstMaterial="legacyMatte">
            <a:bevelT w="13500" h="13500" prst="angle"/>
            <a:bevelB w="13500" h="13500" prst="angle"/>
            <a:extrusionClr>
              <a:srgbClr val="FBBD61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61443" name="Freeform 23"/>
          <p:cNvSpPr>
            <a:spLocks/>
          </p:cNvSpPr>
          <p:nvPr/>
        </p:nvSpPr>
        <p:spPr bwMode="auto">
          <a:xfrm>
            <a:off x="1290638" y="2716361"/>
            <a:ext cx="6838950" cy="2417763"/>
          </a:xfrm>
          <a:custGeom>
            <a:avLst/>
            <a:gdLst>
              <a:gd name="T0" fmla="*/ 0 w 4308"/>
              <a:gd name="T1" fmla="*/ 2147483647 h 1523"/>
              <a:gd name="T2" fmla="*/ 2147483647 w 4308"/>
              <a:gd name="T3" fmla="*/ 2147483647 h 1523"/>
              <a:gd name="T4" fmla="*/ 2147483647 w 4308"/>
              <a:gd name="T5" fmla="*/ 2147483647 h 1523"/>
              <a:gd name="T6" fmla="*/ 2147483647 w 4308"/>
              <a:gd name="T7" fmla="*/ 2147483647 h 1523"/>
              <a:gd name="T8" fmla="*/ 2147483647 w 4308"/>
              <a:gd name="T9" fmla="*/ 2147483647 h 1523"/>
              <a:gd name="T10" fmla="*/ 2147483647 w 4308"/>
              <a:gd name="T11" fmla="*/ 2147483647 h 1523"/>
              <a:gd name="T12" fmla="*/ 2147483647 w 4308"/>
              <a:gd name="T13" fmla="*/ 2147483647 h 1523"/>
              <a:gd name="T14" fmla="*/ 2147483647 w 4308"/>
              <a:gd name="T15" fmla="*/ 2147483647 h 1523"/>
              <a:gd name="T16" fmla="*/ 2147483647 w 4308"/>
              <a:gd name="T17" fmla="*/ 0 h 1523"/>
              <a:gd name="T18" fmla="*/ 0 w 4308"/>
              <a:gd name="T19" fmla="*/ 2147483647 h 152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308"/>
              <a:gd name="T31" fmla="*/ 0 h 1523"/>
              <a:gd name="T32" fmla="*/ 4308 w 4308"/>
              <a:gd name="T33" fmla="*/ 1523 h 152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308" h="1523">
                <a:moveTo>
                  <a:pt x="0" y="1255"/>
                </a:moveTo>
                <a:lnTo>
                  <a:pt x="4308" y="1523"/>
                </a:lnTo>
                <a:lnTo>
                  <a:pt x="4308" y="300"/>
                </a:lnTo>
                <a:cubicBezTo>
                  <a:pt x="4308" y="300"/>
                  <a:pt x="4150" y="47"/>
                  <a:pt x="3763" y="16"/>
                </a:cubicBezTo>
                <a:cubicBezTo>
                  <a:pt x="3763" y="16"/>
                  <a:pt x="3448" y="0"/>
                  <a:pt x="3061" y="245"/>
                </a:cubicBezTo>
                <a:cubicBezTo>
                  <a:pt x="2532" y="564"/>
                  <a:pt x="2304" y="734"/>
                  <a:pt x="2004" y="884"/>
                </a:cubicBezTo>
                <a:cubicBezTo>
                  <a:pt x="2004" y="884"/>
                  <a:pt x="1775" y="1018"/>
                  <a:pt x="1459" y="1018"/>
                </a:cubicBezTo>
                <a:cubicBezTo>
                  <a:pt x="1112" y="994"/>
                  <a:pt x="907" y="836"/>
                  <a:pt x="907" y="836"/>
                </a:cubicBezTo>
                <a:cubicBezTo>
                  <a:pt x="907" y="836"/>
                  <a:pt x="371" y="473"/>
                  <a:pt x="8" y="0"/>
                </a:cubicBezTo>
                <a:cubicBezTo>
                  <a:pt x="4" y="627"/>
                  <a:pt x="0" y="1255"/>
                  <a:pt x="0" y="1255"/>
                </a:cubicBezTo>
                <a:close/>
              </a:path>
            </a:pathLst>
          </a:custGeom>
          <a:gradFill rotWithShape="1">
            <a:gsLst>
              <a:gs pos="0">
                <a:srgbClr val="DF8921"/>
              </a:gs>
              <a:gs pos="100000">
                <a:srgbClr val="FEAE1E"/>
              </a:gs>
            </a:gsLst>
            <a:lin ang="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865214"/>
            </a:prst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61444" name="Freeform 24"/>
          <p:cNvSpPr>
            <a:spLocks/>
          </p:cNvSpPr>
          <p:nvPr/>
        </p:nvSpPr>
        <p:spPr bwMode="auto">
          <a:xfrm>
            <a:off x="2343150" y="2979886"/>
            <a:ext cx="5599113" cy="2392363"/>
          </a:xfrm>
          <a:custGeom>
            <a:avLst/>
            <a:gdLst>
              <a:gd name="T0" fmla="*/ 0 w 3527"/>
              <a:gd name="T1" fmla="*/ 2147483647 h 1507"/>
              <a:gd name="T2" fmla="*/ 2147483647 w 3527"/>
              <a:gd name="T3" fmla="*/ 2147483647 h 1507"/>
              <a:gd name="T4" fmla="*/ 2147483647 w 3527"/>
              <a:gd name="T5" fmla="*/ 2147483647 h 1507"/>
              <a:gd name="T6" fmla="*/ 2147483647 w 3527"/>
              <a:gd name="T7" fmla="*/ 2147483647 h 1507"/>
              <a:gd name="T8" fmla="*/ 2147483647 w 3527"/>
              <a:gd name="T9" fmla="*/ 2147483647 h 1507"/>
              <a:gd name="T10" fmla="*/ 2147483647 w 3527"/>
              <a:gd name="T11" fmla="*/ 2147483647 h 1507"/>
              <a:gd name="T12" fmla="*/ 2147483647 w 3527"/>
              <a:gd name="T13" fmla="*/ 2147483647 h 1507"/>
              <a:gd name="T14" fmla="*/ 2147483647 w 3527"/>
              <a:gd name="T15" fmla="*/ 2147483647 h 1507"/>
              <a:gd name="T16" fmla="*/ 2147483647 w 3527"/>
              <a:gd name="T17" fmla="*/ 2147483647 h 1507"/>
              <a:gd name="T18" fmla="*/ 2147483647 w 3527"/>
              <a:gd name="T19" fmla="*/ 2147483647 h 1507"/>
              <a:gd name="T20" fmla="*/ 0 w 3527"/>
              <a:gd name="T21" fmla="*/ 2147483647 h 150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527"/>
              <a:gd name="T34" fmla="*/ 0 h 1507"/>
              <a:gd name="T35" fmla="*/ 3527 w 3527"/>
              <a:gd name="T36" fmla="*/ 1507 h 150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527" h="1507">
                <a:moveTo>
                  <a:pt x="0" y="1286"/>
                </a:moveTo>
                <a:lnTo>
                  <a:pt x="3527" y="1507"/>
                </a:lnTo>
                <a:lnTo>
                  <a:pt x="3527" y="1302"/>
                </a:lnTo>
                <a:cubicBezTo>
                  <a:pt x="3527" y="1302"/>
                  <a:pt x="3258" y="986"/>
                  <a:pt x="3045" y="804"/>
                </a:cubicBezTo>
                <a:cubicBezTo>
                  <a:pt x="3045" y="804"/>
                  <a:pt x="2943" y="702"/>
                  <a:pt x="2801" y="686"/>
                </a:cubicBezTo>
                <a:cubicBezTo>
                  <a:pt x="2666" y="686"/>
                  <a:pt x="2564" y="726"/>
                  <a:pt x="2485" y="868"/>
                </a:cubicBezTo>
                <a:cubicBezTo>
                  <a:pt x="2485" y="868"/>
                  <a:pt x="2248" y="1349"/>
                  <a:pt x="1988" y="1349"/>
                </a:cubicBezTo>
                <a:cubicBezTo>
                  <a:pt x="1617" y="1309"/>
                  <a:pt x="1270" y="402"/>
                  <a:pt x="1270" y="402"/>
                </a:cubicBezTo>
                <a:cubicBezTo>
                  <a:pt x="1270" y="402"/>
                  <a:pt x="1080" y="0"/>
                  <a:pt x="875" y="31"/>
                </a:cubicBezTo>
                <a:cubicBezTo>
                  <a:pt x="670" y="8"/>
                  <a:pt x="433" y="402"/>
                  <a:pt x="433" y="402"/>
                </a:cubicBezTo>
                <a:cubicBezTo>
                  <a:pt x="189" y="828"/>
                  <a:pt x="0" y="1286"/>
                  <a:pt x="0" y="1286"/>
                </a:cubicBezTo>
                <a:close/>
              </a:path>
            </a:pathLst>
          </a:custGeom>
          <a:gradFill rotWithShape="1">
            <a:gsLst>
              <a:gs pos="0">
                <a:srgbClr val="215BB1"/>
              </a:gs>
              <a:gs pos="100000">
                <a:srgbClr val="12AAFE"/>
              </a:gs>
            </a:gsLst>
            <a:lin ang="0" scaled="1"/>
          </a:gradFill>
          <a:ln w="9525">
            <a:noFill/>
            <a:round/>
            <a:headEnd/>
            <a:tailEnd/>
          </a:ln>
          <a:effectLst>
            <a:prstShdw prst="shdw17" dist="17961" dir="2700000">
              <a:srgbClr val="14376A"/>
            </a:prst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61445" name="AutoShape 25"/>
          <p:cNvSpPr>
            <a:spLocks noChangeArrowheads="1"/>
          </p:cNvSpPr>
          <p:nvPr/>
        </p:nvSpPr>
        <p:spPr bwMode="auto">
          <a:xfrm rot="16200000" flipH="1">
            <a:off x="-804863" y="3059262"/>
            <a:ext cx="3254375" cy="825500"/>
          </a:xfrm>
          <a:prstGeom prst="parallelogram">
            <a:avLst>
              <a:gd name="adj" fmla="val 70560"/>
            </a:avLst>
          </a:prstGeom>
          <a:gradFill rotWithShape="1">
            <a:gsLst>
              <a:gs pos="0">
                <a:schemeClr val="bg1"/>
              </a:gs>
              <a:gs pos="100000">
                <a:srgbClr val="FBBD6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61447" name="Picture 27" descr="MCj0288998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1850" y="3154511"/>
            <a:ext cx="5984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8" name="Text Box 28"/>
          <p:cNvSpPr txBox="1">
            <a:spLocks noChangeArrowheads="1"/>
          </p:cNvSpPr>
          <p:nvPr/>
        </p:nvSpPr>
        <p:spPr bwMode="auto">
          <a:xfrm>
            <a:off x="1373188" y="5213499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400" b="1">
                <a:ea typeface="HY견고딕"/>
                <a:cs typeface="HY견고딕"/>
              </a:rPr>
              <a:t>2007</a:t>
            </a:r>
          </a:p>
        </p:txBody>
      </p:sp>
      <p:sp>
        <p:nvSpPr>
          <p:cNvPr id="61449" name="Text Box 29"/>
          <p:cNvSpPr txBox="1">
            <a:spLocks noChangeArrowheads="1"/>
          </p:cNvSpPr>
          <p:nvPr/>
        </p:nvSpPr>
        <p:spPr bwMode="auto">
          <a:xfrm>
            <a:off x="3054350" y="5319861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400" b="1">
                <a:ea typeface="HY견고딕"/>
                <a:cs typeface="HY견고딕"/>
              </a:rPr>
              <a:t>2008</a:t>
            </a:r>
          </a:p>
        </p:txBody>
      </p:sp>
      <p:sp>
        <p:nvSpPr>
          <p:cNvPr id="61450" name="Text Box 30"/>
          <p:cNvSpPr txBox="1">
            <a:spLocks noChangeArrowheads="1"/>
          </p:cNvSpPr>
          <p:nvPr/>
        </p:nvSpPr>
        <p:spPr bwMode="auto">
          <a:xfrm>
            <a:off x="4737100" y="5442099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400" b="1">
                <a:ea typeface="HY견고딕"/>
                <a:cs typeface="HY견고딕"/>
              </a:rPr>
              <a:t>2009</a:t>
            </a:r>
          </a:p>
        </p:txBody>
      </p:sp>
      <p:sp>
        <p:nvSpPr>
          <p:cNvPr id="61451" name="Text Box 31"/>
          <p:cNvSpPr txBox="1">
            <a:spLocks noChangeArrowheads="1"/>
          </p:cNvSpPr>
          <p:nvPr/>
        </p:nvSpPr>
        <p:spPr bwMode="auto">
          <a:xfrm>
            <a:off x="6419850" y="5532586"/>
            <a:ext cx="57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400" b="1">
                <a:ea typeface="HY견고딕"/>
                <a:cs typeface="HY견고딕"/>
              </a:rPr>
              <a:t>2010</a:t>
            </a:r>
          </a:p>
        </p:txBody>
      </p:sp>
      <p:pic>
        <p:nvPicPr>
          <p:cNvPr id="61452" name="Picture 32" descr="MCj0238747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5613" y="2914799"/>
            <a:ext cx="82867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3" name="AutoShape 33"/>
          <p:cNvSpPr>
            <a:spLocks noChangeArrowheads="1"/>
          </p:cNvSpPr>
          <p:nvPr/>
        </p:nvSpPr>
        <p:spPr bwMode="auto">
          <a:xfrm>
            <a:off x="6400800" y="1886099"/>
            <a:ext cx="1565275" cy="38735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9F3E1"/>
              </a:gs>
              <a:gs pos="100000">
                <a:srgbClr val="CC9900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54" name="AutoShape 34"/>
          <p:cNvSpPr>
            <a:spLocks noChangeArrowheads="1"/>
          </p:cNvSpPr>
          <p:nvPr/>
        </p:nvSpPr>
        <p:spPr bwMode="auto">
          <a:xfrm>
            <a:off x="6537325" y="1924199"/>
            <a:ext cx="1292225" cy="31115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E4AF7A"/>
              </a:gs>
              <a:gs pos="100000">
                <a:srgbClr val="CC660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prstShdw prst="shdw17" dist="17961" dir="13500000">
              <a:srgbClr val="7A3D00"/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55" name="Rectangle 35"/>
          <p:cNvSpPr>
            <a:spLocks noChangeArrowheads="1"/>
          </p:cNvSpPr>
          <p:nvPr/>
        </p:nvSpPr>
        <p:spPr bwMode="auto">
          <a:xfrm>
            <a:off x="6753225" y="1908324"/>
            <a:ext cx="860425" cy="31115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latinLnBrk="1">
              <a:lnSpc>
                <a:spcPct val="120000"/>
              </a:lnSpc>
            </a:pPr>
            <a:r>
              <a:rPr kumimoji="1" lang="en-US" altLang="ko-KR" sz="1200" b="1">
                <a:ea typeface="HY견고딕"/>
                <a:cs typeface="HY견고딕"/>
              </a:rPr>
              <a:t>FIFA</a:t>
            </a:r>
          </a:p>
        </p:txBody>
      </p:sp>
      <p:sp>
        <p:nvSpPr>
          <p:cNvPr id="61456" name="AutoShape 36"/>
          <p:cNvSpPr>
            <a:spLocks noChangeArrowheads="1"/>
          </p:cNvSpPr>
          <p:nvPr/>
        </p:nvSpPr>
        <p:spPr bwMode="auto">
          <a:xfrm>
            <a:off x="3048000" y="2179786"/>
            <a:ext cx="1565275" cy="38735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E1F3F9"/>
              </a:gs>
              <a:gs pos="100000">
                <a:srgbClr val="0099CC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57" name="AutoShape 37"/>
          <p:cNvSpPr>
            <a:spLocks noChangeArrowheads="1"/>
          </p:cNvSpPr>
          <p:nvPr/>
        </p:nvSpPr>
        <p:spPr bwMode="auto">
          <a:xfrm>
            <a:off x="3184525" y="2217886"/>
            <a:ext cx="1292225" cy="31115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7AAFE4"/>
              </a:gs>
              <a:gs pos="100000">
                <a:srgbClr val="0066CC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prstShdw prst="shdw17" dist="17961" dir="13500000">
              <a:srgbClr val="003D7A"/>
            </a:prst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58" name="Rectangle 38"/>
          <p:cNvSpPr>
            <a:spLocks noChangeArrowheads="1"/>
          </p:cNvSpPr>
          <p:nvPr/>
        </p:nvSpPr>
        <p:spPr bwMode="auto">
          <a:xfrm>
            <a:off x="3400425" y="2202011"/>
            <a:ext cx="860425" cy="31115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latinLnBrk="1">
              <a:lnSpc>
                <a:spcPct val="120000"/>
              </a:lnSpc>
            </a:pPr>
            <a:r>
              <a:rPr kumimoji="1" lang="en-US" altLang="ko-KR" sz="1200" b="1">
                <a:ea typeface="HY견고딕"/>
                <a:cs typeface="HY견고딕"/>
              </a:rPr>
              <a:t>Olympic</a:t>
            </a:r>
          </a:p>
        </p:txBody>
      </p:sp>
      <p:sp>
        <p:nvSpPr>
          <p:cNvPr id="61459" name="Rectangle 39"/>
          <p:cNvSpPr>
            <a:spLocks noChangeArrowheads="1"/>
          </p:cNvSpPr>
          <p:nvPr/>
        </p:nvSpPr>
        <p:spPr bwMode="auto">
          <a:xfrm>
            <a:off x="6232525" y="2270274"/>
            <a:ext cx="1939925" cy="307975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latinLnBrk="1">
              <a:lnSpc>
                <a:spcPct val="90000"/>
              </a:lnSpc>
            </a:pPr>
            <a:r>
              <a:rPr kumimoji="1" lang="en-US" altLang="ko-KR" sz="1300" b="1">
                <a:solidFill>
                  <a:srgbClr val="FF6600"/>
                </a:solidFill>
                <a:ea typeface="HY견고딕"/>
                <a:cs typeface="HY견고딕"/>
              </a:rPr>
              <a:t>South Africa World Cup</a:t>
            </a:r>
          </a:p>
        </p:txBody>
      </p:sp>
      <p:sp>
        <p:nvSpPr>
          <p:cNvPr id="61460" name="Rectangle 40"/>
          <p:cNvSpPr>
            <a:spLocks noChangeArrowheads="1"/>
          </p:cNvSpPr>
          <p:nvPr/>
        </p:nvSpPr>
        <p:spPr bwMode="auto">
          <a:xfrm>
            <a:off x="3089275" y="2525861"/>
            <a:ext cx="1482725" cy="346075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latinLnBrk="1">
              <a:lnSpc>
                <a:spcPct val="90000"/>
              </a:lnSpc>
            </a:pPr>
            <a:r>
              <a:rPr kumimoji="1" lang="en-US" altLang="ko-KR" sz="1300" b="1">
                <a:solidFill>
                  <a:schemeClr val="accent2"/>
                </a:solidFill>
                <a:ea typeface="HY견고딕"/>
                <a:cs typeface="HY견고딕"/>
              </a:rPr>
              <a:t>Beijing Olympic</a:t>
            </a:r>
          </a:p>
        </p:txBody>
      </p:sp>
      <p:sp>
        <p:nvSpPr>
          <p:cNvPr id="61461" name="Rectangle 41"/>
          <p:cNvSpPr>
            <a:spLocks noChangeArrowheads="1"/>
          </p:cNvSpPr>
          <p:nvPr/>
        </p:nvSpPr>
        <p:spPr bwMode="auto">
          <a:xfrm>
            <a:off x="1338263" y="3041799"/>
            <a:ext cx="2425700" cy="514350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latinLnBrk="1">
              <a:lnSpc>
                <a:spcPct val="120000"/>
              </a:lnSpc>
            </a:pPr>
            <a:r>
              <a:rPr kumimoji="1" lang="en-US" altLang="ko-KR" sz="1200" b="1">
                <a:ea typeface="HY견고딕"/>
                <a:cs typeface="HY견고딕"/>
              </a:rPr>
              <a:t>Women’s  World </a:t>
            </a:r>
          </a:p>
          <a:p>
            <a:pPr algn="ctr" latinLnBrk="1">
              <a:lnSpc>
                <a:spcPct val="120000"/>
              </a:lnSpc>
            </a:pPr>
            <a:r>
              <a:rPr kumimoji="1" lang="en-US" altLang="ko-KR" sz="1200" b="1">
                <a:ea typeface="HY견고딕"/>
                <a:cs typeface="HY견고딕"/>
              </a:rPr>
              <a:t>Cup China </a:t>
            </a:r>
          </a:p>
        </p:txBody>
      </p:sp>
      <p:sp>
        <p:nvSpPr>
          <p:cNvPr id="61462" name="Rectangle 42"/>
          <p:cNvSpPr>
            <a:spLocks noChangeArrowheads="1"/>
          </p:cNvSpPr>
          <p:nvPr/>
        </p:nvSpPr>
        <p:spPr bwMode="auto">
          <a:xfrm>
            <a:off x="1387475" y="3722836"/>
            <a:ext cx="1042988" cy="752475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latinLnBrk="1">
              <a:lnSpc>
                <a:spcPct val="120000"/>
              </a:lnSpc>
            </a:pPr>
            <a:r>
              <a:rPr kumimoji="1" lang="en-US" altLang="ko-KR" sz="1200" b="1">
                <a:ea typeface="HY견고딕"/>
                <a:cs typeface="HY견고딕"/>
              </a:rPr>
              <a:t>World Youth </a:t>
            </a:r>
          </a:p>
          <a:p>
            <a:pPr algn="ctr" latinLnBrk="1">
              <a:lnSpc>
                <a:spcPct val="120000"/>
              </a:lnSpc>
            </a:pPr>
            <a:r>
              <a:rPr kumimoji="1" lang="en-US" altLang="ko-KR" sz="1200" b="1">
                <a:ea typeface="HY견고딕"/>
                <a:cs typeface="HY견고딕"/>
              </a:rPr>
              <a:t>Championship</a:t>
            </a:r>
          </a:p>
        </p:txBody>
      </p:sp>
      <p:sp>
        <p:nvSpPr>
          <p:cNvPr id="61463" name="Rectangle 43"/>
          <p:cNvSpPr>
            <a:spLocks noChangeArrowheads="1"/>
          </p:cNvSpPr>
          <p:nvPr/>
        </p:nvSpPr>
        <p:spPr bwMode="auto">
          <a:xfrm>
            <a:off x="6305550" y="4313386"/>
            <a:ext cx="968375" cy="696913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latinLnBrk="1">
              <a:lnSpc>
                <a:spcPct val="120000"/>
              </a:lnSpc>
            </a:pPr>
            <a:r>
              <a:rPr kumimoji="1" lang="en-US" altLang="ko-KR" sz="1200" b="1">
                <a:ea typeface="HY견고딕"/>
                <a:cs typeface="HY견고딕"/>
              </a:rPr>
              <a:t>Vancouver</a:t>
            </a:r>
          </a:p>
          <a:p>
            <a:pPr algn="ctr" latinLnBrk="1">
              <a:lnSpc>
                <a:spcPct val="120000"/>
              </a:lnSpc>
            </a:pPr>
            <a:r>
              <a:rPr kumimoji="1" lang="en-US" altLang="ko-KR" sz="1200" b="1">
                <a:ea typeface="HY견고딕"/>
                <a:cs typeface="HY견고딕"/>
              </a:rPr>
              <a:t>Winter</a:t>
            </a:r>
          </a:p>
          <a:p>
            <a:pPr algn="ctr" latinLnBrk="1">
              <a:lnSpc>
                <a:spcPct val="120000"/>
              </a:lnSpc>
            </a:pPr>
            <a:r>
              <a:rPr kumimoji="1" lang="en-US" altLang="ko-KR" sz="1200" b="1">
                <a:ea typeface="HY견고딕"/>
                <a:cs typeface="HY견고딕"/>
              </a:rPr>
              <a:t>Olympic</a:t>
            </a:r>
          </a:p>
        </p:txBody>
      </p:sp>
      <p:sp>
        <p:nvSpPr>
          <p:cNvPr id="61464" name="Rectangle 44"/>
          <p:cNvSpPr>
            <a:spLocks noChangeArrowheads="1"/>
          </p:cNvSpPr>
          <p:nvPr/>
        </p:nvSpPr>
        <p:spPr bwMode="auto">
          <a:xfrm>
            <a:off x="4951413" y="3886349"/>
            <a:ext cx="1092200" cy="741362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latinLnBrk="1">
              <a:lnSpc>
                <a:spcPct val="120000"/>
              </a:lnSpc>
            </a:pPr>
            <a:r>
              <a:rPr kumimoji="1" lang="en-US" altLang="ko-KR" sz="1200" b="1">
                <a:ea typeface="HY견고딕"/>
                <a:cs typeface="HY견고딕"/>
              </a:rPr>
              <a:t>U-17 World</a:t>
            </a:r>
          </a:p>
          <a:p>
            <a:pPr algn="ctr" latinLnBrk="1">
              <a:lnSpc>
                <a:spcPct val="120000"/>
              </a:lnSpc>
            </a:pPr>
            <a:r>
              <a:rPr kumimoji="1" lang="en-US" altLang="ko-KR" sz="1200" b="1">
                <a:ea typeface="HY견고딕"/>
                <a:cs typeface="HY견고딕"/>
              </a:rPr>
              <a:t>Championship</a:t>
            </a:r>
          </a:p>
        </p:txBody>
      </p:sp>
      <p:sp>
        <p:nvSpPr>
          <p:cNvPr id="61465" name="Rectangle 45"/>
          <p:cNvSpPr>
            <a:spLocks noChangeArrowheads="1"/>
          </p:cNvSpPr>
          <p:nvPr/>
        </p:nvSpPr>
        <p:spPr bwMode="auto">
          <a:xfrm>
            <a:off x="695325" y="2338536"/>
            <a:ext cx="295275" cy="2105025"/>
          </a:xfrm>
          <a:prstGeom prst="rect">
            <a:avLst/>
          </a:prstGeom>
          <a:noFill/>
          <a:ln w="22225" algn="ctr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latinLnBrk="1">
              <a:lnSpc>
                <a:spcPct val="120000"/>
              </a:lnSpc>
            </a:pPr>
            <a:r>
              <a:rPr kumimoji="1" lang="ko-KR" altLang="en-US" sz="1400">
                <a:latin typeface="HY견고딕"/>
                <a:ea typeface="HY견고딕"/>
                <a:cs typeface="HY견고딕"/>
              </a:rPr>
              <a:t>마</a:t>
            </a:r>
          </a:p>
          <a:p>
            <a:pPr algn="ctr" latinLnBrk="1">
              <a:lnSpc>
                <a:spcPct val="120000"/>
              </a:lnSpc>
            </a:pPr>
            <a:r>
              <a:rPr kumimoji="1" lang="ko-KR" altLang="en-US" sz="1400">
                <a:latin typeface="HY견고딕"/>
                <a:ea typeface="HY견고딕"/>
                <a:cs typeface="HY견고딕"/>
              </a:rPr>
              <a:t>케</a:t>
            </a:r>
          </a:p>
          <a:p>
            <a:pPr algn="ctr" latinLnBrk="1">
              <a:lnSpc>
                <a:spcPct val="120000"/>
              </a:lnSpc>
            </a:pPr>
            <a:r>
              <a:rPr kumimoji="1" lang="ko-KR" altLang="en-US" sz="1400">
                <a:latin typeface="HY견고딕"/>
                <a:ea typeface="HY견고딕"/>
                <a:cs typeface="HY견고딕"/>
              </a:rPr>
              <a:t>팅</a:t>
            </a:r>
          </a:p>
          <a:p>
            <a:pPr algn="ctr" latinLnBrk="1">
              <a:lnSpc>
                <a:spcPct val="120000"/>
              </a:lnSpc>
            </a:pPr>
            <a:r>
              <a:rPr kumimoji="1" lang="ko-KR" altLang="en-US" sz="1400">
                <a:latin typeface="HY견고딕"/>
                <a:ea typeface="HY견고딕"/>
                <a:cs typeface="HY견고딕"/>
              </a:rPr>
              <a:t>기</a:t>
            </a:r>
          </a:p>
          <a:p>
            <a:pPr algn="ctr" latinLnBrk="1">
              <a:lnSpc>
                <a:spcPct val="120000"/>
              </a:lnSpc>
            </a:pPr>
            <a:r>
              <a:rPr kumimoji="1" lang="ko-KR" altLang="en-US" sz="1400">
                <a:latin typeface="HY견고딕"/>
                <a:ea typeface="HY견고딕"/>
                <a:cs typeface="HY견고딕"/>
              </a:rPr>
              <a:t>회</a:t>
            </a:r>
          </a:p>
          <a:p>
            <a:pPr algn="ctr" latinLnBrk="1">
              <a:lnSpc>
                <a:spcPct val="120000"/>
              </a:lnSpc>
            </a:pPr>
            <a:r>
              <a:rPr kumimoji="1" lang="ko-KR" altLang="en-US" sz="1400">
                <a:latin typeface="HY견고딕"/>
                <a:ea typeface="HY견고딕"/>
                <a:cs typeface="HY견고딕"/>
              </a:rPr>
              <a:t>및</a:t>
            </a:r>
          </a:p>
          <a:p>
            <a:pPr algn="ctr" latinLnBrk="1">
              <a:lnSpc>
                <a:spcPct val="120000"/>
              </a:lnSpc>
            </a:pPr>
            <a:r>
              <a:rPr kumimoji="1" lang="ko-KR" altLang="en-US" sz="1400">
                <a:latin typeface="HY견고딕"/>
                <a:ea typeface="HY견고딕"/>
                <a:cs typeface="HY견고딕"/>
              </a:rPr>
              <a:t>효</a:t>
            </a:r>
          </a:p>
          <a:p>
            <a:pPr algn="ctr" latinLnBrk="1">
              <a:lnSpc>
                <a:spcPct val="120000"/>
              </a:lnSpc>
            </a:pPr>
            <a:r>
              <a:rPr kumimoji="1" lang="ko-KR" altLang="en-US" sz="1400">
                <a:latin typeface="HY견고딕"/>
                <a:ea typeface="HY견고딕"/>
                <a:cs typeface="HY견고딕"/>
              </a:rPr>
              <a:t>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/>
          <p:cNvSpPr>
            <a:spLocks noChangeArrowheads="1"/>
          </p:cNvSpPr>
          <p:nvPr/>
        </p:nvSpPr>
        <p:spPr bwMode="gray">
          <a:xfrm>
            <a:off x="2205038" y="5253038"/>
            <a:ext cx="6607175" cy="368300"/>
          </a:xfrm>
          <a:prstGeom prst="rect">
            <a:avLst/>
          </a:prstGeom>
          <a:solidFill>
            <a:srgbClr val="808080"/>
          </a:solidFill>
          <a:ln w="9525">
            <a:miter lim="800000"/>
            <a:headEnd/>
            <a:tailEnd/>
          </a:ln>
          <a:scene3d>
            <a:camera prst="legacyPerspectiveTop"/>
            <a:lightRig rig="legacyNormal3" dir="r"/>
          </a:scene3d>
          <a:sp3d extrusionH="1801800" prstMaterial="legacyMetal">
            <a:bevelT w="13500" h="13500" prst="angle"/>
            <a:bevelB w="13500" h="13500" prst="angle"/>
            <a:extrusionClr>
              <a:srgbClr val="808080"/>
            </a:extrusionClr>
          </a:sp3d>
        </p:spPr>
        <p:txBody>
          <a:bodyPr wrap="none" anchor="ctr">
            <a:flatTx/>
          </a:bodyPr>
          <a:lstStyle/>
          <a:p>
            <a:endParaRPr lang="zh-CN" altLang="zh-CN">
              <a:latin typeface="Calibri" pitchFamily="34" charset="0"/>
              <a:cs typeface="Arial" charset="0"/>
            </a:endParaRPr>
          </a:p>
        </p:txBody>
      </p:sp>
      <p:sp>
        <p:nvSpPr>
          <p:cNvPr id="307203" name="Freeform 3"/>
          <p:cNvSpPr>
            <a:spLocks/>
          </p:cNvSpPr>
          <p:nvPr/>
        </p:nvSpPr>
        <p:spPr bwMode="ltGray">
          <a:xfrm>
            <a:off x="2905125" y="2147888"/>
            <a:ext cx="5240338" cy="3011487"/>
          </a:xfrm>
          <a:custGeom>
            <a:avLst/>
            <a:gdLst/>
            <a:ahLst/>
            <a:cxnLst>
              <a:cxn ang="0">
                <a:pos x="348" y="1788"/>
              </a:cxn>
              <a:cxn ang="0">
                <a:pos x="877" y="1701"/>
              </a:cxn>
              <a:cxn ang="0">
                <a:pos x="1306" y="1172"/>
              </a:cxn>
              <a:cxn ang="0">
                <a:pos x="1708" y="683"/>
              </a:cxn>
              <a:cxn ang="0">
                <a:pos x="2157" y="1433"/>
              </a:cxn>
              <a:cxn ang="0">
                <a:pos x="2585" y="1193"/>
              </a:cxn>
              <a:cxn ang="0">
                <a:pos x="3081" y="47"/>
              </a:cxn>
              <a:cxn ang="0">
                <a:pos x="3547" y="467"/>
              </a:cxn>
              <a:cxn ang="0">
                <a:pos x="3569" y="2083"/>
              </a:cxn>
              <a:cxn ang="0">
                <a:pos x="0" y="2077"/>
              </a:cxn>
              <a:cxn ang="0">
                <a:pos x="348" y="1788"/>
              </a:cxn>
            </a:cxnLst>
            <a:rect l="0" t="0" r="r" b="b"/>
            <a:pathLst>
              <a:path w="3569" h="2083">
                <a:moveTo>
                  <a:pt x="348" y="1788"/>
                </a:moveTo>
                <a:cubicBezTo>
                  <a:pt x="670" y="1748"/>
                  <a:pt x="706" y="1812"/>
                  <a:pt x="877" y="1701"/>
                </a:cubicBezTo>
                <a:cubicBezTo>
                  <a:pt x="1048" y="1590"/>
                  <a:pt x="1168" y="1382"/>
                  <a:pt x="1306" y="1172"/>
                </a:cubicBezTo>
                <a:cubicBezTo>
                  <a:pt x="1444" y="962"/>
                  <a:pt x="1580" y="716"/>
                  <a:pt x="1708" y="683"/>
                </a:cubicBezTo>
                <a:cubicBezTo>
                  <a:pt x="1836" y="650"/>
                  <a:pt x="2023" y="1419"/>
                  <a:pt x="2157" y="1433"/>
                </a:cubicBezTo>
                <a:cubicBezTo>
                  <a:pt x="2291" y="1447"/>
                  <a:pt x="2426" y="1427"/>
                  <a:pt x="2585" y="1193"/>
                </a:cubicBezTo>
                <a:cubicBezTo>
                  <a:pt x="2739" y="962"/>
                  <a:pt x="2934" y="94"/>
                  <a:pt x="3081" y="47"/>
                </a:cubicBezTo>
                <a:cubicBezTo>
                  <a:pt x="3228" y="0"/>
                  <a:pt x="3369" y="154"/>
                  <a:pt x="3547" y="467"/>
                </a:cubicBezTo>
                <a:cubicBezTo>
                  <a:pt x="3558" y="1275"/>
                  <a:pt x="3569" y="2083"/>
                  <a:pt x="3569" y="2083"/>
                </a:cubicBezTo>
                <a:lnTo>
                  <a:pt x="0" y="2077"/>
                </a:lnTo>
                <a:lnTo>
                  <a:pt x="348" y="17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9412"/>
                  <a:invGamma/>
                  <a:alpha val="8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legacyPerspectiveTop"/>
            <a:lightRig rig="legacyHarsh2" dir="t"/>
          </a:scene3d>
          <a:sp3d extrusionH="227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zh-CN" altLang="zh-CN"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307204" name="Text Box 4"/>
          <p:cNvSpPr txBox="1">
            <a:spLocks noChangeArrowheads="1"/>
          </p:cNvSpPr>
          <p:nvPr/>
        </p:nvSpPr>
        <p:spPr bwMode="gray">
          <a:xfrm>
            <a:off x="3019425" y="5273675"/>
            <a:ext cx="55086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00       01       02      03       04       05       06        07 </a:t>
            </a:r>
          </a:p>
        </p:txBody>
      </p:sp>
      <p:sp>
        <p:nvSpPr>
          <p:cNvPr id="62470" name="Rectangle 5"/>
          <p:cNvSpPr>
            <a:spLocks noChangeArrowheads="1"/>
          </p:cNvSpPr>
          <p:nvPr/>
        </p:nvSpPr>
        <p:spPr bwMode="gray">
          <a:xfrm>
            <a:off x="3182938" y="4343400"/>
            <a:ext cx="5397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cs typeface="Arial" charset="0"/>
              </a:rPr>
              <a:t>50%</a:t>
            </a:r>
          </a:p>
        </p:txBody>
      </p:sp>
      <p:sp>
        <p:nvSpPr>
          <p:cNvPr id="62471" name="Rectangle 6"/>
          <p:cNvSpPr>
            <a:spLocks noChangeArrowheads="1"/>
          </p:cNvSpPr>
          <p:nvPr/>
        </p:nvSpPr>
        <p:spPr bwMode="gray">
          <a:xfrm>
            <a:off x="3854450" y="4225925"/>
            <a:ext cx="5397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cs typeface="Arial" charset="0"/>
              </a:rPr>
              <a:t>70%</a:t>
            </a:r>
          </a:p>
        </p:txBody>
      </p:sp>
      <p:sp>
        <p:nvSpPr>
          <p:cNvPr id="62472" name="Rectangle 7"/>
          <p:cNvSpPr>
            <a:spLocks noChangeArrowheads="1"/>
          </p:cNvSpPr>
          <p:nvPr/>
        </p:nvSpPr>
        <p:spPr bwMode="gray">
          <a:xfrm>
            <a:off x="4316413" y="3481388"/>
            <a:ext cx="6381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cs typeface="Arial" charset="0"/>
              </a:rPr>
              <a:t>160%</a:t>
            </a:r>
          </a:p>
        </p:txBody>
      </p:sp>
      <p:sp>
        <p:nvSpPr>
          <p:cNvPr id="62473" name="Rectangle 8"/>
          <p:cNvSpPr>
            <a:spLocks noChangeArrowheads="1"/>
          </p:cNvSpPr>
          <p:nvPr/>
        </p:nvSpPr>
        <p:spPr bwMode="gray">
          <a:xfrm>
            <a:off x="5084763" y="2771775"/>
            <a:ext cx="6381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cs typeface="Arial" charset="0"/>
              </a:rPr>
              <a:t>230%</a:t>
            </a:r>
          </a:p>
        </p:txBody>
      </p:sp>
      <p:sp>
        <p:nvSpPr>
          <p:cNvPr id="62474" name="Rectangle 9"/>
          <p:cNvSpPr>
            <a:spLocks noChangeArrowheads="1"/>
          </p:cNvSpPr>
          <p:nvPr/>
        </p:nvSpPr>
        <p:spPr bwMode="gray">
          <a:xfrm>
            <a:off x="5715000" y="4292600"/>
            <a:ext cx="6381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111111"/>
                </a:solidFill>
                <a:cs typeface="Arial" charset="0"/>
              </a:rPr>
              <a:t>100%</a:t>
            </a:r>
          </a:p>
        </p:txBody>
      </p:sp>
      <p:sp>
        <p:nvSpPr>
          <p:cNvPr id="62475" name="Rectangle 10"/>
          <p:cNvSpPr>
            <a:spLocks noChangeArrowheads="1"/>
          </p:cNvSpPr>
          <p:nvPr/>
        </p:nvSpPr>
        <p:spPr bwMode="gray">
          <a:xfrm>
            <a:off x="6197600" y="3394075"/>
            <a:ext cx="6381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cs typeface="Arial" charset="0"/>
              </a:rPr>
              <a:t>150%</a:t>
            </a:r>
          </a:p>
        </p:txBody>
      </p:sp>
      <p:sp>
        <p:nvSpPr>
          <p:cNvPr id="62476" name="Rectangle 11"/>
          <p:cNvSpPr>
            <a:spLocks noChangeArrowheads="1"/>
          </p:cNvSpPr>
          <p:nvPr/>
        </p:nvSpPr>
        <p:spPr bwMode="gray">
          <a:xfrm>
            <a:off x="6940550" y="1727200"/>
            <a:ext cx="965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rgbClr val="CC0000"/>
                </a:solidFill>
                <a:cs typeface="Arial" charset="0"/>
              </a:rPr>
              <a:t>380%</a:t>
            </a:r>
          </a:p>
        </p:txBody>
      </p:sp>
      <p:sp>
        <p:nvSpPr>
          <p:cNvPr id="62477" name="Rectangle 12"/>
          <p:cNvSpPr>
            <a:spLocks noChangeArrowheads="1"/>
          </p:cNvSpPr>
          <p:nvPr/>
        </p:nvSpPr>
        <p:spPr bwMode="black">
          <a:xfrm>
            <a:off x="7977188" y="2451100"/>
            <a:ext cx="6381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cs typeface="Arial" charset="0"/>
              </a:rPr>
              <a:t>300%</a:t>
            </a:r>
          </a:p>
        </p:txBody>
      </p:sp>
      <p:sp>
        <p:nvSpPr>
          <p:cNvPr id="62478" name="Text Box 13"/>
          <p:cNvSpPr txBox="1">
            <a:spLocks noChangeArrowheads="1"/>
          </p:cNvSpPr>
          <p:nvPr/>
        </p:nvSpPr>
        <p:spPr bwMode="gray">
          <a:xfrm>
            <a:off x="2193925" y="5683250"/>
            <a:ext cx="20955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zh-CN" sz="1400">
                <a:cs typeface="Arial" charset="0"/>
              </a:rPr>
              <a:t>Text in here  (unit: %)</a:t>
            </a:r>
          </a:p>
        </p:txBody>
      </p:sp>
      <p:sp>
        <p:nvSpPr>
          <p:cNvPr id="62479" name="Text Box 14"/>
          <p:cNvSpPr txBox="1">
            <a:spLocks noChangeArrowheads="1"/>
          </p:cNvSpPr>
          <p:nvPr/>
        </p:nvSpPr>
        <p:spPr bwMode="gray">
          <a:xfrm>
            <a:off x="2262188" y="5335588"/>
            <a:ext cx="693737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altLang="zh-CN" sz="1200">
                <a:solidFill>
                  <a:srgbClr val="F8F8F8"/>
                </a:solidFill>
                <a:cs typeface="Arial" charset="0"/>
              </a:rPr>
              <a:t>Year</a:t>
            </a:r>
          </a:p>
        </p:txBody>
      </p:sp>
      <p:sp>
        <p:nvSpPr>
          <p:cNvPr id="62480" name="Text Box 16"/>
          <p:cNvSpPr txBox="1">
            <a:spLocks noChangeArrowheads="1"/>
          </p:cNvSpPr>
          <p:nvPr/>
        </p:nvSpPr>
        <p:spPr bwMode="gray">
          <a:xfrm>
            <a:off x="481013" y="2438400"/>
            <a:ext cx="1727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400">
                <a:cs typeface="Arial" charset="0"/>
              </a:rPr>
              <a:t>Click to add Text</a:t>
            </a:r>
          </a:p>
          <a:p>
            <a:pPr marL="120650" indent="-120650"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400">
                <a:cs typeface="Arial" charset="0"/>
              </a:rPr>
              <a:t>Click to add Text</a:t>
            </a:r>
          </a:p>
          <a:p>
            <a:pPr marL="120650" indent="-120650"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400">
                <a:cs typeface="Arial" charset="0"/>
              </a:rPr>
              <a:t>Click to add Text</a:t>
            </a:r>
          </a:p>
        </p:txBody>
      </p:sp>
      <p:sp>
        <p:nvSpPr>
          <p:cNvPr id="62481" name="Line 17"/>
          <p:cNvSpPr>
            <a:spLocks noChangeShapeType="1"/>
          </p:cNvSpPr>
          <p:nvPr/>
        </p:nvSpPr>
        <p:spPr bwMode="gray">
          <a:xfrm>
            <a:off x="355600" y="2289175"/>
            <a:ext cx="387032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18" name="Oval 18"/>
          <p:cNvSpPr>
            <a:spLocks noChangeArrowheads="1"/>
          </p:cNvSpPr>
          <p:nvPr/>
        </p:nvSpPr>
        <p:spPr bwMode="gray">
          <a:xfrm>
            <a:off x="3338513" y="46037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307219" name="Oval 19"/>
          <p:cNvSpPr>
            <a:spLocks noChangeArrowheads="1"/>
          </p:cNvSpPr>
          <p:nvPr/>
        </p:nvSpPr>
        <p:spPr bwMode="gray">
          <a:xfrm>
            <a:off x="3997325" y="45275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307220" name="Oval 20"/>
          <p:cNvSpPr>
            <a:spLocks noChangeArrowheads="1"/>
          </p:cNvSpPr>
          <p:nvPr/>
        </p:nvSpPr>
        <p:spPr bwMode="gray">
          <a:xfrm>
            <a:off x="4621213" y="38227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307221" name="Oval 21"/>
          <p:cNvSpPr>
            <a:spLocks noChangeArrowheads="1"/>
          </p:cNvSpPr>
          <p:nvPr/>
        </p:nvSpPr>
        <p:spPr bwMode="gray">
          <a:xfrm>
            <a:off x="5254625" y="3049588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307222" name="Oval 22"/>
          <p:cNvSpPr>
            <a:spLocks noChangeArrowheads="1"/>
          </p:cNvSpPr>
          <p:nvPr/>
        </p:nvSpPr>
        <p:spPr bwMode="gray">
          <a:xfrm>
            <a:off x="5935663" y="410686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307223" name="Oval 23"/>
          <p:cNvSpPr>
            <a:spLocks noChangeArrowheads="1"/>
          </p:cNvSpPr>
          <p:nvPr/>
        </p:nvSpPr>
        <p:spPr bwMode="gray">
          <a:xfrm>
            <a:off x="6551613" y="37020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307224" name="Oval 24"/>
          <p:cNvSpPr>
            <a:spLocks noChangeArrowheads="1"/>
          </p:cNvSpPr>
          <p:nvPr/>
        </p:nvSpPr>
        <p:spPr bwMode="gray">
          <a:xfrm>
            <a:off x="7319963" y="213201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307225" name="Oval 25"/>
          <p:cNvSpPr>
            <a:spLocks noChangeArrowheads="1"/>
          </p:cNvSpPr>
          <p:nvPr/>
        </p:nvSpPr>
        <p:spPr bwMode="gray">
          <a:xfrm>
            <a:off x="8012113" y="27178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>
              <a:latin typeface="Calibri" pitchFamily="34" charset="0"/>
              <a:ea typeface="宋体" pitchFamily="2" charset="-122"/>
              <a:cs typeface="Arial" charset="0"/>
            </a:endParaRPr>
          </a:p>
        </p:txBody>
      </p:sp>
      <p:sp>
        <p:nvSpPr>
          <p:cNvPr id="62490" name="Text Box 26"/>
          <p:cNvSpPr txBox="1">
            <a:spLocks noChangeArrowheads="1"/>
          </p:cNvSpPr>
          <p:nvPr/>
        </p:nvSpPr>
        <p:spPr bwMode="gray">
          <a:xfrm>
            <a:off x="2276475" y="2438400"/>
            <a:ext cx="1727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20650" indent="-120650"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400">
                <a:cs typeface="Arial" charset="0"/>
              </a:rPr>
              <a:t>Click to add Text</a:t>
            </a:r>
          </a:p>
          <a:p>
            <a:pPr marL="120650" indent="-120650"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400">
                <a:cs typeface="Arial" charset="0"/>
              </a:rPr>
              <a:t>Click to add Text</a:t>
            </a:r>
          </a:p>
          <a:p>
            <a:pPr marL="120650" indent="-120650"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400">
                <a:cs typeface="Arial" charset="0"/>
              </a:rPr>
              <a:t>Click to add Text</a:t>
            </a:r>
          </a:p>
        </p:txBody>
      </p:sp>
      <p:sp>
        <p:nvSpPr>
          <p:cNvPr id="21530" name="Rectangle 27"/>
          <p:cNvSpPr>
            <a:spLocks noChangeArrowheads="1"/>
          </p:cNvSpPr>
          <p:nvPr/>
        </p:nvSpPr>
        <p:spPr bwMode="auto">
          <a:xfrm>
            <a:off x="681038" y="1838325"/>
            <a:ext cx="31432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charset="0"/>
              </a:rPr>
              <a:t>Description of the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Line 59"/>
          <p:cNvSpPr>
            <a:spLocks noChangeShapeType="1"/>
          </p:cNvSpPr>
          <p:nvPr/>
        </p:nvSpPr>
        <p:spPr bwMode="auto">
          <a:xfrm>
            <a:off x="2952750" y="5857875"/>
            <a:ext cx="6048375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514" name="Line 59"/>
          <p:cNvSpPr>
            <a:spLocks noChangeShapeType="1"/>
          </p:cNvSpPr>
          <p:nvPr/>
        </p:nvSpPr>
        <p:spPr bwMode="auto">
          <a:xfrm>
            <a:off x="4214813" y="4429125"/>
            <a:ext cx="47625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515" name="Line 59"/>
          <p:cNvSpPr>
            <a:spLocks noChangeShapeType="1"/>
          </p:cNvSpPr>
          <p:nvPr/>
        </p:nvSpPr>
        <p:spPr bwMode="auto">
          <a:xfrm>
            <a:off x="5572125" y="3214688"/>
            <a:ext cx="340518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4516" name="Line 59"/>
          <p:cNvSpPr>
            <a:spLocks noChangeShapeType="1"/>
          </p:cNvSpPr>
          <p:nvPr/>
        </p:nvSpPr>
        <p:spPr bwMode="auto">
          <a:xfrm>
            <a:off x="6500813" y="2214563"/>
            <a:ext cx="24765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4517" name="그룹 72"/>
          <p:cNvGrpSpPr>
            <a:grpSpLocks/>
          </p:cNvGrpSpPr>
          <p:nvPr/>
        </p:nvGrpSpPr>
        <p:grpSpPr bwMode="auto">
          <a:xfrm>
            <a:off x="4929188" y="1000125"/>
            <a:ext cx="1500187" cy="1428750"/>
            <a:chOff x="4929190" y="1000108"/>
            <a:chExt cx="1500198" cy="1428760"/>
          </a:xfrm>
        </p:grpSpPr>
        <p:sp>
          <p:nvSpPr>
            <p:cNvPr id="53" name="타원 52"/>
            <p:cNvSpPr/>
            <p:nvPr/>
          </p:nvSpPr>
          <p:spPr>
            <a:xfrm>
              <a:off x="4929190" y="1928803"/>
              <a:ext cx="1500198" cy="50006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pic>
          <p:nvPicPr>
            <p:cNvPr id="64550" name="Picture 2" descr="C:\Documents and Settings\HANA\바탕 화면\김성태\업무\파워포인트\자료\그림2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72066" y="1000108"/>
              <a:ext cx="121444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51" name="Oval 118"/>
            <p:cNvSpPr>
              <a:spLocks noChangeArrowheads="1"/>
            </p:cNvSpPr>
            <p:nvPr/>
          </p:nvSpPr>
          <p:spPr bwMode="auto">
            <a:xfrm>
              <a:off x="5286380" y="1000108"/>
              <a:ext cx="785818" cy="500066"/>
            </a:xfrm>
            <a:prstGeom prst="ellipse">
              <a:avLst/>
            </a:prstGeom>
            <a:gradFill rotWithShape="1">
              <a:gsLst>
                <a:gs pos="0">
                  <a:srgbClr val="FFD85D"/>
                </a:gs>
                <a:gs pos="100000">
                  <a:srgbClr val="FFD85D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5214942" y="1395399"/>
              <a:ext cx="928694" cy="461965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Step 4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100%</a:t>
              </a:r>
            </a:p>
          </p:txBody>
        </p:sp>
      </p:grpSp>
      <p:sp>
        <p:nvSpPr>
          <p:cNvPr id="64518" name="직사각형 117"/>
          <p:cNvSpPr>
            <a:spLocks noChangeArrowheads="1"/>
          </p:cNvSpPr>
          <p:nvPr/>
        </p:nvSpPr>
        <p:spPr bwMode="auto">
          <a:xfrm>
            <a:off x="8072438" y="5500688"/>
            <a:ext cx="922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400" b="1">
                <a:solidFill>
                  <a:srgbClr val="000000"/>
                </a:solidFill>
                <a:latin typeface="맑은 고딕" pitchFamily="34" charset="-127"/>
                <a:ea typeface="맑은 고딕" pitchFamily="34" charset="-127"/>
              </a:rPr>
              <a:t>Phrase 1</a:t>
            </a:r>
          </a:p>
        </p:txBody>
      </p:sp>
      <p:sp>
        <p:nvSpPr>
          <p:cNvPr id="64519" name="직사각형 118"/>
          <p:cNvSpPr>
            <a:spLocks noChangeArrowheads="1"/>
          </p:cNvSpPr>
          <p:nvPr/>
        </p:nvSpPr>
        <p:spPr bwMode="auto">
          <a:xfrm>
            <a:off x="8072438" y="4071938"/>
            <a:ext cx="922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400" b="1">
                <a:solidFill>
                  <a:srgbClr val="000000"/>
                </a:solidFill>
                <a:latin typeface="맑은 고딕" pitchFamily="34" charset="-127"/>
                <a:ea typeface="맑은 고딕" pitchFamily="34" charset="-127"/>
              </a:rPr>
              <a:t>Phrase 2</a:t>
            </a:r>
          </a:p>
        </p:txBody>
      </p:sp>
      <p:sp>
        <p:nvSpPr>
          <p:cNvPr id="64520" name="직사각형 119"/>
          <p:cNvSpPr>
            <a:spLocks noChangeArrowheads="1"/>
          </p:cNvSpPr>
          <p:nvPr/>
        </p:nvSpPr>
        <p:spPr bwMode="auto">
          <a:xfrm>
            <a:off x="8072438" y="2857500"/>
            <a:ext cx="922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400" b="1">
                <a:solidFill>
                  <a:srgbClr val="000000"/>
                </a:solidFill>
                <a:latin typeface="맑은 고딕" pitchFamily="34" charset="-127"/>
                <a:ea typeface="맑은 고딕" pitchFamily="34" charset="-127"/>
              </a:rPr>
              <a:t>Phrase 3</a:t>
            </a:r>
          </a:p>
        </p:txBody>
      </p:sp>
      <p:sp>
        <p:nvSpPr>
          <p:cNvPr id="64521" name="직사각형 120"/>
          <p:cNvSpPr>
            <a:spLocks noChangeArrowheads="1"/>
          </p:cNvSpPr>
          <p:nvPr/>
        </p:nvSpPr>
        <p:spPr bwMode="auto">
          <a:xfrm>
            <a:off x="8072438" y="1857375"/>
            <a:ext cx="9223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400" b="1">
                <a:solidFill>
                  <a:srgbClr val="000000"/>
                </a:solidFill>
                <a:latin typeface="맑은 고딕" pitchFamily="34" charset="-127"/>
                <a:ea typeface="맑은 고딕" pitchFamily="34" charset="-127"/>
              </a:rPr>
              <a:t>Phrase 4</a:t>
            </a:r>
          </a:p>
        </p:txBody>
      </p:sp>
      <p:grpSp>
        <p:nvGrpSpPr>
          <p:cNvPr id="64523" name="그룹 42"/>
          <p:cNvGrpSpPr>
            <a:grpSpLocks/>
          </p:cNvGrpSpPr>
          <p:nvPr/>
        </p:nvGrpSpPr>
        <p:grpSpPr bwMode="auto">
          <a:xfrm>
            <a:off x="3571875" y="1536700"/>
            <a:ext cx="2000250" cy="1892300"/>
            <a:chOff x="3571868" y="1536441"/>
            <a:chExt cx="2000264" cy="1892559"/>
          </a:xfrm>
        </p:grpSpPr>
        <p:sp>
          <p:nvSpPr>
            <p:cNvPr id="91" name="타원 90"/>
            <p:cNvSpPr/>
            <p:nvPr/>
          </p:nvSpPr>
          <p:spPr>
            <a:xfrm>
              <a:off x="3571868" y="2928870"/>
              <a:ext cx="2000264" cy="50013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64542" name="Oval 4"/>
            <p:cNvSpPr>
              <a:spLocks noChangeArrowheads="1"/>
            </p:cNvSpPr>
            <p:nvPr/>
          </p:nvSpPr>
          <p:spPr bwMode="auto">
            <a:xfrm>
              <a:off x="3714745" y="1536441"/>
              <a:ext cx="1667544" cy="1667541"/>
            </a:xfrm>
            <a:prstGeom prst="ellipse">
              <a:avLst/>
            </a:prstGeom>
            <a:gradFill rotWithShape="1">
              <a:gsLst>
                <a:gs pos="0">
                  <a:srgbClr val="E1E1E1"/>
                </a:gs>
                <a:gs pos="100000">
                  <a:srgbClr val="C0C0C0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pic>
          <p:nvPicPr>
            <p:cNvPr id="64543" name="Picture 2" descr="C:\Documents and Settings\HANA\바탕 화면\김성태\업무\파워포인트\자료\그림2.png"/>
            <p:cNvPicPr>
              <a:picLocks noChangeAspect="1" noChangeArrowheads="1"/>
            </p:cNvPicPr>
            <p:nvPr/>
          </p:nvPicPr>
          <p:blipFill>
            <a:blip r:embed="rId2"/>
            <a:srcRect t="27779"/>
            <a:stretch>
              <a:fillRect/>
            </a:stretch>
          </p:blipFill>
          <p:spPr bwMode="auto">
            <a:xfrm>
              <a:off x="3714744" y="2000240"/>
              <a:ext cx="1681539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타원 39"/>
            <p:cNvSpPr/>
            <p:nvPr/>
          </p:nvSpPr>
          <p:spPr>
            <a:xfrm>
              <a:off x="3794400" y="1929600"/>
              <a:ext cx="1530000" cy="190493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64547" name="Oval 118"/>
            <p:cNvSpPr>
              <a:spLocks noChangeArrowheads="1"/>
            </p:cNvSpPr>
            <p:nvPr/>
          </p:nvSpPr>
          <p:spPr bwMode="auto">
            <a:xfrm>
              <a:off x="4050668" y="1550347"/>
              <a:ext cx="1000132" cy="64294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3857620" y="2071502"/>
              <a:ext cx="1357323" cy="584280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Step 3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75%</a:t>
              </a:r>
            </a:p>
          </p:txBody>
        </p:sp>
      </p:grpSp>
      <p:grpSp>
        <p:nvGrpSpPr>
          <p:cNvPr id="64524" name="그룹 49"/>
          <p:cNvGrpSpPr>
            <a:grpSpLocks/>
          </p:cNvGrpSpPr>
          <p:nvPr/>
        </p:nvGrpSpPr>
        <p:grpSpPr bwMode="auto">
          <a:xfrm>
            <a:off x="2071688" y="2286000"/>
            <a:ext cx="2214562" cy="2357438"/>
            <a:chOff x="2071670" y="2285992"/>
            <a:chExt cx="2214578" cy="2357454"/>
          </a:xfrm>
        </p:grpSpPr>
        <p:sp>
          <p:nvSpPr>
            <p:cNvPr id="51" name="타원 50"/>
            <p:cNvSpPr/>
            <p:nvPr/>
          </p:nvSpPr>
          <p:spPr>
            <a:xfrm>
              <a:off x="2071670" y="4143380"/>
              <a:ext cx="2214578" cy="5000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64534" name="Oval 4"/>
            <p:cNvSpPr>
              <a:spLocks noChangeArrowheads="1"/>
            </p:cNvSpPr>
            <p:nvPr/>
          </p:nvSpPr>
          <p:spPr bwMode="auto">
            <a:xfrm>
              <a:off x="2143107" y="2302478"/>
              <a:ext cx="2055219" cy="2055216"/>
            </a:xfrm>
            <a:prstGeom prst="ellipse">
              <a:avLst/>
            </a:prstGeom>
            <a:gradFill rotWithShape="1">
              <a:gsLst>
                <a:gs pos="0">
                  <a:srgbClr val="E1E1E1"/>
                </a:gs>
                <a:gs pos="100000">
                  <a:srgbClr val="C0C0C0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pic>
          <p:nvPicPr>
            <p:cNvPr id="64535" name="Picture 2" descr="C:\Documents and Settings\HANA\바탕 화면\김성태\업무\파워포인트\자료\그림2.png"/>
            <p:cNvPicPr>
              <a:picLocks noChangeAspect="1" noChangeArrowheads="1"/>
            </p:cNvPicPr>
            <p:nvPr/>
          </p:nvPicPr>
          <p:blipFill>
            <a:blip r:embed="rId2"/>
            <a:srcRect t="49583"/>
            <a:stretch>
              <a:fillRect/>
            </a:stretch>
          </p:blipFill>
          <p:spPr bwMode="auto">
            <a:xfrm>
              <a:off x="2143107" y="3312833"/>
              <a:ext cx="2072469" cy="1044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36" name="Oval 118"/>
            <p:cNvSpPr>
              <a:spLocks noChangeArrowheads="1"/>
            </p:cNvSpPr>
            <p:nvPr/>
          </p:nvSpPr>
          <p:spPr bwMode="auto">
            <a:xfrm>
              <a:off x="2500298" y="2285992"/>
              <a:ext cx="1357322" cy="92869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56" name="타원 55"/>
            <p:cNvSpPr/>
            <p:nvPr/>
          </p:nvSpPr>
          <p:spPr>
            <a:xfrm>
              <a:off x="2143108" y="3214686"/>
              <a:ext cx="2070000" cy="190493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285984" y="3000372"/>
              <a:ext cx="1785951" cy="708030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000" dirty="0">
                  <a:solidFill>
                    <a:srgbClr val="000000"/>
                  </a:solidFill>
                  <a:latin typeface="HY견고딕" pitchFamily="18" charset="-127"/>
                  <a:ea typeface="HY견고딕" pitchFamily="18" charset="-127"/>
                </a:rPr>
                <a:t>Step 2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000" dirty="0">
                  <a:solidFill>
                    <a:srgbClr val="000000"/>
                  </a:solidFill>
                  <a:latin typeface="HY견고딕" pitchFamily="18" charset="-127"/>
                  <a:ea typeface="HY견고딕" pitchFamily="18" charset="-127"/>
                </a:rPr>
                <a:t>50%</a:t>
              </a:r>
            </a:p>
          </p:txBody>
        </p:sp>
      </p:grpSp>
      <p:sp>
        <p:nvSpPr>
          <p:cNvPr id="60" name="타원 59"/>
          <p:cNvSpPr/>
          <p:nvPr/>
        </p:nvSpPr>
        <p:spPr>
          <a:xfrm>
            <a:off x="357188" y="5572125"/>
            <a:ext cx="2428875" cy="500063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rgbClr val="BBE0E3">
                  <a:shade val="67500"/>
                  <a:satMod val="115000"/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64526" name="Oval 4"/>
          <p:cNvSpPr>
            <a:spLocks noChangeArrowheads="1"/>
          </p:cNvSpPr>
          <p:nvPr/>
        </p:nvSpPr>
        <p:spPr bwMode="auto">
          <a:xfrm>
            <a:off x="285750" y="3286125"/>
            <a:ext cx="2522538" cy="2522538"/>
          </a:xfrm>
          <a:prstGeom prst="ellipse">
            <a:avLst/>
          </a:prstGeom>
          <a:gradFill rotWithShape="1">
            <a:gsLst>
              <a:gs pos="0">
                <a:srgbClr val="E1E1E1"/>
              </a:gs>
              <a:gs pos="100000">
                <a:srgbClr val="C0C0C0"/>
              </a:gs>
            </a:gsLst>
            <a:lin ang="5400000" scaled="1"/>
          </a:gra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pic>
        <p:nvPicPr>
          <p:cNvPr id="64527" name="Picture 2" descr="C:\Documents and Settings\HANA\바탕 화면\김성태\업무\파워포인트\자료\그림2.png"/>
          <p:cNvPicPr>
            <a:picLocks noChangeAspect="1" noChangeArrowheads="1"/>
          </p:cNvPicPr>
          <p:nvPr/>
        </p:nvPicPr>
        <p:blipFill>
          <a:blip r:embed="rId2"/>
          <a:srcRect t="77779"/>
          <a:stretch>
            <a:fillRect/>
          </a:stretch>
        </p:blipFill>
        <p:spPr bwMode="auto">
          <a:xfrm>
            <a:off x="285750" y="5248275"/>
            <a:ext cx="2522538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8" name="Oval 118"/>
          <p:cNvSpPr>
            <a:spLocks noChangeArrowheads="1"/>
          </p:cNvSpPr>
          <p:nvPr/>
        </p:nvSpPr>
        <p:spPr bwMode="auto">
          <a:xfrm>
            <a:off x="642938" y="3286125"/>
            <a:ext cx="1785937" cy="135731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C0C0C0">
                  <a:alpha val="2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69" name="타원 68"/>
          <p:cNvSpPr/>
          <p:nvPr/>
        </p:nvSpPr>
        <p:spPr>
          <a:xfrm>
            <a:off x="507600" y="5148000"/>
            <a:ext cx="2077200" cy="214314"/>
          </a:xfrm>
          <a:prstGeom prst="ellipse">
            <a:avLst/>
          </a:prstGeom>
          <a:gradFill flip="none" rotWithShape="1">
            <a:gsLst>
              <a:gs pos="0">
                <a:srgbClr val="A50021"/>
              </a:gs>
              <a:gs pos="50000">
                <a:srgbClr val="FF3300"/>
              </a:gs>
              <a:gs pos="100000">
                <a:srgbClr val="FF9900"/>
              </a:gs>
            </a:gsLst>
            <a:path path="circle">
              <a:fillToRect l="100000" t="100000"/>
            </a:path>
            <a:tileRect r="-100000" b="-10000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642938" y="4221163"/>
            <a:ext cx="1785937" cy="708025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9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Step 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dirty="0">
                <a:solidFill>
                  <a:srgbClr val="000000"/>
                </a:solidFill>
                <a:latin typeface="HY견고딕" pitchFamily="18" charset="-127"/>
                <a:ea typeface="HY견고딕" pitchFamily="18" charset="-127"/>
              </a:rPr>
              <a:t>25%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7" name="그룹 70"/>
          <p:cNvGrpSpPr>
            <a:grpSpLocks/>
          </p:cNvGrpSpPr>
          <p:nvPr/>
        </p:nvGrpSpPr>
        <p:grpSpPr bwMode="auto">
          <a:xfrm>
            <a:off x="571500" y="2906713"/>
            <a:ext cx="2571750" cy="2786062"/>
            <a:chOff x="571472" y="2906909"/>
            <a:chExt cx="2571769" cy="2786082"/>
          </a:xfrm>
        </p:grpSpPr>
        <p:sp>
          <p:nvSpPr>
            <p:cNvPr id="33" name="타원 32"/>
            <p:cNvSpPr/>
            <p:nvPr/>
          </p:nvSpPr>
          <p:spPr>
            <a:xfrm>
              <a:off x="642911" y="5192925"/>
              <a:ext cx="2428893" cy="5000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32" name="Oval 4"/>
            <p:cNvSpPr>
              <a:spLocks noChangeArrowheads="1"/>
            </p:cNvSpPr>
            <p:nvPr/>
          </p:nvSpPr>
          <p:spPr bwMode="auto">
            <a:xfrm>
              <a:off x="571472" y="2906909"/>
              <a:ext cx="2571769" cy="257176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000000"/>
                </a:solidFill>
                <a:latin typeface="굴림"/>
                <a:ea typeface="굴림"/>
              </a:endParaRPr>
            </a:p>
          </p:txBody>
        </p:sp>
        <p:sp>
          <p:nvSpPr>
            <p:cNvPr id="65579" name="Oval 4"/>
            <p:cNvSpPr>
              <a:spLocks noChangeArrowheads="1"/>
            </p:cNvSpPr>
            <p:nvPr/>
          </p:nvSpPr>
          <p:spPr bwMode="auto">
            <a:xfrm>
              <a:off x="785787" y="3121223"/>
              <a:ext cx="2143140" cy="2143139"/>
            </a:xfrm>
            <a:prstGeom prst="ellipse">
              <a:avLst/>
            </a:prstGeom>
            <a:gradFill rotWithShape="1">
              <a:gsLst>
                <a:gs pos="0">
                  <a:srgbClr val="E1E1E1"/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21" name="달 20"/>
            <p:cNvSpPr/>
            <p:nvPr/>
          </p:nvSpPr>
          <p:spPr>
            <a:xfrm rot="16200000">
              <a:off x="1321573" y="3657007"/>
              <a:ext cx="1071570" cy="2143141"/>
            </a:xfrm>
            <a:prstGeom prst="moon">
              <a:avLst>
                <a:gd name="adj" fmla="val 83056"/>
              </a:avLst>
            </a:prstGeom>
            <a:gradFill flip="none" rotWithShape="1">
              <a:gsLst>
                <a:gs pos="0">
                  <a:srgbClr val="18407B"/>
                </a:gs>
                <a:gs pos="50000">
                  <a:srgbClr val="8298B8"/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65581" name="Oval 118"/>
            <p:cNvSpPr>
              <a:spLocks noChangeArrowheads="1"/>
            </p:cNvSpPr>
            <p:nvPr/>
          </p:nvSpPr>
          <p:spPr bwMode="auto">
            <a:xfrm>
              <a:off x="1071539" y="3121223"/>
              <a:ext cx="1571636" cy="114300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22" name="타원 21"/>
            <p:cNvSpPr/>
            <p:nvPr/>
          </p:nvSpPr>
          <p:spPr>
            <a:xfrm>
              <a:off x="785787" y="3978479"/>
              <a:ext cx="2143140" cy="428628"/>
            </a:xfrm>
            <a:prstGeom prst="ellipse">
              <a:avLst/>
            </a:prstGeom>
            <a:gradFill flip="none" rotWithShape="1">
              <a:gsLst>
                <a:gs pos="0">
                  <a:srgbClr val="1A2E7B"/>
                </a:gs>
                <a:gs pos="50000">
                  <a:srgbClr val="8298B8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379516" y="4383295"/>
              <a:ext cx="977907" cy="523879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8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51%</a:t>
              </a: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1379516" y="3597476"/>
              <a:ext cx="977907" cy="523879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800" dirty="0">
                  <a:solidFill>
                    <a:srgbClr val="000000"/>
                  </a:solidFill>
                  <a:latin typeface="HY견고딕" pitchFamily="18" charset="-127"/>
                  <a:ea typeface="HY견고딕" pitchFamily="18" charset="-127"/>
                </a:rPr>
                <a:t>49%</a:t>
              </a:r>
            </a:p>
          </p:txBody>
        </p:sp>
      </p:grpSp>
      <p:grpSp>
        <p:nvGrpSpPr>
          <p:cNvPr id="65538" name="그룹 69"/>
          <p:cNvGrpSpPr>
            <a:grpSpLocks/>
          </p:cNvGrpSpPr>
          <p:nvPr/>
        </p:nvGrpSpPr>
        <p:grpSpPr bwMode="auto">
          <a:xfrm>
            <a:off x="6429375" y="1620838"/>
            <a:ext cx="1584325" cy="1785937"/>
            <a:chOff x="6429388" y="1621025"/>
            <a:chExt cx="1584325" cy="1785950"/>
          </a:xfrm>
        </p:grpSpPr>
        <p:sp>
          <p:nvSpPr>
            <p:cNvPr id="61" name="타원 60"/>
            <p:cNvSpPr/>
            <p:nvPr/>
          </p:nvSpPr>
          <p:spPr>
            <a:xfrm>
              <a:off x="6429388" y="2906909"/>
              <a:ext cx="1571625" cy="50006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pic>
          <p:nvPicPr>
            <p:cNvPr id="65574" name="Picture 4" descr="C:\Documents and Settings\HANA\바탕 화면\그림2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388" y="1621025"/>
              <a:ext cx="1584325" cy="158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75" name="Oval 118"/>
            <p:cNvSpPr>
              <a:spLocks noChangeArrowheads="1"/>
            </p:cNvSpPr>
            <p:nvPr/>
          </p:nvSpPr>
          <p:spPr bwMode="auto">
            <a:xfrm>
              <a:off x="6715140" y="1621025"/>
              <a:ext cx="1000132" cy="571504"/>
            </a:xfrm>
            <a:prstGeom prst="ellipse">
              <a:avLst/>
            </a:prstGeom>
            <a:gradFill rotWithShape="1">
              <a:gsLst>
                <a:gs pos="0">
                  <a:srgbClr val="FFD85D"/>
                </a:gs>
                <a:gs pos="100000">
                  <a:srgbClr val="FFD85D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6643701" y="2190941"/>
              <a:ext cx="1203325" cy="523879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8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100%</a:t>
              </a:r>
            </a:p>
          </p:txBody>
        </p:sp>
      </p:grpSp>
      <p:grpSp>
        <p:nvGrpSpPr>
          <p:cNvPr id="65540" name="그룹 66"/>
          <p:cNvGrpSpPr>
            <a:grpSpLocks/>
          </p:cNvGrpSpPr>
          <p:nvPr/>
        </p:nvGrpSpPr>
        <p:grpSpPr bwMode="auto">
          <a:xfrm>
            <a:off x="3214688" y="3906838"/>
            <a:ext cx="1584325" cy="2022475"/>
            <a:chOff x="3214678" y="3907041"/>
            <a:chExt cx="1584325" cy="2022289"/>
          </a:xfrm>
        </p:grpSpPr>
        <p:sp>
          <p:nvSpPr>
            <p:cNvPr id="10" name="타원 9"/>
            <p:cNvSpPr/>
            <p:nvPr/>
          </p:nvSpPr>
          <p:spPr>
            <a:xfrm>
              <a:off x="3214678" y="5192798"/>
              <a:ext cx="1571625" cy="50001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65564" name="Oval 4"/>
            <p:cNvSpPr>
              <a:spLocks noChangeArrowheads="1"/>
            </p:cNvSpPr>
            <p:nvPr/>
          </p:nvSpPr>
          <p:spPr bwMode="auto">
            <a:xfrm>
              <a:off x="3214678" y="3907041"/>
              <a:ext cx="1571635" cy="1571634"/>
            </a:xfrm>
            <a:prstGeom prst="ellipse">
              <a:avLst/>
            </a:prstGeom>
            <a:gradFill rotWithShape="1">
              <a:gsLst>
                <a:gs pos="0">
                  <a:srgbClr val="E1E1E1"/>
                </a:gs>
                <a:gs pos="100000">
                  <a:srgbClr val="C0C0C0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65565" name="Oval 118"/>
            <p:cNvSpPr>
              <a:spLocks noChangeArrowheads="1"/>
            </p:cNvSpPr>
            <p:nvPr/>
          </p:nvSpPr>
          <p:spPr bwMode="auto">
            <a:xfrm>
              <a:off x="3500430" y="3907042"/>
              <a:ext cx="1000132" cy="5715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pic>
          <p:nvPicPr>
            <p:cNvPr id="65566" name="Picture 3" descr="C:\Documents and Settings\HANA\바탕 화면\그림2.png"/>
            <p:cNvPicPr>
              <a:picLocks noChangeAspect="1" noChangeArrowheads="1"/>
            </p:cNvPicPr>
            <p:nvPr/>
          </p:nvPicPr>
          <p:blipFill>
            <a:blip r:embed="rId2"/>
            <a:srcRect t="85672"/>
            <a:stretch>
              <a:fillRect/>
            </a:stretch>
          </p:blipFill>
          <p:spPr bwMode="auto">
            <a:xfrm>
              <a:off x="3214678" y="5264363"/>
              <a:ext cx="1584325" cy="227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타원 36"/>
            <p:cNvSpPr/>
            <p:nvPr/>
          </p:nvSpPr>
          <p:spPr>
            <a:xfrm>
              <a:off x="3449362" y="5150279"/>
              <a:ext cx="1116000" cy="190493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3786178" y="5192798"/>
              <a:ext cx="523875" cy="277786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12%</a:t>
              </a: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3522653" y="4407057"/>
              <a:ext cx="977900" cy="523827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800" dirty="0">
                  <a:solidFill>
                    <a:srgbClr val="000000"/>
                  </a:solidFill>
                  <a:latin typeface="HY견고딕" pitchFamily="18" charset="-127"/>
                  <a:ea typeface="HY견고딕" pitchFamily="18" charset="-127"/>
                </a:rPr>
                <a:t>88%</a:t>
              </a:r>
            </a:p>
          </p:txBody>
        </p:sp>
        <p:sp>
          <p:nvSpPr>
            <p:cNvPr id="65572" name="직사각형 62"/>
            <p:cNvSpPr>
              <a:spLocks noChangeArrowheads="1"/>
            </p:cNvSpPr>
            <p:nvPr/>
          </p:nvSpPr>
          <p:spPr bwMode="auto">
            <a:xfrm>
              <a:off x="3578515" y="5621553"/>
              <a:ext cx="92204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400" b="1">
                  <a:solidFill>
                    <a:srgbClr val="000000"/>
                  </a:solidFill>
                  <a:latin typeface="맑은 고딕" pitchFamily="34" charset="-127"/>
                  <a:ea typeface="맑은 고딕" pitchFamily="34" charset="-127"/>
                </a:rPr>
                <a:t>Phrase 1</a:t>
              </a:r>
            </a:p>
          </p:txBody>
        </p:sp>
      </p:grpSp>
      <p:grpSp>
        <p:nvGrpSpPr>
          <p:cNvPr id="65541" name="그룹 44"/>
          <p:cNvGrpSpPr>
            <a:grpSpLocks/>
          </p:cNvGrpSpPr>
          <p:nvPr/>
        </p:nvGrpSpPr>
        <p:grpSpPr bwMode="auto">
          <a:xfrm>
            <a:off x="4857750" y="3906838"/>
            <a:ext cx="1643063" cy="2022475"/>
            <a:chOff x="4857752" y="3907041"/>
            <a:chExt cx="1643074" cy="2022289"/>
          </a:xfrm>
        </p:grpSpPr>
        <p:sp>
          <p:nvSpPr>
            <p:cNvPr id="43" name="타원 42"/>
            <p:cNvSpPr/>
            <p:nvPr/>
          </p:nvSpPr>
          <p:spPr>
            <a:xfrm>
              <a:off x="4929190" y="5192798"/>
              <a:ext cx="1571636" cy="50001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65554" name="Oval 4"/>
            <p:cNvSpPr>
              <a:spLocks noChangeArrowheads="1"/>
            </p:cNvSpPr>
            <p:nvPr/>
          </p:nvSpPr>
          <p:spPr bwMode="auto">
            <a:xfrm>
              <a:off x="4857752" y="3907041"/>
              <a:ext cx="1571635" cy="1571634"/>
            </a:xfrm>
            <a:prstGeom prst="ellipse">
              <a:avLst/>
            </a:prstGeom>
            <a:gradFill rotWithShape="1">
              <a:gsLst>
                <a:gs pos="0">
                  <a:srgbClr val="E1E1E1"/>
                </a:gs>
                <a:gs pos="100000">
                  <a:srgbClr val="C0C0C0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pic>
          <p:nvPicPr>
            <p:cNvPr id="65555" name="Picture 4" descr="C:\Documents and Settings\HANA\바탕 화면\그림2.png"/>
            <p:cNvPicPr>
              <a:picLocks noChangeAspect="1" noChangeArrowheads="1"/>
            </p:cNvPicPr>
            <p:nvPr/>
          </p:nvPicPr>
          <p:blipFill>
            <a:blip r:embed="rId2"/>
            <a:srcRect t="72145"/>
            <a:stretch>
              <a:fillRect/>
            </a:stretch>
          </p:blipFill>
          <p:spPr bwMode="auto">
            <a:xfrm>
              <a:off x="4857752" y="5050049"/>
              <a:ext cx="1584325" cy="441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타원 39"/>
            <p:cNvSpPr/>
            <p:nvPr/>
          </p:nvSpPr>
          <p:spPr>
            <a:xfrm>
              <a:off x="4937286" y="4937879"/>
              <a:ext cx="1425600" cy="190493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5357818" y="4965806"/>
              <a:ext cx="693742" cy="369854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30%</a:t>
              </a:r>
            </a:p>
          </p:txBody>
        </p:sp>
        <p:sp>
          <p:nvSpPr>
            <p:cNvPr id="65560" name="Oval 118"/>
            <p:cNvSpPr>
              <a:spLocks noChangeArrowheads="1"/>
            </p:cNvSpPr>
            <p:nvPr/>
          </p:nvSpPr>
          <p:spPr bwMode="auto">
            <a:xfrm>
              <a:off x="5143504" y="3907042"/>
              <a:ext cx="1000132" cy="5715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5143504" y="4407057"/>
              <a:ext cx="977907" cy="523827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800" dirty="0">
                  <a:solidFill>
                    <a:srgbClr val="000000"/>
                  </a:solidFill>
                  <a:latin typeface="HY견고딕" pitchFamily="18" charset="-127"/>
                  <a:ea typeface="HY견고딕" pitchFamily="18" charset="-127"/>
                </a:rPr>
                <a:t>70%</a:t>
              </a:r>
            </a:p>
          </p:txBody>
        </p:sp>
        <p:sp>
          <p:nvSpPr>
            <p:cNvPr id="65562" name="직사각형 63"/>
            <p:cNvSpPr>
              <a:spLocks noChangeArrowheads="1"/>
            </p:cNvSpPr>
            <p:nvPr/>
          </p:nvSpPr>
          <p:spPr bwMode="auto">
            <a:xfrm>
              <a:off x="5214942" y="5621553"/>
              <a:ext cx="92204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400" b="1">
                  <a:solidFill>
                    <a:srgbClr val="000000"/>
                  </a:solidFill>
                  <a:latin typeface="맑은 고딕" pitchFamily="34" charset="-127"/>
                  <a:ea typeface="맑은 고딕" pitchFamily="34" charset="-127"/>
                </a:rPr>
                <a:t>Phrase 2</a:t>
              </a:r>
            </a:p>
          </p:txBody>
        </p:sp>
      </p:grpSp>
      <p:grpSp>
        <p:nvGrpSpPr>
          <p:cNvPr id="65542" name="그룹 68"/>
          <p:cNvGrpSpPr>
            <a:grpSpLocks/>
          </p:cNvGrpSpPr>
          <p:nvPr/>
        </p:nvGrpSpPr>
        <p:grpSpPr bwMode="auto">
          <a:xfrm>
            <a:off x="6559550" y="3906838"/>
            <a:ext cx="1584325" cy="2022475"/>
            <a:chOff x="6559575" y="3907041"/>
            <a:chExt cx="1584325" cy="2022289"/>
          </a:xfrm>
        </p:grpSpPr>
        <p:sp>
          <p:nvSpPr>
            <p:cNvPr id="58" name="타원 57"/>
            <p:cNvSpPr/>
            <p:nvPr/>
          </p:nvSpPr>
          <p:spPr>
            <a:xfrm>
              <a:off x="6572275" y="5192798"/>
              <a:ext cx="1571625" cy="50001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65544" name="Oval 4"/>
            <p:cNvSpPr>
              <a:spLocks noChangeArrowheads="1"/>
            </p:cNvSpPr>
            <p:nvPr/>
          </p:nvSpPr>
          <p:spPr bwMode="auto">
            <a:xfrm>
              <a:off x="6572264" y="3907041"/>
              <a:ext cx="1571635" cy="1571634"/>
            </a:xfrm>
            <a:prstGeom prst="ellipse">
              <a:avLst/>
            </a:prstGeom>
            <a:gradFill rotWithShape="1">
              <a:gsLst>
                <a:gs pos="0">
                  <a:srgbClr val="E1E1E1"/>
                </a:gs>
                <a:gs pos="100000">
                  <a:srgbClr val="C0C0C0"/>
                </a:gs>
              </a:gsLst>
              <a:lin ang="5400000" scaled="1"/>
            </a:gra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pic>
          <p:nvPicPr>
            <p:cNvPr id="65545" name="Picture 4" descr="C:\Documents and Settings\HANA\바탕 화면\그림2.png"/>
            <p:cNvPicPr>
              <a:picLocks noChangeAspect="1" noChangeArrowheads="1"/>
            </p:cNvPicPr>
            <p:nvPr/>
          </p:nvPicPr>
          <p:blipFill>
            <a:blip r:embed="rId2"/>
            <a:srcRect t="31563"/>
            <a:stretch>
              <a:fillRect/>
            </a:stretch>
          </p:blipFill>
          <p:spPr bwMode="auto">
            <a:xfrm>
              <a:off x="6559575" y="4407107"/>
              <a:ext cx="1584325" cy="1084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타원 52"/>
            <p:cNvSpPr/>
            <p:nvPr/>
          </p:nvSpPr>
          <p:spPr>
            <a:xfrm>
              <a:off x="6620628" y="4292917"/>
              <a:ext cx="1458000" cy="214314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6880250" y="4692781"/>
              <a:ext cx="977900" cy="523827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2800" dirty="0">
                  <a:solidFill>
                    <a:srgbClr val="FFFFFF"/>
                  </a:solidFill>
                  <a:latin typeface="HY견고딕" pitchFamily="18" charset="-127"/>
                  <a:ea typeface="HY견고딕" pitchFamily="18" charset="-127"/>
                </a:rPr>
                <a:t>71%</a:t>
              </a:r>
            </a:p>
          </p:txBody>
        </p:sp>
        <p:sp>
          <p:nvSpPr>
            <p:cNvPr id="65550" name="Oval 118"/>
            <p:cNvSpPr>
              <a:spLocks noChangeArrowheads="1"/>
            </p:cNvSpPr>
            <p:nvPr/>
          </p:nvSpPr>
          <p:spPr bwMode="auto">
            <a:xfrm>
              <a:off x="6858016" y="3907042"/>
              <a:ext cx="1000132" cy="5715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7072338" y="4121333"/>
              <a:ext cx="581025" cy="307947"/>
            </a:xfrm>
            <a:prstGeom prst="rect">
              <a:avLst/>
            </a:prstGeom>
            <a:noFill/>
            <a:effectLst>
              <a:outerShdw blurRad="50800" dist="12700" dir="5400000" algn="t" rotWithShape="0">
                <a:prstClr val="black">
                  <a:alpha val="9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dirty="0">
                  <a:solidFill>
                    <a:srgbClr val="000000"/>
                  </a:solidFill>
                  <a:latin typeface="HY견고딕" pitchFamily="18" charset="-127"/>
                  <a:ea typeface="HY견고딕" pitchFamily="18" charset="-127"/>
                </a:rPr>
                <a:t>29%</a:t>
              </a:r>
            </a:p>
          </p:txBody>
        </p:sp>
        <p:sp>
          <p:nvSpPr>
            <p:cNvPr id="65552" name="직사각형 64"/>
            <p:cNvSpPr>
              <a:spLocks noChangeArrowheads="1"/>
            </p:cNvSpPr>
            <p:nvPr/>
          </p:nvSpPr>
          <p:spPr bwMode="auto">
            <a:xfrm>
              <a:off x="6858016" y="5621553"/>
              <a:ext cx="92204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400" b="1">
                  <a:solidFill>
                    <a:srgbClr val="000000"/>
                  </a:solidFill>
                  <a:latin typeface="맑은 고딕" pitchFamily="34" charset="-127"/>
                  <a:ea typeface="맑은 고딕" pitchFamily="34" charset="-127"/>
                </a:rPr>
                <a:t>Phrase 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3611563" y="1582738"/>
            <a:ext cx="402113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472" tIns="41236" rIns="82472" bIns="41236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b="1" i="1">
                <a:solidFill>
                  <a:srgbClr val="0027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Arial" charset="0"/>
              </a:rPr>
              <a:t>Visuals help you sell your ideas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963738" y="2663825"/>
            <a:ext cx="2814637" cy="2776538"/>
            <a:chOff x="1373" y="1857"/>
            <a:chExt cx="1968" cy="1936"/>
          </a:xfrm>
        </p:grpSpPr>
        <p:pic>
          <p:nvPicPr>
            <p:cNvPr id="66572" name="Picture 4" descr="Blu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73" y="1857"/>
              <a:ext cx="1968" cy="1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573" name="Text Box 5"/>
            <p:cNvSpPr txBox="1">
              <a:spLocks noChangeArrowheads="1"/>
            </p:cNvSpPr>
            <p:nvPr/>
          </p:nvSpPr>
          <p:spPr bwMode="auto">
            <a:xfrm>
              <a:off x="1843" y="3025"/>
              <a:ext cx="100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6" tIns="45718" rIns="91436" bIns="4571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3200">
                  <a:solidFill>
                    <a:srgbClr val="DDFBFF"/>
                  </a:solidFill>
                  <a:cs typeface="Arial" charset="0"/>
                </a:rPr>
                <a:t>33%</a:t>
              </a:r>
            </a:p>
          </p:txBody>
        </p:sp>
      </p:grp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796925" y="5081588"/>
            <a:ext cx="2744788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472" tIns="41236" rIns="82472" bIns="41236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b="1">
                <a:solidFill>
                  <a:srgbClr val="0027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Arial" charset="0"/>
              </a:rPr>
              <a:t>Successful meeting </a:t>
            </a:r>
            <a:r>
              <a:rPr lang="en-US" b="1" i="1">
                <a:solidFill>
                  <a:srgbClr val="0027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Arial" charset="0"/>
              </a:rPr>
              <a:t>without</a:t>
            </a:r>
            <a:r>
              <a:rPr lang="en-US" b="1">
                <a:solidFill>
                  <a:srgbClr val="0027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Arial" charset="0"/>
              </a:rPr>
              <a:t> visuals</a:t>
            </a:r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5395913" y="2328863"/>
            <a:ext cx="32258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472" tIns="41236" rIns="82472" bIns="41236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200" b="1">
                <a:solidFill>
                  <a:srgbClr val="0027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Arial" charset="0"/>
              </a:rPr>
              <a:t>Successful meeting </a:t>
            </a:r>
            <a:r>
              <a:rPr lang="en-US" sz="2200" b="1" i="1">
                <a:solidFill>
                  <a:srgbClr val="0027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Arial" charset="0"/>
              </a:rPr>
              <a:t>using</a:t>
            </a:r>
            <a:r>
              <a:rPr lang="en-US" sz="2200" b="1">
                <a:solidFill>
                  <a:srgbClr val="0027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Arial" charset="0"/>
              </a:rPr>
              <a:t> visuals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419475" y="2592388"/>
            <a:ext cx="3222625" cy="3178175"/>
            <a:chOff x="2391" y="1807"/>
            <a:chExt cx="2254" cy="2216"/>
          </a:xfrm>
        </p:grpSpPr>
        <p:pic>
          <p:nvPicPr>
            <p:cNvPr id="66570" name="Picture 9" descr="Blu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91" y="1807"/>
              <a:ext cx="2254" cy="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571" name="Text Box 10"/>
            <p:cNvSpPr txBox="1">
              <a:spLocks noChangeArrowheads="1"/>
            </p:cNvSpPr>
            <p:nvPr/>
          </p:nvSpPr>
          <p:spPr bwMode="auto">
            <a:xfrm>
              <a:off x="2889" y="2679"/>
              <a:ext cx="1251" cy="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6" tIns="45718" rIns="91436" bIns="45718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altLang="zh-CN" sz="5400" b="1">
                  <a:solidFill>
                    <a:srgbClr val="002760"/>
                  </a:solidFill>
                  <a:cs typeface="Arial" charset="0"/>
                </a:rPr>
                <a:t>67%</a:t>
              </a:r>
            </a:p>
          </p:txBody>
        </p:sp>
      </p:grp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6424613" y="4600575"/>
            <a:ext cx="2157412" cy="550863"/>
          </a:xfrm>
          <a:prstGeom prst="rect">
            <a:avLst/>
          </a:prstGeom>
          <a:solidFill>
            <a:srgbClr val="FFFFFF">
              <a:alpha val="74901"/>
            </a:srgbClr>
          </a:solidFill>
          <a:ln w="9525">
            <a:solidFill>
              <a:schemeClr val="bg2"/>
            </a:solidFill>
            <a:prstDash val="lgDash"/>
            <a:miter lim="800000"/>
            <a:headEnd/>
            <a:tailEnd/>
          </a:ln>
        </p:spPr>
        <p:txBody>
          <a:bodyPr wrap="none" lIns="82472" tIns="41236" rIns="82472" bIns="41236" anchor="ctr"/>
          <a:lstStyle/>
          <a:p>
            <a:pPr eaLnBrk="0" hangingPunct="0"/>
            <a:r>
              <a:rPr lang="en-US" altLang="zh-CN" sz="1300">
                <a:solidFill>
                  <a:srgbClr val="000000"/>
                </a:solidFill>
                <a:cs typeface="Arial" charset="0"/>
              </a:rPr>
              <a:t>Source: PowerGRAPHICS</a:t>
            </a:r>
          </a:p>
          <a:p>
            <a:pPr eaLnBrk="0" hangingPunct="0"/>
            <a:r>
              <a:rPr lang="en-US" altLang="zh-CN" sz="1300">
                <a:solidFill>
                  <a:srgbClr val="000000"/>
                </a:solidFill>
                <a:cs typeface="Arial" charset="0"/>
              </a:rPr>
              <a:t>Category: Circles &amp; Spheres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7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7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7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/>
      <p:bldP spid="107527" grpId="0"/>
      <p:bldP spid="107528" grpId="0"/>
      <p:bldP spid="1075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2924175" y="1582738"/>
            <a:ext cx="61515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472" tIns="41236" rIns="82472" bIns="41236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b="1" i="1">
                <a:solidFill>
                  <a:srgbClr val="0027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Arial" charset="0"/>
              </a:rPr>
              <a:t>Sales forecasts gradually improve over next 6 months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65113" y="2741613"/>
            <a:ext cx="3317875" cy="2684462"/>
            <a:chOff x="185" y="1911"/>
            <a:chExt cx="2320" cy="1872"/>
          </a:xfrm>
        </p:grpSpPr>
        <p:pic>
          <p:nvPicPr>
            <p:cNvPr id="68622" name="Picture 5" descr="PPP_CGENE_CLP_Lightningcloud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5" y="2192"/>
              <a:ext cx="2320" cy="1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1864" name="Text Box 8"/>
            <p:cNvSpPr txBox="1">
              <a:spLocks noChangeArrowheads="1"/>
            </p:cNvSpPr>
            <p:nvPr/>
          </p:nvSpPr>
          <p:spPr bwMode="auto">
            <a:xfrm>
              <a:off x="789" y="2593"/>
              <a:ext cx="1056" cy="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6" tIns="45718" rIns="91436" bIns="45718"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+mn-ea"/>
                  <a:cs typeface="Arial" charset="0"/>
                </a:rPr>
                <a:t>2% Decrease</a:t>
              </a:r>
            </a:p>
          </p:txBody>
        </p:sp>
        <p:sp>
          <p:nvSpPr>
            <p:cNvPr id="121867" name="Text Box 11"/>
            <p:cNvSpPr txBox="1">
              <a:spLocks noChangeArrowheads="1"/>
            </p:cNvSpPr>
            <p:nvPr/>
          </p:nvSpPr>
          <p:spPr bwMode="auto">
            <a:xfrm>
              <a:off x="789" y="1911"/>
              <a:ext cx="1056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6" tIns="45718" rIns="91436" bIns="45718"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+mn-ea"/>
                  <a:cs typeface="Arial" charset="0"/>
                </a:rPr>
                <a:t>JANUARY</a:t>
              </a: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992438" y="2741613"/>
            <a:ext cx="3317875" cy="2347912"/>
            <a:chOff x="2093" y="1911"/>
            <a:chExt cx="2320" cy="1637"/>
          </a:xfrm>
        </p:grpSpPr>
        <p:pic>
          <p:nvPicPr>
            <p:cNvPr id="68619" name="Picture 6" descr="PPP_CGENE_CLP_Partlysunny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93" y="1923"/>
              <a:ext cx="2320" cy="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1865" name="Text Box 9"/>
            <p:cNvSpPr txBox="1">
              <a:spLocks noChangeArrowheads="1"/>
            </p:cNvSpPr>
            <p:nvPr/>
          </p:nvSpPr>
          <p:spPr bwMode="auto">
            <a:xfrm>
              <a:off x="2747" y="2888"/>
              <a:ext cx="1058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6" tIns="45718" rIns="91436" bIns="45718"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+mn-ea"/>
                  <a:cs typeface="Arial" charset="0"/>
                </a:rPr>
                <a:t>3% Increase</a:t>
              </a:r>
            </a:p>
          </p:txBody>
        </p:sp>
        <p:sp>
          <p:nvSpPr>
            <p:cNvPr id="121868" name="Text Box 12"/>
            <p:cNvSpPr txBox="1">
              <a:spLocks noChangeArrowheads="1"/>
            </p:cNvSpPr>
            <p:nvPr/>
          </p:nvSpPr>
          <p:spPr bwMode="auto">
            <a:xfrm>
              <a:off x="2737" y="1911"/>
              <a:ext cx="1058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6" tIns="45718" rIns="91436" bIns="45718"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+mn-ea"/>
                  <a:cs typeface="Arial" charset="0"/>
                </a:rPr>
                <a:t>MARCH</a:t>
              </a: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6081713" y="2603500"/>
            <a:ext cx="2665412" cy="2684463"/>
            <a:chOff x="4253" y="1815"/>
            <a:chExt cx="1863" cy="1872"/>
          </a:xfrm>
        </p:grpSpPr>
        <p:pic>
          <p:nvPicPr>
            <p:cNvPr id="68616" name="Picture 7" descr="PPP_CGENE_CLP_Sunny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53" y="1815"/>
              <a:ext cx="1863" cy="1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1866" name="Text Box 10"/>
            <p:cNvSpPr txBox="1">
              <a:spLocks noChangeArrowheads="1"/>
            </p:cNvSpPr>
            <p:nvPr/>
          </p:nvSpPr>
          <p:spPr bwMode="auto">
            <a:xfrm>
              <a:off x="4782" y="2464"/>
              <a:ext cx="816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6" tIns="45718" rIns="91436" bIns="45718"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sz="2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+mn-ea"/>
                  <a:cs typeface="Arial" charset="0"/>
                </a:rPr>
                <a:t>10%</a:t>
              </a:r>
              <a:r>
                <a:rPr 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+mn-ea"/>
                  <a:cs typeface="Arial" charset="0"/>
                </a:rPr>
                <a:t> Increase</a:t>
              </a:r>
            </a:p>
          </p:txBody>
        </p:sp>
        <p:sp>
          <p:nvSpPr>
            <p:cNvPr id="121869" name="Text Box 13"/>
            <p:cNvSpPr txBox="1">
              <a:spLocks noChangeArrowheads="1"/>
            </p:cNvSpPr>
            <p:nvPr/>
          </p:nvSpPr>
          <p:spPr bwMode="auto">
            <a:xfrm>
              <a:off x="4650" y="1911"/>
              <a:ext cx="1055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6" tIns="45718" rIns="91436" bIns="45718"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+mn-ea"/>
                  <a:cs typeface="Arial" charset="0"/>
                </a:rPr>
                <a:t>MAY</a:t>
              </a:r>
            </a:p>
          </p:txBody>
        </p:sp>
      </p:grpSp>
      <p:sp>
        <p:nvSpPr>
          <p:cNvPr id="121875" name="Rectangle 19"/>
          <p:cNvSpPr>
            <a:spLocks noChangeArrowheads="1"/>
          </p:cNvSpPr>
          <p:nvPr/>
        </p:nvSpPr>
        <p:spPr bwMode="auto">
          <a:xfrm>
            <a:off x="3584575" y="5219700"/>
            <a:ext cx="2154238" cy="550863"/>
          </a:xfrm>
          <a:prstGeom prst="rect">
            <a:avLst/>
          </a:prstGeom>
          <a:solidFill>
            <a:srgbClr val="FFFFFF">
              <a:alpha val="74901"/>
            </a:srgbClr>
          </a:solidFill>
          <a:ln w="9525">
            <a:solidFill>
              <a:schemeClr val="bg2"/>
            </a:solidFill>
            <a:prstDash val="lgDash"/>
            <a:miter lim="800000"/>
            <a:headEnd/>
            <a:tailEnd/>
          </a:ln>
        </p:spPr>
        <p:txBody>
          <a:bodyPr wrap="none" lIns="82472" tIns="41236" rIns="82472" bIns="41236" anchor="ctr"/>
          <a:lstStyle/>
          <a:p>
            <a:pPr eaLnBrk="0" hangingPunct="0"/>
            <a:r>
              <a:rPr lang="en-US" altLang="zh-CN" sz="1300">
                <a:solidFill>
                  <a:srgbClr val="000000"/>
                </a:solidFill>
                <a:cs typeface="Arial" charset="0"/>
              </a:rPr>
              <a:t>Source: PowerGRAPHICS</a:t>
            </a:r>
          </a:p>
          <a:p>
            <a:pPr eaLnBrk="0" hangingPunct="0"/>
            <a:r>
              <a:rPr lang="en-US" altLang="zh-CN" sz="1300">
                <a:solidFill>
                  <a:srgbClr val="000000"/>
                </a:solidFill>
                <a:cs typeface="Arial" charset="0"/>
              </a:rPr>
              <a:t>Category: General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1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0" grpId="0"/>
      <p:bldP spid="12187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9" name="Group 4"/>
          <p:cNvGrpSpPr>
            <a:grpSpLocks/>
          </p:cNvGrpSpPr>
          <p:nvPr/>
        </p:nvGrpSpPr>
        <p:grpSpPr bwMode="auto">
          <a:xfrm>
            <a:off x="863600" y="1520825"/>
            <a:ext cx="7956550" cy="4324350"/>
            <a:chOff x="544" y="958"/>
            <a:chExt cx="5012" cy="2724"/>
          </a:xfrm>
        </p:grpSpPr>
        <p:grpSp>
          <p:nvGrpSpPr>
            <p:cNvPr id="70660" name="Group 5"/>
            <p:cNvGrpSpPr>
              <a:grpSpLocks/>
            </p:cNvGrpSpPr>
            <p:nvPr/>
          </p:nvGrpSpPr>
          <p:grpSpPr bwMode="auto">
            <a:xfrm>
              <a:off x="544" y="1230"/>
              <a:ext cx="2947" cy="2233"/>
              <a:chOff x="702" y="1230"/>
              <a:chExt cx="2947" cy="2233"/>
            </a:xfrm>
          </p:grpSpPr>
          <p:sp>
            <p:nvSpPr>
              <p:cNvPr id="70691" name="Rectangle 6"/>
              <p:cNvSpPr>
                <a:spLocks noChangeArrowheads="1"/>
              </p:cNvSpPr>
              <p:nvPr/>
            </p:nvSpPr>
            <p:spPr bwMode="auto">
              <a:xfrm rot="-3600000">
                <a:off x="785" y="1556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692" name="Rectangle 7"/>
              <p:cNvSpPr>
                <a:spLocks noChangeArrowheads="1"/>
              </p:cNvSpPr>
              <p:nvPr/>
            </p:nvSpPr>
            <p:spPr bwMode="auto">
              <a:xfrm rot="-3600000">
                <a:off x="1556" y="2055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693" name="Rectangle 8"/>
              <p:cNvSpPr>
                <a:spLocks noChangeArrowheads="1"/>
              </p:cNvSpPr>
              <p:nvPr/>
            </p:nvSpPr>
            <p:spPr bwMode="auto">
              <a:xfrm rot="-3600000">
                <a:off x="2350" y="2509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694" name="Rectangle 9"/>
              <p:cNvSpPr>
                <a:spLocks noChangeArrowheads="1"/>
              </p:cNvSpPr>
              <p:nvPr/>
            </p:nvSpPr>
            <p:spPr bwMode="auto">
              <a:xfrm rot="-3600000">
                <a:off x="1578" y="2940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695" name="Rectangle 10"/>
              <p:cNvSpPr>
                <a:spLocks noChangeArrowheads="1"/>
              </p:cNvSpPr>
              <p:nvPr/>
            </p:nvSpPr>
            <p:spPr bwMode="auto">
              <a:xfrm rot="-3600000">
                <a:off x="762" y="2509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696" name="Rectangle 11"/>
              <p:cNvSpPr>
                <a:spLocks noChangeArrowheads="1"/>
              </p:cNvSpPr>
              <p:nvPr/>
            </p:nvSpPr>
            <p:spPr bwMode="auto">
              <a:xfrm rot="3600000">
                <a:off x="1556" y="1579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697" name="Rectangle 12"/>
              <p:cNvSpPr>
                <a:spLocks noChangeArrowheads="1"/>
              </p:cNvSpPr>
              <p:nvPr/>
            </p:nvSpPr>
            <p:spPr bwMode="auto">
              <a:xfrm rot="3600000">
                <a:off x="2327" y="2010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698" name="Rectangle 13"/>
              <p:cNvSpPr>
                <a:spLocks noChangeArrowheads="1"/>
              </p:cNvSpPr>
              <p:nvPr/>
            </p:nvSpPr>
            <p:spPr bwMode="auto">
              <a:xfrm rot="3600000">
                <a:off x="1556" y="2509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699" name="Rectangle 14"/>
              <p:cNvSpPr>
                <a:spLocks noChangeArrowheads="1"/>
              </p:cNvSpPr>
              <p:nvPr/>
            </p:nvSpPr>
            <p:spPr bwMode="auto">
              <a:xfrm rot="3600000">
                <a:off x="762" y="2962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700" name="Rectangle 15"/>
              <p:cNvSpPr>
                <a:spLocks noChangeArrowheads="1"/>
              </p:cNvSpPr>
              <p:nvPr/>
            </p:nvSpPr>
            <p:spPr bwMode="auto">
              <a:xfrm rot="3600000">
                <a:off x="762" y="2032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701" name="Rectangle 16"/>
              <p:cNvSpPr>
                <a:spLocks noChangeArrowheads="1"/>
              </p:cNvSpPr>
              <p:nvPr/>
            </p:nvSpPr>
            <p:spPr bwMode="auto">
              <a:xfrm>
                <a:off x="1162" y="2274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702" name="Rectangle 17"/>
              <p:cNvSpPr>
                <a:spLocks noChangeArrowheads="1"/>
              </p:cNvSpPr>
              <p:nvPr/>
            </p:nvSpPr>
            <p:spPr bwMode="auto">
              <a:xfrm>
                <a:off x="1162" y="3193"/>
                <a:ext cx="525" cy="146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703" name="Rectangle 18"/>
              <p:cNvSpPr>
                <a:spLocks noChangeArrowheads="1"/>
              </p:cNvSpPr>
              <p:nvPr/>
            </p:nvSpPr>
            <p:spPr bwMode="auto">
              <a:xfrm>
                <a:off x="1950" y="1814"/>
                <a:ext cx="526" cy="146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704" name="Rectangle 19"/>
              <p:cNvSpPr>
                <a:spLocks noChangeArrowheads="1"/>
              </p:cNvSpPr>
              <p:nvPr/>
            </p:nvSpPr>
            <p:spPr bwMode="auto">
              <a:xfrm>
                <a:off x="1950" y="2733"/>
                <a:ext cx="526" cy="146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705" name="Rectangle 20"/>
              <p:cNvSpPr>
                <a:spLocks noChangeArrowheads="1"/>
              </p:cNvSpPr>
              <p:nvPr/>
            </p:nvSpPr>
            <p:spPr bwMode="auto">
              <a:xfrm>
                <a:off x="1162" y="1354"/>
                <a:ext cx="525" cy="146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706" name="Freeform 21"/>
              <p:cNvSpPr>
                <a:spLocks/>
              </p:cNvSpPr>
              <p:nvPr/>
            </p:nvSpPr>
            <p:spPr bwMode="auto">
              <a:xfrm>
                <a:off x="965" y="1230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79 w 394"/>
                  <a:gd name="T5" fmla="*/ 274 h 394"/>
                  <a:gd name="T6" fmla="*/ 361 w 394"/>
                  <a:gd name="T7" fmla="*/ 306 h 394"/>
                  <a:gd name="T8" fmla="*/ 336 w 394"/>
                  <a:gd name="T9" fmla="*/ 336 h 394"/>
                  <a:gd name="T10" fmla="*/ 306 w 394"/>
                  <a:gd name="T11" fmla="*/ 361 h 394"/>
                  <a:gd name="T12" fmla="*/ 273 w 394"/>
                  <a:gd name="T13" fmla="*/ 379 h 394"/>
                  <a:gd name="T14" fmla="*/ 237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8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5 w 394"/>
                  <a:gd name="T27" fmla="*/ 323 h 394"/>
                  <a:gd name="T28" fmla="*/ 23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3 w 394"/>
                  <a:gd name="T37" fmla="*/ 157 h 394"/>
                  <a:gd name="T38" fmla="*/ 14 w 394"/>
                  <a:gd name="T39" fmla="*/ 120 h 394"/>
                  <a:gd name="T40" fmla="*/ 33 w 394"/>
                  <a:gd name="T41" fmla="*/ 88 h 394"/>
                  <a:gd name="T42" fmla="*/ 58 w 394"/>
                  <a:gd name="T43" fmla="*/ 58 h 394"/>
                  <a:gd name="T44" fmla="*/ 87 w 394"/>
                  <a:gd name="T45" fmla="*/ 33 h 394"/>
                  <a:gd name="T46" fmla="*/ 120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8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5"/>
                    </a:lnTo>
                    <a:lnTo>
                      <a:pt x="379" y="274"/>
                    </a:lnTo>
                    <a:lnTo>
                      <a:pt x="370" y="290"/>
                    </a:lnTo>
                    <a:lnTo>
                      <a:pt x="361" y="306"/>
                    </a:lnTo>
                    <a:lnTo>
                      <a:pt x="348" y="323"/>
                    </a:lnTo>
                    <a:lnTo>
                      <a:pt x="336" y="336"/>
                    </a:lnTo>
                    <a:lnTo>
                      <a:pt x="323" y="348"/>
                    </a:lnTo>
                    <a:lnTo>
                      <a:pt x="306" y="361"/>
                    </a:lnTo>
                    <a:lnTo>
                      <a:pt x="290" y="370"/>
                    </a:lnTo>
                    <a:lnTo>
                      <a:pt x="273" y="379"/>
                    </a:lnTo>
                    <a:lnTo>
                      <a:pt x="255" y="385"/>
                    </a:lnTo>
                    <a:lnTo>
                      <a:pt x="237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8" y="385"/>
                    </a:lnTo>
                    <a:lnTo>
                      <a:pt x="120" y="379"/>
                    </a:lnTo>
                    <a:lnTo>
                      <a:pt x="104" y="370"/>
                    </a:lnTo>
                    <a:lnTo>
                      <a:pt x="87" y="361"/>
                    </a:lnTo>
                    <a:lnTo>
                      <a:pt x="71" y="348"/>
                    </a:lnTo>
                    <a:lnTo>
                      <a:pt x="58" y="336"/>
                    </a:lnTo>
                    <a:lnTo>
                      <a:pt x="45" y="323"/>
                    </a:lnTo>
                    <a:lnTo>
                      <a:pt x="33" y="306"/>
                    </a:lnTo>
                    <a:lnTo>
                      <a:pt x="23" y="290"/>
                    </a:lnTo>
                    <a:lnTo>
                      <a:pt x="14" y="274"/>
                    </a:lnTo>
                    <a:lnTo>
                      <a:pt x="9" y="255"/>
                    </a:lnTo>
                    <a:lnTo>
                      <a:pt x="3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3" y="157"/>
                    </a:lnTo>
                    <a:lnTo>
                      <a:pt x="9" y="139"/>
                    </a:lnTo>
                    <a:lnTo>
                      <a:pt x="14" y="120"/>
                    </a:lnTo>
                    <a:lnTo>
                      <a:pt x="23" y="104"/>
                    </a:lnTo>
                    <a:lnTo>
                      <a:pt x="33" y="88"/>
                    </a:lnTo>
                    <a:lnTo>
                      <a:pt x="45" y="71"/>
                    </a:lnTo>
                    <a:lnTo>
                      <a:pt x="58" y="58"/>
                    </a:lnTo>
                    <a:lnTo>
                      <a:pt x="71" y="46"/>
                    </a:lnTo>
                    <a:lnTo>
                      <a:pt x="87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8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9"/>
                    </a:lnTo>
                    <a:lnTo>
                      <a:pt x="273" y="15"/>
                    </a:lnTo>
                    <a:lnTo>
                      <a:pt x="290" y="24"/>
                    </a:lnTo>
                    <a:lnTo>
                      <a:pt x="306" y="33"/>
                    </a:lnTo>
                    <a:lnTo>
                      <a:pt x="323" y="46"/>
                    </a:lnTo>
                    <a:lnTo>
                      <a:pt x="336" y="58"/>
                    </a:lnTo>
                    <a:lnTo>
                      <a:pt x="348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79" y="120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707" name="Freeform 22"/>
              <p:cNvSpPr>
                <a:spLocks/>
              </p:cNvSpPr>
              <p:nvPr/>
            </p:nvSpPr>
            <p:spPr bwMode="auto">
              <a:xfrm>
                <a:off x="1490" y="1230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1 w 394"/>
                  <a:gd name="T3" fmla="*/ 237 h 394"/>
                  <a:gd name="T4" fmla="*/ 380 w 394"/>
                  <a:gd name="T5" fmla="*/ 274 h 394"/>
                  <a:gd name="T6" fmla="*/ 362 w 394"/>
                  <a:gd name="T7" fmla="*/ 306 h 394"/>
                  <a:gd name="T8" fmla="*/ 336 w 394"/>
                  <a:gd name="T9" fmla="*/ 336 h 394"/>
                  <a:gd name="T10" fmla="*/ 307 w 394"/>
                  <a:gd name="T11" fmla="*/ 361 h 394"/>
                  <a:gd name="T12" fmla="*/ 274 w 394"/>
                  <a:gd name="T13" fmla="*/ 379 h 394"/>
                  <a:gd name="T14" fmla="*/ 238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0 h 394"/>
                  <a:gd name="T40" fmla="*/ 33 w 394"/>
                  <a:gd name="T41" fmla="*/ 88 h 394"/>
                  <a:gd name="T42" fmla="*/ 59 w 394"/>
                  <a:gd name="T43" fmla="*/ 58 h 394"/>
                  <a:gd name="T44" fmla="*/ 88 w 394"/>
                  <a:gd name="T45" fmla="*/ 33 h 394"/>
                  <a:gd name="T46" fmla="*/ 121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6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9 w 394"/>
                  <a:gd name="T61" fmla="*/ 71 h 394"/>
                  <a:gd name="T62" fmla="*/ 371 w 394"/>
                  <a:gd name="T63" fmla="*/ 104 h 394"/>
                  <a:gd name="T64" fmla="*/ 385 w 394"/>
                  <a:gd name="T65" fmla="*/ 139 h 394"/>
                  <a:gd name="T66" fmla="*/ 393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3" y="217"/>
                    </a:lnTo>
                    <a:lnTo>
                      <a:pt x="391" y="237"/>
                    </a:lnTo>
                    <a:lnTo>
                      <a:pt x="385" y="255"/>
                    </a:lnTo>
                    <a:lnTo>
                      <a:pt x="380" y="274"/>
                    </a:lnTo>
                    <a:lnTo>
                      <a:pt x="371" y="290"/>
                    </a:lnTo>
                    <a:lnTo>
                      <a:pt x="362" y="306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8"/>
                    </a:lnTo>
                    <a:lnTo>
                      <a:pt x="307" y="361"/>
                    </a:lnTo>
                    <a:lnTo>
                      <a:pt x="290" y="370"/>
                    </a:lnTo>
                    <a:lnTo>
                      <a:pt x="274" y="379"/>
                    </a:lnTo>
                    <a:lnTo>
                      <a:pt x="256" y="385"/>
                    </a:lnTo>
                    <a:lnTo>
                      <a:pt x="238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9" y="385"/>
                    </a:lnTo>
                    <a:lnTo>
                      <a:pt x="121" y="379"/>
                    </a:lnTo>
                    <a:lnTo>
                      <a:pt x="104" y="370"/>
                    </a:lnTo>
                    <a:lnTo>
                      <a:pt x="88" y="361"/>
                    </a:lnTo>
                    <a:lnTo>
                      <a:pt x="71" y="348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6"/>
                    </a:lnTo>
                    <a:lnTo>
                      <a:pt x="24" y="290"/>
                    </a:lnTo>
                    <a:lnTo>
                      <a:pt x="15" y="274"/>
                    </a:lnTo>
                    <a:lnTo>
                      <a:pt x="9" y="255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0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1"/>
                    </a:lnTo>
                    <a:lnTo>
                      <a:pt x="59" y="58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9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8"/>
                    </a:lnTo>
                    <a:lnTo>
                      <a:pt x="349" y="71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0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708" name="Freeform 23"/>
              <p:cNvSpPr>
                <a:spLocks/>
              </p:cNvSpPr>
              <p:nvPr/>
            </p:nvSpPr>
            <p:spPr bwMode="auto">
              <a:xfrm>
                <a:off x="1753" y="1690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1 w 394"/>
                  <a:gd name="T3" fmla="*/ 237 h 394"/>
                  <a:gd name="T4" fmla="*/ 380 w 394"/>
                  <a:gd name="T5" fmla="*/ 273 h 394"/>
                  <a:gd name="T6" fmla="*/ 361 w 394"/>
                  <a:gd name="T7" fmla="*/ 306 h 394"/>
                  <a:gd name="T8" fmla="*/ 336 w 394"/>
                  <a:gd name="T9" fmla="*/ 335 h 394"/>
                  <a:gd name="T10" fmla="*/ 307 w 394"/>
                  <a:gd name="T11" fmla="*/ 361 h 394"/>
                  <a:gd name="T12" fmla="*/ 274 w 394"/>
                  <a:gd name="T13" fmla="*/ 379 h 394"/>
                  <a:gd name="T14" fmla="*/ 237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0 h 394"/>
                  <a:gd name="T40" fmla="*/ 33 w 394"/>
                  <a:gd name="T41" fmla="*/ 87 h 394"/>
                  <a:gd name="T42" fmla="*/ 58 w 394"/>
                  <a:gd name="T43" fmla="*/ 58 h 394"/>
                  <a:gd name="T44" fmla="*/ 88 w 394"/>
                  <a:gd name="T45" fmla="*/ 33 h 394"/>
                  <a:gd name="T46" fmla="*/ 120 w 394"/>
                  <a:gd name="T47" fmla="*/ 14 h 394"/>
                  <a:gd name="T48" fmla="*/ 157 w 394"/>
                  <a:gd name="T49" fmla="*/ 3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6 w 394"/>
                  <a:gd name="T55" fmla="*/ 9 h 394"/>
                  <a:gd name="T56" fmla="*/ 290 w 394"/>
                  <a:gd name="T57" fmla="*/ 23 h 394"/>
                  <a:gd name="T58" fmla="*/ 323 w 394"/>
                  <a:gd name="T59" fmla="*/ 45 h 394"/>
                  <a:gd name="T60" fmla="*/ 349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8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1" y="237"/>
                    </a:lnTo>
                    <a:lnTo>
                      <a:pt x="385" y="255"/>
                    </a:lnTo>
                    <a:lnTo>
                      <a:pt x="380" y="273"/>
                    </a:lnTo>
                    <a:lnTo>
                      <a:pt x="370" y="290"/>
                    </a:lnTo>
                    <a:lnTo>
                      <a:pt x="361" y="306"/>
                    </a:lnTo>
                    <a:lnTo>
                      <a:pt x="349" y="323"/>
                    </a:lnTo>
                    <a:lnTo>
                      <a:pt x="336" y="335"/>
                    </a:lnTo>
                    <a:lnTo>
                      <a:pt x="323" y="348"/>
                    </a:lnTo>
                    <a:lnTo>
                      <a:pt x="307" y="361"/>
                    </a:lnTo>
                    <a:lnTo>
                      <a:pt x="290" y="370"/>
                    </a:lnTo>
                    <a:lnTo>
                      <a:pt x="274" y="379"/>
                    </a:lnTo>
                    <a:lnTo>
                      <a:pt x="256" y="385"/>
                    </a:lnTo>
                    <a:lnTo>
                      <a:pt x="237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9" y="385"/>
                    </a:lnTo>
                    <a:lnTo>
                      <a:pt x="120" y="379"/>
                    </a:lnTo>
                    <a:lnTo>
                      <a:pt x="104" y="370"/>
                    </a:lnTo>
                    <a:lnTo>
                      <a:pt x="88" y="361"/>
                    </a:lnTo>
                    <a:lnTo>
                      <a:pt x="71" y="348"/>
                    </a:lnTo>
                    <a:lnTo>
                      <a:pt x="58" y="335"/>
                    </a:lnTo>
                    <a:lnTo>
                      <a:pt x="46" y="323"/>
                    </a:lnTo>
                    <a:lnTo>
                      <a:pt x="33" y="306"/>
                    </a:lnTo>
                    <a:lnTo>
                      <a:pt x="24" y="290"/>
                    </a:lnTo>
                    <a:lnTo>
                      <a:pt x="15" y="273"/>
                    </a:lnTo>
                    <a:lnTo>
                      <a:pt x="9" y="255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8"/>
                    </a:lnTo>
                    <a:lnTo>
                      <a:pt x="15" y="120"/>
                    </a:lnTo>
                    <a:lnTo>
                      <a:pt x="24" y="104"/>
                    </a:lnTo>
                    <a:lnTo>
                      <a:pt x="33" y="87"/>
                    </a:lnTo>
                    <a:lnTo>
                      <a:pt x="46" y="71"/>
                    </a:lnTo>
                    <a:lnTo>
                      <a:pt x="58" y="58"/>
                    </a:lnTo>
                    <a:lnTo>
                      <a:pt x="71" y="45"/>
                    </a:lnTo>
                    <a:lnTo>
                      <a:pt x="88" y="33"/>
                    </a:lnTo>
                    <a:lnTo>
                      <a:pt x="104" y="23"/>
                    </a:lnTo>
                    <a:lnTo>
                      <a:pt x="120" y="14"/>
                    </a:lnTo>
                    <a:lnTo>
                      <a:pt x="139" y="9"/>
                    </a:lnTo>
                    <a:lnTo>
                      <a:pt x="157" y="3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3"/>
                    </a:lnTo>
                    <a:lnTo>
                      <a:pt x="256" y="9"/>
                    </a:lnTo>
                    <a:lnTo>
                      <a:pt x="274" y="14"/>
                    </a:lnTo>
                    <a:lnTo>
                      <a:pt x="290" y="23"/>
                    </a:lnTo>
                    <a:lnTo>
                      <a:pt x="307" y="33"/>
                    </a:lnTo>
                    <a:lnTo>
                      <a:pt x="323" y="45"/>
                    </a:lnTo>
                    <a:lnTo>
                      <a:pt x="336" y="58"/>
                    </a:lnTo>
                    <a:lnTo>
                      <a:pt x="349" y="71"/>
                    </a:lnTo>
                    <a:lnTo>
                      <a:pt x="361" y="87"/>
                    </a:lnTo>
                    <a:lnTo>
                      <a:pt x="370" y="104"/>
                    </a:lnTo>
                    <a:lnTo>
                      <a:pt x="380" y="120"/>
                    </a:lnTo>
                    <a:lnTo>
                      <a:pt x="385" y="138"/>
                    </a:lnTo>
                    <a:lnTo>
                      <a:pt x="391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709" name="Freeform 24"/>
              <p:cNvSpPr>
                <a:spLocks/>
              </p:cNvSpPr>
              <p:nvPr/>
            </p:nvSpPr>
            <p:spPr bwMode="auto">
              <a:xfrm>
                <a:off x="702" y="1690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80 w 394"/>
                  <a:gd name="T5" fmla="*/ 273 h 394"/>
                  <a:gd name="T6" fmla="*/ 361 w 394"/>
                  <a:gd name="T7" fmla="*/ 306 h 394"/>
                  <a:gd name="T8" fmla="*/ 336 w 394"/>
                  <a:gd name="T9" fmla="*/ 335 h 394"/>
                  <a:gd name="T10" fmla="*/ 307 w 394"/>
                  <a:gd name="T11" fmla="*/ 361 h 394"/>
                  <a:gd name="T12" fmla="*/ 274 w 394"/>
                  <a:gd name="T13" fmla="*/ 379 h 394"/>
                  <a:gd name="T14" fmla="*/ 237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0 h 394"/>
                  <a:gd name="T40" fmla="*/ 33 w 394"/>
                  <a:gd name="T41" fmla="*/ 87 h 394"/>
                  <a:gd name="T42" fmla="*/ 58 w 394"/>
                  <a:gd name="T43" fmla="*/ 58 h 394"/>
                  <a:gd name="T44" fmla="*/ 88 w 394"/>
                  <a:gd name="T45" fmla="*/ 33 h 394"/>
                  <a:gd name="T46" fmla="*/ 120 w 394"/>
                  <a:gd name="T47" fmla="*/ 14 h 394"/>
                  <a:gd name="T48" fmla="*/ 157 w 394"/>
                  <a:gd name="T49" fmla="*/ 3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3 h 394"/>
                  <a:gd name="T58" fmla="*/ 323 w 394"/>
                  <a:gd name="T59" fmla="*/ 45 h 394"/>
                  <a:gd name="T60" fmla="*/ 349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8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5"/>
                    </a:lnTo>
                    <a:lnTo>
                      <a:pt x="380" y="273"/>
                    </a:lnTo>
                    <a:lnTo>
                      <a:pt x="370" y="290"/>
                    </a:lnTo>
                    <a:lnTo>
                      <a:pt x="361" y="306"/>
                    </a:lnTo>
                    <a:lnTo>
                      <a:pt x="349" y="323"/>
                    </a:lnTo>
                    <a:lnTo>
                      <a:pt x="336" y="335"/>
                    </a:lnTo>
                    <a:lnTo>
                      <a:pt x="323" y="348"/>
                    </a:lnTo>
                    <a:lnTo>
                      <a:pt x="307" y="361"/>
                    </a:lnTo>
                    <a:lnTo>
                      <a:pt x="290" y="370"/>
                    </a:lnTo>
                    <a:lnTo>
                      <a:pt x="274" y="379"/>
                    </a:lnTo>
                    <a:lnTo>
                      <a:pt x="255" y="385"/>
                    </a:lnTo>
                    <a:lnTo>
                      <a:pt x="237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9" y="385"/>
                    </a:lnTo>
                    <a:lnTo>
                      <a:pt x="120" y="379"/>
                    </a:lnTo>
                    <a:lnTo>
                      <a:pt x="104" y="370"/>
                    </a:lnTo>
                    <a:lnTo>
                      <a:pt x="88" y="361"/>
                    </a:lnTo>
                    <a:lnTo>
                      <a:pt x="71" y="348"/>
                    </a:lnTo>
                    <a:lnTo>
                      <a:pt x="58" y="335"/>
                    </a:lnTo>
                    <a:lnTo>
                      <a:pt x="46" y="323"/>
                    </a:lnTo>
                    <a:lnTo>
                      <a:pt x="33" y="306"/>
                    </a:lnTo>
                    <a:lnTo>
                      <a:pt x="24" y="290"/>
                    </a:lnTo>
                    <a:lnTo>
                      <a:pt x="15" y="273"/>
                    </a:lnTo>
                    <a:lnTo>
                      <a:pt x="9" y="255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8"/>
                    </a:lnTo>
                    <a:lnTo>
                      <a:pt x="15" y="120"/>
                    </a:lnTo>
                    <a:lnTo>
                      <a:pt x="24" y="104"/>
                    </a:lnTo>
                    <a:lnTo>
                      <a:pt x="33" y="87"/>
                    </a:lnTo>
                    <a:lnTo>
                      <a:pt x="46" y="71"/>
                    </a:lnTo>
                    <a:lnTo>
                      <a:pt x="58" y="58"/>
                    </a:lnTo>
                    <a:lnTo>
                      <a:pt x="71" y="45"/>
                    </a:lnTo>
                    <a:lnTo>
                      <a:pt x="88" y="33"/>
                    </a:lnTo>
                    <a:lnTo>
                      <a:pt x="104" y="23"/>
                    </a:lnTo>
                    <a:lnTo>
                      <a:pt x="120" y="14"/>
                    </a:lnTo>
                    <a:lnTo>
                      <a:pt x="139" y="9"/>
                    </a:lnTo>
                    <a:lnTo>
                      <a:pt x="157" y="3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3"/>
                    </a:lnTo>
                    <a:lnTo>
                      <a:pt x="255" y="9"/>
                    </a:lnTo>
                    <a:lnTo>
                      <a:pt x="274" y="14"/>
                    </a:lnTo>
                    <a:lnTo>
                      <a:pt x="290" y="23"/>
                    </a:lnTo>
                    <a:lnTo>
                      <a:pt x="307" y="33"/>
                    </a:lnTo>
                    <a:lnTo>
                      <a:pt x="323" y="45"/>
                    </a:lnTo>
                    <a:lnTo>
                      <a:pt x="336" y="58"/>
                    </a:lnTo>
                    <a:lnTo>
                      <a:pt x="349" y="71"/>
                    </a:lnTo>
                    <a:lnTo>
                      <a:pt x="361" y="87"/>
                    </a:lnTo>
                    <a:lnTo>
                      <a:pt x="370" y="104"/>
                    </a:lnTo>
                    <a:lnTo>
                      <a:pt x="380" y="120"/>
                    </a:lnTo>
                    <a:lnTo>
                      <a:pt x="385" y="138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710" name="Freeform 25"/>
              <p:cNvSpPr>
                <a:spLocks/>
              </p:cNvSpPr>
              <p:nvPr/>
            </p:nvSpPr>
            <p:spPr bwMode="auto">
              <a:xfrm>
                <a:off x="965" y="3069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79 w 394"/>
                  <a:gd name="T5" fmla="*/ 274 h 394"/>
                  <a:gd name="T6" fmla="*/ 361 w 394"/>
                  <a:gd name="T7" fmla="*/ 306 h 394"/>
                  <a:gd name="T8" fmla="*/ 336 w 394"/>
                  <a:gd name="T9" fmla="*/ 336 h 394"/>
                  <a:gd name="T10" fmla="*/ 306 w 394"/>
                  <a:gd name="T11" fmla="*/ 361 h 394"/>
                  <a:gd name="T12" fmla="*/ 273 w 394"/>
                  <a:gd name="T13" fmla="*/ 379 h 394"/>
                  <a:gd name="T14" fmla="*/ 237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8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5 w 394"/>
                  <a:gd name="T27" fmla="*/ 323 h 394"/>
                  <a:gd name="T28" fmla="*/ 23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3 w 394"/>
                  <a:gd name="T37" fmla="*/ 157 h 394"/>
                  <a:gd name="T38" fmla="*/ 14 w 394"/>
                  <a:gd name="T39" fmla="*/ 120 h 394"/>
                  <a:gd name="T40" fmla="*/ 33 w 394"/>
                  <a:gd name="T41" fmla="*/ 88 h 394"/>
                  <a:gd name="T42" fmla="*/ 58 w 394"/>
                  <a:gd name="T43" fmla="*/ 58 h 394"/>
                  <a:gd name="T44" fmla="*/ 87 w 394"/>
                  <a:gd name="T45" fmla="*/ 33 h 394"/>
                  <a:gd name="T46" fmla="*/ 120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8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5"/>
                    </a:lnTo>
                    <a:lnTo>
                      <a:pt x="379" y="274"/>
                    </a:lnTo>
                    <a:lnTo>
                      <a:pt x="370" y="290"/>
                    </a:lnTo>
                    <a:lnTo>
                      <a:pt x="361" y="306"/>
                    </a:lnTo>
                    <a:lnTo>
                      <a:pt x="348" y="323"/>
                    </a:lnTo>
                    <a:lnTo>
                      <a:pt x="336" y="336"/>
                    </a:lnTo>
                    <a:lnTo>
                      <a:pt x="323" y="348"/>
                    </a:lnTo>
                    <a:lnTo>
                      <a:pt x="306" y="361"/>
                    </a:lnTo>
                    <a:lnTo>
                      <a:pt x="290" y="370"/>
                    </a:lnTo>
                    <a:lnTo>
                      <a:pt x="273" y="379"/>
                    </a:lnTo>
                    <a:lnTo>
                      <a:pt x="255" y="385"/>
                    </a:lnTo>
                    <a:lnTo>
                      <a:pt x="237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8" y="385"/>
                    </a:lnTo>
                    <a:lnTo>
                      <a:pt x="120" y="379"/>
                    </a:lnTo>
                    <a:lnTo>
                      <a:pt x="104" y="370"/>
                    </a:lnTo>
                    <a:lnTo>
                      <a:pt x="87" y="361"/>
                    </a:lnTo>
                    <a:lnTo>
                      <a:pt x="71" y="348"/>
                    </a:lnTo>
                    <a:lnTo>
                      <a:pt x="58" y="336"/>
                    </a:lnTo>
                    <a:lnTo>
                      <a:pt x="45" y="323"/>
                    </a:lnTo>
                    <a:lnTo>
                      <a:pt x="33" y="306"/>
                    </a:lnTo>
                    <a:lnTo>
                      <a:pt x="23" y="290"/>
                    </a:lnTo>
                    <a:lnTo>
                      <a:pt x="14" y="274"/>
                    </a:lnTo>
                    <a:lnTo>
                      <a:pt x="9" y="255"/>
                    </a:lnTo>
                    <a:lnTo>
                      <a:pt x="3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3" y="157"/>
                    </a:lnTo>
                    <a:lnTo>
                      <a:pt x="9" y="139"/>
                    </a:lnTo>
                    <a:lnTo>
                      <a:pt x="14" y="120"/>
                    </a:lnTo>
                    <a:lnTo>
                      <a:pt x="23" y="104"/>
                    </a:lnTo>
                    <a:lnTo>
                      <a:pt x="33" y="88"/>
                    </a:lnTo>
                    <a:lnTo>
                      <a:pt x="45" y="71"/>
                    </a:lnTo>
                    <a:lnTo>
                      <a:pt x="58" y="58"/>
                    </a:lnTo>
                    <a:lnTo>
                      <a:pt x="71" y="46"/>
                    </a:lnTo>
                    <a:lnTo>
                      <a:pt x="87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8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9"/>
                    </a:lnTo>
                    <a:lnTo>
                      <a:pt x="273" y="15"/>
                    </a:lnTo>
                    <a:lnTo>
                      <a:pt x="290" y="24"/>
                    </a:lnTo>
                    <a:lnTo>
                      <a:pt x="306" y="33"/>
                    </a:lnTo>
                    <a:lnTo>
                      <a:pt x="323" y="46"/>
                    </a:lnTo>
                    <a:lnTo>
                      <a:pt x="336" y="58"/>
                    </a:lnTo>
                    <a:lnTo>
                      <a:pt x="348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79" y="120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711" name="Freeform 26"/>
              <p:cNvSpPr>
                <a:spLocks/>
              </p:cNvSpPr>
              <p:nvPr/>
            </p:nvSpPr>
            <p:spPr bwMode="auto">
              <a:xfrm>
                <a:off x="1490" y="3069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1 w 394"/>
                  <a:gd name="T3" fmla="*/ 237 h 394"/>
                  <a:gd name="T4" fmla="*/ 380 w 394"/>
                  <a:gd name="T5" fmla="*/ 274 h 394"/>
                  <a:gd name="T6" fmla="*/ 362 w 394"/>
                  <a:gd name="T7" fmla="*/ 306 h 394"/>
                  <a:gd name="T8" fmla="*/ 336 w 394"/>
                  <a:gd name="T9" fmla="*/ 336 h 394"/>
                  <a:gd name="T10" fmla="*/ 307 w 394"/>
                  <a:gd name="T11" fmla="*/ 361 h 394"/>
                  <a:gd name="T12" fmla="*/ 274 w 394"/>
                  <a:gd name="T13" fmla="*/ 379 h 394"/>
                  <a:gd name="T14" fmla="*/ 238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0 h 394"/>
                  <a:gd name="T40" fmla="*/ 33 w 394"/>
                  <a:gd name="T41" fmla="*/ 88 h 394"/>
                  <a:gd name="T42" fmla="*/ 59 w 394"/>
                  <a:gd name="T43" fmla="*/ 58 h 394"/>
                  <a:gd name="T44" fmla="*/ 88 w 394"/>
                  <a:gd name="T45" fmla="*/ 33 h 394"/>
                  <a:gd name="T46" fmla="*/ 121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6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9 w 394"/>
                  <a:gd name="T61" fmla="*/ 71 h 394"/>
                  <a:gd name="T62" fmla="*/ 371 w 394"/>
                  <a:gd name="T63" fmla="*/ 104 h 394"/>
                  <a:gd name="T64" fmla="*/ 385 w 394"/>
                  <a:gd name="T65" fmla="*/ 139 h 394"/>
                  <a:gd name="T66" fmla="*/ 393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3" y="217"/>
                    </a:lnTo>
                    <a:lnTo>
                      <a:pt x="391" y="237"/>
                    </a:lnTo>
                    <a:lnTo>
                      <a:pt x="385" y="255"/>
                    </a:lnTo>
                    <a:lnTo>
                      <a:pt x="380" y="274"/>
                    </a:lnTo>
                    <a:lnTo>
                      <a:pt x="371" y="290"/>
                    </a:lnTo>
                    <a:lnTo>
                      <a:pt x="362" y="306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8"/>
                    </a:lnTo>
                    <a:lnTo>
                      <a:pt x="307" y="361"/>
                    </a:lnTo>
                    <a:lnTo>
                      <a:pt x="290" y="370"/>
                    </a:lnTo>
                    <a:lnTo>
                      <a:pt x="274" y="379"/>
                    </a:lnTo>
                    <a:lnTo>
                      <a:pt x="256" y="385"/>
                    </a:lnTo>
                    <a:lnTo>
                      <a:pt x="238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9" y="385"/>
                    </a:lnTo>
                    <a:lnTo>
                      <a:pt x="121" y="379"/>
                    </a:lnTo>
                    <a:lnTo>
                      <a:pt x="104" y="370"/>
                    </a:lnTo>
                    <a:lnTo>
                      <a:pt x="88" y="361"/>
                    </a:lnTo>
                    <a:lnTo>
                      <a:pt x="71" y="348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6"/>
                    </a:lnTo>
                    <a:lnTo>
                      <a:pt x="24" y="290"/>
                    </a:lnTo>
                    <a:lnTo>
                      <a:pt x="15" y="274"/>
                    </a:lnTo>
                    <a:lnTo>
                      <a:pt x="9" y="255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0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1"/>
                    </a:lnTo>
                    <a:lnTo>
                      <a:pt x="59" y="58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9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8"/>
                    </a:lnTo>
                    <a:lnTo>
                      <a:pt x="349" y="71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0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712" name="Freeform 27"/>
              <p:cNvSpPr>
                <a:spLocks/>
              </p:cNvSpPr>
              <p:nvPr/>
            </p:nvSpPr>
            <p:spPr bwMode="auto">
              <a:xfrm>
                <a:off x="1753" y="2609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1 w 394"/>
                  <a:gd name="T3" fmla="*/ 237 h 394"/>
                  <a:gd name="T4" fmla="*/ 380 w 394"/>
                  <a:gd name="T5" fmla="*/ 274 h 394"/>
                  <a:gd name="T6" fmla="*/ 361 w 394"/>
                  <a:gd name="T7" fmla="*/ 307 h 394"/>
                  <a:gd name="T8" fmla="*/ 336 w 394"/>
                  <a:gd name="T9" fmla="*/ 336 h 394"/>
                  <a:gd name="T10" fmla="*/ 307 w 394"/>
                  <a:gd name="T11" fmla="*/ 361 h 394"/>
                  <a:gd name="T12" fmla="*/ 274 w 394"/>
                  <a:gd name="T13" fmla="*/ 380 h 394"/>
                  <a:gd name="T14" fmla="*/ 237 w 394"/>
                  <a:gd name="T15" fmla="*/ 391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1 h 394"/>
                  <a:gd name="T24" fmla="*/ 71 w 394"/>
                  <a:gd name="T25" fmla="*/ 349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6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1 h 394"/>
                  <a:gd name="T40" fmla="*/ 33 w 394"/>
                  <a:gd name="T41" fmla="*/ 88 h 394"/>
                  <a:gd name="T42" fmla="*/ 58 w 394"/>
                  <a:gd name="T43" fmla="*/ 59 h 394"/>
                  <a:gd name="T44" fmla="*/ 88 w 394"/>
                  <a:gd name="T45" fmla="*/ 33 h 394"/>
                  <a:gd name="T46" fmla="*/ 120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6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9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1" y="237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0" y="290"/>
                    </a:lnTo>
                    <a:lnTo>
                      <a:pt x="361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1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7" y="391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8" y="361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0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1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9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6" y="9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713" name="Freeform 28"/>
              <p:cNvSpPr>
                <a:spLocks/>
              </p:cNvSpPr>
              <p:nvPr/>
            </p:nvSpPr>
            <p:spPr bwMode="auto">
              <a:xfrm>
                <a:off x="702" y="2609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80 w 394"/>
                  <a:gd name="T5" fmla="*/ 274 h 394"/>
                  <a:gd name="T6" fmla="*/ 361 w 394"/>
                  <a:gd name="T7" fmla="*/ 307 h 394"/>
                  <a:gd name="T8" fmla="*/ 336 w 394"/>
                  <a:gd name="T9" fmla="*/ 336 h 394"/>
                  <a:gd name="T10" fmla="*/ 307 w 394"/>
                  <a:gd name="T11" fmla="*/ 361 h 394"/>
                  <a:gd name="T12" fmla="*/ 274 w 394"/>
                  <a:gd name="T13" fmla="*/ 380 h 394"/>
                  <a:gd name="T14" fmla="*/ 237 w 394"/>
                  <a:gd name="T15" fmla="*/ 391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1 h 394"/>
                  <a:gd name="T24" fmla="*/ 71 w 394"/>
                  <a:gd name="T25" fmla="*/ 349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6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1 h 394"/>
                  <a:gd name="T40" fmla="*/ 33 w 394"/>
                  <a:gd name="T41" fmla="*/ 88 h 394"/>
                  <a:gd name="T42" fmla="*/ 58 w 394"/>
                  <a:gd name="T43" fmla="*/ 59 h 394"/>
                  <a:gd name="T44" fmla="*/ 88 w 394"/>
                  <a:gd name="T45" fmla="*/ 33 h 394"/>
                  <a:gd name="T46" fmla="*/ 120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9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0" y="290"/>
                    </a:lnTo>
                    <a:lnTo>
                      <a:pt x="361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1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5" y="385"/>
                    </a:lnTo>
                    <a:lnTo>
                      <a:pt x="237" y="391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8" y="361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0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1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9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9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714" name="Freeform 29"/>
              <p:cNvSpPr>
                <a:spLocks/>
              </p:cNvSpPr>
              <p:nvPr/>
            </p:nvSpPr>
            <p:spPr bwMode="auto">
              <a:xfrm>
                <a:off x="965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0 w 394"/>
                  <a:gd name="T3" fmla="*/ 238 h 395"/>
                  <a:gd name="T4" fmla="*/ 379 w 394"/>
                  <a:gd name="T5" fmla="*/ 274 h 395"/>
                  <a:gd name="T6" fmla="*/ 361 w 394"/>
                  <a:gd name="T7" fmla="*/ 307 h 395"/>
                  <a:gd name="T8" fmla="*/ 336 w 394"/>
                  <a:gd name="T9" fmla="*/ 336 h 395"/>
                  <a:gd name="T10" fmla="*/ 306 w 394"/>
                  <a:gd name="T11" fmla="*/ 362 h 395"/>
                  <a:gd name="T12" fmla="*/ 273 w 394"/>
                  <a:gd name="T13" fmla="*/ 380 h 395"/>
                  <a:gd name="T14" fmla="*/ 237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8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5 w 394"/>
                  <a:gd name="T27" fmla="*/ 323 h 395"/>
                  <a:gd name="T28" fmla="*/ 23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3 w 394"/>
                  <a:gd name="T37" fmla="*/ 157 h 395"/>
                  <a:gd name="T38" fmla="*/ 14 w 394"/>
                  <a:gd name="T39" fmla="*/ 121 h 395"/>
                  <a:gd name="T40" fmla="*/ 33 w 394"/>
                  <a:gd name="T41" fmla="*/ 88 h 395"/>
                  <a:gd name="T42" fmla="*/ 58 w 394"/>
                  <a:gd name="T43" fmla="*/ 59 h 395"/>
                  <a:gd name="T44" fmla="*/ 87 w 394"/>
                  <a:gd name="T45" fmla="*/ 33 h 395"/>
                  <a:gd name="T46" fmla="*/ 120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5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8 w 394"/>
                  <a:gd name="T61" fmla="*/ 72 h 395"/>
                  <a:gd name="T62" fmla="*/ 370 w 394"/>
                  <a:gd name="T63" fmla="*/ 104 h 395"/>
                  <a:gd name="T64" fmla="*/ 385 w 394"/>
                  <a:gd name="T65" fmla="*/ 139 h 395"/>
                  <a:gd name="T66" fmla="*/ 392 w 394"/>
                  <a:gd name="T67" fmla="*/ 177 h 395"/>
                  <a:gd name="T68" fmla="*/ 394 w 394"/>
                  <a:gd name="T69" fmla="*/ 198 h 39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5"/>
                  <a:gd name="T107" fmla="*/ 394 w 394"/>
                  <a:gd name="T108" fmla="*/ 395 h 39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2" y="218"/>
                    </a:lnTo>
                    <a:lnTo>
                      <a:pt x="390" y="238"/>
                    </a:lnTo>
                    <a:lnTo>
                      <a:pt x="385" y="256"/>
                    </a:lnTo>
                    <a:lnTo>
                      <a:pt x="379" y="274"/>
                    </a:lnTo>
                    <a:lnTo>
                      <a:pt x="370" y="291"/>
                    </a:lnTo>
                    <a:lnTo>
                      <a:pt x="361" y="307"/>
                    </a:lnTo>
                    <a:lnTo>
                      <a:pt x="348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6" y="362"/>
                    </a:lnTo>
                    <a:lnTo>
                      <a:pt x="290" y="371"/>
                    </a:lnTo>
                    <a:lnTo>
                      <a:pt x="273" y="380"/>
                    </a:lnTo>
                    <a:lnTo>
                      <a:pt x="255" y="385"/>
                    </a:lnTo>
                    <a:lnTo>
                      <a:pt x="237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8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7" y="362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5" y="323"/>
                    </a:lnTo>
                    <a:lnTo>
                      <a:pt x="33" y="307"/>
                    </a:lnTo>
                    <a:lnTo>
                      <a:pt x="23" y="291"/>
                    </a:lnTo>
                    <a:lnTo>
                      <a:pt x="14" y="274"/>
                    </a:lnTo>
                    <a:lnTo>
                      <a:pt x="9" y="256"/>
                    </a:lnTo>
                    <a:lnTo>
                      <a:pt x="3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3" y="157"/>
                    </a:lnTo>
                    <a:lnTo>
                      <a:pt x="9" y="139"/>
                    </a:lnTo>
                    <a:lnTo>
                      <a:pt x="14" y="121"/>
                    </a:lnTo>
                    <a:lnTo>
                      <a:pt x="23" y="104"/>
                    </a:lnTo>
                    <a:lnTo>
                      <a:pt x="33" y="88"/>
                    </a:lnTo>
                    <a:lnTo>
                      <a:pt x="45" y="72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7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8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10"/>
                    </a:lnTo>
                    <a:lnTo>
                      <a:pt x="273" y="15"/>
                    </a:lnTo>
                    <a:lnTo>
                      <a:pt x="290" y="24"/>
                    </a:lnTo>
                    <a:lnTo>
                      <a:pt x="306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8" y="72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79" y="121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715" name="Freeform 30"/>
              <p:cNvSpPr>
                <a:spLocks/>
              </p:cNvSpPr>
              <p:nvPr/>
            </p:nvSpPr>
            <p:spPr bwMode="auto">
              <a:xfrm>
                <a:off x="2279" y="1690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79 w 394"/>
                  <a:gd name="T5" fmla="*/ 273 h 394"/>
                  <a:gd name="T6" fmla="*/ 361 w 394"/>
                  <a:gd name="T7" fmla="*/ 306 h 394"/>
                  <a:gd name="T8" fmla="*/ 335 w 394"/>
                  <a:gd name="T9" fmla="*/ 335 h 394"/>
                  <a:gd name="T10" fmla="*/ 306 w 394"/>
                  <a:gd name="T11" fmla="*/ 361 h 394"/>
                  <a:gd name="T12" fmla="*/ 273 w 394"/>
                  <a:gd name="T13" fmla="*/ 379 h 394"/>
                  <a:gd name="T14" fmla="*/ 237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8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5 w 394"/>
                  <a:gd name="T27" fmla="*/ 323 h 394"/>
                  <a:gd name="T28" fmla="*/ 23 w 394"/>
                  <a:gd name="T29" fmla="*/ 290 h 394"/>
                  <a:gd name="T30" fmla="*/ 9 w 394"/>
                  <a:gd name="T31" fmla="*/ 255 h 394"/>
                  <a:gd name="T32" fmla="*/ 1 w 394"/>
                  <a:gd name="T33" fmla="*/ 217 h 394"/>
                  <a:gd name="T34" fmla="*/ 0 w 394"/>
                  <a:gd name="T35" fmla="*/ 197 h 394"/>
                  <a:gd name="T36" fmla="*/ 3 w 394"/>
                  <a:gd name="T37" fmla="*/ 157 h 394"/>
                  <a:gd name="T38" fmla="*/ 14 w 394"/>
                  <a:gd name="T39" fmla="*/ 120 h 394"/>
                  <a:gd name="T40" fmla="*/ 32 w 394"/>
                  <a:gd name="T41" fmla="*/ 87 h 394"/>
                  <a:gd name="T42" fmla="*/ 58 w 394"/>
                  <a:gd name="T43" fmla="*/ 58 h 394"/>
                  <a:gd name="T44" fmla="*/ 87 w 394"/>
                  <a:gd name="T45" fmla="*/ 33 h 394"/>
                  <a:gd name="T46" fmla="*/ 120 w 394"/>
                  <a:gd name="T47" fmla="*/ 14 h 394"/>
                  <a:gd name="T48" fmla="*/ 156 w 394"/>
                  <a:gd name="T49" fmla="*/ 3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3 h 394"/>
                  <a:gd name="T58" fmla="*/ 323 w 394"/>
                  <a:gd name="T59" fmla="*/ 45 h 394"/>
                  <a:gd name="T60" fmla="*/ 348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8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5"/>
                    </a:lnTo>
                    <a:lnTo>
                      <a:pt x="379" y="273"/>
                    </a:lnTo>
                    <a:lnTo>
                      <a:pt x="370" y="290"/>
                    </a:lnTo>
                    <a:lnTo>
                      <a:pt x="361" y="306"/>
                    </a:lnTo>
                    <a:lnTo>
                      <a:pt x="348" y="323"/>
                    </a:lnTo>
                    <a:lnTo>
                      <a:pt x="335" y="335"/>
                    </a:lnTo>
                    <a:lnTo>
                      <a:pt x="323" y="348"/>
                    </a:lnTo>
                    <a:lnTo>
                      <a:pt x="306" y="361"/>
                    </a:lnTo>
                    <a:lnTo>
                      <a:pt x="290" y="370"/>
                    </a:lnTo>
                    <a:lnTo>
                      <a:pt x="273" y="379"/>
                    </a:lnTo>
                    <a:lnTo>
                      <a:pt x="255" y="385"/>
                    </a:lnTo>
                    <a:lnTo>
                      <a:pt x="237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6" y="390"/>
                    </a:lnTo>
                    <a:lnTo>
                      <a:pt x="138" y="385"/>
                    </a:lnTo>
                    <a:lnTo>
                      <a:pt x="120" y="379"/>
                    </a:lnTo>
                    <a:lnTo>
                      <a:pt x="104" y="370"/>
                    </a:lnTo>
                    <a:lnTo>
                      <a:pt x="87" y="361"/>
                    </a:lnTo>
                    <a:lnTo>
                      <a:pt x="71" y="348"/>
                    </a:lnTo>
                    <a:lnTo>
                      <a:pt x="58" y="335"/>
                    </a:lnTo>
                    <a:lnTo>
                      <a:pt x="45" y="323"/>
                    </a:lnTo>
                    <a:lnTo>
                      <a:pt x="32" y="306"/>
                    </a:lnTo>
                    <a:lnTo>
                      <a:pt x="23" y="290"/>
                    </a:lnTo>
                    <a:lnTo>
                      <a:pt x="14" y="273"/>
                    </a:lnTo>
                    <a:lnTo>
                      <a:pt x="9" y="255"/>
                    </a:lnTo>
                    <a:lnTo>
                      <a:pt x="3" y="237"/>
                    </a:lnTo>
                    <a:lnTo>
                      <a:pt x="1" y="217"/>
                    </a:lnTo>
                    <a:lnTo>
                      <a:pt x="0" y="197"/>
                    </a:lnTo>
                    <a:lnTo>
                      <a:pt x="1" y="177"/>
                    </a:lnTo>
                    <a:lnTo>
                      <a:pt x="3" y="157"/>
                    </a:lnTo>
                    <a:lnTo>
                      <a:pt x="9" y="138"/>
                    </a:lnTo>
                    <a:lnTo>
                      <a:pt x="14" y="120"/>
                    </a:lnTo>
                    <a:lnTo>
                      <a:pt x="23" y="104"/>
                    </a:lnTo>
                    <a:lnTo>
                      <a:pt x="32" y="87"/>
                    </a:lnTo>
                    <a:lnTo>
                      <a:pt x="45" y="71"/>
                    </a:lnTo>
                    <a:lnTo>
                      <a:pt x="58" y="58"/>
                    </a:lnTo>
                    <a:lnTo>
                      <a:pt x="71" y="45"/>
                    </a:lnTo>
                    <a:lnTo>
                      <a:pt x="87" y="33"/>
                    </a:lnTo>
                    <a:lnTo>
                      <a:pt x="104" y="23"/>
                    </a:lnTo>
                    <a:lnTo>
                      <a:pt x="120" y="14"/>
                    </a:lnTo>
                    <a:lnTo>
                      <a:pt x="138" y="9"/>
                    </a:lnTo>
                    <a:lnTo>
                      <a:pt x="156" y="3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3"/>
                    </a:lnTo>
                    <a:lnTo>
                      <a:pt x="255" y="9"/>
                    </a:lnTo>
                    <a:lnTo>
                      <a:pt x="273" y="14"/>
                    </a:lnTo>
                    <a:lnTo>
                      <a:pt x="290" y="23"/>
                    </a:lnTo>
                    <a:lnTo>
                      <a:pt x="306" y="33"/>
                    </a:lnTo>
                    <a:lnTo>
                      <a:pt x="323" y="45"/>
                    </a:lnTo>
                    <a:lnTo>
                      <a:pt x="335" y="58"/>
                    </a:lnTo>
                    <a:lnTo>
                      <a:pt x="348" y="71"/>
                    </a:lnTo>
                    <a:lnTo>
                      <a:pt x="361" y="87"/>
                    </a:lnTo>
                    <a:lnTo>
                      <a:pt x="370" y="104"/>
                    </a:lnTo>
                    <a:lnTo>
                      <a:pt x="379" y="120"/>
                    </a:lnTo>
                    <a:lnTo>
                      <a:pt x="385" y="138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716" name="Freeform 31"/>
              <p:cNvSpPr>
                <a:spLocks/>
              </p:cNvSpPr>
              <p:nvPr/>
            </p:nvSpPr>
            <p:spPr bwMode="auto">
              <a:xfrm>
                <a:off x="2279" y="2609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79 w 394"/>
                  <a:gd name="T5" fmla="*/ 274 h 394"/>
                  <a:gd name="T6" fmla="*/ 361 w 394"/>
                  <a:gd name="T7" fmla="*/ 307 h 394"/>
                  <a:gd name="T8" fmla="*/ 335 w 394"/>
                  <a:gd name="T9" fmla="*/ 336 h 394"/>
                  <a:gd name="T10" fmla="*/ 306 w 394"/>
                  <a:gd name="T11" fmla="*/ 361 h 394"/>
                  <a:gd name="T12" fmla="*/ 273 w 394"/>
                  <a:gd name="T13" fmla="*/ 380 h 394"/>
                  <a:gd name="T14" fmla="*/ 237 w 394"/>
                  <a:gd name="T15" fmla="*/ 391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8 w 394"/>
                  <a:gd name="T21" fmla="*/ 385 h 394"/>
                  <a:gd name="T22" fmla="*/ 104 w 394"/>
                  <a:gd name="T23" fmla="*/ 371 h 394"/>
                  <a:gd name="T24" fmla="*/ 71 w 394"/>
                  <a:gd name="T25" fmla="*/ 349 h 394"/>
                  <a:gd name="T26" fmla="*/ 45 w 394"/>
                  <a:gd name="T27" fmla="*/ 323 h 394"/>
                  <a:gd name="T28" fmla="*/ 23 w 394"/>
                  <a:gd name="T29" fmla="*/ 290 h 394"/>
                  <a:gd name="T30" fmla="*/ 9 w 394"/>
                  <a:gd name="T31" fmla="*/ 256 h 394"/>
                  <a:gd name="T32" fmla="*/ 1 w 394"/>
                  <a:gd name="T33" fmla="*/ 217 h 394"/>
                  <a:gd name="T34" fmla="*/ 0 w 394"/>
                  <a:gd name="T35" fmla="*/ 197 h 394"/>
                  <a:gd name="T36" fmla="*/ 3 w 394"/>
                  <a:gd name="T37" fmla="*/ 157 h 394"/>
                  <a:gd name="T38" fmla="*/ 14 w 394"/>
                  <a:gd name="T39" fmla="*/ 121 h 394"/>
                  <a:gd name="T40" fmla="*/ 32 w 394"/>
                  <a:gd name="T41" fmla="*/ 88 h 394"/>
                  <a:gd name="T42" fmla="*/ 58 w 394"/>
                  <a:gd name="T43" fmla="*/ 59 h 394"/>
                  <a:gd name="T44" fmla="*/ 87 w 394"/>
                  <a:gd name="T45" fmla="*/ 33 h 394"/>
                  <a:gd name="T46" fmla="*/ 120 w 394"/>
                  <a:gd name="T47" fmla="*/ 15 h 394"/>
                  <a:gd name="T48" fmla="*/ 156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8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6"/>
                    </a:lnTo>
                    <a:lnTo>
                      <a:pt x="379" y="274"/>
                    </a:lnTo>
                    <a:lnTo>
                      <a:pt x="370" y="290"/>
                    </a:lnTo>
                    <a:lnTo>
                      <a:pt x="361" y="307"/>
                    </a:lnTo>
                    <a:lnTo>
                      <a:pt x="348" y="323"/>
                    </a:lnTo>
                    <a:lnTo>
                      <a:pt x="335" y="336"/>
                    </a:lnTo>
                    <a:lnTo>
                      <a:pt x="323" y="349"/>
                    </a:lnTo>
                    <a:lnTo>
                      <a:pt x="306" y="361"/>
                    </a:lnTo>
                    <a:lnTo>
                      <a:pt x="290" y="371"/>
                    </a:lnTo>
                    <a:lnTo>
                      <a:pt x="273" y="380"/>
                    </a:lnTo>
                    <a:lnTo>
                      <a:pt x="255" y="385"/>
                    </a:lnTo>
                    <a:lnTo>
                      <a:pt x="237" y="391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6" y="391"/>
                    </a:lnTo>
                    <a:lnTo>
                      <a:pt x="138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7" y="361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5" y="323"/>
                    </a:lnTo>
                    <a:lnTo>
                      <a:pt x="32" y="307"/>
                    </a:lnTo>
                    <a:lnTo>
                      <a:pt x="23" y="290"/>
                    </a:lnTo>
                    <a:lnTo>
                      <a:pt x="14" y="274"/>
                    </a:lnTo>
                    <a:lnTo>
                      <a:pt x="9" y="256"/>
                    </a:lnTo>
                    <a:lnTo>
                      <a:pt x="3" y="237"/>
                    </a:lnTo>
                    <a:lnTo>
                      <a:pt x="1" y="217"/>
                    </a:lnTo>
                    <a:lnTo>
                      <a:pt x="0" y="197"/>
                    </a:lnTo>
                    <a:lnTo>
                      <a:pt x="1" y="177"/>
                    </a:lnTo>
                    <a:lnTo>
                      <a:pt x="3" y="157"/>
                    </a:lnTo>
                    <a:lnTo>
                      <a:pt x="9" y="139"/>
                    </a:lnTo>
                    <a:lnTo>
                      <a:pt x="14" y="121"/>
                    </a:lnTo>
                    <a:lnTo>
                      <a:pt x="23" y="104"/>
                    </a:lnTo>
                    <a:lnTo>
                      <a:pt x="32" y="88"/>
                    </a:lnTo>
                    <a:lnTo>
                      <a:pt x="45" y="71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7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8" y="9"/>
                    </a:lnTo>
                    <a:lnTo>
                      <a:pt x="156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9"/>
                    </a:lnTo>
                    <a:lnTo>
                      <a:pt x="273" y="15"/>
                    </a:lnTo>
                    <a:lnTo>
                      <a:pt x="290" y="24"/>
                    </a:lnTo>
                    <a:lnTo>
                      <a:pt x="306" y="33"/>
                    </a:lnTo>
                    <a:lnTo>
                      <a:pt x="323" y="46"/>
                    </a:lnTo>
                    <a:lnTo>
                      <a:pt x="335" y="59"/>
                    </a:lnTo>
                    <a:lnTo>
                      <a:pt x="348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79" y="121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70717" name="Group 32"/>
              <p:cNvGrpSpPr>
                <a:grpSpLocks/>
              </p:cNvGrpSpPr>
              <p:nvPr/>
            </p:nvGrpSpPr>
            <p:grpSpPr bwMode="auto">
              <a:xfrm>
                <a:off x="2541" y="2052"/>
                <a:ext cx="1108" cy="588"/>
                <a:chOff x="2541" y="2052"/>
                <a:chExt cx="1108" cy="588"/>
              </a:xfrm>
            </p:grpSpPr>
            <p:sp>
              <p:nvSpPr>
                <p:cNvPr id="70723" name="Rectangle 33"/>
                <p:cNvSpPr>
                  <a:spLocks noChangeArrowheads="1"/>
                </p:cNvSpPr>
                <p:nvPr/>
              </p:nvSpPr>
              <p:spPr bwMode="auto">
                <a:xfrm>
                  <a:off x="2738" y="2274"/>
                  <a:ext cx="526" cy="145"/>
                </a:xfrm>
                <a:prstGeom prst="rect">
                  <a:avLst/>
                </a:prstGeom>
                <a:gradFill rotWithShape="1">
                  <a:gsLst>
                    <a:gs pos="0">
                      <a:srgbClr val="9E9E9E"/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endParaRPr>
                </a:p>
              </p:txBody>
            </p:sp>
            <p:sp>
              <p:nvSpPr>
                <p:cNvPr id="70724" name="Freeform 34"/>
                <p:cNvSpPr>
                  <a:spLocks/>
                </p:cNvSpPr>
                <p:nvPr/>
              </p:nvSpPr>
              <p:spPr bwMode="auto">
                <a:xfrm>
                  <a:off x="2541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1 w 394"/>
                    <a:gd name="T3" fmla="*/ 238 h 395"/>
                    <a:gd name="T4" fmla="*/ 380 w 394"/>
                    <a:gd name="T5" fmla="*/ 274 h 395"/>
                    <a:gd name="T6" fmla="*/ 362 w 394"/>
                    <a:gd name="T7" fmla="*/ 307 h 395"/>
                    <a:gd name="T8" fmla="*/ 336 w 394"/>
                    <a:gd name="T9" fmla="*/ 336 h 395"/>
                    <a:gd name="T10" fmla="*/ 307 w 394"/>
                    <a:gd name="T11" fmla="*/ 362 h 395"/>
                    <a:gd name="T12" fmla="*/ 274 w 394"/>
                    <a:gd name="T13" fmla="*/ 380 h 395"/>
                    <a:gd name="T14" fmla="*/ 238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6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5 w 394"/>
                    <a:gd name="T39" fmla="*/ 121 h 395"/>
                    <a:gd name="T40" fmla="*/ 33 w 394"/>
                    <a:gd name="T41" fmla="*/ 88 h 395"/>
                    <a:gd name="T42" fmla="*/ 59 w 394"/>
                    <a:gd name="T43" fmla="*/ 59 h 395"/>
                    <a:gd name="T44" fmla="*/ 88 w 394"/>
                    <a:gd name="T45" fmla="*/ 33 h 395"/>
                    <a:gd name="T46" fmla="*/ 121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6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9 w 394"/>
                    <a:gd name="T61" fmla="*/ 72 h 395"/>
                    <a:gd name="T62" fmla="*/ 371 w 394"/>
                    <a:gd name="T63" fmla="*/ 104 h 395"/>
                    <a:gd name="T64" fmla="*/ 385 w 394"/>
                    <a:gd name="T65" fmla="*/ 139 h 395"/>
                    <a:gd name="T66" fmla="*/ 393 w 394"/>
                    <a:gd name="T67" fmla="*/ 177 h 395"/>
                    <a:gd name="T68" fmla="*/ 394 w 394"/>
                    <a:gd name="T69" fmla="*/ 198 h 395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394"/>
                    <a:gd name="T106" fmla="*/ 0 h 395"/>
                    <a:gd name="T107" fmla="*/ 394 w 394"/>
                    <a:gd name="T108" fmla="*/ 395 h 395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3" y="218"/>
                      </a:lnTo>
                      <a:lnTo>
                        <a:pt x="391" y="238"/>
                      </a:lnTo>
                      <a:lnTo>
                        <a:pt x="385" y="256"/>
                      </a:lnTo>
                      <a:lnTo>
                        <a:pt x="380" y="274"/>
                      </a:lnTo>
                      <a:lnTo>
                        <a:pt x="371" y="291"/>
                      </a:lnTo>
                      <a:lnTo>
                        <a:pt x="362" y="307"/>
                      </a:lnTo>
                      <a:lnTo>
                        <a:pt x="349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7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6" y="385"/>
                      </a:lnTo>
                      <a:lnTo>
                        <a:pt x="238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1" y="380"/>
                      </a:lnTo>
                      <a:lnTo>
                        <a:pt x="104" y="371"/>
                      </a:lnTo>
                      <a:lnTo>
                        <a:pt x="88" y="362"/>
                      </a:lnTo>
                      <a:lnTo>
                        <a:pt x="71" y="349"/>
                      </a:lnTo>
                      <a:lnTo>
                        <a:pt x="59" y="336"/>
                      </a:lnTo>
                      <a:lnTo>
                        <a:pt x="46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5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5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6" y="72"/>
                      </a:lnTo>
                      <a:lnTo>
                        <a:pt x="59" y="59"/>
                      </a:lnTo>
                      <a:lnTo>
                        <a:pt x="71" y="46"/>
                      </a:lnTo>
                      <a:lnTo>
                        <a:pt x="88" y="33"/>
                      </a:lnTo>
                      <a:lnTo>
                        <a:pt x="104" y="24"/>
                      </a:lnTo>
                      <a:lnTo>
                        <a:pt x="121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8" y="4"/>
                      </a:lnTo>
                      <a:lnTo>
                        <a:pt x="256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7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9" y="72"/>
                      </a:lnTo>
                      <a:lnTo>
                        <a:pt x="362" y="88"/>
                      </a:lnTo>
                      <a:lnTo>
                        <a:pt x="371" y="104"/>
                      </a:lnTo>
                      <a:lnTo>
                        <a:pt x="380" y="121"/>
                      </a:lnTo>
                      <a:lnTo>
                        <a:pt x="385" y="139"/>
                      </a:lnTo>
                      <a:lnTo>
                        <a:pt x="391" y="157"/>
                      </a:lnTo>
                      <a:lnTo>
                        <a:pt x="393" y="177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2E2E2"/>
                    </a:gs>
                    <a:gs pos="100000">
                      <a:srgbClr val="9E9E9E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70725" name="Group 35"/>
                <p:cNvGrpSpPr>
                  <a:grpSpLocks/>
                </p:cNvGrpSpPr>
                <p:nvPr/>
              </p:nvGrpSpPr>
              <p:grpSpPr bwMode="auto">
                <a:xfrm>
                  <a:off x="3061" y="2052"/>
                  <a:ext cx="588" cy="588"/>
                  <a:chOff x="3158" y="2149"/>
                  <a:chExt cx="394" cy="395"/>
                </a:xfrm>
              </p:grpSpPr>
              <p:sp>
                <p:nvSpPr>
                  <p:cNvPr id="70726" name="Freeform 36"/>
                  <p:cNvSpPr>
                    <a:spLocks/>
                  </p:cNvSpPr>
                  <p:nvPr/>
                </p:nvSpPr>
                <p:spPr bwMode="auto">
                  <a:xfrm>
                    <a:off x="3158" y="2149"/>
                    <a:ext cx="394" cy="395"/>
                  </a:xfrm>
                  <a:custGeom>
                    <a:avLst/>
                    <a:gdLst>
                      <a:gd name="T0" fmla="*/ 394 w 394"/>
                      <a:gd name="T1" fmla="*/ 198 h 395"/>
                      <a:gd name="T2" fmla="*/ 390 w 394"/>
                      <a:gd name="T3" fmla="*/ 238 h 395"/>
                      <a:gd name="T4" fmla="*/ 379 w 394"/>
                      <a:gd name="T5" fmla="*/ 274 h 395"/>
                      <a:gd name="T6" fmla="*/ 361 w 394"/>
                      <a:gd name="T7" fmla="*/ 307 h 395"/>
                      <a:gd name="T8" fmla="*/ 336 w 394"/>
                      <a:gd name="T9" fmla="*/ 336 h 395"/>
                      <a:gd name="T10" fmla="*/ 306 w 394"/>
                      <a:gd name="T11" fmla="*/ 362 h 395"/>
                      <a:gd name="T12" fmla="*/ 274 w 394"/>
                      <a:gd name="T13" fmla="*/ 380 h 395"/>
                      <a:gd name="T14" fmla="*/ 237 w 394"/>
                      <a:gd name="T15" fmla="*/ 391 h 395"/>
                      <a:gd name="T16" fmla="*/ 197 w 394"/>
                      <a:gd name="T17" fmla="*/ 395 h 395"/>
                      <a:gd name="T18" fmla="*/ 177 w 394"/>
                      <a:gd name="T19" fmla="*/ 393 h 395"/>
                      <a:gd name="T20" fmla="*/ 139 w 394"/>
                      <a:gd name="T21" fmla="*/ 385 h 395"/>
                      <a:gd name="T22" fmla="*/ 104 w 394"/>
                      <a:gd name="T23" fmla="*/ 371 h 395"/>
                      <a:gd name="T24" fmla="*/ 71 w 394"/>
                      <a:gd name="T25" fmla="*/ 349 h 395"/>
                      <a:gd name="T26" fmla="*/ 45 w 394"/>
                      <a:gd name="T27" fmla="*/ 323 h 395"/>
                      <a:gd name="T28" fmla="*/ 24 w 394"/>
                      <a:gd name="T29" fmla="*/ 291 h 395"/>
                      <a:gd name="T30" fmla="*/ 9 w 394"/>
                      <a:gd name="T31" fmla="*/ 256 h 395"/>
                      <a:gd name="T32" fmla="*/ 2 w 394"/>
                      <a:gd name="T33" fmla="*/ 218 h 395"/>
                      <a:gd name="T34" fmla="*/ 0 w 394"/>
                      <a:gd name="T35" fmla="*/ 198 h 395"/>
                      <a:gd name="T36" fmla="*/ 4 w 394"/>
                      <a:gd name="T37" fmla="*/ 157 h 395"/>
                      <a:gd name="T38" fmla="*/ 14 w 394"/>
                      <a:gd name="T39" fmla="*/ 121 h 395"/>
                      <a:gd name="T40" fmla="*/ 33 w 394"/>
                      <a:gd name="T41" fmla="*/ 88 h 395"/>
                      <a:gd name="T42" fmla="*/ 58 w 394"/>
                      <a:gd name="T43" fmla="*/ 59 h 395"/>
                      <a:gd name="T44" fmla="*/ 87 w 394"/>
                      <a:gd name="T45" fmla="*/ 33 h 395"/>
                      <a:gd name="T46" fmla="*/ 120 w 394"/>
                      <a:gd name="T47" fmla="*/ 15 h 395"/>
                      <a:gd name="T48" fmla="*/ 157 w 394"/>
                      <a:gd name="T49" fmla="*/ 4 h 395"/>
                      <a:gd name="T50" fmla="*/ 197 w 394"/>
                      <a:gd name="T51" fmla="*/ 0 h 395"/>
                      <a:gd name="T52" fmla="*/ 217 w 394"/>
                      <a:gd name="T53" fmla="*/ 2 h 395"/>
                      <a:gd name="T54" fmla="*/ 255 w 394"/>
                      <a:gd name="T55" fmla="*/ 10 h 395"/>
                      <a:gd name="T56" fmla="*/ 290 w 394"/>
                      <a:gd name="T57" fmla="*/ 24 h 395"/>
                      <a:gd name="T58" fmla="*/ 323 w 394"/>
                      <a:gd name="T59" fmla="*/ 46 h 395"/>
                      <a:gd name="T60" fmla="*/ 348 w 394"/>
                      <a:gd name="T61" fmla="*/ 72 h 395"/>
                      <a:gd name="T62" fmla="*/ 370 w 394"/>
                      <a:gd name="T63" fmla="*/ 104 h 395"/>
                      <a:gd name="T64" fmla="*/ 385 w 394"/>
                      <a:gd name="T65" fmla="*/ 139 h 395"/>
                      <a:gd name="T66" fmla="*/ 392 w 394"/>
                      <a:gd name="T67" fmla="*/ 177 h 395"/>
                      <a:gd name="T68" fmla="*/ 394 w 394"/>
                      <a:gd name="T69" fmla="*/ 198 h 395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394"/>
                      <a:gd name="T106" fmla="*/ 0 h 395"/>
                      <a:gd name="T107" fmla="*/ 394 w 394"/>
                      <a:gd name="T108" fmla="*/ 395 h 395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394" h="395">
                        <a:moveTo>
                          <a:pt x="394" y="198"/>
                        </a:moveTo>
                        <a:lnTo>
                          <a:pt x="394" y="198"/>
                        </a:lnTo>
                        <a:lnTo>
                          <a:pt x="392" y="218"/>
                        </a:lnTo>
                        <a:lnTo>
                          <a:pt x="390" y="238"/>
                        </a:lnTo>
                        <a:lnTo>
                          <a:pt x="385" y="256"/>
                        </a:lnTo>
                        <a:lnTo>
                          <a:pt x="379" y="274"/>
                        </a:lnTo>
                        <a:lnTo>
                          <a:pt x="370" y="291"/>
                        </a:lnTo>
                        <a:lnTo>
                          <a:pt x="361" y="307"/>
                        </a:lnTo>
                        <a:lnTo>
                          <a:pt x="348" y="323"/>
                        </a:lnTo>
                        <a:lnTo>
                          <a:pt x="336" y="336"/>
                        </a:lnTo>
                        <a:lnTo>
                          <a:pt x="323" y="349"/>
                        </a:lnTo>
                        <a:lnTo>
                          <a:pt x="306" y="362"/>
                        </a:lnTo>
                        <a:lnTo>
                          <a:pt x="290" y="371"/>
                        </a:lnTo>
                        <a:lnTo>
                          <a:pt x="274" y="380"/>
                        </a:lnTo>
                        <a:lnTo>
                          <a:pt x="255" y="385"/>
                        </a:lnTo>
                        <a:lnTo>
                          <a:pt x="237" y="391"/>
                        </a:lnTo>
                        <a:lnTo>
                          <a:pt x="217" y="393"/>
                        </a:lnTo>
                        <a:lnTo>
                          <a:pt x="197" y="395"/>
                        </a:lnTo>
                        <a:lnTo>
                          <a:pt x="177" y="393"/>
                        </a:lnTo>
                        <a:lnTo>
                          <a:pt x="157" y="391"/>
                        </a:lnTo>
                        <a:lnTo>
                          <a:pt x="139" y="385"/>
                        </a:lnTo>
                        <a:lnTo>
                          <a:pt x="120" y="380"/>
                        </a:lnTo>
                        <a:lnTo>
                          <a:pt x="104" y="371"/>
                        </a:lnTo>
                        <a:lnTo>
                          <a:pt x="87" y="362"/>
                        </a:lnTo>
                        <a:lnTo>
                          <a:pt x="71" y="349"/>
                        </a:lnTo>
                        <a:lnTo>
                          <a:pt x="58" y="336"/>
                        </a:lnTo>
                        <a:lnTo>
                          <a:pt x="45" y="323"/>
                        </a:lnTo>
                        <a:lnTo>
                          <a:pt x="33" y="307"/>
                        </a:lnTo>
                        <a:lnTo>
                          <a:pt x="24" y="291"/>
                        </a:lnTo>
                        <a:lnTo>
                          <a:pt x="14" y="274"/>
                        </a:lnTo>
                        <a:lnTo>
                          <a:pt x="9" y="256"/>
                        </a:lnTo>
                        <a:lnTo>
                          <a:pt x="4" y="238"/>
                        </a:lnTo>
                        <a:lnTo>
                          <a:pt x="2" y="218"/>
                        </a:lnTo>
                        <a:lnTo>
                          <a:pt x="0" y="198"/>
                        </a:lnTo>
                        <a:lnTo>
                          <a:pt x="2" y="177"/>
                        </a:lnTo>
                        <a:lnTo>
                          <a:pt x="4" y="157"/>
                        </a:lnTo>
                        <a:lnTo>
                          <a:pt x="9" y="139"/>
                        </a:lnTo>
                        <a:lnTo>
                          <a:pt x="14" y="121"/>
                        </a:lnTo>
                        <a:lnTo>
                          <a:pt x="24" y="104"/>
                        </a:lnTo>
                        <a:lnTo>
                          <a:pt x="33" y="88"/>
                        </a:lnTo>
                        <a:lnTo>
                          <a:pt x="45" y="72"/>
                        </a:lnTo>
                        <a:lnTo>
                          <a:pt x="58" y="59"/>
                        </a:lnTo>
                        <a:lnTo>
                          <a:pt x="71" y="46"/>
                        </a:lnTo>
                        <a:lnTo>
                          <a:pt x="87" y="33"/>
                        </a:lnTo>
                        <a:lnTo>
                          <a:pt x="104" y="24"/>
                        </a:lnTo>
                        <a:lnTo>
                          <a:pt x="120" y="15"/>
                        </a:lnTo>
                        <a:lnTo>
                          <a:pt x="139" y="10"/>
                        </a:lnTo>
                        <a:lnTo>
                          <a:pt x="157" y="4"/>
                        </a:lnTo>
                        <a:lnTo>
                          <a:pt x="177" y="2"/>
                        </a:lnTo>
                        <a:lnTo>
                          <a:pt x="197" y="0"/>
                        </a:lnTo>
                        <a:lnTo>
                          <a:pt x="217" y="2"/>
                        </a:lnTo>
                        <a:lnTo>
                          <a:pt x="237" y="4"/>
                        </a:lnTo>
                        <a:lnTo>
                          <a:pt x="255" y="10"/>
                        </a:lnTo>
                        <a:lnTo>
                          <a:pt x="274" y="15"/>
                        </a:lnTo>
                        <a:lnTo>
                          <a:pt x="290" y="24"/>
                        </a:lnTo>
                        <a:lnTo>
                          <a:pt x="306" y="33"/>
                        </a:lnTo>
                        <a:lnTo>
                          <a:pt x="323" y="46"/>
                        </a:lnTo>
                        <a:lnTo>
                          <a:pt x="336" y="59"/>
                        </a:lnTo>
                        <a:lnTo>
                          <a:pt x="348" y="72"/>
                        </a:lnTo>
                        <a:lnTo>
                          <a:pt x="361" y="88"/>
                        </a:lnTo>
                        <a:lnTo>
                          <a:pt x="370" y="104"/>
                        </a:lnTo>
                        <a:lnTo>
                          <a:pt x="379" y="121"/>
                        </a:lnTo>
                        <a:lnTo>
                          <a:pt x="385" y="139"/>
                        </a:lnTo>
                        <a:lnTo>
                          <a:pt x="390" y="157"/>
                        </a:lnTo>
                        <a:lnTo>
                          <a:pt x="392" y="177"/>
                        </a:lnTo>
                        <a:lnTo>
                          <a:pt x="394" y="19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C8FF"/>
                      </a:gs>
                      <a:gs pos="100000">
                        <a:srgbClr val="004BFF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70727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3198" y="2169"/>
                    <a:ext cx="317" cy="104"/>
                    <a:chOff x="1431" y="1843"/>
                    <a:chExt cx="907" cy="295"/>
                  </a:xfrm>
                </p:grpSpPr>
                <p:sp>
                  <p:nvSpPr>
                    <p:cNvPr id="386086" name="Freeform 38"/>
                    <p:cNvSpPr>
                      <a:spLocks/>
                    </p:cNvSpPr>
                    <p:nvPr/>
                  </p:nvSpPr>
                  <p:spPr bwMode="auto">
                    <a:xfrm>
                      <a:off x="1435" y="1843"/>
                      <a:ext cx="907" cy="295"/>
                    </a:xfrm>
                    <a:custGeom>
                      <a:avLst/>
                      <a:gdLst>
                        <a:gd name="T0" fmla="*/ 0 w 4756"/>
                        <a:gd name="T1" fmla="*/ 1576 h 1576"/>
                        <a:gd name="T2" fmla="*/ 50 w 4756"/>
                        <a:gd name="T3" fmla="*/ 1462 h 1576"/>
                        <a:gd name="T4" fmla="*/ 108 w 4756"/>
                        <a:gd name="T5" fmla="*/ 1350 h 1576"/>
                        <a:gd name="T6" fmla="*/ 170 w 4756"/>
                        <a:gd name="T7" fmla="*/ 1242 h 1576"/>
                        <a:gd name="T8" fmla="*/ 238 w 4756"/>
                        <a:gd name="T9" fmla="*/ 1138 h 1576"/>
                        <a:gd name="T10" fmla="*/ 310 w 4756"/>
                        <a:gd name="T11" fmla="*/ 1036 h 1576"/>
                        <a:gd name="T12" fmla="*/ 386 w 4756"/>
                        <a:gd name="T13" fmla="*/ 940 h 1576"/>
                        <a:gd name="T14" fmla="*/ 468 w 4756"/>
                        <a:gd name="T15" fmla="*/ 846 h 1576"/>
                        <a:gd name="T16" fmla="*/ 552 w 4756"/>
                        <a:gd name="T17" fmla="*/ 756 h 1576"/>
                        <a:gd name="T18" fmla="*/ 596 w 4756"/>
                        <a:gd name="T19" fmla="*/ 712 h 1576"/>
                        <a:gd name="T20" fmla="*/ 688 w 4756"/>
                        <a:gd name="T21" fmla="*/ 630 h 1576"/>
                        <a:gd name="T22" fmla="*/ 784 w 4756"/>
                        <a:gd name="T23" fmla="*/ 550 h 1576"/>
                        <a:gd name="T24" fmla="*/ 884 w 4756"/>
                        <a:gd name="T25" fmla="*/ 476 h 1576"/>
                        <a:gd name="T26" fmla="*/ 986 w 4756"/>
                        <a:gd name="T27" fmla="*/ 406 h 1576"/>
                        <a:gd name="T28" fmla="*/ 1092 w 4756"/>
                        <a:gd name="T29" fmla="*/ 342 h 1576"/>
                        <a:gd name="T30" fmla="*/ 1202 w 4756"/>
                        <a:gd name="T31" fmla="*/ 282 h 1576"/>
                        <a:gd name="T32" fmla="*/ 1316 w 4756"/>
                        <a:gd name="T33" fmla="*/ 228 h 1576"/>
                        <a:gd name="T34" fmla="*/ 1374 w 4756"/>
                        <a:gd name="T35" fmla="*/ 202 h 1576"/>
                        <a:gd name="T36" fmla="*/ 1490 w 4756"/>
                        <a:gd name="T37" fmla="*/ 156 h 1576"/>
                        <a:gd name="T38" fmla="*/ 1610 w 4756"/>
                        <a:gd name="T39" fmla="*/ 116 h 1576"/>
                        <a:gd name="T40" fmla="*/ 1732 w 4756"/>
                        <a:gd name="T41" fmla="*/ 80 h 1576"/>
                        <a:gd name="T42" fmla="*/ 1858 w 4756"/>
                        <a:gd name="T43" fmla="*/ 52 h 1576"/>
                        <a:gd name="T44" fmla="*/ 1984 w 4756"/>
                        <a:gd name="T45" fmla="*/ 30 h 1576"/>
                        <a:gd name="T46" fmla="*/ 2114 w 4756"/>
                        <a:gd name="T47" fmla="*/ 12 h 1576"/>
                        <a:gd name="T48" fmla="*/ 2246 w 4756"/>
                        <a:gd name="T49" fmla="*/ 2 h 1576"/>
                        <a:gd name="T50" fmla="*/ 2378 w 4756"/>
                        <a:gd name="T51" fmla="*/ 0 h 1576"/>
                        <a:gd name="T52" fmla="*/ 2444 w 4756"/>
                        <a:gd name="T53" fmla="*/ 0 h 1576"/>
                        <a:gd name="T54" fmla="*/ 2576 w 4756"/>
                        <a:gd name="T55" fmla="*/ 8 h 1576"/>
                        <a:gd name="T56" fmla="*/ 2706 w 4756"/>
                        <a:gd name="T57" fmla="*/ 20 h 1576"/>
                        <a:gd name="T58" fmla="*/ 2834 w 4756"/>
                        <a:gd name="T59" fmla="*/ 40 h 1576"/>
                        <a:gd name="T60" fmla="*/ 2962 w 4756"/>
                        <a:gd name="T61" fmla="*/ 66 h 1576"/>
                        <a:gd name="T62" fmla="*/ 3084 w 4756"/>
                        <a:gd name="T63" fmla="*/ 98 h 1576"/>
                        <a:gd name="T64" fmla="*/ 3206 w 4756"/>
                        <a:gd name="T65" fmla="*/ 136 h 1576"/>
                        <a:gd name="T66" fmla="*/ 3324 w 4756"/>
                        <a:gd name="T67" fmla="*/ 178 h 1576"/>
                        <a:gd name="T68" fmla="*/ 3382 w 4756"/>
                        <a:gd name="T69" fmla="*/ 202 h 1576"/>
                        <a:gd name="T70" fmla="*/ 3498 w 4756"/>
                        <a:gd name="T71" fmla="*/ 254 h 1576"/>
                        <a:gd name="T72" fmla="*/ 3608 w 4756"/>
                        <a:gd name="T73" fmla="*/ 312 h 1576"/>
                        <a:gd name="T74" fmla="*/ 3716 w 4756"/>
                        <a:gd name="T75" fmla="*/ 374 h 1576"/>
                        <a:gd name="T76" fmla="*/ 3822 w 4756"/>
                        <a:gd name="T77" fmla="*/ 440 h 1576"/>
                        <a:gd name="T78" fmla="*/ 3922 w 4756"/>
                        <a:gd name="T79" fmla="*/ 512 h 1576"/>
                        <a:gd name="T80" fmla="*/ 4020 w 4756"/>
                        <a:gd name="T81" fmla="*/ 590 h 1576"/>
                        <a:gd name="T82" fmla="*/ 4114 w 4756"/>
                        <a:gd name="T83" fmla="*/ 670 h 1576"/>
                        <a:gd name="T84" fmla="*/ 4204 w 4756"/>
                        <a:gd name="T85" fmla="*/ 756 h 1576"/>
                        <a:gd name="T86" fmla="*/ 4246 w 4756"/>
                        <a:gd name="T87" fmla="*/ 800 h 1576"/>
                        <a:gd name="T88" fmla="*/ 4330 w 4756"/>
                        <a:gd name="T89" fmla="*/ 892 h 1576"/>
                        <a:gd name="T90" fmla="*/ 4410 w 4756"/>
                        <a:gd name="T91" fmla="*/ 988 h 1576"/>
                        <a:gd name="T92" fmla="*/ 4484 w 4756"/>
                        <a:gd name="T93" fmla="*/ 1086 h 1576"/>
                        <a:gd name="T94" fmla="*/ 4552 w 4756"/>
                        <a:gd name="T95" fmla="*/ 1190 h 1576"/>
                        <a:gd name="T96" fmla="*/ 4618 w 4756"/>
                        <a:gd name="T97" fmla="*/ 1296 h 1576"/>
                        <a:gd name="T98" fmla="*/ 4678 w 4756"/>
                        <a:gd name="T99" fmla="*/ 1406 h 1576"/>
                        <a:gd name="T100" fmla="*/ 4732 w 4756"/>
                        <a:gd name="T101" fmla="*/ 1518 h 1576"/>
                        <a:gd name="T102" fmla="*/ 0 w 4756"/>
                        <a:gd name="T103" fmla="*/ 1576 h 15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</a:cxnLst>
                      <a:rect l="0" t="0" r="r" b="b"/>
                      <a:pathLst>
                        <a:path w="4756" h="1576">
                          <a:moveTo>
                            <a:pt x="0" y="1576"/>
                          </a:moveTo>
                          <a:lnTo>
                            <a:pt x="0" y="1576"/>
                          </a:lnTo>
                          <a:lnTo>
                            <a:pt x="24" y="1518"/>
                          </a:lnTo>
                          <a:lnTo>
                            <a:pt x="50" y="1462"/>
                          </a:lnTo>
                          <a:lnTo>
                            <a:pt x="78" y="1406"/>
                          </a:lnTo>
                          <a:lnTo>
                            <a:pt x="108" y="1350"/>
                          </a:lnTo>
                          <a:lnTo>
                            <a:pt x="138" y="1296"/>
                          </a:lnTo>
                          <a:lnTo>
                            <a:pt x="170" y="1242"/>
                          </a:lnTo>
                          <a:lnTo>
                            <a:pt x="204" y="1190"/>
                          </a:lnTo>
                          <a:lnTo>
                            <a:pt x="238" y="1138"/>
                          </a:lnTo>
                          <a:lnTo>
                            <a:pt x="272" y="1086"/>
                          </a:lnTo>
                          <a:lnTo>
                            <a:pt x="310" y="1036"/>
                          </a:lnTo>
                          <a:lnTo>
                            <a:pt x="348" y="988"/>
                          </a:lnTo>
                          <a:lnTo>
                            <a:pt x="386" y="940"/>
                          </a:lnTo>
                          <a:lnTo>
                            <a:pt x="426" y="892"/>
                          </a:lnTo>
                          <a:lnTo>
                            <a:pt x="468" y="846"/>
                          </a:lnTo>
                          <a:lnTo>
                            <a:pt x="510" y="800"/>
                          </a:lnTo>
                          <a:lnTo>
                            <a:pt x="552" y="756"/>
                          </a:lnTo>
                          <a:lnTo>
                            <a:pt x="552" y="756"/>
                          </a:lnTo>
                          <a:lnTo>
                            <a:pt x="596" y="712"/>
                          </a:lnTo>
                          <a:lnTo>
                            <a:pt x="642" y="670"/>
                          </a:lnTo>
                          <a:lnTo>
                            <a:pt x="688" y="630"/>
                          </a:lnTo>
                          <a:lnTo>
                            <a:pt x="736" y="590"/>
                          </a:lnTo>
                          <a:lnTo>
                            <a:pt x="784" y="550"/>
                          </a:lnTo>
                          <a:lnTo>
                            <a:pt x="834" y="512"/>
                          </a:lnTo>
                          <a:lnTo>
                            <a:pt x="884" y="476"/>
                          </a:lnTo>
                          <a:lnTo>
                            <a:pt x="934" y="440"/>
                          </a:lnTo>
                          <a:lnTo>
                            <a:pt x="986" y="406"/>
                          </a:lnTo>
                          <a:lnTo>
                            <a:pt x="1040" y="374"/>
                          </a:lnTo>
                          <a:lnTo>
                            <a:pt x="1092" y="342"/>
                          </a:lnTo>
                          <a:lnTo>
                            <a:pt x="1148" y="312"/>
                          </a:lnTo>
                          <a:lnTo>
                            <a:pt x="1202" y="282"/>
                          </a:lnTo>
                          <a:lnTo>
                            <a:pt x="1258" y="254"/>
                          </a:lnTo>
                          <a:lnTo>
                            <a:pt x="1316" y="228"/>
                          </a:lnTo>
                          <a:lnTo>
                            <a:pt x="1374" y="202"/>
                          </a:lnTo>
                          <a:lnTo>
                            <a:pt x="1374" y="202"/>
                          </a:lnTo>
                          <a:lnTo>
                            <a:pt x="1432" y="178"/>
                          </a:lnTo>
                          <a:lnTo>
                            <a:pt x="1490" y="156"/>
                          </a:lnTo>
                          <a:lnTo>
                            <a:pt x="1550" y="136"/>
                          </a:lnTo>
                          <a:lnTo>
                            <a:pt x="1610" y="116"/>
                          </a:lnTo>
                          <a:lnTo>
                            <a:pt x="1672" y="98"/>
                          </a:lnTo>
                          <a:lnTo>
                            <a:pt x="1732" y="80"/>
                          </a:lnTo>
                          <a:lnTo>
                            <a:pt x="1794" y="66"/>
                          </a:lnTo>
                          <a:lnTo>
                            <a:pt x="1858" y="52"/>
                          </a:lnTo>
                          <a:lnTo>
                            <a:pt x="1922" y="40"/>
                          </a:lnTo>
                          <a:lnTo>
                            <a:pt x="1984" y="30"/>
                          </a:lnTo>
                          <a:lnTo>
                            <a:pt x="2050" y="20"/>
                          </a:lnTo>
                          <a:lnTo>
                            <a:pt x="2114" y="12"/>
                          </a:lnTo>
                          <a:lnTo>
                            <a:pt x="2180" y="8"/>
                          </a:lnTo>
                          <a:lnTo>
                            <a:pt x="2246" y="2"/>
                          </a:lnTo>
                          <a:lnTo>
                            <a:pt x="2312" y="0"/>
                          </a:lnTo>
                          <a:lnTo>
                            <a:pt x="2378" y="0"/>
                          </a:lnTo>
                          <a:lnTo>
                            <a:pt x="2378" y="0"/>
                          </a:lnTo>
                          <a:lnTo>
                            <a:pt x="2444" y="0"/>
                          </a:lnTo>
                          <a:lnTo>
                            <a:pt x="2510" y="2"/>
                          </a:lnTo>
                          <a:lnTo>
                            <a:pt x="2576" y="8"/>
                          </a:lnTo>
                          <a:lnTo>
                            <a:pt x="2642" y="12"/>
                          </a:lnTo>
                          <a:lnTo>
                            <a:pt x="2706" y="20"/>
                          </a:lnTo>
                          <a:lnTo>
                            <a:pt x="2772" y="30"/>
                          </a:lnTo>
                          <a:lnTo>
                            <a:pt x="2834" y="40"/>
                          </a:lnTo>
                          <a:lnTo>
                            <a:pt x="2898" y="52"/>
                          </a:lnTo>
                          <a:lnTo>
                            <a:pt x="2962" y="66"/>
                          </a:lnTo>
                          <a:lnTo>
                            <a:pt x="3024" y="80"/>
                          </a:lnTo>
                          <a:lnTo>
                            <a:pt x="3084" y="98"/>
                          </a:lnTo>
                          <a:lnTo>
                            <a:pt x="3146" y="116"/>
                          </a:lnTo>
                          <a:lnTo>
                            <a:pt x="3206" y="136"/>
                          </a:lnTo>
                          <a:lnTo>
                            <a:pt x="3266" y="156"/>
                          </a:lnTo>
                          <a:lnTo>
                            <a:pt x="3324" y="178"/>
                          </a:lnTo>
                          <a:lnTo>
                            <a:pt x="3382" y="202"/>
                          </a:lnTo>
                          <a:lnTo>
                            <a:pt x="3382" y="202"/>
                          </a:lnTo>
                          <a:lnTo>
                            <a:pt x="3440" y="228"/>
                          </a:lnTo>
                          <a:lnTo>
                            <a:pt x="3498" y="254"/>
                          </a:lnTo>
                          <a:lnTo>
                            <a:pt x="3554" y="282"/>
                          </a:lnTo>
                          <a:lnTo>
                            <a:pt x="3608" y="312"/>
                          </a:lnTo>
                          <a:lnTo>
                            <a:pt x="3664" y="342"/>
                          </a:lnTo>
                          <a:lnTo>
                            <a:pt x="3716" y="374"/>
                          </a:lnTo>
                          <a:lnTo>
                            <a:pt x="3770" y="406"/>
                          </a:lnTo>
                          <a:lnTo>
                            <a:pt x="3822" y="440"/>
                          </a:lnTo>
                          <a:lnTo>
                            <a:pt x="3872" y="476"/>
                          </a:lnTo>
                          <a:lnTo>
                            <a:pt x="3922" y="512"/>
                          </a:lnTo>
                          <a:lnTo>
                            <a:pt x="3972" y="550"/>
                          </a:lnTo>
                          <a:lnTo>
                            <a:pt x="4020" y="590"/>
                          </a:lnTo>
                          <a:lnTo>
                            <a:pt x="4068" y="630"/>
                          </a:lnTo>
                          <a:lnTo>
                            <a:pt x="4114" y="670"/>
                          </a:lnTo>
                          <a:lnTo>
                            <a:pt x="4160" y="712"/>
                          </a:lnTo>
                          <a:lnTo>
                            <a:pt x="4204" y="756"/>
                          </a:lnTo>
                          <a:lnTo>
                            <a:pt x="4204" y="756"/>
                          </a:lnTo>
                          <a:lnTo>
                            <a:pt x="4246" y="800"/>
                          </a:lnTo>
                          <a:lnTo>
                            <a:pt x="4288" y="846"/>
                          </a:lnTo>
                          <a:lnTo>
                            <a:pt x="4330" y="892"/>
                          </a:lnTo>
                          <a:lnTo>
                            <a:pt x="4370" y="940"/>
                          </a:lnTo>
                          <a:lnTo>
                            <a:pt x="4410" y="988"/>
                          </a:lnTo>
                          <a:lnTo>
                            <a:pt x="4446" y="1036"/>
                          </a:lnTo>
                          <a:lnTo>
                            <a:pt x="4484" y="1086"/>
                          </a:lnTo>
                          <a:lnTo>
                            <a:pt x="4518" y="1138"/>
                          </a:lnTo>
                          <a:lnTo>
                            <a:pt x="4552" y="1190"/>
                          </a:lnTo>
                          <a:lnTo>
                            <a:pt x="4586" y="1242"/>
                          </a:lnTo>
                          <a:lnTo>
                            <a:pt x="4618" y="1296"/>
                          </a:lnTo>
                          <a:lnTo>
                            <a:pt x="4648" y="1350"/>
                          </a:lnTo>
                          <a:lnTo>
                            <a:pt x="4678" y="1406"/>
                          </a:lnTo>
                          <a:lnTo>
                            <a:pt x="4706" y="1462"/>
                          </a:lnTo>
                          <a:lnTo>
                            <a:pt x="4732" y="1518"/>
                          </a:lnTo>
                          <a:lnTo>
                            <a:pt x="4756" y="1576"/>
                          </a:lnTo>
                          <a:lnTo>
                            <a:pt x="0" y="157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1">
                            <a:alpha val="75000"/>
                          </a:schemeClr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  <a:alpha val="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/>
                  </p:spPr>
                  <p:txBody>
                    <a:bodyPr wrap="none" anchor="ctr"/>
                    <a:lstStyle/>
                    <a:p>
                      <a:pPr latinLnBrk="1">
                        <a:defRPr/>
                      </a:pPr>
                      <a:endParaRPr kumimoji="1" lang="zh-CN" altLang="en-US">
                        <a:solidFill>
                          <a:srgbClr val="000000"/>
                        </a:solidFill>
                        <a:latin typeface="굴림" charset="-127"/>
                        <a:ea typeface="굴림" charset="-127"/>
                      </a:endParaRPr>
                    </a:p>
                  </p:txBody>
                </p:sp>
                <p:sp>
                  <p:nvSpPr>
                    <p:cNvPr id="70729" name="Oval 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71" y="1843"/>
                      <a:ext cx="227" cy="20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67ABF5">
                            <a:alpha val="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latinLnBrk="1"/>
                      <a:endParaRPr kumimoji="1" lang="zh-CN" altLang="en-US">
                        <a:solidFill>
                          <a:srgbClr val="000000"/>
                        </a:solidFill>
                        <a:latin typeface="굴림" pitchFamily="34" charset="-127"/>
                        <a:ea typeface="굴림" pitchFamily="34" charset="-127"/>
                      </a:endParaRPr>
                    </a:p>
                  </p:txBody>
                </p:sp>
              </p:grpSp>
            </p:grpSp>
          </p:grpSp>
          <p:grpSp>
            <p:nvGrpSpPr>
              <p:cNvPr id="70718" name="Group 40"/>
              <p:cNvGrpSpPr>
                <a:grpSpLocks/>
              </p:cNvGrpSpPr>
              <p:nvPr/>
            </p:nvGrpSpPr>
            <p:grpSpPr bwMode="auto">
              <a:xfrm>
                <a:off x="1447" y="2106"/>
                <a:ext cx="480" cy="480"/>
                <a:chOff x="1581" y="2149"/>
                <a:chExt cx="394" cy="395"/>
              </a:xfrm>
            </p:grpSpPr>
            <p:sp>
              <p:nvSpPr>
                <p:cNvPr id="70719" name="Freeform 41"/>
                <p:cNvSpPr>
                  <a:spLocks/>
                </p:cNvSpPr>
                <p:nvPr/>
              </p:nvSpPr>
              <p:spPr bwMode="auto">
                <a:xfrm>
                  <a:off x="1581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1 w 394"/>
                    <a:gd name="T3" fmla="*/ 238 h 395"/>
                    <a:gd name="T4" fmla="*/ 380 w 394"/>
                    <a:gd name="T5" fmla="*/ 274 h 395"/>
                    <a:gd name="T6" fmla="*/ 362 w 394"/>
                    <a:gd name="T7" fmla="*/ 307 h 395"/>
                    <a:gd name="T8" fmla="*/ 336 w 394"/>
                    <a:gd name="T9" fmla="*/ 336 h 395"/>
                    <a:gd name="T10" fmla="*/ 307 w 394"/>
                    <a:gd name="T11" fmla="*/ 362 h 395"/>
                    <a:gd name="T12" fmla="*/ 274 w 394"/>
                    <a:gd name="T13" fmla="*/ 380 h 395"/>
                    <a:gd name="T14" fmla="*/ 238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6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5 w 394"/>
                    <a:gd name="T39" fmla="*/ 121 h 395"/>
                    <a:gd name="T40" fmla="*/ 33 w 394"/>
                    <a:gd name="T41" fmla="*/ 88 h 395"/>
                    <a:gd name="T42" fmla="*/ 59 w 394"/>
                    <a:gd name="T43" fmla="*/ 59 h 395"/>
                    <a:gd name="T44" fmla="*/ 88 w 394"/>
                    <a:gd name="T45" fmla="*/ 33 h 395"/>
                    <a:gd name="T46" fmla="*/ 121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6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9 w 394"/>
                    <a:gd name="T61" fmla="*/ 72 h 395"/>
                    <a:gd name="T62" fmla="*/ 371 w 394"/>
                    <a:gd name="T63" fmla="*/ 104 h 395"/>
                    <a:gd name="T64" fmla="*/ 385 w 394"/>
                    <a:gd name="T65" fmla="*/ 139 h 395"/>
                    <a:gd name="T66" fmla="*/ 393 w 394"/>
                    <a:gd name="T67" fmla="*/ 177 h 395"/>
                    <a:gd name="T68" fmla="*/ 394 w 394"/>
                    <a:gd name="T69" fmla="*/ 198 h 395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394"/>
                    <a:gd name="T106" fmla="*/ 0 h 395"/>
                    <a:gd name="T107" fmla="*/ 394 w 394"/>
                    <a:gd name="T108" fmla="*/ 395 h 395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3" y="218"/>
                      </a:lnTo>
                      <a:lnTo>
                        <a:pt x="391" y="238"/>
                      </a:lnTo>
                      <a:lnTo>
                        <a:pt x="385" y="256"/>
                      </a:lnTo>
                      <a:lnTo>
                        <a:pt x="380" y="274"/>
                      </a:lnTo>
                      <a:lnTo>
                        <a:pt x="371" y="291"/>
                      </a:lnTo>
                      <a:lnTo>
                        <a:pt x="362" y="307"/>
                      </a:lnTo>
                      <a:lnTo>
                        <a:pt x="349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7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6" y="385"/>
                      </a:lnTo>
                      <a:lnTo>
                        <a:pt x="238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1" y="380"/>
                      </a:lnTo>
                      <a:lnTo>
                        <a:pt x="104" y="371"/>
                      </a:lnTo>
                      <a:lnTo>
                        <a:pt x="88" y="362"/>
                      </a:lnTo>
                      <a:lnTo>
                        <a:pt x="71" y="349"/>
                      </a:lnTo>
                      <a:lnTo>
                        <a:pt x="59" y="336"/>
                      </a:lnTo>
                      <a:lnTo>
                        <a:pt x="46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5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5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6" y="72"/>
                      </a:lnTo>
                      <a:lnTo>
                        <a:pt x="59" y="59"/>
                      </a:lnTo>
                      <a:lnTo>
                        <a:pt x="71" y="46"/>
                      </a:lnTo>
                      <a:lnTo>
                        <a:pt x="88" y="33"/>
                      </a:lnTo>
                      <a:lnTo>
                        <a:pt x="104" y="24"/>
                      </a:lnTo>
                      <a:lnTo>
                        <a:pt x="121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8" y="4"/>
                      </a:lnTo>
                      <a:lnTo>
                        <a:pt x="256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7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9" y="72"/>
                      </a:lnTo>
                      <a:lnTo>
                        <a:pt x="362" y="88"/>
                      </a:lnTo>
                      <a:lnTo>
                        <a:pt x="371" y="104"/>
                      </a:lnTo>
                      <a:lnTo>
                        <a:pt x="380" y="121"/>
                      </a:lnTo>
                      <a:lnTo>
                        <a:pt x="385" y="139"/>
                      </a:lnTo>
                      <a:lnTo>
                        <a:pt x="391" y="157"/>
                      </a:lnTo>
                      <a:lnTo>
                        <a:pt x="393" y="177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800"/>
                    </a:gs>
                    <a:gs pos="100000">
                      <a:srgbClr val="FF64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70720" name="Group 42"/>
                <p:cNvGrpSpPr>
                  <a:grpSpLocks/>
                </p:cNvGrpSpPr>
                <p:nvPr/>
              </p:nvGrpSpPr>
              <p:grpSpPr bwMode="auto">
                <a:xfrm>
                  <a:off x="1619" y="2169"/>
                  <a:ext cx="317" cy="104"/>
                  <a:chOff x="1431" y="1843"/>
                  <a:chExt cx="907" cy="295"/>
                </a:xfrm>
              </p:grpSpPr>
              <p:sp>
                <p:nvSpPr>
                  <p:cNvPr id="386091" name="Freeform 43"/>
                  <p:cNvSpPr>
                    <a:spLocks/>
                  </p:cNvSpPr>
                  <p:nvPr/>
                </p:nvSpPr>
                <p:spPr bwMode="auto">
                  <a:xfrm>
                    <a:off x="1430" y="1842"/>
                    <a:ext cx="907" cy="296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pPr latinLnBrk="1">
                      <a:defRPr/>
                    </a:pPr>
                    <a:endParaRPr kumimoji="1" lang="zh-CN" altLang="en-US">
                      <a:solidFill>
                        <a:srgbClr val="000000"/>
                      </a:solidFill>
                      <a:latin typeface="굴림" charset="-127"/>
                      <a:ea typeface="굴림" charset="-127"/>
                    </a:endParaRPr>
                  </a:p>
                </p:txBody>
              </p:sp>
              <p:sp>
                <p:nvSpPr>
                  <p:cNvPr id="70722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>
                      <a:solidFill>
                        <a:srgbClr val="000000"/>
                      </a:solidFill>
                      <a:latin typeface="굴림" pitchFamily="34" charset="-127"/>
                      <a:ea typeface="굴림" pitchFamily="34" charset="-127"/>
                    </a:endParaRPr>
                  </a:p>
                </p:txBody>
              </p:sp>
            </p:grpSp>
          </p:grpSp>
        </p:grpSp>
        <p:grpSp>
          <p:nvGrpSpPr>
            <p:cNvPr id="70661" name="Group 45"/>
            <p:cNvGrpSpPr>
              <a:grpSpLocks/>
            </p:cNvGrpSpPr>
            <p:nvPr/>
          </p:nvGrpSpPr>
          <p:grpSpPr bwMode="auto">
            <a:xfrm>
              <a:off x="3016" y="1026"/>
              <a:ext cx="607" cy="674"/>
              <a:chOff x="3963" y="1690"/>
              <a:chExt cx="1182" cy="1313"/>
            </a:xfrm>
          </p:grpSpPr>
          <p:sp>
            <p:nvSpPr>
              <p:cNvPr id="70680" name="Rectangle 46"/>
              <p:cNvSpPr>
                <a:spLocks noChangeArrowheads="1"/>
              </p:cNvSpPr>
              <p:nvPr/>
            </p:nvSpPr>
            <p:spPr bwMode="auto">
              <a:xfrm rot="-3600000">
                <a:off x="4554" y="2055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681" name="Rectangle 47"/>
              <p:cNvSpPr>
                <a:spLocks noChangeArrowheads="1"/>
              </p:cNvSpPr>
              <p:nvPr/>
            </p:nvSpPr>
            <p:spPr bwMode="auto">
              <a:xfrm rot="3600000">
                <a:off x="4554" y="2509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682" name="Rectangle 48"/>
              <p:cNvSpPr>
                <a:spLocks noChangeArrowheads="1"/>
              </p:cNvSpPr>
              <p:nvPr/>
            </p:nvSpPr>
            <p:spPr bwMode="auto">
              <a:xfrm>
                <a:off x="4160" y="2274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683" name="Freeform 49"/>
              <p:cNvSpPr>
                <a:spLocks/>
              </p:cNvSpPr>
              <p:nvPr/>
            </p:nvSpPr>
            <p:spPr bwMode="auto">
              <a:xfrm>
                <a:off x="4751" y="1690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1 w 394"/>
                  <a:gd name="T3" fmla="*/ 237 h 394"/>
                  <a:gd name="T4" fmla="*/ 380 w 394"/>
                  <a:gd name="T5" fmla="*/ 273 h 394"/>
                  <a:gd name="T6" fmla="*/ 361 w 394"/>
                  <a:gd name="T7" fmla="*/ 306 h 394"/>
                  <a:gd name="T8" fmla="*/ 336 w 394"/>
                  <a:gd name="T9" fmla="*/ 335 h 394"/>
                  <a:gd name="T10" fmla="*/ 307 w 394"/>
                  <a:gd name="T11" fmla="*/ 361 h 394"/>
                  <a:gd name="T12" fmla="*/ 274 w 394"/>
                  <a:gd name="T13" fmla="*/ 379 h 394"/>
                  <a:gd name="T14" fmla="*/ 237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0 h 394"/>
                  <a:gd name="T40" fmla="*/ 33 w 394"/>
                  <a:gd name="T41" fmla="*/ 87 h 394"/>
                  <a:gd name="T42" fmla="*/ 58 w 394"/>
                  <a:gd name="T43" fmla="*/ 58 h 394"/>
                  <a:gd name="T44" fmla="*/ 88 w 394"/>
                  <a:gd name="T45" fmla="*/ 33 h 394"/>
                  <a:gd name="T46" fmla="*/ 120 w 394"/>
                  <a:gd name="T47" fmla="*/ 14 h 394"/>
                  <a:gd name="T48" fmla="*/ 157 w 394"/>
                  <a:gd name="T49" fmla="*/ 3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6 w 394"/>
                  <a:gd name="T55" fmla="*/ 9 h 394"/>
                  <a:gd name="T56" fmla="*/ 290 w 394"/>
                  <a:gd name="T57" fmla="*/ 23 h 394"/>
                  <a:gd name="T58" fmla="*/ 323 w 394"/>
                  <a:gd name="T59" fmla="*/ 45 h 394"/>
                  <a:gd name="T60" fmla="*/ 349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8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1" y="237"/>
                    </a:lnTo>
                    <a:lnTo>
                      <a:pt x="385" y="255"/>
                    </a:lnTo>
                    <a:lnTo>
                      <a:pt x="380" y="273"/>
                    </a:lnTo>
                    <a:lnTo>
                      <a:pt x="370" y="290"/>
                    </a:lnTo>
                    <a:lnTo>
                      <a:pt x="361" y="306"/>
                    </a:lnTo>
                    <a:lnTo>
                      <a:pt x="349" y="323"/>
                    </a:lnTo>
                    <a:lnTo>
                      <a:pt x="336" y="335"/>
                    </a:lnTo>
                    <a:lnTo>
                      <a:pt x="323" y="348"/>
                    </a:lnTo>
                    <a:lnTo>
                      <a:pt x="307" y="361"/>
                    </a:lnTo>
                    <a:lnTo>
                      <a:pt x="290" y="370"/>
                    </a:lnTo>
                    <a:lnTo>
                      <a:pt x="274" y="379"/>
                    </a:lnTo>
                    <a:lnTo>
                      <a:pt x="256" y="385"/>
                    </a:lnTo>
                    <a:lnTo>
                      <a:pt x="237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9" y="385"/>
                    </a:lnTo>
                    <a:lnTo>
                      <a:pt x="120" y="379"/>
                    </a:lnTo>
                    <a:lnTo>
                      <a:pt x="104" y="370"/>
                    </a:lnTo>
                    <a:lnTo>
                      <a:pt x="88" y="361"/>
                    </a:lnTo>
                    <a:lnTo>
                      <a:pt x="71" y="348"/>
                    </a:lnTo>
                    <a:lnTo>
                      <a:pt x="58" y="335"/>
                    </a:lnTo>
                    <a:lnTo>
                      <a:pt x="46" y="323"/>
                    </a:lnTo>
                    <a:lnTo>
                      <a:pt x="33" y="306"/>
                    </a:lnTo>
                    <a:lnTo>
                      <a:pt x="24" y="290"/>
                    </a:lnTo>
                    <a:lnTo>
                      <a:pt x="15" y="273"/>
                    </a:lnTo>
                    <a:lnTo>
                      <a:pt x="9" y="255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8"/>
                    </a:lnTo>
                    <a:lnTo>
                      <a:pt x="15" y="120"/>
                    </a:lnTo>
                    <a:lnTo>
                      <a:pt x="24" y="104"/>
                    </a:lnTo>
                    <a:lnTo>
                      <a:pt x="33" y="87"/>
                    </a:lnTo>
                    <a:lnTo>
                      <a:pt x="46" y="71"/>
                    </a:lnTo>
                    <a:lnTo>
                      <a:pt x="58" y="58"/>
                    </a:lnTo>
                    <a:lnTo>
                      <a:pt x="71" y="45"/>
                    </a:lnTo>
                    <a:lnTo>
                      <a:pt x="88" y="33"/>
                    </a:lnTo>
                    <a:lnTo>
                      <a:pt x="104" y="23"/>
                    </a:lnTo>
                    <a:lnTo>
                      <a:pt x="120" y="14"/>
                    </a:lnTo>
                    <a:lnTo>
                      <a:pt x="139" y="9"/>
                    </a:lnTo>
                    <a:lnTo>
                      <a:pt x="157" y="3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3"/>
                    </a:lnTo>
                    <a:lnTo>
                      <a:pt x="256" y="9"/>
                    </a:lnTo>
                    <a:lnTo>
                      <a:pt x="274" y="14"/>
                    </a:lnTo>
                    <a:lnTo>
                      <a:pt x="290" y="23"/>
                    </a:lnTo>
                    <a:lnTo>
                      <a:pt x="307" y="33"/>
                    </a:lnTo>
                    <a:lnTo>
                      <a:pt x="323" y="45"/>
                    </a:lnTo>
                    <a:lnTo>
                      <a:pt x="336" y="58"/>
                    </a:lnTo>
                    <a:lnTo>
                      <a:pt x="349" y="71"/>
                    </a:lnTo>
                    <a:lnTo>
                      <a:pt x="361" y="87"/>
                    </a:lnTo>
                    <a:lnTo>
                      <a:pt x="370" y="104"/>
                    </a:lnTo>
                    <a:lnTo>
                      <a:pt x="380" y="120"/>
                    </a:lnTo>
                    <a:lnTo>
                      <a:pt x="385" y="138"/>
                    </a:lnTo>
                    <a:lnTo>
                      <a:pt x="391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684" name="Freeform 50"/>
              <p:cNvSpPr>
                <a:spLocks/>
              </p:cNvSpPr>
              <p:nvPr/>
            </p:nvSpPr>
            <p:spPr bwMode="auto">
              <a:xfrm>
                <a:off x="4751" y="2609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1 w 394"/>
                  <a:gd name="T3" fmla="*/ 237 h 394"/>
                  <a:gd name="T4" fmla="*/ 380 w 394"/>
                  <a:gd name="T5" fmla="*/ 274 h 394"/>
                  <a:gd name="T6" fmla="*/ 361 w 394"/>
                  <a:gd name="T7" fmla="*/ 307 h 394"/>
                  <a:gd name="T8" fmla="*/ 336 w 394"/>
                  <a:gd name="T9" fmla="*/ 336 h 394"/>
                  <a:gd name="T10" fmla="*/ 307 w 394"/>
                  <a:gd name="T11" fmla="*/ 361 h 394"/>
                  <a:gd name="T12" fmla="*/ 274 w 394"/>
                  <a:gd name="T13" fmla="*/ 380 h 394"/>
                  <a:gd name="T14" fmla="*/ 237 w 394"/>
                  <a:gd name="T15" fmla="*/ 391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1 h 394"/>
                  <a:gd name="T24" fmla="*/ 71 w 394"/>
                  <a:gd name="T25" fmla="*/ 349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6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1 h 394"/>
                  <a:gd name="T40" fmla="*/ 33 w 394"/>
                  <a:gd name="T41" fmla="*/ 88 h 394"/>
                  <a:gd name="T42" fmla="*/ 58 w 394"/>
                  <a:gd name="T43" fmla="*/ 59 h 394"/>
                  <a:gd name="T44" fmla="*/ 88 w 394"/>
                  <a:gd name="T45" fmla="*/ 33 h 394"/>
                  <a:gd name="T46" fmla="*/ 120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6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9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1" y="237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0" y="290"/>
                    </a:lnTo>
                    <a:lnTo>
                      <a:pt x="361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1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7" y="391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8" y="361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0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1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9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6" y="9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0685" name="Freeform 51"/>
              <p:cNvSpPr>
                <a:spLocks/>
              </p:cNvSpPr>
              <p:nvPr/>
            </p:nvSpPr>
            <p:spPr bwMode="auto">
              <a:xfrm>
                <a:off x="3963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0 w 394"/>
                  <a:gd name="T3" fmla="*/ 238 h 395"/>
                  <a:gd name="T4" fmla="*/ 379 w 394"/>
                  <a:gd name="T5" fmla="*/ 274 h 395"/>
                  <a:gd name="T6" fmla="*/ 361 w 394"/>
                  <a:gd name="T7" fmla="*/ 307 h 395"/>
                  <a:gd name="T8" fmla="*/ 336 w 394"/>
                  <a:gd name="T9" fmla="*/ 336 h 395"/>
                  <a:gd name="T10" fmla="*/ 306 w 394"/>
                  <a:gd name="T11" fmla="*/ 362 h 395"/>
                  <a:gd name="T12" fmla="*/ 273 w 394"/>
                  <a:gd name="T13" fmla="*/ 380 h 395"/>
                  <a:gd name="T14" fmla="*/ 237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8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5 w 394"/>
                  <a:gd name="T27" fmla="*/ 323 h 395"/>
                  <a:gd name="T28" fmla="*/ 23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3 w 394"/>
                  <a:gd name="T37" fmla="*/ 157 h 395"/>
                  <a:gd name="T38" fmla="*/ 14 w 394"/>
                  <a:gd name="T39" fmla="*/ 121 h 395"/>
                  <a:gd name="T40" fmla="*/ 33 w 394"/>
                  <a:gd name="T41" fmla="*/ 88 h 395"/>
                  <a:gd name="T42" fmla="*/ 58 w 394"/>
                  <a:gd name="T43" fmla="*/ 59 h 395"/>
                  <a:gd name="T44" fmla="*/ 87 w 394"/>
                  <a:gd name="T45" fmla="*/ 33 h 395"/>
                  <a:gd name="T46" fmla="*/ 120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5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8 w 394"/>
                  <a:gd name="T61" fmla="*/ 72 h 395"/>
                  <a:gd name="T62" fmla="*/ 370 w 394"/>
                  <a:gd name="T63" fmla="*/ 104 h 395"/>
                  <a:gd name="T64" fmla="*/ 385 w 394"/>
                  <a:gd name="T65" fmla="*/ 139 h 395"/>
                  <a:gd name="T66" fmla="*/ 392 w 394"/>
                  <a:gd name="T67" fmla="*/ 177 h 395"/>
                  <a:gd name="T68" fmla="*/ 394 w 394"/>
                  <a:gd name="T69" fmla="*/ 198 h 39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5"/>
                  <a:gd name="T107" fmla="*/ 394 w 394"/>
                  <a:gd name="T108" fmla="*/ 395 h 39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2" y="218"/>
                    </a:lnTo>
                    <a:lnTo>
                      <a:pt x="390" y="238"/>
                    </a:lnTo>
                    <a:lnTo>
                      <a:pt x="385" y="256"/>
                    </a:lnTo>
                    <a:lnTo>
                      <a:pt x="379" y="274"/>
                    </a:lnTo>
                    <a:lnTo>
                      <a:pt x="370" y="291"/>
                    </a:lnTo>
                    <a:lnTo>
                      <a:pt x="361" y="307"/>
                    </a:lnTo>
                    <a:lnTo>
                      <a:pt x="348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6" y="362"/>
                    </a:lnTo>
                    <a:lnTo>
                      <a:pt x="290" y="371"/>
                    </a:lnTo>
                    <a:lnTo>
                      <a:pt x="273" y="380"/>
                    </a:lnTo>
                    <a:lnTo>
                      <a:pt x="255" y="385"/>
                    </a:lnTo>
                    <a:lnTo>
                      <a:pt x="237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8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7" y="362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5" y="323"/>
                    </a:lnTo>
                    <a:lnTo>
                      <a:pt x="33" y="307"/>
                    </a:lnTo>
                    <a:lnTo>
                      <a:pt x="23" y="291"/>
                    </a:lnTo>
                    <a:lnTo>
                      <a:pt x="14" y="274"/>
                    </a:lnTo>
                    <a:lnTo>
                      <a:pt x="9" y="256"/>
                    </a:lnTo>
                    <a:lnTo>
                      <a:pt x="3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3" y="157"/>
                    </a:lnTo>
                    <a:lnTo>
                      <a:pt x="9" y="139"/>
                    </a:lnTo>
                    <a:lnTo>
                      <a:pt x="14" y="121"/>
                    </a:lnTo>
                    <a:lnTo>
                      <a:pt x="23" y="104"/>
                    </a:lnTo>
                    <a:lnTo>
                      <a:pt x="33" y="88"/>
                    </a:lnTo>
                    <a:lnTo>
                      <a:pt x="45" y="72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7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8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10"/>
                    </a:lnTo>
                    <a:lnTo>
                      <a:pt x="273" y="15"/>
                    </a:lnTo>
                    <a:lnTo>
                      <a:pt x="290" y="24"/>
                    </a:lnTo>
                    <a:lnTo>
                      <a:pt x="306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8" y="72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79" y="121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70686" name="Group 52"/>
              <p:cNvGrpSpPr>
                <a:grpSpLocks/>
              </p:cNvGrpSpPr>
              <p:nvPr/>
            </p:nvGrpSpPr>
            <p:grpSpPr bwMode="auto">
              <a:xfrm>
                <a:off x="4445" y="2106"/>
                <a:ext cx="480" cy="480"/>
                <a:chOff x="1581" y="2149"/>
                <a:chExt cx="394" cy="395"/>
              </a:xfrm>
            </p:grpSpPr>
            <p:sp>
              <p:nvSpPr>
                <p:cNvPr id="70687" name="Freeform 53"/>
                <p:cNvSpPr>
                  <a:spLocks/>
                </p:cNvSpPr>
                <p:nvPr/>
              </p:nvSpPr>
              <p:spPr bwMode="auto">
                <a:xfrm>
                  <a:off x="1581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1 w 394"/>
                    <a:gd name="T3" fmla="*/ 238 h 395"/>
                    <a:gd name="T4" fmla="*/ 380 w 394"/>
                    <a:gd name="T5" fmla="*/ 274 h 395"/>
                    <a:gd name="T6" fmla="*/ 362 w 394"/>
                    <a:gd name="T7" fmla="*/ 307 h 395"/>
                    <a:gd name="T8" fmla="*/ 336 w 394"/>
                    <a:gd name="T9" fmla="*/ 336 h 395"/>
                    <a:gd name="T10" fmla="*/ 307 w 394"/>
                    <a:gd name="T11" fmla="*/ 362 h 395"/>
                    <a:gd name="T12" fmla="*/ 274 w 394"/>
                    <a:gd name="T13" fmla="*/ 380 h 395"/>
                    <a:gd name="T14" fmla="*/ 238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6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5 w 394"/>
                    <a:gd name="T39" fmla="*/ 121 h 395"/>
                    <a:gd name="T40" fmla="*/ 33 w 394"/>
                    <a:gd name="T41" fmla="*/ 88 h 395"/>
                    <a:gd name="T42" fmla="*/ 59 w 394"/>
                    <a:gd name="T43" fmla="*/ 59 h 395"/>
                    <a:gd name="T44" fmla="*/ 88 w 394"/>
                    <a:gd name="T45" fmla="*/ 33 h 395"/>
                    <a:gd name="T46" fmla="*/ 121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6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9 w 394"/>
                    <a:gd name="T61" fmla="*/ 72 h 395"/>
                    <a:gd name="T62" fmla="*/ 371 w 394"/>
                    <a:gd name="T63" fmla="*/ 104 h 395"/>
                    <a:gd name="T64" fmla="*/ 385 w 394"/>
                    <a:gd name="T65" fmla="*/ 139 h 395"/>
                    <a:gd name="T66" fmla="*/ 393 w 394"/>
                    <a:gd name="T67" fmla="*/ 177 h 395"/>
                    <a:gd name="T68" fmla="*/ 394 w 394"/>
                    <a:gd name="T69" fmla="*/ 198 h 395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394"/>
                    <a:gd name="T106" fmla="*/ 0 h 395"/>
                    <a:gd name="T107" fmla="*/ 394 w 394"/>
                    <a:gd name="T108" fmla="*/ 395 h 395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3" y="218"/>
                      </a:lnTo>
                      <a:lnTo>
                        <a:pt x="391" y="238"/>
                      </a:lnTo>
                      <a:lnTo>
                        <a:pt x="385" y="256"/>
                      </a:lnTo>
                      <a:lnTo>
                        <a:pt x="380" y="274"/>
                      </a:lnTo>
                      <a:lnTo>
                        <a:pt x="371" y="291"/>
                      </a:lnTo>
                      <a:lnTo>
                        <a:pt x="362" y="307"/>
                      </a:lnTo>
                      <a:lnTo>
                        <a:pt x="349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7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6" y="385"/>
                      </a:lnTo>
                      <a:lnTo>
                        <a:pt x="238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1" y="380"/>
                      </a:lnTo>
                      <a:lnTo>
                        <a:pt x="104" y="371"/>
                      </a:lnTo>
                      <a:lnTo>
                        <a:pt x="88" y="362"/>
                      </a:lnTo>
                      <a:lnTo>
                        <a:pt x="71" y="349"/>
                      </a:lnTo>
                      <a:lnTo>
                        <a:pt x="59" y="336"/>
                      </a:lnTo>
                      <a:lnTo>
                        <a:pt x="46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5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5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6" y="72"/>
                      </a:lnTo>
                      <a:lnTo>
                        <a:pt x="59" y="59"/>
                      </a:lnTo>
                      <a:lnTo>
                        <a:pt x="71" y="46"/>
                      </a:lnTo>
                      <a:lnTo>
                        <a:pt x="88" y="33"/>
                      </a:lnTo>
                      <a:lnTo>
                        <a:pt x="104" y="24"/>
                      </a:lnTo>
                      <a:lnTo>
                        <a:pt x="121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8" y="4"/>
                      </a:lnTo>
                      <a:lnTo>
                        <a:pt x="256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7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9" y="72"/>
                      </a:lnTo>
                      <a:lnTo>
                        <a:pt x="362" y="88"/>
                      </a:lnTo>
                      <a:lnTo>
                        <a:pt x="371" y="104"/>
                      </a:lnTo>
                      <a:lnTo>
                        <a:pt x="380" y="121"/>
                      </a:lnTo>
                      <a:lnTo>
                        <a:pt x="385" y="139"/>
                      </a:lnTo>
                      <a:lnTo>
                        <a:pt x="391" y="157"/>
                      </a:lnTo>
                      <a:lnTo>
                        <a:pt x="393" y="177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800"/>
                    </a:gs>
                    <a:gs pos="100000">
                      <a:srgbClr val="FF64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70688" name="Group 54"/>
                <p:cNvGrpSpPr>
                  <a:grpSpLocks/>
                </p:cNvGrpSpPr>
                <p:nvPr/>
              </p:nvGrpSpPr>
              <p:grpSpPr bwMode="auto">
                <a:xfrm>
                  <a:off x="1619" y="2169"/>
                  <a:ext cx="317" cy="104"/>
                  <a:chOff x="1431" y="1843"/>
                  <a:chExt cx="907" cy="295"/>
                </a:xfrm>
              </p:grpSpPr>
              <p:sp>
                <p:nvSpPr>
                  <p:cNvPr id="386103" name="Freeform 55"/>
                  <p:cNvSpPr>
                    <a:spLocks/>
                  </p:cNvSpPr>
                  <p:nvPr/>
                </p:nvSpPr>
                <p:spPr bwMode="auto">
                  <a:xfrm>
                    <a:off x="1448" y="1843"/>
                    <a:ext cx="892" cy="296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pPr latinLnBrk="1">
                      <a:defRPr/>
                    </a:pPr>
                    <a:endParaRPr kumimoji="1" lang="zh-CN" altLang="en-US">
                      <a:solidFill>
                        <a:srgbClr val="000000"/>
                      </a:solidFill>
                      <a:latin typeface="굴림" charset="-127"/>
                      <a:ea typeface="굴림" charset="-127"/>
                    </a:endParaRPr>
                  </a:p>
                </p:txBody>
              </p:sp>
              <p:sp>
                <p:nvSpPr>
                  <p:cNvPr id="70690" name="Oval 56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>
                      <a:solidFill>
                        <a:srgbClr val="000000"/>
                      </a:solidFill>
                      <a:latin typeface="굴림" pitchFamily="34" charset="-127"/>
                      <a:ea typeface="굴림" pitchFamily="34" charset="-127"/>
                    </a:endParaRPr>
                  </a:p>
                </p:txBody>
              </p:sp>
            </p:grpSp>
          </p:grpSp>
        </p:grpSp>
        <p:grpSp>
          <p:nvGrpSpPr>
            <p:cNvPr id="70662" name="Group 57"/>
            <p:cNvGrpSpPr>
              <a:grpSpLocks/>
            </p:cNvGrpSpPr>
            <p:nvPr/>
          </p:nvGrpSpPr>
          <p:grpSpPr bwMode="auto">
            <a:xfrm>
              <a:off x="2925" y="3045"/>
              <a:ext cx="703" cy="488"/>
              <a:chOff x="3593" y="2636"/>
              <a:chExt cx="1370" cy="951"/>
            </a:xfrm>
          </p:grpSpPr>
          <p:sp>
            <p:nvSpPr>
              <p:cNvPr id="70670" name="Rectangle 58"/>
              <p:cNvSpPr>
                <a:spLocks noChangeArrowheads="1"/>
              </p:cNvSpPr>
              <p:nvPr/>
            </p:nvSpPr>
            <p:spPr bwMode="auto">
              <a:xfrm rot="-3600000">
                <a:off x="3664" y="3093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0671" name="Freeform 59"/>
              <p:cNvSpPr>
                <a:spLocks/>
              </p:cNvSpPr>
              <p:nvPr/>
            </p:nvSpPr>
            <p:spPr bwMode="auto">
              <a:xfrm>
                <a:off x="3593" y="3193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79 w 394"/>
                  <a:gd name="T5" fmla="*/ 274 h 394"/>
                  <a:gd name="T6" fmla="*/ 361 w 394"/>
                  <a:gd name="T7" fmla="*/ 307 h 394"/>
                  <a:gd name="T8" fmla="*/ 335 w 394"/>
                  <a:gd name="T9" fmla="*/ 336 h 394"/>
                  <a:gd name="T10" fmla="*/ 306 w 394"/>
                  <a:gd name="T11" fmla="*/ 361 h 394"/>
                  <a:gd name="T12" fmla="*/ 273 w 394"/>
                  <a:gd name="T13" fmla="*/ 380 h 394"/>
                  <a:gd name="T14" fmla="*/ 237 w 394"/>
                  <a:gd name="T15" fmla="*/ 391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8 w 394"/>
                  <a:gd name="T21" fmla="*/ 385 h 394"/>
                  <a:gd name="T22" fmla="*/ 104 w 394"/>
                  <a:gd name="T23" fmla="*/ 371 h 394"/>
                  <a:gd name="T24" fmla="*/ 71 w 394"/>
                  <a:gd name="T25" fmla="*/ 349 h 394"/>
                  <a:gd name="T26" fmla="*/ 45 w 394"/>
                  <a:gd name="T27" fmla="*/ 323 h 394"/>
                  <a:gd name="T28" fmla="*/ 23 w 394"/>
                  <a:gd name="T29" fmla="*/ 290 h 394"/>
                  <a:gd name="T30" fmla="*/ 9 w 394"/>
                  <a:gd name="T31" fmla="*/ 256 h 394"/>
                  <a:gd name="T32" fmla="*/ 1 w 394"/>
                  <a:gd name="T33" fmla="*/ 217 h 394"/>
                  <a:gd name="T34" fmla="*/ 0 w 394"/>
                  <a:gd name="T35" fmla="*/ 197 h 394"/>
                  <a:gd name="T36" fmla="*/ 3 w 394"/>
                  <a:gd name="T37" fmla="*/ 157 h 394"/>
                  <a:gd name="T38" fmla="*/ 14 w 394"/>
                  <a:gd name="T39" fmla="*/ 121 h 394"/>
                  <a:gd name="T40" fmla="*/ 32 w 394"/>
                  <a:gd name="T41" fmla="*/ 88 h 394"/>
                  <a:gd name="T42" fmla="*/ 58 w 394"/>
                  <a:gd name="T43" fmla="*/ 59 h 394"/>
                  <a:gd name="T44" fmla="*/ 87 w 394"/>
                  <a:gd name="T45" fmla="*/ 33 h 394"/>
                  <a:gd name="T46" fmla="*/ 120 w 394"/>
                  <a:gd name="T47" fmla="*/ 15 h 394"/>
                  <a:gd name="T48" fmla="*/ 156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8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6"/>
                    </a:lnTo>
                    <a:lnTo>
                      <a:pt x="379" y="274"/>
                    </a:lnTo>
                    <a:lnTo>
                      <a:pt x="370" y="290"/>
                    </a:lnTo>
                    <a:lnTo>
                      <a:pt x="361" y="307"/>
                    </a:lnTo>
                    <a:lnTo>
                      <a:pt x="348" y="323"/>
                    </a:lnTo>
                    <a:lnTo>
                      <a:pt x="335" y="336"/>
                    </a:lnTo>
                    <a:lnTo>
                      <a:pt x="323" y="349"/>
                    </a:lnTo>
                    <a:lnTo>
                      <a:pt x="306" y="361"/>
                    </a:lnTo>
                    <a:lnTo>
                      <a:pt x="290" y="371"/>
                    </a:lnTo>
                    <a:lnTo>
                      <a:pt x="273" y="380"/>
                    </a:lnTo>
                    <a:lnTo>
                      <a:pt x="255" y="385"/>
                    </a:lnTo>
                    <a:lnTo>
                      <a:pt x="237" y="391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6" y="391"/>
                    </a:lnTo>
                    <a:lnTo>
                      <a:pt x="138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7" y="361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5" y="323"/>
                    </a:lnTo>
                    <a:lnTo>
                      <a:pt x="32" y="307"/>
                    </a:lnTo>
                    <a:lnTo>
                      <a:pt x="23" y="290"/>
                    </a:lnTo>
                    <a:lnTo>
                      <a:pt x="14" y="274"/>
                    </a:lnTo>
                    <a:lnTo>
                      <a:pt x="9" y="256"/>
                    </a:lnTo>
                    <a:lnTo>
                      <a:pt x="3" y="237"/>
                    </a:lnTo>
                    <a:lnTo>
                      <a:pt x="1" y="217"/>
                    </a:lnTo>
                    <a:lnTo>
                      <a:pt x="0" y="197"/>
                    </a:lnTo>
                    <a:lnTo>
                      <a:pt x="1" y="177"/>
                    </a:lnTo>
                    <a:lnTo>
                      <a:pt x="3" y="157"/>
                    </a:lnTo>
                    <a:lnTo>
                      <a:pt x="9" y="139"/>
                    </a:lnTo>
                    <a:lnTo>
                      <a:pt x="14" y="121"/>
                    </a:lnTo>
                    <a:lnTo>
                      <a:pt x="23" y="104"/>
                    </a:lnTo>
                    <a:lnTo>
                      <a:pt x="32" y="88"/>
                    </a:lnTo>
                    <a:lnTo>
                      <a:pt x="45" y="71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7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8" y="9"/>
                    </a:lnTo>
                    <a:lnTo>
                      <a:pt x="156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9"/>
                    </a:lnTo>
                    <a:lnTo>
                      <a:pt x="273" y="15"/>
                    </a:lnTo>
                    <a:lnTo>
                      <a:pt x="290" y="24"/>
                    </a:lnTo>
                    <a:lnTo>
                      <a:pt x="306" y="33"/>
                    </a:lnTo>
                    <a:lnTo>
                      <a:pt x="323" y="46"/>
                    </a:lnTo>
                    <a:lnTo>
                      <a:pt x="335" y="59"/>
                    </a:lnTo>
                    <a:lnTo>
                      <a:pt x="348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79" y="121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70672" name="Group 60"/>
              <p:cNvGrpSpPr>
                <a:grpSpLocks/>
              </p:cNvGrpSpPr>
              <p:nvPr/>
            </p:nvGrpSpPr>
            <p:grpSpPr bwMode="auto">
              <a:xfrm>
                <a:off x="3855" y="2636"/>
                <a:ext cx="1108" cy="588"/>
                <a:chOff x="2541" y="2052"/>
                <a:chExt cx="1108" cy="588"/>
              </a:xfrm>
            </p:grpSpPr>
            <p:sp>
              <p:nvSpPr>
                <p:cNvPr id="70673" name="Rectangle 61"/>
                <p:cNvSpPr>
                  <a:spLocks noChangeArrowheads="1"/>
                </p:cNvSpPr>
                <p:nvPr/>
              </p:nvSpPr>
              <p:spPr bwMode="auto">
                <a:xfrm>
                  <a:off x="2738" y="2274"/>
                  <a:ext cx="526" cy="145"/>
                </a:xfrm>
                <a:prstGeom prst="rect">
                  <a:avLst/>
                </a:prstGeom>
                <a:gradFill rotWithShape="1">
                  <a:gsLst>
                    <a:gs pos="0">
                      <a:srgbClr val="9E9E9E"/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endParaRPr>
                </a:p>
              </p:txBody>
            </p:sp>
            <p:sp>
              <p:nvSpPr>
                <p:cNvPr id="70674" name="Freeform 62"/>
                <p:cNvSpPr>
                  <a:spLocks/>
                </p:cNvSpPr>
                <p:nvPr/>
              </p:nvSpPr>
              <p:spPr bwMode="auto">
                <a:xfrm>
                  <a:off x="2541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1 w 394"/>
                    <a:gd name="T3" fmla="*/ 238 h 395"/>
                    <a:gd name="T4" fmla="*/ 380 w 394"/>
                    <a:gd name="T5" fmla="*/ 274 h 395"/>
                    <a:gd name="T6" fmla="*/ 362 w 394"/>
                    <a:gd name="T7" fmla="*/ 307 h 395"/>
                    <a:gd name="T8" fmla="*/ 336 w 394"/>
                    <a:gd name="T9" fmla="*/ 336 h 395"/>
                    <a:gd name="T10" fmla="*/ 307 w 394"/>
                    <a:gd name="T11" fmla="*/ 362 h 395"/>
                    <a:gd name="T12" fmla="*/ 274 w 394"/>
                    <a:gd name="T13" fmla="*/ 380 h 395"/>
                    <a:gd name="T14" fmla="*/ 238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6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5 w 394"/>
                    <a:gd name="T39" fmla="*/ 121 h 395"/>
                    <a:gd name="T40" fmla="*/ 33 w 394"/>
                    <a:gd name="T41" fmla="*/ 88 h 395"/>
                    <a:gd name="T42" fmla="*/ 59 w 394"/>
                    <a:gd name="T43" fmla="*/ 59 h 395"/>
                    <a:gd name="T44" fmla="*/ 88 w 394"/>
                    <a:gd name="T45" fmla="*/ 33 h 395"/>
                    <a:gd name="T46" fmla="*/ 121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6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9 w 394"/>
                    <a:gd name="T61" fmla="*/ 72 h 395"/>
                    <a:gd name="T62" fmla="*/ 371 w 394"/>
                    <a:gd name="T63" fmla="*/ 104 h 395"/>
                    <a:gd name="T64" fmla="*/ 385 w 394"/>
                    <a:gd name="T65" fmla="*/ 139 h 395"/>
                    <a:gd name="T66" fmla="*/ 393 w 394"/>
                    <a:gd name="T67" fmla="*/ 177 h 395"/>
                    <a:gd name="T68" fmla="*/ 394 w 394"/>
                    <a:gd name="T69" fmla="*/ 198 h 395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394"/>
                    <a:gd name="T106" fmla="*/ 0 h 395"/>
                    <a:gd name="T107" fmla="*/ 394 w 394"/>
                    <a:gd name="T108" fmla="*/ 395 h 395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3" y="218"/>
                      </a:lnTo>
                      <a:lnTo>
                        <a:pt x="391" y="238"/>
                      </a:lnTo>
                      <a:lnTo>
                        <a:pt x="385" y="256"/>
                      </a:lnTo>
                      <a:lnTo>
                        <a:pt x="380" y="274"/>
                      </a:lnTo>
                      <a:lnTo>
                        <a:pt x="371" y="291"/>
                      </a:lnTo>
                      <a:lnTo>
                        <a:pt x="362" y="307"/>
                      </a:lnTo>
                      <a:lnTo>
                        <a:pt x="349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7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6" y="385"/>
                      </a:lnTo>
                      <a:lnTo>
                        <a:pt x="238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1" y="380"/>
                      </a:lnTo>
                      <a:lnTo>
                        <a:pt x="104" y="371"/>
                      </a:lnTo>
                      <a:lnTo>
                        <a:pt x="88" y="362"/>
                      </a:lnTo>
                      <a:lnTo>
                        <a:pt x="71" y="349"/>
                      </a:lnTo>
                      <a:lnTo>
                        <a:pt x="59" y="336"/>
                      </a:lnTo>
                      <a:lnTo>
                        <a:pt x="46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5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5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6" y="72"/>
                      </a:lnTo>
                      <a:lnTo>
                        <a:pt x="59" y="59"/>
                      </a:lnTo>
                      <a:lnTo>
                        <a:pt x="71" y="46"/>
                      </a:lnTo>
                      <a:lnTo>
                        <a:pt x="88" y="33"/>
                      </a:lnTo>
                      <a:lnTo>
                        <a:pt x="104" y="24"/>
                      </a:lnTo>
                      <a:lnTo>
                        <a:pt x="121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8" y="4"/>
                      </a:lnTo>
                      <a:lnTo>
                        <a:pt x="256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7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9" y="72"/>
                      </a:lnTo>
                      <a:lnTo>
                        <a:pt x="362" y="88"/>
                      </a:lnTo>
                      <a:lnTo>
                        <a:pt x="371" y="104"/>
                      </a:lnTo>
                      <a:lnTo>
                        <a:pt x="380" y="121"/>
                      </a:lnTo>
                      <a:lnTo>
                        <a:pt x="385" y="139"/>
                      </a:lnTo>
                      <a:lnTo>
                        <a:pt x="391" y="157"/>
                      </a:lnTo>
                      <a:lnTo>
                        <a:pt x="393" y="177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2E2E2"/>
                    </a:gs>
                    <a:gs pos="100000">
                      <a:srgbClr val="9E9E9E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70675" name="Group 63"/>
                <p:cNvGrpSpPr>
                  <a:grpSpLocks/>
                </p:cNvGrpSpPr>
                <p:nvPr/>
              </p:nvGrpSpPr>
              <p:grpSpPr bwMode="auto">
                <a:xfrm>
                  <a:off x="3061" y="2052"/>
                  <a:ext cx="588" cy="588"/>
                  <a:chOff x="3158" y="2149"/>
                  <a:chExt cx="394" cy="395"/>
                </a:xfrm>
              </p:grpSpPr>
              <p:sp>
                <p:nvSpPr>
                  <p:cNvPr id="70676" name="Freeform 64"/>
                  <p:cNvSpPr>
                    <a:spLocks/>
                  </p:cNvSpPr>
                  <p:nvPr/>
                </p:nvSpPr>
                <p:spPr bwMode="auto">
                  <a:xfrm>
                    <a:off x="3158" y="2149"/>
                    <a:ext cx="394" cy="395"/>
                  </a:xfrm>
                  <a:custGeom>
                    <a:avLst/>
                    <a:gdLst>
                      <a:gd name="T0" fmla="*/ 394 w 394"/>
                      <a:gd name="T1" fmla="*/ 198 h 395"/>
                      <a:gd name="T2" fmla="*/ 390 w 394"/>
                      <a:gd name="T3" fmla="*/ 238 h 395"/>
                      <a:gd name="T4" fmla="*/ 379 w 394"/>
                      <a:gd name="T5" fmla="*/ 274 h 395"/>
                      <a:gd name="T6" fmla="*/ 361 w 394"/>
                      <a:gd name="T7" fmla="*/ 307 h 395"/>
                      <a:gd name="T8" fmla="*/ 336 w 394"/>
                      <a:gd name="T9" fmla="*/ 336 h 395"/>
                      <a:gd name="T10" fmla="*/ 306 w 394"/>
                      <a:gd name="T11" fmla="*/ 362 h 395"/>
                      <a:gd name="T12" fmla="*/ 274 w 394"/>
                      <a:gd name="T13" fmla="*/ 380 h 395"/>
                      <a:gd name="T14" fmla="*/ 237 w 394"/>
                      <a:gd name="T15" fmla="*/ 391 h 395"/>
                      <a:gd name="T16" fmla="*/ 197 w 394"/>
                      <a:gd name="T17" fmla="*/ 395 h 395"/>
                      <a:gd name="T18" fmla="*/ 177 w 394"/>
                      <a:gd name="T19" fmla="*/ 393 h 395"/>
                      <a:gd name="T20" fmla="*/ 139 w 394"/>
                      <a:gd name="T21" fmla="*/ 385 h 395"/>
                      <a:gd name="T22" fmla="*/ 104 w 394"/>
                      <a:gd name="T23" fmla="*/ 371 h 395"/>
                      <a:gd name="T24" fmla="*/ 71 w 394"/>
                      <a:gd name="T25" fmla="*/ 349 h 395"/>
                      <a:gd name="T26" fmla="*/ 45 w 394"/>
                      <a:gd name="T27" fmla="*/ 323 h 395"/>
                      <a:gd name="T28" fmla="*/ 24 w 394"/>
                      <a:gd name="T29" fmla="*/ 291 h 395"/>
                      <a:gd name="T30" fmla="*/ 9 w 394"/>
                      <a:gd name="T31" fmla="*/ 256 h 395"/>
                      <a:gd name="T32" fmla="*/ 2 w 394"/>
                      <a:gd name="T33" fmla="*/ 218 h 395"/>
                      <a:gd name="T34" fmla="*/ 0 w 394"/>
                      <a:gd name="T35" fmla="*/ 198 h 395"/>
                      <a:gd name="T36" fmla="*/ 4 w 394"/>
                      <a:gd name="T37" fmla="*/ 157 h 395"/>
                      <a:gd name="T38" fmla="*/ 14 w 394"/>
                      <a:gd name="T39" fmla="*/ 121 h 395"/>
                      <a:gd name="T40" fmla="*/ 33 w 394"/>
                      <a:gd name="T41" fmla="*/ 88 h 395"/>
                      <a:gd name="T42" fmla="*/ 58 w 394"/>
                      <a:gd name="T43" fmla="*/ 59 h 395"/>
                      <a:gd name="T44" fmla="*/ 87 w 394"/>
                      <a:gd name="T45" fmla="*/ 33 h 395"/>
                      <a:gd name="T46" fmla="*/ 120 w 394"/>
                      <a:gd name="T47" fmla="*/ 15 h 395"/>
                      <a:gd name="T48" fmla="*/ 157 w 394"/>
                      <a:gd name="T49" fmla="*/ 4 h 395"/>
                      <a:gd name="T50" fmla="*/ 197 w 394"/>
                      <a:gd name="T51" fmla="*/ 0 h 395"/>
                      <a:gd name="T52" fmla="*/ 217 w 394"/>
                      <a:gd name="T53" fmla="*/ 2 h 395"/>
                      <a:gd name="T54" fmla="*/ 255 w 394"/>
                      <a:gd name="T55" fmla="*/ 10 h 395"/>
                      <a:gd name="T56" fmla="*/ 290 w 394"/>
                      <a:gd name="T57" fmla="*/ 24 h 395"/>
                      <a:gd name="T58" fmla="*/ 323 w 394"/>
                      <a:gd name="T59" fmla="*/ 46 h 395"/>
                      <a:gd name="T60" fmla="*/ 348 w 394"/>
                      <a:gd name="T61" fmla="*/ 72 h 395"/>
                      <a:gd name="T62" fmla="*/ 370 w 394"/>
                      <a:gd name="T63" fmla="*/ 104 h 395"/>
                      <a:gd name="T64" fmla="*/ 385 w 394"/>
                      <a:gd name="T65" fmla="*/ 139 h 395"/>
                      <a:gd name="T66" fmla="*/ 392 w 394"/>
                      <a:gd name="T67" fmla="*/ 177 h 395"/>
                      <a:gd name="T68" fmla="*/ 394 w 394"/>
                      <a:gd name="T69" fmla="*/ 198 h 395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394"/>
                      <a:gd name="T106" fmla="*/ 0 h 395"/>
                      <a:gd name="T107" fmla="*/ 394 w 394"/>
                      <a:gd name="T108" fmla="*/ 395 h 395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394" h="395">
                        <a:moveTo>
                          <a:pt x="394" y="198"/>
                        </a:moveTo>
                        <a:lnTo>
                          <a:pt x="394" y="198"/>
                        </a:lnTo>
                        <a:lnTo>
                          <a:pt x="392" y="218"/>
                        </a:lnTo>
                        <a:lnTo>
                          <a:pt x="390" y="238"/>
                        </a:lnTo>
                        <a:lnTo>
                          <a:pt x="385" y="256"/>
                        </a:lnTo>
                        <a:lnTo>
                          <a:pt x="379" y="274"/>
                        </a:lnTo>
                        <a:lnTo>
                          <a:pt x="370" y="291"/>
                        </a:lnTo>
                        <a:lnTo>
                          <a:pt x="361" y="307"/>
                        </a:lnTo>
                        <a:lnTo>
                          <a:pt x="348" y="323"/>
                        </a:lnTo>
                        <a:lnTo>
                          <a:pt x="336" y="336"/>
                        </a:lnTo>
                        <a:lnTo>
                          <a:pt x="323" y="349"/>
                        </a:lnTo>
                        <a:lnTo>
                          <a:pt x="306" y="362"/>
                        </a:lnTo>
                        <a:lnTo>
                          <a:pt x="290" y="371"/>
                        </a:lnTo>
                        <a:lnTo>
                          <a:pt x="274" y="380"/>
                        </a:lnTo>
                        <a:lnTo>
                          <a:pt x="255" y="385"/>
                        </a:lnTo>
                        <a:lnTo>
                          <a:pt x="237" y="391"/>
                        </a:lnTo>
                        <a:lnTo>
                          <a:pt x="217" y="393"/>
                        </a:lnTo>
                        <a:lnTo>
                          <a:pt x="197" y="395"/>
                        </a:lnTo>
                        <a:lnTo>
                          <a:pt x="177" y="393"/>
                        </a:lnTo>
                        <a:lnTo>
                          <a:pt x="157" y="391"/>
                        </a:lnTo>
                        <a:lnTo>
                          <a:pt x="139" y="385"/>
                        </a:lnTo>
                        <a:lnTo>
                          <a:pt x="120" y="380"/>
                        </a:lnTo>
                        <a:lnTo>
                          <a:pt x="104" y="371"/>
                        </a:lnTo>
                        <a:lnTo>
                          <a:pt x="87" y="362"/>
                        </a:lnTo>
                        <a:lnTo>
                          <a:pt x="71" y="349"/>
                        </a:lnTo>
                        <a:lnTo>
                          <a:pt x="58" y="336"/>
                        </a:lnTo>
                        <a:lnTo>
                          <a:pt x="45" y="323"/>
                        </a:lnTo>
                        <a:lnTo>
                          <a:pt x="33" y="307"/>
                        </a:lnTo>
                        <a:lnTo>
                          <a:pt x="24" y="291"/>
                        </a:lnTo>
                        <a:lnTo>
                          <a:pt x="14" y="274"/>
                        </a:lnTo>
                        <a:lnTo>
                          <a:pt x="9" y="256"/>
                        </a:lnTo>
                        <a:lnTo>
                          <a:pt x="4" y="238"/>
                        </a:lnTo>
                        <a:lnTo>
                          <a:pt x="2" y="218"/>
                        </a:lnTo>
                        <a:lnTo>
                          <a:pt x="0" y="198"/>
                        </a:lnTo>
                        <a:lnTo>
                          <a:pt x="2" y="177"/>
                        </a:lnTo>
                        <a:lnTo>
                          <a:pt x="4" y="157"/>
                        </a:lnTo>
                        <a:lnTo>
                          <a:pt x="9" y="139"/>
                        </a:lnTo>
                        <a:lnTo>
                          <a:pt x="14" y="121"/>
                        </a:lnTo>
                        <a:lnTo>
                          <a:pt x="24" y="104"/>
                        </a:lnTo>
                        <a:lnTo>
                          <a:pt x="33" y="88"/>
                        </a:lnTo>
                        <a:lnTo>
                          <a:pt x="45" y="72"/>
                        </a:lnTo>
                        <a:lnTo>
                          <a:pt x="58" y="59"/>
                        </a:lnTo>
                        <a:lnTo>
                          <a:pt x="71" y="46"/>
                        </a:lnTo>
                        <a:lnTo>
                          <a:pt x="87" y="33"/>
                        </a:lnTo>
                        <a:lnTo>
                          <a:pt x="104" y="24"/>
                        </a:lnTo>
                        <a:lnTo>
                          <a:pt x="120" y="15"/>
                        </a:lnTo>
                        <a:lnTo>
                          <a:pt x="139" y="10"/>
                        </a:lnTo>
                        <a:lnTo>
                          <a:pt x="157" y="4"/>
                        </a:lnTo>
                        <a:lnTo>
                          <a:pt x="177" y="2"/>
                        </a:lnTo>
                        <a:lnTo>
                          <a:pt x="197" y="0"/>
                        </a:lnTo>
                        <a:lnTo>
                          <a:pt x="217" y="2"/>
                        </a:lnTo>
                        <a:lnTo>
                          <a:pt x="237" y="4"/>
                        </a:lnTo>
                        <a:lnTo>
                          <a:pt x="255" y="10"/>
                        </a:lnTo>
                        <a:lnTo>
                          <a:pt x="274" y="15"/>
                        </a:lnTo>
                        <a:lnTo>
                          <a:pt x="290" y="24"/>
                        </a:lnTo>
                        <a:lnTo>
                          <a:pt x="306" y="33"/>
                        </a:lnTo>
                        <a:lnTo>
                          <a:pt x="323" y="46"/>
                        </a:lnTo>
                        <a:lnTo>
                          <a:pt x="336" y="59"/>
                        </a:lnTo>
                        <a:lnTo>
                          <a:pt x="348" y="72"/>
                        </a:lnTo>
                        <a:lnTo>
                          <a:pt x="361" y="88"/>
                        </a:lnTo>
                        <a:lnTo>
                          <a:pt x="370" y="104"/>
                        </a:lnTo>
                        <a:lnTo>
                          <a:pt x="379" y="121"/>
                        </a:lnTo>
                        <a:lnTo>
                          <a:pt x="385" y="139"/>
                        </a:lnTo>
                        <a:lnTo>
                          <a:pt x="390" y="157"/>
                        </a:lnTo>
                        <a:lnTo>
                          <a:pt x="392" y="177"/>
                        </a:lnTo>
                        <a:lnTo>
                          <a:pt x="394" y="19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C8FF"/>
                      </a:gs>
                      <a:gs pos="100000">
                        <a:srgbClr val="004BFF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70677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3198" y="2169"/>
                    <a:ext cx="317" cy="104"/>
                    <a:chOff x="1431" y="1843"/>
                    <a:chExt cx="907" cy="295"/>
                  </a:xfrm>
                </p:grpSpPr>
                <p:sp>
                  <p:nvSpPr>
                    <p:cNvPr id="386114" name="Freeform 66"/>
                    <p:cNvSpPr>
                      <a:spLocks/>
                    </p:cNvSpPr>
                    <p:nvPr/>
                  </p:nvSpPr>
                  <p:spPr bwMode="auto">
                    <a:xfrm>
                      <a:off x="1431" y="1842"/>
                      <a:ext cx="908" cy="297"/>
                    </a:xfrm>
                    <a:custGeom>
                      <a:avLst/>
                      <a:gdLst>
                        <a:gd name="T0" fmla="*/ 0 w 4756"/>
                        <a:gd name="T1" fmla="*/ 1576 h 1576"/>
                        <a:gd name="T2" fmla="*/ 50 w 4756"/>
                        <a:gd name="T3" fmla="*/ 1462 h 1576"/>
                        <a:gd name="T4" fmla="*/ 108 w 4756"/>
                        <a:gd name="T5" fmla="*/ 1350 h 1576"/>
                        <a:gd name="T6" fmla="*/ 170 w 4756"/>
                        <a:gd name="T7" fmla="*/ 1242 h 1576"/>
                        <a:gd name="T8" fmla="*/ 238 w 4756"/>
                        <a:gd name="T9" fmla="*/ 1138 h 1576"/>
                        <a:gd name="T10" fmla="*/ 310 w 4756"/>
                        <a:gd name="T11" fmla="*/ 1036 h 1576"/>
                        <a:gd name="T12" fmla="*/ 386 w 4756"/>
                        <a:gd name="T13" fmla="*/ 940 h 1576"/>
                        <a:gd name="T14" fmla="*/ 468 w 4756"/>
                        <a:gd name="T15" fmla="*/ 846 h 1576"/>
                        <a:gd name="T16" fmla="*/ 552 w 4756"/>
                        <a:gd name="T17" fmla="*/ 756 h 1576"/>
                        <a:gd name="T18" fmla="*/ 596 w 4756"/>
                        <a:gd name="T19" fmla="*/ 712 h 1576"/>
                        <a:gd name="T20" fmla="*/ 688 w 4756"/>
                        <a:gd name="T21" fmla="*/ 630 h 1576"/>
                        <a:gd name="T22" fmla="*/ 784 w 4756"/>
                        <a:gd name="T23" fmla="*/ 550 h 1576"/>
                        <a:gd name="T24" fmla="*/ 884 w 4756"/>
                        <a:gd name="T25" fmla="*/ 476 h 1576"/>
                        <a:gd name="T26" fmla="*/ 986 w 4756"/>
                        <a:gd name="T27" fmla="*/ 406 h 1576"/>
                        <a:gd name="T28" fmla="*/ 1092 w 4756"/>
                        <a:gd name="T29" fmla="*/ 342 h 1576"/>
                        <a:gd name="T30" fmla="*/ 1202 w 4756"/>
                        <a:gd name="T31" fmla="*/ 282 h 1576"/>
                        <a:gd name="T32" fmla="*/ 1316 w 4756"/>
                        <a:gd name="T33" fmla="*/ 228 h 1576"/>
                        <a:gd name="T34" fmla="*/ 1374 w 4756"/>
                        <a:gd name="T35" fmla="*/ 202 h 1576"/>
                        <a:gd name="T36" fmla="*/ 1490 w 4756"/>
                        <a:gd name="T37" fmla="*/ 156 h 1576"/>
                        <a:gd name="T38" fmla="*/ 1610 w 4756"/>
                        <a:gd name="T39" fmla="*/ 116 h 1576"/>
                        <a:gd name="T40" fmla="*/ 1732 w 4756"/>
                        <a:gd name="T41" fmla="*/ 80 h 1576"/>
                        <a:gd name="T42" fmla="*/ 1858 w 4756"/>
                        <a:gd name="T43" fmla="*/ 52 h 1576"/>
                        <a:gd name="T44" fmla="*/ 1984 w 4756"/>
                        <a:gd name="T45" fmla="*/ 30 h 1576"/>
                        <a:gd name="T46" fmla="*/ 2114 w 4756"/>
                        <a:gd name="T47" fmla="*/ 12 h 1576"/>
                        <a:gd name="T48" fmla="*/ 2246 w 4756"/>
                        <a:gd name="T49" fmla="*/ 2 h 1576"/>
                        <a:gd name="T50" fmla="*/ 2378 w 4756"/>
                        <a:gd name="T51" fmla="*/ 0 h 1576"/>
                        <a:gd name="T52" fmla="*/ 2444 w 4756"/>
                        <a:gd name="T53" fmla="*/ 0 h 1576"/>
                        <a:gd name="T54" fmla="*/ 2576 w 4756"/>
                        <a:gd name="T55" fmla="*/ 8 h 1576"/>
                        <a:gd name="T56" fmla="*/ 2706 w 4756"/>
                        <a:gd name="T57" fmla="*/ 20 h 1576"/>
                        <a:gd name="T58" fmla="*/ 2834 w 4756"/>
                        <a:gd name="T59" fmla="*/ 40 h 1576"/>
                        <a:gd name="T60" fmla="*/ 2962 w 4756"/>
                        <a:gd name="T61" fmla="*/ 66 h 1576"/>
                        <a:gd name="T62" fmla="*/ 3084 w 4756"/>
                        <a:gd name="T63" fmla="*/ 98 h 1576"/>
                        <a:gd name="T64" fmla="*/ 3206 w 4756"/>
                        <a:gd name="T65" fmla="*/ 136 h 1576"/>
                        <a:gd name="T66" fmla="*/ 3324 w 4756"/>
                        <a:gd name="T67" fmla="*/ 178 h 1576"/>
                        <a:gd name="T68" fmla="*/ 3382 w 4756"/>
                        <a:gd name="T69" fmla="*/ 202 h 1576"/>
                        <a:gd name="T70" fmla="*/ 3498 w 4756"/>
                        <a:gd name="T71" fmla="*/ 254 h 1576"/>
                        <a:gd name="T72" fmla="*/ 3608 w 4756"/>
                        <a:gd name="T73" fmla="*/ 312 h 1576"/>
                        <a:gd name="T74" fmla="*/ 3716 w 4756"/>
                        <a:gd name="T75" fmla="*/ 374 h 1576"/>
                        <a:gd name="T76" fmla="*/ 3822 w 4756"/>
                        <a:gd name="T77" fmla="*/ 440 h 1576"/>
                        <a:gd name="T78" fmla="*/ 3922 w 4756"/>
                        <a:gd name="T79" fmla="*/ 512 h 1576"/>
                        <a:gd name="T80" fmla="*/ 4020 w 4756"/>
                        <a:gd name="T81" fmla="*/ 590 h 1576"/>
                        <a:gd name="T82" fmla="*/ 4114 w 4756"/>
                        <a:gd name="T83" fmla="*/ 670 h 1576"/>
                        <a:gd name="T84" fmla="*/ 4204 w 4756"/>
                        <a:gd name="T85" fmla="*/ 756 h 1576"/>
                        <a:gd name="T86" fmla="*/ 4246 w 4756"/>
                        <a:gd name="T87" fmla="*/ 800 h 1576"/>
                        <a:gd name="T88" fmla="*/ 4330 w 4756"/>
                        <a:gd name="T89" fmla="*/ 892 h 1576"/>
                        <a:gd name="T90" fmla="*/ 4410 w 4756"/>
                        <a:gd name="T91" fmla="*/ 988 h 1576"/>
                        <a:gd name="T92" fmla="*/ 4484 w 4756"/>
                        <a:gd name="T93" fmla="*/ 1086 h 1576"/>
                        <a:gd name="T94" fmla="*/ 4552 w 4756"/>
                        <a:gd name="T95" fmla="*/ 1190 h 1576"/>
                        <a:gd name="T96" fmla="*/ 4618 w 4756"/>
                        <a:gd name="T97" fmla="*/ 1296 h 1576"/>
                        <a:gd name="T98" fmla="*/ 4678 w 4756"/>
                        <a:gd name="T99" fmla="*/ 1406 h 1576"/>
                        <a:gd name="T100" fmla="*/ 4732 w 4756"/>
                        <a:gd name="T101" fmla="*/ 1518 h 1576"/>
                        <a:gd name="T102" fmla="*/ 0 w 4756"/>
                        <a:gd name="T103" fmla="*/ 1576 h 15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</a:cxnLst>
                      <a:rect l="0" t="0" r="r" b="b"/>
                      <a:pathLst>
                        <a:path w="4756" h="1576">
                          <a:moveTo>
                            <a:pt x="0" y="1576"/>
                          </a:moveTo>
                          <a:lnTo>
                            <a:pt x="0" y="1576"/>
                          </a:lnTo>
                          <a:lnTo>
                            <a:pt x="24" y="1518"/>
                          </a:lnTo>
                          <a:lnTo>
                            <a:pt x="50" y="1462"/>
                          </a:lnTo>
                          <a:lnTo>
                            <a:pt x="78" y="1406"/>
                          </a:lnTo>
                          <a:lnTo>
                            <a:pt x="108" y="1350"/>
                          </a:lnTo>
                          <a:lnTo>
                            <a:pt x="138" y="1296"/>
                          </a:lnTo>
                          <a:lnTo>
                            <a:pt x="170" y="1242"/>
                          </a:lnTo>
                          <a:lnTo>
                            <a:pt x="204" y="1190"/>
                          </a:lnTo>
                          <a:lnTo>
                            <a:pt x="238" y="1138"/>
                          </a:lnTo>
                          <a:lnTo>
                            <a:pt x="272" y="1086"/>
                          </a:lnTo>
                          <a:lnTo>
                            <a:pt x="310" y="1036"/>
                          </a:lnTo>
                          <a:lnTo>
                            <a:pt x="348" y="988"/>
                          </a:lnTo>
                          <a:lnTo>
                            <a:pt x="386" y="940"/>
                          </a:lnTo>
                          <a:lnTo>
                            <a:pt x="426" y="892"/>
                          </a:lnTo>
                          <a:lnTo>
                            <a:pt x="468" y="846"/>
                          </a:lnTo>
                          <a:lnTo>
                            <a:pt x="510" y="800"/>
                          </a:lnTo>
                          <a:lnTo>
                            <a:pt x="552" y="756"/>
                          </a:lnTo>
                          <a:lnTo>
                            <a:pt x="552" y="756"/>
                          </a:lnTo>
                          <a:lnTo>
                            <a:pt x="596" y="712"/>
                          </a:lnTo>
                          <a:lnTo>
                            <a:pt x="642" y="670"/>
                          </a:lnTo>
                          <a:lnTo>
                            <a:pt x="688" y="630"/>
                          </a:lnTo>
                          <a:lnTo>
                            <a:pt x="736" y="590"/>
                          </a:lnTo>
                          <a:lnTo>
                            <a:pt x="784" y="550"/>
                          </a:lnTo>
                          <a:lnTo>
                            <a:pt x="834" y="512"/>
                          </a:lnTo>
                          <a:lnTo>
                            <a:pt x="884" y="476"/>
                          </a:lnTo>
                          <a:lnTo>
                            <a:pt x="934" y="440"/>
                          </a:lnTo>
                          <a:lnTo>
                            <a:pt x="986" y="406"/>
                          </a:lnTo>
                          <a:lnTo>
                            <a:pt x="1040" y="374"/>
                          </a:lnTo>
                          <a:lnTo>
                            <a:pt x="1092" y="342"/>
                          </a:lnTo>
                          <a:lnTo>
                            <a:pt x="1148" y="312"/>
                          </a:lnTo>
                          <a:lnTo>
                            <a:pt x="1202" y="282"/>
                          </a:lnTo>
                          <a:lnTo>
                            <a:pt x="1258" y="254"/>
                          </a:lnTo>
                          <a:lnTo>
                            <a:pt x="1316" y="228"/>
                          </a:lnTo>
                          <a:lnTo>
                            <a:pt x="1374" y="202"/>
                          </a:lnTo>
                          <a:lnTo>
                            <a:pt x="1374" y="202"/>
                          </a:lnTo>
                          <a:lnTo>
                            <a:pt x="1432" y="178"/>
                          </a:lnTo>
                          <a:lnTo>
                            <a:pt x="1490" y="156"/>
                          </a:lnTo>
                          <a:lnTo>
                            <a:pt x="1550" y="136"/>
                          </a:lnTo>
                          <a:lnTo>
                            <a:pt x="1610" y="116"/>
                          </a:lnTo>
                          <a:lnTo>
                            <a:pt x="1672" y="98"/>
                          </a:lnTo>
                          <a:lnTo>
                            <a:pt x="1732" y="80"/>
                          </a:lnTo>
                          <a:lnTo>
                            <a:pt x="1794" y="66"/>
                          </a:lnTo>
                          <a:lnTo>
                            <a:pt x="1858" y="52"/>
                          </a:lnTo>
                          <a:lnTo>
                            <a:pt x="1922" y="40"/>
                          </a:lnTo>
                          <a:lnTo>
                            <a:pt x="1984" y="30"/>
                          </a:lnTo>
                          <a:lnTo>
                            <a:pt x="2050" y="20"/>
                          </a:lnTo>
                          <a:lnTo>
                            <a:pt x="2114" y="12"/>
                          </a:lnTo>
                          <a:lnTo>
                            <a:pt x="2180" y="8"/>
                          </a:lnTo>
                          <a:lnTo>
                            <a:pt x="2246" y="2"/>
                          </a:lnTo>
                          <a:lnTo>
                            <a:pt x="2312" y="0"/>
                          </a:lnTo>
                          <a:lnTo>
                            <a:pt x="2378" y="0"/>
                          </a:lnTo>
                          <a:lnTo>
                            <a:pt x="2378" y="0"/>
                          </a:lnTo>
                          <a:lnTo>
                            <a:pt x="2444" y="0"/>
                          </a:lnTo>
                          <a:lnTo>
                            <a:pt x="2510" y="2"/>
                          </a:lnTo>
                          <a:lnTo>
                            <a:pt x="2576" y="8"/>
                          </a:lnTo>
                          <a:lnTo>
                            <a:pt x="2642" y="12"/>
                          </a:lnTo>
                          <a:lnTo>
                            <a:pt x="2706" y="20"/>
                          </a:lnTo>
                          <a:lnTo>
                            <a:pt x="2772" y="30"/>
                          </a:lnTo>
                          <a:lnTo>
                            <a:pt x="2834" y="40"/>
                          </a:lnTo>
                          <a:lnTo>
                            <a:pt x="2898" y="52"/>
                          </a:lnTo>
                          <a:lnTo>
                            <a:pt x="2962" y="66"/>
                          </a:lnTo>
                          <a:lnTo>
                            <a:pt x="3024" y="80"/>
                          </a:lnTo>
                          <a:lnTo>
                            <a:pt x="3084" y="98"/>
                          </a:lnTo>
                          <a:lnTo>
                            <a:pt x="3146" y="116"/>
                          </a:lnTo>
                          <a:lnTo>
                            <a:pt x="3206" y="136"/>
                          </a:lnTo>
                          <a:lnTo>
                            <a:pt x="3266" y="156"/>
                          </a:lnTo>
                          <a:lnTo>
                            <a:pt x="3324" y="178"/>
                          </a:lnTo>
                          <a:lnTo>
                            <a:pt x="3382" y="202"/>
                          </a:lnTo>
                          <a:lnTo>
                            <a:pt x="3382" y="202"/>
                          </a:lnTo>
                          <a:lnTo>
                            <a:pt x="3440" y="228"/>
                          </a:lnTo>
                          <a:lnTo>
                            <a:pt x="3498" y="254"/>
                          </a:lnTo>
                          <a:lnTo>
                            <a:pt x="3554" y="282"/>
                          </a:lnTo>
                          <a:lnTo>
                            <a:pt x="3608" y="312"/>
                          </a:lnTo>
                          <a:lnTo>
                            <a:pt x="3664" y="342"/>
                          </a:lnTo>
                          <a:lnTo>
                            <a:pt x="3716" y="374"/>
                          </a:lnTo>
                          <a:lnTo>
                            <a:pt x="3770" y="406"/>
                          </a:lnTo>
                          <a:lnTo>
                            <a:pt x="3822" y="440"/>
                          </a:lnTo>
                          <a:lnTo>
                            <a:pt x="3872" y="476"/>
                          </a:lnTo>
                          <a:lnTo>
                            <a:pt x="3922" y="512"/>
                          </a:lnTo>
                          <a:lnTo>
                            <a:pt x="3972" y="550"/>
                          </a:lnTo>
                          <a:lnTo>
                            <a:pt x="4020" y="590"/>
                          </a:lnTo>
                          <a:lnTo>
                            <a:pt x="4068" y="630"/>
                          </a:lnTo>
                          <a:lnTo>
                            <a:pt x="4114" y="670"/>
                          </a:lnTo>
                          <a:lnTo>
                            <a:pt x="4160" y="712"/>
                          </a:lnTo>
                          <a:lnTo>
                            <a:pt x="4204" y="756"/>
                          </a:lnTo>
                          <a:lnTo>
                            <a:pt x="4204" y="756"/>
                          </a:lnTo>
                          <a:lnTo>
                            <a:pt x="4246" y="800"/>
                          </a:lnTo>
                          <a:lnTo>
                            <a:pt x="4288" y="846"/>
                          </a:lnTo>
                          <a:lnTo>
                            <a:pt x="4330" y="892"/>
                          </a:lnTo>
                          <a:lnTo>
                            <a:pt x="4370" y="940"/>
                          </a:lnTo>
                          <a:lnTo>
                            <a:pt x="4410" y="988"/>
                          </a:lnTo>
                          <a:lnTo>
                            <a:pt x="4446" y="1036"/>
                          </a:lnTo>
                          <a:lnTo>
                            <a:pt x="4484" y="1086"/>
                          </a:lnTo>
                          <a:lnTo>
                            <a:pt x="4518" y="1138"/>
                          </a:lnTo>
                          <a:lnTo>
                            <a:pt x="4552" y="1190"/>
                          </a:lnTo>
                          <a:lnTo>
                            <a:pt x="4586" y="1242"/>
                          </a:lnTo>
                          <a:lnTo>
                            <a:pt x="4618" y="1296"/>
                          </a:lnTo>
                          <a:lnTo>
                            <a:pt x="4648" y="1350"/>
                          </a:lnTo>
                          <a:lnTo>
                            <a:pt x="4678" y="1406"/>
                          </a:lnTo>
                          <a:lnTo>
                            <a:pt x="4706" y="1462"/>
                          </a:lnTo>
                          <a:lnTo>
                            <a:pt x="4732" y="1518"/>
                          </a:lnTo>
                          <a:lnTo>
                            <a:pt x="4756" y="1576"/>
                          </a:lnTo>
                          <a:lnTo>
                            <a:pt x="0" y="157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1">
                            <a:alpha val="75000"/>
                          </a:schemeClr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  <a:alpha val="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/>
                  </p:spPr>
                  <p:txBody>
                    <a:bodyPr wrap="none" anchor="ctr"/>
                    <a:lstStyle/>
                    <a:p>
                      <a:pPr latinLnBrk="1">
                        <a:defRPr/>
                      </a:pPr>
                      <a:endParaRPr kumimoji="1" lang="zh-CN" altLang="en-US">
                        <a:solidFill>
                          <a:srgbClr val="000000"/>
                        </a:solidFill>
                        <a:latin typeface="굴림" charset="-127"/>
                        <a:ea typeface="굴림" charset="-127"/>
                      </a:endParaRPr>
                    </a:p>
                  </p:txBody>
                </p:sp>
                <p:sp>
                  <p:nvSpPr>
                    <p:cNvPr id="70679" name="Oval 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71" y="1843"/>
                      <a:ext cx="227" cy="20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67ABF5">
                            <a:alpha val="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latinLnBrk="1"/>
                      <a:endParaRPr kumimoji="1" lang="zh-CN" altLang="en-US">
                        <a:solidFill>
                          <a:srgbClr val="000000"/>
                        </a:solidFill>
                        <a:latin typeface="굴림" pitchFamily="34" charset="-127"/>
                        <a:ea typeface="굴림" pitchFamily="34" charset="-127"/>
                      </a:endParaRPr>
                    </a:p>
                  </p:txBody>
                </p:sp>
              </p:grpSp>
            </p:grpSp>
          </p:grpSp>
        </p:grpSp>
        <p:sp>
          <p:nvSpPr>
            <p:cNvPr id="70663" name="Text Box 68"/>
            <p:cNvSpPr txBox="1">
              <a:spLocks noChangeArrowheads="1"/>
            </p:cNvSpPr>
            <p:nvPr/>
          </p:nvSpPr>
          <p:spPr bwMode="auto">
            <a:xfrm>
              <a:off x="3719" y="958"/>
              <a:ext cx="1837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1"/>
              <a:r>
                <a:rPr kumimoji="1" lang="en-US" altLang="ko-KR" sz="1400">
                  <a:solidFill>
                    <a:srgbClr val="FFB400"/>
                  </a:solidFill>
                  <a:latin typeface="Arial Black" pitchFamily="34" charset="0"/>
                  <a:ea typeface="굴림" pitchFamily="34" charset="-127"/>
                </a:rPr>
                <a:t>A wide range of subjects</a:t>
              </a:r>
            </a:p>
            <a:p>
              <a:pPr latinLnBrk="1"/>
              <a:r>
                <a:rPr kumimoji="1" lang="en-US" altLang="en-US" sz="1000">
                  <a:solidFill>
                    <a:srgbClr val="9E9E9E"/>
                  </a:solidFill>
                  <a:ea typeface="굴림" pitchFamily="34" charset="-127"/>
                </a:rPr>
                <a:t>PresenterTemplates provides the themes that surrounds you every day. We cover a wide range of subjects including business, IT, lifestyle, nature, travel, technology, school, culture and much more   for you to choose from and about 200 are added  every month.</a:t>
              </a:r>
              <a:endParaRPr kumimoji="1" lang="en-US" altLang="ko-KR" sz="1000">
                <a:solidFill>
                  <a:srgbClr val="9E9E9E"/>
                </a:solidFill>
                <a:ea typeface="굴림" pitchFamily="34" charset="-127"/>
              </a:endParaRPr>
            </a:p>
          </p:txBody>
        </p:sp>
        <p:sp>
          <p:nvSpPr>
            <p:cNvPr id="70664" name="Text Box 69"/>
            <p:cNvSpPr txBox="1">
              <a:spLocks noChangeArrowheads="1"/>
            </p:cNvSpPr>
            <p:nvPr/>
          </p:nvSpPr>
          <p:spPr bwMode="auto">
            <a:xfrm>
              <a:off x="3742" y="2818"/>
              <a:ext cx="1701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1"/>
              <a:r>
                <a:rPr kumimoji="1" lang="en-US" altLang="ko-KR" sz="1400">
                  <a:solidFill>
                    <a:srgbClr val="00C8FF"/>
                  </a:solidFill>
                  <a:latin typeface="Arial Black" pitchFamily="34" charset="0"/>
                  <a:ea typeface="굴림" pitchFamily="34" charset="-127"/>
                </a:rPr>
                <a:t>PowerPoint Presentation</a:t>
              </a:r>
            </a:p>
            <a:p>
              <a:pPr latinLnBrk="1"/>
              <a:r>
                <a:rPr kumimoji="1" lang="en-US" altLang="en-US" sz="1000">
                  <a:solidFill>
                    <a:srgbClr val="9E9E9E"/>
                  </a:solidFill>
                  <a:ea typeface="굴림" pitchFamily="34" charset="-127"/>
                </a:rPr>
                <a:t>PowerPoint is a complete presentation graphics package. It gives you everything you need to produce a professional-looking presentation. PowerPoint offers word processing, outlining, drawing, graphing, and presentation management tools- all designed to be easy to use and learn.</a:t>
              </a:r>
              <a:endParaRPr kumimoji="1" lang="en-US" altLang="ko-KR" sz="1000">
                <a:solidFill>
                  <a:srgbClr val="9E9E9E"/>
                </a:solidFill>
                <a:ea typeface="굴림" pitchFamily="34" charset="-127"/>
              </a:endParaRPr>
            </a:p>
          </p:txBody>
        </p:sp>
        <p:sp>
          <p:nvSpPr>
            <p:cNvPr id="70665" name="Text Box 70"/>
            <p:cNvSpPr txBox="1">
              <a:spLocks noChangeArrowheads="1"/>
            </p:cNvSpPr>
            <p:nvPr/>
          </p:nvSpPr>
          <p:spPr bwMode="auto">
            <a:xfrm>
              <a:off x="1316" y="2190"/>
              <a:ext cx="43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kumimoji="1" lang="en-US" altLang="ko-KR" sz="120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3D</a:t>
              </a:r>
            </a:p>
            <a:p>
              <a:pPr algn="ctr" latinLnBrk="1"/>
              <a:r>
                <a:rPr kumimoji="1" lang="en-US" altLang="ko-KR" sz="120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Effect</a:t>
              </a:r>
            </a:p>
          </p:txBody>
        </p:sp>
        <p:sp>
          <p:nvSpPr>
            <p:cNvPr id="70666" name="Text Box 71"/>
            <p:cNvSpPr txBox="1">
              <a:spLocks noChangeArrowheads="1"/>
            </p:cNvSpPr>
            <p:nvPr/>
          </p:nvSpPr>
          <p:spPr bwMode="auto">
            <a:xfrm>
              <a:off x="2948" y="2228"/>
              <a:ext cx="4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kumimoji="1" lang="en-US" altLang="ko-KR" sz="120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Visual</a:t>
              </a:r>
            </a:p>
            <a:p>
              <a:pPr algn="ctr" latinLnBrk="1"/>
              <a:r>
                <a:rPr kumimoji="1" lang="en-US" altLang="ko-KR" sz="120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Impact</a:t>
              </a:r>
            </a:p>
          </p:txBody>
        </p:sp>
        <p:sp>
          <p:nvSpPr>
            <p:cNvPr id="70667" name="Text Box 72"/>
            <p:cNvSpPr txBox="1">
              <a:spLocks noChangeArrowheads="1"/>
            </p:cNvSpPr>
            <p:nvPr/>
          </p:nvSpPr>
          <p:spPr bwMode="auto">
            <a:xfrm>
              <a:off x="1346" y="1321"/>
              <a:ext cx="3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kumimoji="1" lang="en-US" altLang="ko-KR" sz="800">
                  <a:solidFill>
                    <a:srgbClr val="000000"/>
                  </a:solidFill>
                  <a:latin typeface="Arial Black" pitchFamily="34" charset="0"/>
                  <a:ea typeface="굴림" pitchFamily="34" charset="-127"/>
                </a:rPr>
                <a:t>Stylish</a:t>
              </a:r>
            </a:p>
            <a:p>
              <a:pPr algn="ctr" latinLnBrk="1"/>
              <a:r>
                <a:rPr kumimoji="1" lang="en-US" altLang="ko-KR" sz="800">
                  <a:solidFill>
                    <a:srgbClr val="000000"/>
                  </a:solidFill>
                  <a:latin typeface="Arial Black" pitchFamily="34" charset="0"/>
                  <a:ea typeface="굴림" pitchFamily="34" charset="-127"/>
                </a:rPr>
                <a:t>Design</a:t>
              </a:r>
            </a:p>
          </p:txBody>
        </p:sp>
        <p:sp>
          <p:nvSpPr>
            <p:cNvPr id="70668" name="Text Box 73"/>
            <p:cNvSpPr txBox="1">
              <a:spLocks noChangeArrowheads="1"/>
            </p:cNvSpPr>
            <p:nvPr/>
          </p:nvSpPr>
          <p:spPr bwMode="auto">
            <a:xfrm>
              <a:off x="789" y="2243"/>
              <a:ext cx="42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kumimoji="1" lang="en-US" altLang="ko-KR" sz="800">
                  <a:solidFill>
                    <a:srgbClr val="000000"/>
                  </a:solidFill>
                  <a:latin typeface="Arial Black" pitchFamily="34" charset="0"/>
                  <a:ea typeface="굴림" pitchFamily="34" charset="-127"/>
                </a:rPr>
                <a:t>Clarity &amp;</a:t>
              </a:r>
            </a:p>
            <a:p>
              <a:pPr algn="ctr" latinLnBrk="1"/>
              <a:r>
                <a:rPr kumimoji="1" lang="en-US" altLang="ko-KR" sz="800">
                  <a:solidFill>
                    <a:srgbClr val="000000"/>
                  </a:solidFill>
                  <a:latin typeface="Arial Black" pitchFamily="34" charset="0"/>
                  <a:ea typeface="굴림" pitchFamily="34" charset="-127"/>
                </a:rPr>
                <a:t>Impact</a:t>
              </a:r>
            </a:p>
          </p:txBody>
        </p:sp>
        <p:sp>
          <p:nvSpPr>
            <p:cNvPr id="70669" name="Text Box 74"/>
            <p:cNvSpPr txBox="1">
              <a:spLocks noChangeArrowheads="1"/>
            </p:cNvSpPr>
            <p:nvPr/>
          </p:nvSpPr>
          <p:spPr bwMode="auto">
            <a:xfrm>
              <a:off x="2404" y="2243"/>
              <a:ext cx="36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kumimoji="1" lang="en-US" altLang="ko-KR" sz="800">
                  <a:solidFill>
                    <a:srgbClr val="000000"/>
                  </a:solidFill>
                  <a:latin typeface="Arial Black" pitchFamily="34" charset="0"/>
                  <a:ea typeface="굴림" pitchFamily="34" charset="-127"/>
                </a:rPr>
                <a:t>Easy</a:t>
              </a:r>
            </a:p>
            <a:p>
              <a:pPr algn="ctr" latinLnBrk="1"/>
              <a:r>
                <a:rPr kumimoji="1" lang="en-US" altLang="ko-KR" sz="800">
                  <a:solidFill>
                    <a:srgbClr val="000000"/>
                  </a:solidFill>
                  <a:latin typeface="Arial Black" pitchFamily="34" charset="0"/>
                  <a:ea typeface="굴림" pitchFamily="34" charset="-127"/>
                </a:rPr>
                <a:t>To Use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3" name="Group 4"/>
          <p:cNvGrpSpPr>
            <a:grpSpLocks/>
          </p:cNvGrpSpPr>
          <p:nvPr/>
        </p:nvGrpSpPr>
        <p:grpSpPr bwMode="auto">
          <a:xfrm>
            <a:off x="863600" y="1520825"/>
            <a:ext cx="7956550" cy="4324350"/>
            <a:chOff x="544" y="958"/>
            <a:chExt cx="5012" cy="2724"/>
          </a:xfrm>
        </p:grpSpPr>
        <p:grpSp>
          <p:nvGrpSpPr>
            <p:cNvPr id="71685" name="Group 5"/>
            <p:cNvGrpSpPr>
              <a:grpSpLocks/>
            </p:cNvGrpSpPr>
            <p:nvPr/>
          </p:nvGrpSpPr>
          <p:grpSpPr bwMode="auto">
            <a:xfrm>
              <a:off x="544" y="1230"/>
              <a:ext cx="2947" cy="2233"/>
              <a:chOff x="702" y="1230"/>
              <a:chExt cx="2947" cy="2233"/>
            </a:xfrm>
          </p:grpSpPr>
          <p:sp>
            <p:nvSpPr>
              <p:cNvPr id="71716" name="Rectangle 6"/>
              <p:cNvSpPr>
                <a:spLocks noChangeArrowheads="1"/>
              </p:cNvSpPr>
              <p:nvPr/>
            </p:nvSpPr>
            <p:spPr bwMode="auto">
              <a:xfrm rot="-3600000">
                <a:off x="785" y="1556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17" name="Rectangle 7"/>
              <p:cNvSpPr>
                <a:spLocks noChangeArrowheads="1"/>
              </p:cNvSpPr>
              <p:nvPr/>
            </p:nvSpPr>
            <p:spPr bwMode="auto">
              <a:xfrm rot="-3600000">
                <a:off x="1556" y="2055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18" name="Rectangle 8"/>
              <p:cNvSpPr>
                <a:spLocks noChangeArrowheads="1"/>
              </p:cNvSpPr>
              <p:nvPr/>
            </p:nvSpPr>
            <p:spPr bwMode="auto">
              <a:xfrm rot="-3600000">
                <a:off x="2350" y="2509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19" name="Rectangle 9"/>
              <p:cNvSpPr>
                <a:spLocks noChangeArrowheads="1"/>
              </p:cNvSpPr>
              <p:nvPr/>
            </p:nvSpPr>
            <p:spPr bwMode="auto">
              <a:xfrm rot="-3600000">
                <a:off x="1578" y="2940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20" name="Rectangle 10"/>
              <p:cNvSpPr>
                <a:spLocks noChangeArrowheads="1"/>
              </p:cNvSpPr>
              <p:nvPr/>
            </p:nvSpPr>
            <p:spPr bwMode="auto">
              <a:xfrm rot="-3600000">
                <a:off x="762" y="2509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21" name="Rectangle 11"/>
              <p:cNvSpPr>
                <a:spLocks noChangeArrowheads="1"/>
              </p:cNvSpPr>
              <p:nvPr/>
            </p:nvSpPr>
            <p:spPr bwMode="auto">
              <a:xfrm rot="3600000">
                <a:off x="1556" y="1579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22" name="Rectangle 12"/>
              <p:cNvSpPr>
                <a:spLocks noChangeArrowheads="1"/>
              </p:cNvSpPr>
              <p:nvPr/>
            </p:nvSpPr>
            <p:spPr bwMode="auto">
              <a:xfrm rot="3600000">
                <a:off x="2327" y="2010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23" name="Rectangle 13"/>
              <p:cNvSpPr>
                <a:spLocks noChangeArrowheads="1"/>
              </p:cNvSpPr>
              <p:nvPr/>
            </p:nvSpPr>
            <p:spPr bwMode="auto">
              <a:xfrm rot="3600000">
                <a:off x="1556" y="2509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24" name="Rectangle 14"/>
              <p:cNvSpPr>
                <a:spLocks noChangeArrowheads="1"/>
              </p:cNvSpPr>
              <p:nvPr/>
            </p:nvSpPr>
            <p:spPr bwMode="auto">
              <a:xfrm rot="3600000">
                <a:off x="762" y="2962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25" name="Rectangle 15"/>
              <p:cNvSpPr>
                <a:spLocks noChangeArrowheads="1"/>
              </p:cNvSpPr>
              <p:nvPr/>
            </p:nvSpPr>
            <p:spPr bwMode="auto">
              <a:xfrm rot="3600000">
                <a:off x="762" y="2032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26" name="Rectangle 16"/>
              <p:cNvSpPr>
                <a:spLocks noChangeArrowheads="1"/>
              </p:cNvSpPr>
              <p:nvPr/>
            </p:nvSpPr>
            <p:spPr bwMode="auto">
              <a:xfrm>
                <a:off x="1162" y="2274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27" name="Rectangle 17"/>
              <p:cNvSpPr>
                <a:spLocks noChangeArrowheads="1"/>
              </p:cNvSpPr>
              <p:nvPr/>
            </p:nvSpPr>
            <p:spPr bwMode="auto">
              <a:xfrm>
                <a:off x="1162" y="3193"/>
                <a:ext cx="525" cy="146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28" name="Rectangle 18"/>
              <p:cNvSpPr>
                <a:spLocks noChangeArrowheads="1"/>
              </p:cNvSpPr>
              <p:nvPr/>
            </p:nvSpPr>
            <p:spPr bwMode="auto">
              <a:xfrm>
                <a:off x="1950" y="1814"/>
                <a:ext cx="526" cy="146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29" name="Rectangle 19"/>
              <p:cNvSpPr>
                <a:spLocks noChangeArrowheads="1"/>
              </p:cNvSpPr>
              <p:nvPr/>
            </p:nvSpPr>
            <p:spPr bwMode="auto">
              <a:xfrm>
                <a:off x="1950" y="2733"/>
                <a:ext cx="526" cy="146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30" name="Rectangle 20"/>
              <p:cNvSpPr>
                <a:spLocks noChangeArrowheads="1"/>
              </p:cNvSpPr>
              <p:nvPr/>
            </p:nvSpPr>
            <p:spPr bwMode="auto">
              <a:xfrm>
                <a:off x="1162" y="1354"/>
                <a:ext cx="525" cy="146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31" name="Freeform 21"/>
              <p:cNvSpPr>
                <a:spLocks/>
              </p:cNvSpPr>
              <p:nvPr/>
            </p:nvSpPr>
            <p:spPr bwMode="auto">
              <a:xfrm>
                <a:off x="965" y="1230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79 w 394"/>
                  <a:gd name="T5" fmla="*/ 274 h 394"/>
                  <a:gd name="T6" fmla="*/ 361 w 394"/>
                  <a:gd name="T7" fmla="*/ 306 h 394"/>
                  <a:gd name="T8" fmla="*/ 336 w 394"/>
                  <a:gd name="T9" fmla="*/ 336 h 394"/>
                  <a:gd name="T10" fmla="*/ 306 w 394"/>
                  <a:gd name="T11" fmla="*/ 361 h 394"/>
                  <a:gd name="T12" fmla="*/ 273 w 394"/>
                  <a:gd name="T13" fmla="*/ 379 h 394"/>
                  <a:gd name="T14" fmla="*/ 237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8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5 w 394"/>
                  <a:gd name="T27" fmla="*/ 323 h 394"/>
                  <a:gd name="T28" fmla="*/ 23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3 w 394"/>
                  <a:gd name="T37" fmla="*/ 157 h 394"/>
                  <a:gd name="T38" fmla="*/ 14 w 394"/>
                  <a:gd name="T39" fmla="*/ 120 h 394"/>
                  <a:gd name="T40" fmla="*/ 33 w 394"/>
                  <a:gd name="T41" fmla="*/ 88 h 394"/>
                  <a:gd name="T42" fmla="*/ 58 w 394"/>
                  <a:gd name="T43" fmla="*/ 58 h 394"/>
                  <a:gd name="T44" fmla="*/ 87 w 394"/>
                  <a:gd name="T45" fmla="*/ 33 h 394"/>
                  <a:gd name="T46" fmla="*/ 120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8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5"/>
                    </a:lnTo>
                    <a:lnTo>
                      <a:pt x="379" y="274"/>
                    </a:lnTo>
                    <a:lnTo>
                      <a:pt x="370" y="290"/>
                    </a:lnTo>
                    <a:lnTo>
                      <a:pt x="361" y="306"/>
                    </a:lnTo>
                    <a:lnTo>
                      <a:pt x="348" y="323"/>
                    </a:lnTo>
                    <a:lnTo>
                      <a:pt x="336" y="336"/>
                    </a:lnTo>
                    <a:lnTo>
                      <a:pt x="323" y="348"/>
                    </a:lnTo>
                    <a:lnTo>
                      <a:pt x="306" y="361"/>
                    </a:lnTo>
                    <a:lnTo>
                      <a:pt x="290" y="370"/>
                    </a:lnTo>
                    <a:lnTo>
                      <a:pt x="273" y="379"/>
                    </a:lnTo>
                    <a:lnTo>
                      <a:pt x="255" y="385"/>
                    </a:lnTo>
                    <a:lnTo>
                      <a:pt x="237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8" y="385"/>
                    </a:lnTo>
                    <a:lnTo>
                      <a:pt x="120" y="379"/>
                    </a:lnTo>
                    <a:lnTo>
                      <a:pt x="104" y="370"/>
                    </a:lnTo>
                    <a:lnTo>
                      <a:pt x="87" y="361"/>
                    </a:lnTo>
                    <a:lnTo>
                      <a:pt x="71" y="348"/>
                    </a:lnTo>
                    <a:lnTo>
                      <a:pt x="58" y="336"/>
                    </a:lnTo>
                    <a:lnTo>
                      <a:pt x="45" y="323"/>
                    </a:lnTo>
                    <a:lnTo>
                      <a:pt x="33" y="306"/>
                    </a:lnTo>
                    <a:lnTo>
                      <a:pt x="23" y="290"/>
                    </a:lnTo>
                    <a:lnTo>
                      <a:pt x="14" y="274"/>
                    </a:lnTo>
                    <a:lnTo>
                      <a:pt x="9" y="255"/>
                    </a:lnTo>
                    <a:lnTo>
                      <a:pt x="3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3" y="157"/>
                    </a:lnTo>
                    <a:lnTo>
                      <a:pt x="9" y="139"/>
                    </a:lnTo>
                    <a:lnTo>
                      <a:pt x="14" y="120"/>
                    </a:lnTo>
                    <a:lnTo>
                      <a:pt x="23" y="104"/>
                    </a:lnTo>
                    <a:lnTo>
                      <a:pt x="33" y="88"/>
                    </a:lnTo>
                    <a:lnTo>
                      <a:pt x="45" y="71"/>
                    </a:lnTo>
                    <a:lnTo>
                      <a:pt x="58" y="58"/>
                    </a:lnTo>
                    <a:lnTo>
                      <a:pt x="71" y="46"/>
                    </a:lnTo>
                    <a:lnTo>
                      <a:pt x="87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8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9"/>
                    </a:lnTo>
                    <a:lnTo>
                      <a:pt x="273" y="15"/>
                    </a:lnTo>
                    <a:lnTo>
                      <a:pt x="290" y="24"/>
                    </a:lnTo>
                    <a:lnTo>
                      <a:pt x="306" y="33"/>
                    </a:lnTo>
                    <a:lnTo>
                      <a:pt x="323" y="46"/>
                    </a:lnTo>
                    <a:lnTo>
                      <a:pt x="336" y="58"/>
                    </a:lnTo>
                    <a:lnTo>
                      <a:pt x="348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79" y="120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32" name="Freeform 22"/>
              <p:cNvSpPr>
                <a:spLocks/>
              </p:cNvSpPr>
              <p:nvPr/>
            </p:nvSpPr>
            <p:spPr bwMode="auto">
              <a:xfrm>
                <a:off x="1490" y="1230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1 w 394"/>
                  <a:gd name="T3" fmla="*/ 237 h 394"/>
                  <a:gd name="T4" fmla="*/ 380 w 394"/>
                  <a:gd name="T5" fmla="*/ 274 h 394"/>
                  <a:gd name="T6" fmla="*/ 362 w 394"/>
                  <a:gd name="T7" fmla="*/ 306 h 394"/>
                  <a:gd name="T8" fmla="*/ 336 w 394"/>
                  <a:gd name="T9" fmla="*/ 336 h 394"/>
                  <a:gd name="T10" fmla="*/ 307 w 394"/>
                  <a:gd name="T11" fmla="*/ 361 h 394"/>
                  <a:gd name="T12" fmla="*/ 274 w 394"/>
                  <a:gd name="T13" fmla="*/ 379 h 394"/>
                  <a:gd name="T14" fmla="*/ 238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0 h 394"/>
                  <a:gd name="T40" fmla="*/ 33 w 394"/>
                  <a:gd name="T41" fmla="*/ 88 h 394"/>
                  <a:gd name="T42" fmla="*/ 59 w 394"/>
                  <a:gd name="T43" fmla="*/ 58 h 394"/>
                  <a:gd name="T44" fmla="*/ 88 w 394"/>
                  <a:gd name="T45" fmla="*/ 33 h 394"/>
                  <a:gd name="T46" fmla="*/ 121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6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9 w 394"/>
                  <a:gd name="T61" fmla="*/ 71 h 394"/>
                  <a:gd name="T62" fmla="*/ 371 w 394"/>
                  <a:gd name="T63" fmla="*/ 104 h 394"/>
                  <a:gd name="T64" fmla="*/ 385 w 394"/>
                  <a:gd name="T65" fmla="*/ 139 h 394"/>
                  <a:gd name="T66" fmla="*/ 393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3" y="217"/>
                    </a:lnTo>
                    <a:lnTo>
                      <a:pt x="391" y="237"/>
                    </a:lnTo>
                    <a:lnTo>
                      <a:pt x="385" y="255"/>
                    </a:lnTo>
                    <a:lnTo>
                      <a:pt x="380" y="274"/>
                    </a:lnTo>
                    <a:lnTo>
                      <a:pt x="371" y="290"/>
                    </a:lnTo>
                    <a:lnTo>
                      <a:pt x="362" y="306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8"/>
                    </a:lnTo>
                    <a:lnTo>
                      <a:pt x="307" y="361"/>
                    </a:lnTo>
                    <a:lnTo>
                      <a:pt x="290" y="370"/>
                    </a:lnTo>
                    <a:lnTo>
                      <a:pt x="274" y="379"/>
                    </a:lnTo>
                    <a:lnTo>
                      <a:pt x="256" y="385"/>
                    </a:lnTo>
                    <a:lnTo>
                      <a:pt x="238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9" y="385"/>
                    </a:lnTo>
                    <a:lnTo>
                      <a:pt x="121" y="379"/>
                    </a:lnTo>
                    <a:lnTo>
                      <a:pt x="104" y="370"/>
                    </a:lnTo>
                    <a:lnTo>
                      <a:pt x="88" y="361"/>
                    </a:lnTo>
                    <a:lnTo>
                      <a:pt x="71" y="348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6"/>
                    </a:lnTo>
                    <a:lnTo>
                      <a:pt x="24" y="290"/>
                    </a:lnTo>
                    <a:lnTo>
                      <a:pt x="15" y="274"/>
                    </a:lnTo>
                    <a:lnTo>
                      <a:pt x="9" y="255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0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1"/>
                    </a:lnTo>
                    <a:lnTo>
                      <a:pt x="59" y="58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9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8"/>
                    </a:lnTo>
                    <a:lnTo>
                      <a:pt x="349" y="71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0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33" name="Freeform 23"/>
              <p:cNvSpPr>
                <a:spLocks/>
              </p:cNvSpPr>
              <p:nvPr/>
            </p:nvSpPr>
            <p:spPr bwMode="auto">
              <a:xfrm>
                <a:off x="1753" y="1690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1 w 394"/>
                  <a:gd name="T3" fmla="*/ 237 h 394"/>
                  <a:gd name="T4" fmla="*/ 380 w 394"/>
                  <a:gd name="T5" fmla="*/ 273 h 394"/>
                  <a:gd name="T6" fmla="*/ 361 w 394"/>
                  <a:gd name="T7" fmla="*/ 306 h 394"/>
                  <a:gd name="T8" fmla="*/ 336 w 394"/>
                  <a:gd name="T9" fmla="*/ 335 h 394"/>
                  <a:gd name="T10" fmla="*/ 307 w 394"/>
                  <a:gd name="T11" fmla="*/ 361 h 394"/>
                  <a:gd name="T12" fmla="*/ 274 w 394"/>
                  <a:gd name="T13" fmla="*/ 379 h 394"/>
                  <a:gd name="T14" fmla="*/ 237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0 h 394"/>
                  <a:gd name="T40" fmla="*/ 33 w 394"/>
                  <a:gd name="T41" fmla="*/ 87 h 394"/>
                  <a:gd name="T42" fmla="*/ 58 w 394"/>
                  <a:gd name="T43" fmla="*/ 58 h 394"/>
                  <a:gd name="T44" fmla="*/ 88 w 394"/>
                  <a:gd name="T45" fmla="*/ 33 h 394"/>
                  <a:gd name="T46" fmla="*/ 120 w 394"/>
                  <a:gd name="T47" fmla="*/ 14 h 394"/>
                  <a:gd name="T48" fmla="*/ 157 w 394"/>
                  <a:gd name="T49" fmla="*/ 3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6 w 394"/>
                  <a:gd name="T55" fmla="*/ 9 h 394"/>
                  <a:gd name="T56" fmla="*/ 290 w 394"/>
                  <a:gd name="T57" fmla="*/ 23 h 394"/>
                  <a:gd name="T58" fmla="*/ 323 w 394"/>
                  <a:gd name="T59" fmla="*/ 45 h 394"/>
                  <a:gd name="T60" fmla="*/ 349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8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1" y="237"/>
                    </a:lnTo>
                    <a:lnTo>
                      <a:pt x="385" y="255"/>
                    </a:lnTo>
                    <a:lnTo>
                      <a:pt x="380" y="273"/>
                    </a:lnTo>
                    <a:lnTo>
                      <a:pt x="370" y="290"/>
                    </a:lnTo>
                    <a:lnTo>
                      <a:pt x="361" y="306"/>
                    </a:lnTo>
                    <a:lnTo>
                      <a:pt x="349" y="323"/>
                    </a:lnTo>
                    <a:lnTo>
                      <a:pt x="336" y="335"/>
                    </a:lnTo>
                    <a:lnTo>
                      <a:pt x="323" y="348"/>
                    </a:lnTo>
                    <a:lnTo>
                      <a:pt x="307" y="361"/>
                    </a:lnTo>
                    <a:lnTo>
                      <a:pt x="290" y="370"/>
                    </a:lnTo>
                    <a:lnTo>
                      <a:pt x="274" y="379"/>
                    </a:lnTo>
                    <a:lnTo>
                      <a:pt x="256" y="385"/>
                    </a:lnTo>
                    <a:lnTo>
                      <a:pt x="237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9" y="385"/>
                    </a:lnTo>
                    <a:lnTo>
                      <a:pt x="120" y="379"/>
                    </a:lnTo>
                    <a:lnTo>
                      <a:pt x="104" y="370"/>
                    </a:lnTo>
                    <a:lnTo>
                      <a:pt x="88" y="361"/>
                    </a:lnTo>
                    <a:lnTo>
                      <a:pt x="71" y="348"/>
                    </a:lnTo>
                    <a:lnTo>
                      <a:pt x="58" y="335"/>
                    </a:lnTo>
                    <a:lnTo>
                      <a:pt x="46" y="323"/>
                    </a:lnTo>
                    <a:lnTo>
                      <a:pt x="33" y="306"/>
                    </a:lnTo>
                    <a:lnTo>
                      <a:pt x="24" y="290"/>
                    </a:lnTo>
                    <a:lnTo>
                      <a:pt x="15" y="273"/>
                    </a:lnTo>
                    <a:lnTo>
                      <a:pt x="9" y="255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8"/>
                    </a:lnTo>
                    <a:lnTo>
                      <a:pt x="15" y="120"/>
                    </a:lnTo>
                    <a:lnTo>
                      <a:pt x="24" y="104"/>
                    </a:lnTo>
                    <a:lnTo>
                      <a:pt x="33" y="87"/>
                    </a:lnTo>
                    <a:lnTo>
                      <a:pt x="46" y="71"/>
                    </a:lnTo>
                    <a:lnTo>
                      <a:pt x="58" y="58"/>
                    </a:lnTo>
                    <a:lnTo>
                      <a:pt x="71" y="45"/>
                    </a:lnTo>
                    <a:lnTo>
                      <a:pt x="88" y="33"/>
                    </a:lnTo>
                    <a:lnTo>
                      <a:pt x="104" y="23"/>
                    </a:lnTo>
                    <a:lnTo>
                      <a:pt x="120" y="14"/>
                    </a:lnTo>
                    <a:lnTo>
                      <a:pt x="139" y="9"/>
                    </a:lnTo>
                    <a:lnTo>
                      <a:pt x="157" y="3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3"/>
                    </a:lnTo>
                    <a:lnTo>
                      <a:pt x="256" y="9"/>
                    </a:lnTo>
                    <a:lnTo>
                      <a:pt x="274" y="14"/>
                    </a:lnTo>
                    <a:lnTo>
                      <a:pt x="290" y="23"/>
                    </a:lnTo>
                    <a:lnTo>
                      <a:pt x="307" y="33"/>
                    </a:lnTo>
                    <a:lnTo>
                      <a:pt x="323" y="45"/>
                    </a:lnTo>
                    <a:lnTo>
                      <a:pt x="336" y="58"/>
                    </a:lnTo>
                    <a:lnTo>
                      <a:pt x="349" y="71"/>
                    </a:lnTo>
                    <a:lnTo>
                      <a:pt x="361" y="87"/>
                    </a:lnTo>
                    <a:lnTo>
                      <a:pt x="370" y="104"/>
                    </a:lnTo>
                    <a:lnTo>
                      <a:pt x="380" y="120"/>
                    </a:lnTo>
                    <a:lnTo>
                      <a:pt x="385" y="138"/>
                    </a:lnTo>
                    <a:lnTo>
                      <a:pt x="391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34" name="Freeform 24"/>
              <p:cNvSpPr>
                <a:spLocks/>
              </p:cNvSpPr>
              <p:nvPr/>
            </p:nvSpPr>
            <p:spPr bwMode="auto">
              <a:xfrm>
                <a:off x="702" y="1690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80 w 394"/>
                  <a:gd name="T5" fmla="*/ 273 h 394"/>
                  <a:gd name="T6" fmla="*/ 361 w 394"/>
                  <a:gd name="T7" fmla="*/ 306 h 394"/>
                  <a:gd name="T8" fmla="*/ 336 w 394"/>
                  <a:gd name="T9" fmla="*/ 335 h 394"/>
                  <a:gd name="T10" fmla="*/ 307 w 394"/>
                  <a:gd name="T11" fmla="*/ 361 h 394"/>
                  <a:gd name="T12" fmla="*/ 274 w 394"/>
                  <a:gd name="T13" fmla="*/ 379 h 394"/>
                  <a:gd name="T14" fmla="*/ 237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0 h 394"/>
                  <a:gd name="T40" fmla="*/ 33 w 394"/>
                  <a:gd name="T41" fmla="*/ 87 h 394"/>
                  <a:gd name="T42" fmla="*/ 58 w 394"/>
                  <a:gd name="T43" fmla="*/ 58 h 394"/>
                  <a:gd name="T44" fmla="*/ 88 w 394"/>
                  <a:gd name="T45" fmla="*/ 33 h 394"/>
                  <a:gd name="T46" fmla="*/ 120 w 394"/>
                  <a:gd name="T47" fmla="*/ 14 h 394"/>
                  <a:gd name="T48" fmla="*/ 157 w 394"/>
                  <a:gd name="T49" fmla="*/ 3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3 h 394"/>
                  <a:gd name="T58" fmla="*/ 323 w 394"/>
                  <a:gd name="T59" fmla="*/ 45 h 394"/>
                  <a:gd name="T60" fmla="*/ 349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8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5"/>
                    </a:lnTo>
                    <a:lnTo>
                      <a:pt x="380" y="273"/>
                    </a:lnTo>
                    <a:lnTo>
                      <a:pt x="370" y="290"/>
                    </a:lnTo>
                    <a:lnTo>
                      <a:pt x="361" y="306"/>
                    </a:lnTo>
                    <a:lnTo>
                      <a:pt x="349" y="323"/>
                    </a:lnTo>
                    <a:lnTo>
                      <a:pt x="336" y="335"/>
                    </a:lnTo>
                    <a:lnTo>
                      <a:pt x="323" y="348"/>
                    </a:lnTo>
                    <a:lnTo>
                      <a:pt x="307" y="361"/>
                    </a:lnTo>
                    <a:lnTo>
                      <a:pt x="290" y="370"/>
                    </a:lnTo>
                    <a:lnTo>
                      <a:pt x="274" y="379"/>
                    </a:lnTo>
                    <a:lnTo>
                      <a:pt x="255" y="385"/>
                    </a:lnTo>
                    <a:lnTo>
                      <a:pt x="237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9" y="385"/>
                    </a:lnTo>
                    <a:lnTo>
                      <a:pt x="120" y="379"/>
                    </a:lnTo>
                    <a:lnTo>
                      <a:pt x="104" y="370"/>
                    </a:lnTo>
                    <a:lnTo>
                      <a:pt x="88" y="361"/>
                    </a:lnTo>
                    <a:lnTo>
                      <a:pt x="71" y="348"/>
                    </a:lnTo>
                    <a:lnTo>
                      <a:pt x="58" y="335"/>
                    </a:lnTo>
                    <a:lnTo>
                      <a:pt x="46" y="323"/>
                    </a:lnTo>
                    <a:lnTo>
                      <a:pt x="33" y="306"/>
                    </a:lnTo>
                    <a:lnTo>
                      <a:pt x="24" y="290"/>
                    </a:lnTo>
                    <a:lnTo>
                      <a:pt x="15" y="273"/>
                    </a:lnTo>
                    <a:lnTo>
                      <a:pt x="9" y="255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8"/>
                    </a:lnTo>
                    <a:lnTo>
                      <a:pt x="15" y="120"/>
                    </a:lnTo>
                    <a:lnTo>
                      <a:pt x="24" y="104"/>
                    </a:lnTo>
                    <a:lnTo>
                      <a:pt x="33" y="87"/>
                    </a:lnTo>
                    <a:lnTo>
                      <a:pt x="46" y="71"/>
                    </a:lnTo>
                    <a:lnTo>
                      <a:pt x="58" y="58"/>
                    </a:lnTo>
                    <a:lnTo>
                      <a:pt x="71" y="45"/>
                    </a:lnTo>
                    <a:lnTo>
                      <a:pt x="88" y="33"/>
                    </a:lnTo>
                    <a:lnTo>
                      <a:pt x="104" y="23"/>
                    </a:lnTo>
                    <a:lnTo>
                      <a:pt x="120" y="14"/>
                    </a:lnTo>
                    <a:lnTo>
                      <a:pt x="139" y="9"/>
                    </a:lnTo>
                    <a:lnTo>
                      <a:pt x="157" y="3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3"/>
                    </a:lnTo>
                    <a:lnTo>
                      <a:pt x="255" y="9"/>
                    </a:lnTo>
                    <a:lnTo>
                      <a:pt x="274" y="14"/>
                    </a:lnTo>
                    <a:lnTo>
                      <a:pt x="290" y="23"/>
                    </a:lnTo>
                    <a:lnTo>
                      <a:pt x="307" y="33"/>
                    </a:lnTo>
                    <a:lnTo>
                      <a:pt x="323" y="45"/>
                    </a:lnTo>
                    <a:lnTo>
                      <a:pt x="336" y="58"/>
                    </a:lnTo>
                    <a:lnTo>
                      <a:pt x="349" y="71"/>
                    </a:lnTo>
                    <a:lnTo>
                      <a:pt x="361" y="87"/>
                    </a:lnTo>
                    <a:lnTo>
                      <a:pt x="370" y="104"/>
                    </a:lnTo>
                    <a:lnTo>
                      <a:pt x="380" y="120"/>
                    </a:lnTo>
                    <a:lnTo>
                      <a:pt x="385" y="138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35" name="Freeform 25"/>
              <p:cNvSpPr>
                <a:spLocks/>
              </p:cNvSpPr>
              <p:nvPr/>
            </p:nvSpPr>
            <p:spPr bwMode="auto">
              <a:xfrm>
                <a:off x="965" y="3069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79 w 394"/>
                  <a:gd name="T5" fmla="*/ 274 h 394"/>
                  <a:gd name="T6" fmla="*/ 361 w 394"/>
                  <a:gd name="T7" fmla="*/ 306 h 394"/>
                  <a:gd name="T8" fmla="*/ 336 w 394"/>
                  <a:gd name="T9" fmla="*/ 336 h 394"/>
                  <a:gd name="T10" fmla="*/ 306 w 394"/>
                  <a:gd name="T11" fmla="*/ 361 h 394"/>
                  <a:gd name="T12" fmla="*/ 273 w 394"/>
                  <a:gd name="T13" fmla="*/ 379 h 394"/>
                  <a:gd name="T14" fmla="*/ 237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8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5 w 394"/>
                  <a:gd name="T27" fmla="*/ 323 h 394"/>
                  <a:gd name="T28" fmla="*/ 23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3 w 394"/>
                  <a:gd name="T37" fmla="*/ 157 h 394"/>
                  <a:gd name="T38" fmla="*/ 14 w 394"/>
                  <a:gd name="T39" fmla="*/ 120 h 394"/>
                  <a:gd name="T40" fmla="*/ 33 w 394"/>
                  <a:gd name="T41" fmla="*/ 88 h 394"/>
                  <a:gd name="T42" fmla="*/ 58 w 394"/>
                  <a:gd name="T43" fmla="*/ 58 h 394"/>
                  <a:gd name="T44" fmla="*/ 87 w 394"/>
                  <a:gd name="T45" fmla="*/ 33 h 394"/>
                  <a:gd name="T46" fmla="*/ 120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8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5"/>
                    </a:lnTo>
                    <a:lnTo>
                      <a:pt x="379" y="274"/>
                    </a:lnTo>
                    <a:lnTo>
                      <a:pt x="370" y="290"/>
                    </a:lnTo>
                    <a:lnTo>
                      <a:pt x="361" y="306"/>
                    </a:lnTo>
                    <a:lnTo>
                      <a:pt x="348" y="323"/>
                    </a:lnTo>
                    <a:lnTo>
                      <a:pt x="336" y="336"/>
                    </a:lnTo>
                    <a:lnTo>
                      <a:pt x="323" y="348"/>
                    </a:lnTo>
                    <a:lnTo>
                      <a:pt x="306" y="361"/>
                    </a:lnTo>
                    <a:lnTo>
                      <a:pt x="290" y="370"/>
                    </a:lnTo>
                    <a:lnTo>
                      <a:pt x="273" y="379"/>
                    </a:lnTo>
                    <a:lnTo>
                      <a:pt x="255" y="385"/>
                    </a:lnTo>
                    <a:lnTo>
                      <a:pt x="237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8" y="385"/>
                    </a:lnTo>
                    <a:lnTo>
                      <a:pt x="120" y="379"/>
                    </a:lnTo>
                    <a:lnTo>
                      <a:pt x="104" y="370"/>
                    </a:lnTo>
                    <a:lnTo>
                      <a:pt x="87" y="361"/>
                    </a:lnTo>
                    <a:lnTo>
                      <a:pt x="71" y="348"/>
                    </a:lnTo>
                    <a:lnTo>
                      <a:pt x="58" y="336"/>
                    </a:lnTo>
                    <a:lnTo>
                      <a:pt x="45" y="323"/>
                    </a:lnTo>
                    <a:lnTo>
                      <a:pt x="33" y="306"/>
                    </a:lnTo>
                    <a:lnTo>
                      <a:pt x="23" y="290"/>
                    </a:lnTo>
                    <a:lnTo>
                      <a:pt x="14" y="274"/>
                    </a:lnTo>
                    <a:lnTo>
                      <a:pt x="9" y="255"/>
                    </a:lnTo>
                    <a:lnTo>
                      <a:pt x="3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3" y="157"/>
                    </a:lnTo>
                    <a:lnTo>
                      <a:pt x="9" y="139"/>
                    </a:lnTo>
                    <a:lnTo>
                      <a:pt x="14" y="120"/>
                    </a:lnTo>
                    <a:lnTo>
                      <a:pt x="23" y="104"/>
                    </a:lnTo>
                    <a:lnTo>
                      <a:pt x="33" y="88"/>
                    </a:lnTo>
                    <a:lnTo>
                      <a:pt x="45" y="71"/>
                    </a:lnTo>
                    <a:lnTo>
                      <a:pt x="58" y="58"/>
                    </a:lnTo>
                    <a:lnTo>
                      <a:pt x="71" y="46"/>
                    </a:lnTo>
                    <a:lnTo>
                      <a:pt x="87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8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9"/>
                    </a:lnTo>
                    <a:lnTo>
                      <a:pt x="273" y="15"/>
                    </a:lnTo>
                    <a:lnTo>
                      <a:pt x="290" y="24"/>
                    </a:lnTo>
                    <a:lnTo>
                      <a:pt x="306" y="33"/>
                    </a:lnTo>
                    <a:lnTo>
                      <a:pt x="323" y="46"/>
                    </a:lnTo>
                    <a:lnTo>
                      <a:pt x="336" y="58"/>
                    </a:lnTo>
                    <a:lnTo>
                      <a:pt x="348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79" y="120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36" name="Freeform 26"/>
              <p:cNvSpPr>
                <a:spLocks/>
              </p:cNvSpPr>
              <p:nvPr/>
            </p:nvSpPr>
            <p:spPr bwMode="auto">
              <a:xfrm>
                <a:off x="1490" y="3069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1 w 394"/>
                  <a:gd name="T3" fmla="*/ 237 h 394"/>
                  <a:gd name="T4" fmla="*/ 380 w 394"/>
                  <a:gd name="T5" fmla="*/ 274 h 394"/>
                  <a:gd name="T6" fmla="*/ 362 w 394"/>
                  <a:gd name="T7" fmla="*/ 306 h 394"/>
                  <a:gd name="T8" fmla="*/ 336 w 394"/>
                  <a:gd name="T9" fmla="*/ 336 h 394"/>
                  <a:gd name="T10" fmla="*/ 307 w 394"/>
                  <a:gd name="T11" fmla="*/ 361 h 394"/>
                  <a:gd name="T12" fmla="*/ 274 w 394"/>
                  <a:gd name="T13" fmla="*/ 379 h 394"/>
                  <a:gd name="T14" fmla="*/ 238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0 h 394"/>
                  <a:gd name="T40" fmla="*/ 33 w 394"/>
                  <a:gd name="T41" fmla="*/ 88 h 394"/>
                  <a:gd name="T42" fmla="*/ 59 w 394"/>
                  <a:gd name="T43" fmla="*/ 58 h 394"/>
                  <a:gd name="T44" fmla="*/ 88 w 394"/>
                  <a:gd name="T45" fmla="*/ 33 h 394"/>
                  <a:gd name="T46" fmla="*/ 121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6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9 w 394"/>
                  <a:gd name="T61" fmla="*/ 71 h 394"/>
                  <a:gd name="T62" fmla="*/ 371 w 394"/>
                  <a:gd name="T63" fmla="*/ 104 h 394"/>
                  <a:gd name="T64" fmla="*/ 385 w 394"/>
                  <a:gd name="T65" fmla="*/ 139 h 394"/>
                  <a:gd name="T66" fmla="*/ 393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3" y="217"/>
                    </a:lnTo>
                    <a:lnTo>
                      <a:pt x="391" y="237"/>
                    </a:lnTo>
                    <a:lnTo>
                      <a:pt x="385" y="255"/>
                    </a:lnTo>
                    <a:lnTo>
                      <a:pt x="380" y="274"/>
                    </a:lnTo>
                    <a:lnTo>
                      <a:pt x="371" y="290"/>
                    </a:lnTo>
                    <a:lnTo>
                      <a:pt x="362" y="306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8"/>
                    </a:lnTo>
                    <a:lnTo>
                      <a:pt x="307" y="361"/>
                    </a:lnTo>
                    <a:lnTo>
                      <a:pt x="290" y="370"/>
                    </a:lnTo>
                    <a:lnTo>
                      <a:pt x="274" y="379"/>
                    </a:lnTo>
                    <a:lnTo>
                      <a:pt x="256" y="385"/>
                    </a:lnTo>
                    <a:lnTo>
                      <a:pt x="238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9" y="385"/>
                    </a:lnTo>
                    <a:lnTo>
                      <a:pt x="121" y="379"/>
                    </a:lnTo>
                    <a:lnTo>
                      <a:pt x="104" y="370"/>
                    </a:lnTo>
                    <a:lnTo>
                      <a:pt x="88" y="361"/>
                    </a:lnTo>
                    <a:lnTo>
                      <a:pt x="71" y="348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6"/>
                    </a:lnTo>
                    <a:lnTo>
                      <a:pt x="24" y="290"/>
                    </a:lnTo>
                    <a:lnTo>
                      <a:pt x="15" y="274"/>
                    </a:lnTo>
                    <a:lnTo>
                      <a:pt x="9" y="255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0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1"/>
                    </a:lnTo>
                    <a:lnTo>
                      <a:pt x="59" y="58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9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8"/>
                    </a:lnTo>
                    <a:lnTo>
                      <a:pt x="349" y="71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0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37" name="Freeform 27"/>
              <p:cNvSpPr>
                <a:spLocks/>
              </p:cNvSpPr>
              <p:nvPr/>
            </p:nvSpPr>
            <p:spPr bwMode="auto">
              <a:xfrm>
                <a:off x="1753" y="2609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1 w 394"/>
                  <a:gd name="T3" fmla="*/ 237 h 394"/>
                  <a:gd name="T4" fmla="*/ 380 w 394"/>
                  <a:gd name="T5" fmla="*/ 274 h 394"/>
                  <a:gd name="T6" fmla="*/ 361 w 394"/>
                  <a:gd name="T7" fmla="*/ 307 h 394"/>
                  <a:gd name="T8" fmla="*/ 336 w 394"/>
                  <a:gd name="T9" fmla="*/ 336 h 394"/>
                  <a:gd name="T10" fmla="*/ 307 w 394"/>
                  <a:gd name="T11" fmla="*/ 361 h 394"/>
                  <a:gd name="T12" fmla="*/ 274 w 394"/>
                  <a:gd name="T13" fmla="*/ 380 h 394"/>
                  <a:gd name="T14" fmla="*/ 237 w 394"/>
                  <a:gd name="T15" fmla="*/ 391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1 h 394"/>
                  <a:gd name="T24" fmla="*/ 71 w 394"/>
                  <a:gd name="T25" fmla="*/ 349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6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1 h 394"/>
                  <a:gd name="T40" fmla="*/ 33 w 394"/>
                  <a:gd name="T41" fmla="*/ 88 h 394"/>
                  <a:gd name="T42" fmla="*/ 58 w 394"/>
                  <a:gd name="T43" fmla="*/ 59 h 394"/>
                  <a:gd name="T44" fmla="*/ 88 w 394"/>
                  <a:gd name="T45" fmla="*/ 33 h 394"/>
                  <a:gd name="T46" fmla="*/ 120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6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9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1" y="237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0" y="290"/>
                    </a:lnTo>
                    <a:lnTo>
                      <a:pt x="361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1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7" y="391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8" y="361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0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1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9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6" y="9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38" name="Freeform 28"/>
              <p:cNvSpPr>
                <a:spLocks/>
              </p:cNvSpPr>
              <p:nvPr/>
            </p:nvSpPr>
            <p:spPr bwMode="auto">
              <a:xfrm>
                <a:off x="702" y="2609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80 w 394"/>
                  <a:gd name="T5" fmla="*/ 274 h 394"/>
                  <a:gd name="T6" fmla="*/ 361 w 394"/>
                  <a:gd name="T7" fmla="*/ 307 h 394"/>
                  <a:gd name="T8" fmla="*/ 336 w 394"/>
                  <a:gd name="T9" fmla="*/ 336 h 394"/>
                  <a:gd name="T10" fmla="*/ 307 w 394"/>
                  <a:gd name="T11" fmla="*/ 361 h 394"/>
                  <a:gd name="T12" fmla="*/ 274 w 394"/>
                  <a:gd name="T13" fmla="*/ 380 h 394"/>
                  <a:gd name="T14" fmla="*/ 237 w 394"/>
                  <a:gd name="T15" fmla="*/ 391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1 h 394"/>
                  <a:gd name="T24" fmla="*/ 71 w 394"/>
                  <a:gd name="T25" fmla="*/ 349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6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1 h 394"/>
                  <a:gd name="T40" fmla="*/ 33 w 394"/>
                  <a:gd name="T41" fmla="*/ 88 h 394"/>
                  <a:gd name="T42" fmla="*/ 58 w 394"/>
                  <a:gd name="T43" fmla="*/ 59 h 394"/>
                  <a:gd name="T44" fmla="*/ 88 w 394"/>
                  <a:gd name="T45" fmla="*/ 33 h 394"/>
                  <a:gd name="T46" fmla="*/ 120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9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0" y="290"/>
                    </a:lnTo>
                    <a:lnTo>
                      <a:pt x="361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1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5" y="385"/>
                    </a:lnTo>
                    <a:lnTo>
                      <a:pt x="237" y="391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8" y="361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0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1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9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9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39" name="Freeform 29"/>
              <p:cNvSpPr>
                <a:spLocks/>
              </p:cNvSpPr>
              <p:nvPr/>
            </p:nvSpPr>
            <p:spPr bwMode="auto">
              <a:xfrm>
                <a:off x="965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0 w 394"/>
                  <a:gd name="T3" fmla="*/ 238 h 395"/>
                  <a:gd name="T4" fmla="*/ 379 w 394"/>
                  <a:gd name="T5" fmla="*/ 274 h 395"/>
                  <a:gd name="T6" fmla="*/ 361 w 394"/>
                  <a:gd name="T7" fmla="*/ 307 h 395"/>
                  <a:gd name="T8" fmla="*/ 336 w 394"/>
                  <a:gd name="T9" fmla="*/ 336 h 395"/>
                  <a:gd name="T10" fmla="*/ 306 w 394"/>
                  <a:gd name="T11" fmla="*/ 362 h 395"/>
                  <a:gd name="T12" fmla="*/ 273 w 394"/>
                  <a:gd name="T13" fmla="*/ 380 h 395"/>
                  <a:gd name="T14" fmla="*/ 237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8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5 w 394"/>
                  <a:gd name="T27" fmla="*/ 323 h 395"/>
                  <a:gd name="T28" fmla="*/ 23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3 w 394"/>
                  <a:gd name="T37" fmla="*/ 157 h 395"/>
                  <a:gd name="T38" fmla="*/ 14 w 394"/>
                  <a:gd name="T39" fmla="*/ 121 h 395"/>
                  <a:gd name="T40" fmla="*/ 33 w 394"/>
                  <a:gd name="T41" fmla="*/ 88 h 395"/>
                  <a:gd name="T42" fmla="*/ 58 w 394"/>
                  <a:gd name="T43" fmla="*/ 59 h 395"/>
                  <a:gd name="T44" fmla="*/ 87 w 394"/>
                  <a:gd name="T45" fmla="*/ 33 h 395"/>
                  <a:gd name="T46" fmla="*/ 120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5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8 w 394"/>
                  <a:gd name="T61" fmla="*/ 72 h 395"/>
                  <a:gd name="T62" fmla="*/ 370 w 394"/>
                  <a:gd name="T63" fmla="*/ 104 h 395"/>
                  <a:gd name="T64" fmla="*/ 385 w 394"/>
                  <a:gd name="T65" fmla="*/ 139 h 395"/>
                  <a:gd name="T66" fmla="*/ 392 w 394"/>
                  <a:gd name="T67" fmla="*/ 177 h 395"/>
                  <a:gd name="T68" fmla="*/ 394 w 394"/>
                  <a:gd name="T69" fmla="*/ 198 h 39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5"/>
                  <a:gd name="T107" fmla="*/ 394 w 394"/>
                  <a:gd name="T108" fmla="*/ 395 h 39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2" y="218"/>
                    </a:lnTo>
                    <a:lnTo>
                      <a:pt x="390" y="238"/>
                    </a:lnTo>
                    <a:lnTo>
                      <a:pt x="385" y="256"/>
                    </a:lnTo>
                    <a:lnTo>
                      <a:pt x="379" y="274"/>
                    </a:lnTo>
                    <a:lnTo>
                      <a:pt x="370" y="291"/>
                    </a:lnTo>
                    <a:lnTo>
                      <a:pt x="361" y="307"/>
                    </a:lnTo>
                    <a:lnTo>
                      <a:pt x="348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6" y="362"/>
                    </a:lnTo>
                    <a:lnTo>
                      <a:pt x="290" y="371"/>
                    </a:lnTo>
                    <a:lnTo>
                      <a:pt x="273" y="380"/>
                    </a:lnTo>
                    <a:lnTo>
                      <a:pt x="255" y="385"/>
                    </a:lnTo>
                    <a:lnTo>
                      <a:pt x="237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8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7" y="362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5" y="323"/>
                    </a:lnTo>
                    <a:lnTo>
                      <a:pt x="33" y="307"/>
                    </a:lnTo>
                    <a:lnTo>
                      <a:pt x="23" y="291"/>
                    </a:lnTo>
                    <a:lnTo>
                      <a:pt x="14" y="274"/>
                    </a:lnTo>
                    <a:lnTo>
                      <a:pt x="9" y="256"/>
                    </a:lnTo>
                    <a:lnTo>
                      <a:pt x="3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3" y="157"/>
                    </a:lnTo>
                    <a:lnTo>
                      <a:pt x="9" y="139"/>
                    </a:lnTo>
                    <a:lnTo>
                      <a:pt x="14" y="121"/>
                    </a:lnTo>
                    <a:lnTo>
                      <a:pt x="23" y="104"/>
                    </a:lnTo>
                    <a:lnTo>
                      <a:pt x="33" y="88"/>
                    </a:lnTo>
                    <a:lnTo>
                      <a:pt x="45" y="72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7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8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10"/>
                    </a:lnTo>
                    <a:lnTo>
                      <a:pt x="273" y="15"/>
                    </a:lnTo>
                    <a:lnTo>
                      <a:pt x="290" y="24"/>
                    </a:lnTo>
                    <a:lnTo>
                      <a:pt x="306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8" y="72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79" y="121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40" name="Freeform 30"/>
              <p:cNvSpPr>
                <a:spLocks/>
              </p:cNvSpPr>
              <p:nvPr/>
            </p:nvSpPr>
            <p:spPr bwMode="auto">
              <a:xfrm>
                <a:off x="2279" y="1690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79 w 394"/>
                  <a:gd name="T5" fmla="*/ 273 h 394"/>
                  <a:gd name="T6" fmla="*/ 361 w 394"/>
                  <a:gd name="T7" fmla="*/ 306 h 394"/>
                  <a:gd name="T8" fmla="*/ 335 w 394"/>
                  <a:gd name="T9" fmla="*/ 335 h 394"/>
                  <a:gd name="T10" fmla="*/ 306 w 394"/>
                  <a:gd name="T11" fmla="*/ 361 h 394"/>
                  <a:gd name="T12" fmla="*/ 273 w 394"/>
                  <a:gd name="T13" fmla="*/ 379 h 394"/>
                  <a:gd name="T14" fmla="*/ 237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8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5 w 394"/>
                  <a:gd name="T27" fmla="*/ 323 h 394"/>
                  <a:gd name="T28" fmla="*/ 23 w 394"/>
                  <a:gd name="T29" fmla="*/ 290 h 394"/>
                  <a:gd name="T30" fmla="*/ 9 w 394"/>
                  <a:gd name="T31" fmla="*/ 255 h 394"/>
                  <a:gd name="T32" fmla="*/ 1 w 394"/>
                  <a:gd name="T33" fmla="*/ 217 h 394"/>
                  <a:gd name="T34" fmla="*/ 0 w 394"/>
                  <a:gd name="T35" fmla="*/ 197 h 394"/>
                  <a:gd name="T36" fmla="*/ 3 w 394"/>
                  <a:gd name="T37" fmla="*/ 157 h 394"/>
                  <a:gd name="T38" fmla="*/ 14 w 394"/>
                  <a:gd name="T39" fmla="*/ 120 h 394"/>
                  <a:gd name="T40" fmla="*/ 32 w 394"/>
                  <a:gd name="T41" fmla="*/ 87 h 394"/>
                  <a:gd name="T42" fmla="*/ 58 w 394"/>
                  <a:gd name="T43" fmla="*/ 58 h 394"/>
                  <a:gd name="T44" fmla="*/ 87 w 394"/>
                  <a:gd name="T45" fmla="*/ 33 h 394"/>
                  <a:gd name="T46" fmla="*/ 120 w 394"/>
                  <a:gd name="T47" fmla="*/ 14 h 394"/>
                  <a:gd name="T48" fmla="*/ 156 w 394"/>
                  <a:gd name="T49" fmla="*/ 3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3 h 394"/>
                  <a:gd name="T58" fmla="*/ 323 w 394"/>
                  <a:gd name="T59" fmla="*/ 45 h 394"/>
                  <a:gd name="T60" fmla="*/ 348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8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5"/>
                    </a:lnTo>
                    <a:lnTo>
                      <a:pt x="379" y="273"/>
                    </a:lnTo>
                    <a:lnTo>
                      <a:pt x="370" y="290"/>
                    </a:lnTo>
                    <a:lnTo>
                      <a:pt x="361" y="306"/>
                    </a:lnTo>
                    <a:lnTo>
                      <a:pt x="348" y="323"/>
                    </a:lnTo>
                    <a:lnTo>
                      <a:pt x="335" y="335"/>
                    </a:lnTo>
                    <a:lnTo>
                      <a:pt x="323" y="348"/>
                    </a:lnTo>
                    <a:lnTo>
                      <a:pt x="306" y="361"/>
                    </a:lnTo>
                    <a:lnTo>
                      <a:pt x="290" y="370"/>
                    </a:lnTo>
                    <a:lnTo>
                      <a:pt x="273" y="379"/>
                    </a:lnTo>
                    <a:lnTo>
                      <a:pt x="255" y="385"/>
                    </a:lnTo>
                    <a:lnTo>
                      <a:pt x="237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6" y="390"/>
                    </a:lnTo>
                    <a:lnTo>
                      <a:pt x="138" y="385"/>
                    </a:lnTo>
                    <a:lnTo>
                      <a:pt x="120" y="379"/>
                    </a:lnTo>
                    <a:lnTo>
                      <a:pt x="104" y="370"/>
                    </a:lnTo>
                    <a:lnTo>
                      <a:pt x="87" y="361"/>
                    </a:lnTo>
                    <a:lnTo>
                      <a:pt x="71" y="348"/>
                    </a:lnTo>
                    <a:lnTo>
                      <a:pt x="58" y="335"/>
                    </a:lnTo>
                    <a:lnTo>
                      <a:pt x="45" y="323"/>
                    </a:lnTo>
                    <a:lnTo>
                      <a:pt x="32" y="306"/>
                    </a:lnTo>
                    <a:lnTo>
                      <a:pt x="23" y="290"/>
                    </a:lnTo>
                    <a:lnTo>
                      <a:pt x="14" y="273"/>
                    </a:lnTo>
                    <a:lnTo>
                      <a:pt x="9" y="255"/>
                    </a:lnTo>
                    <a:lnTo>
                      <a:pt x="3" y="237"/>
                    </a:lnTo>
                    <a:lnTo>
                      <a:pt x="1" y="217"/>
                    </a:lnTo>
                    <a:lnTo>
                      <a:pt x="0" y="197"/>
                    </a:lnTo>
                    <a:lnTo>
                      <a:pt x="1" y="177"/>
                    </a:lnTo>
                    <a:lnTo>
                      <a:pt x="3" y="157"/>
                    </a:lnTo>
                    <a:lnTo>
                      <a:pt x="9" y="138"/>
                    </a:lnTo>
                    <a:lnTo>
                      <a:pt x="14" y="120"/>
                    </a:lnTo>
                    <a:lnTo>
                      <a:pt x="23" y="104"/>
                    </a:lnTo>
                    <a:lnTo>
                      <a:pt x="32" y="87"/>
                    </a:lnTo>
                    <a:lnTo>
                      <a:pt x="45" y="71"/>
                    </a:lnTo>
                    <a:lnTo>
                      <a:pt x="58" y="58"/>
                    </a:lnTo>
                    <a:lnTo>
                      <a:pt x="71" y="45"/>
                    </a:lnTo>
                    <a:lnTo>
                      <a:pt x="87" y="33"/>
                    </a:lnTo>
                    <a:lnTo>
                      <a:pt x="104" y="23"/>
                    </a:lnTo>
                    <a:lnTo>
                      <a:pt x="120" y="14"/>
                    </a:lnTo>
                    <a:lnTo>
                      <a:pt x="138" y="9"/>
                    </a:lnTo>
                    <a:lnTo>
                      <a:pt x="156" y="3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3"/>
                    </a:lnTo>
                    <a:lnTo>
                      <a:pt x="255" y="9"/>
                    </a:lnTo>
                    <a:lnTo>
                      <a:pt x="273" y="14"/>
                    </a:lnTo>
                    <a:lnTo>
                      <a:pt x="290" y="23"/>
                    </a:lnTo>
                    <a:lnTo>
                      <a:pt x="306" y="33"/>
                    </a:lnTo>
                    <a:lnTo>
                      <a:pt x="323" y="45"/>
                    </a:lnTo>
                    <a:lnTo>
                      <a:pt x="335" y="58"/>
                    </a:lnTo>
                    <a:lnTo>
                      <a:pt x="348" y="71"/>
                    </a:lnTo>
                    <a:lnTo>
                      <a:pt x="361" y="87"/>
                    </a:lnTo>
                    <a:lnTo>
                      <a:pt x="370" y="104"/>
                    </a:lnTo>
                    <a:lnTo>
                      <a:pt x="379" y="120"/>
                    </a:lnTo>
                    <a:lnTo>
                      <a:pt x="385" y="138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41" name="Freeform 31"/>
              <p:cNvSpPr>
                <a:spLocks/>
              </p:cNvSpPr>
              <p:nvPr/>
            </p:nvSpPr>
            <p:spPr bwMode="auto">
              <a:xfrm>
                <a:off x="2279" y="2609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79 w 394"/>
                  <a:gd name="T5" fmla="*/ 274 h 394"/>
                  <a:gd name="T6" fmla="*/ 361 w 394"/>
                  <a:gd name="T7" fmla="*/ 307 h 394"/>
                  <a:gd name="T8" fmla="*/ 335 w 394"/>
                  <a:gd name="T9" fmla="*/ 336 h 394"/>
                  <a:gd name="T10" fmla="*/ 306 w 394"/>
                  <a:gd name="T11" fmla="*/ 361 h 394"/>
                  <a:gd name="T12" fmla="*/ 273 w 394"/>
                  <a:gd name="T13" fmla="*/ 380 h 394"/>
                  <a:gd name="T14" fmla="*/ 237 w 394"/>
                  <a:gd name="T15" fmla="*/ 391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8 w 394"/>
                  <a:gd name="T21" fmla="*/ 385 h 394"/>
                  <a:gd name="T22" fmla="*/ 104 w 394"/>
                  <a:gd name="T23" fmla="*/ 371 h 394"/>
                  <a:gd name="T24" fmla="*/ 71 w 394"/>
                  <a:gd name="T25" fmla="*/ 349 h 394"/>
                  <a:gd name="T26" fmla="*/ 45 w 394"/>
                  <a:gd name="T27" fmla="*/ 323 h 394"/>
                  <a:gd name="T28" fmla="*/ 23 w 394"/>
                  <a:gd name="T29" fmla="*/ 290 h 394"/>
                  <a:gd name="T30" fmla="*/ 9 w 394"/>
                  <a:gd name="T31" fmla="*/ 256 h 394"/>
                  <a:gd name="T32" fmla="*/ 1 w 394"/>
                  <a:gd name="T33" fmla="*/ 217 h 394"/>
                  <a:gd name="T34" fmla="*/ 0 w 394"/>
                  <a:gd name="T35" fmla="*/ 197 h 394"/>
                  <a:gd name="T36" fmla="*/ 3 w 394"/>
                  <a:gd name="T37" fmla="*/ 157 h 394"/>
                  <a:gd name="T38" fmla="*/ 14 w 394"/>
                  <a:gd name="T39" fmla="*/ 121 h 394"/>
                  <a:gd name="T40" fmla="*/ 32 w 394"/>
                  <a:gd name="T41" fmla="*/ 88 h 394"/>
                  <a:gd name="T42" fmla="*/ 58 w 394"/>
                  <a:gd name="T43" fmla="*/ 59 h 394"/>
                  <a:gd name="T44" fmla="*/ 87 w 394"/>
                  <a:gd name="T45" fmla="*/ 33 h 394"/>
                  <a:gd name="T46" fmla="*/ 120 w 394"/>
                  <a:gd name="T47" fmla="*/ 15 h 394"/>
                  <a:gd name="T48" fmla="*/ 156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8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6"/>
                    </a:lnTo>
                    <a:lnTo>
                      <a:pt x="379" y="274"/>
                    </a:lnTo>
                    <a:lnTo>
                      <a:pt x="370" y="290"/>
                    </a:lnTo>
                    <a:lnTo>
                      <a:pt x="361" y="307"/>
                    </a:lnTo>
                    <a:lnTo>
                      <a:pt x="348" y="323"/>
                    </a:lnTo>
                    <a:lnTo>
                      <a:pt x="335" y="336"/>
                    </a:lnTo>
                    <a:lnTo>
                      <a:pt x="323" y="349"/>
                    </a:lnTo>
                    <a:lnTo>
                      <a:pt x="306" y="361"/>
                    </a:lnTo>
                    <a:lnTo>
                      <a:pt x="290" y="371"/>
                    </a:lnTo>
                    <a:lnTo>
                      <a:pt x="273" y="380"/>
                    </a:lnTo>
                    <a:lnTo>
                      <a:pt x="255" y="385"/>
                    </a:lnTo>
                    <a:lnTo>
                      <a:pt x="237" y="391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6" y="391"/>
                    </a:lnTo>
                    <a:lnTo>
                      <a:pt x="138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7" y="361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5" y="323"/>
                    </a:lnTo>
                    <a:lnTo>
                      <a:pt x="32" y="307"/>
                    </a:lnTo>
                    <a:lnTo>
                      <a:pt x="23" y="290"/>
                    </a:lnTo>
                    <a:lnTo>
                      <a:pt x="14" y="274"/>
                    </a:lnTo>
                    <a:lnTo>
                      <a:pt x="9" y="256"/>
                    </a:lnTo>
                    <a:lnTo>
                      <a:pt x="3" y="237"/>
                    </a:lnTo>
                    <a:lnTo>
                      <a:pt x="1" y="217"/>
                    </a:lnTo>
                    <a:lnTo>
                      <a:pt x="0" y="197"/>
                    </a:lnTo>
                    <a:lnTo>
                      <a:pt x="1" y="177"/>
                    </a:lnTo>
                    <a:lnTo>
                      <a:pt x="3" y="157"/>
                    </a:lnTo>
                    <a:lnTo>
                      <a:pt x="9" y="139"/>
                    </a:lnTo>
                    <a:lnTo>
                      <a:pt x="14" y="121"/>
                    </a:lnTo>
                    <a:lnTo>
                      <a:pt x="23" y="104"/>
                    </a:lnTo>
                    <a:lnTo>
                      <a:pt x="32" y="88"/>
                    </a:lnTo>
                    <a:lnTo>
                      <a:pt x="45" y="71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7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8" y="9"/>
                    </a:lnTo>
                    <a:lnTo>
                      <a:pt x="156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9"/>
                    </a:lnTo>
                    <a:lnTo>
                      <a:pt x="273" y="15"/>
                    </a:lnTo>
                    <a:lnTo>
                      <a:pt x="290" y="24"/>
                    </a:lnTo>
                    <a:lnTo>
                      <a:pt x="306" y="33"/>
                    </a:lnTo>
                    <a:lnTo>
                      <a:pt x="323" y="46"/>
                    </a:lnTo>
                    <a:lnTo>
                      <a:pt x="335" y="59"/>
                    </a:lnTo>
                    <a:lnTo>
                      <a:pt x="348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79" y="121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71742" name="Group 32"/>
              <p:cNvGrpSpPr>
                <a:grpSpLocks/>
              </p:cNvGrpSpPr>
              <p:nvPr/>
            </p:nvGrpSpPr>
            <p:grpSpPr bwMode="auto">
              <a:xfrm>
                <a:off x="2541" y="2052"/>
                <a:ext cx="1108" cy="588"/>
                <a:chOff x="2541" y="2052"/>
                <a:chExt cx="1108" cy="588"/>
              </a:xfrm>
            </p:grpSpPr>
            <p:sp>
              <p:nvSpPr>
                <p:cNvPr id="71748" name="Rectangle 33"/>
                <p:cNvSpPr>
                  <a:spLocks noChangeArrowheads="1"/>
                </p:cNvSpPr>
                <p:nvPr/>
              </p:nvSpPr>
              <p:spPr bwMode="auto">
                <a:xfrm>
                  <a:off x="2738" y="2274"/>
                  <a:ext cx="526" cy="145"/>
                </a:xfrm>
                <a:prstGeom prst="rect">
                  <a:avLst/>
                </a:prstGeom>
                <a:gradFill rotWithShape="1">
                  <a:gsLst>
                    <a:gs pos="0">
                      <a:srgbClr val="9E9E9E"/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endParaRPr>
                </a:p>
              </p:txBody>
            </p:sp>
            <p:sp>
              <p:nvSpPr>
                <p:cNvPr id="71749" name="Freeform 34"/>
                <p:cNvSpPr>
                  <a:spLocks/>
                </p:cNvSpPr>
                <p:nvPr/>
              </p:nvSpPr>
              <p:spPr bwMode="auto">
                <a:xfrm>
                  <a:off x="2541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1 w 394"/>
                    <a:gd name="T3" fmla="*/ 238 h 395"/>
                    <a:gd name="T4" fmla="*/ 380 w 394"/>
                    <a:gd name="T5" fmla="*/ 274 h 395"/>
                    <a:gd name="T6" fmla="*/ 362 w 394"/>
                    <a:gd name="T7" fmla="*/ 307 h 395"/>
                    <a:gd name="T8" fmla="*/ 336 w 394"/>
                    <a:gd name="T9" fmla="*/ 336 h 395"/>
                    <a:gd name="T10" fmla="*/ 307 w 394"/>
                    <a:gd name="T11" fmla="*/ 362 h 395"/>
                    <a:gd name="T12" fmla="*/ 274 w 394"/>
                    <a:gd name="T13" fmla="*/ 380 h 395"/>
                    <a:gd name="T14" fmla="*/ 238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6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5 w 394"/>
                    <a:gd name="T39" fmla="*/ 121 h 395"/>
                    <a:gd name="T40" fmla="*/ 33 w 394"/>
                    <a:gd name="T41" fmla="*/ 88 h 395"/>
                    <a:gd name="T42" fmla="*/ 59 w 394"/>
                    <a:gd name="T43" fmla="*/ 59 h 395"/>
                    <a:gd name="T44" fmla="*/ 88 w 394"/>
                    <a:gd name="T45" fmla="*/ 33 h 395"/>
                    <a:gd name="T46" fmla="*/ 121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6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9 w 394"/>
                    <a:gd name="T61" fmla="*/ 72 h 395"/>
                    <a:gd name="T62" fmla="*/ 371 w 394"/>
                    <a:gd name="T63" fmla="*/ 104 h 395"/>
                    <a:gd name="T64" fmla="*/ 385 w 394"/>
                    <a:gd name="T65" fmla="*/ 139 h 395"/>
                    <a:gd name="T66" fmla="*/ 393 w 394"/>
                    <a:gd name="T67" fmla="*/ 177 h 395"/>
                    <a:gd name="T68" fmla="*/ 394 w 394"/>
                    <a:gd name="T69" fmla="*/ 198 h 395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394"/>
                    <a:gd name="T106" fmla="*/ 0 h 395"/>
                    <a:gd name="T107" fmla="*/ 394 w 394"/>
                    <a:gd name="T108" fmla="*/ 395 h 395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3" y="218"/>
                      </a:lnTo>
                      <a:lnTo>
                        <a:pt x="391" y="238"/>
                      </a:lnTo>
                      <a:lnTo>
                        <a:pt x="385" y="256"/>
                      </a:lnTo>
                      <a:lnTo>
                        <a:pt x="380" y="274"/>
                      </a:lnTo>
                      <a:lnTo>
                        <a:pt x="371" y="291"/>
                      </a:lnTo>
                      <a:lnTo>
                        <a:pt x="362" y="307"/>
                      </a:lnTo>
                      <a:lnTo>
                        <a:pt x="349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7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6" y="385"/>
                      </a:lnTo>
                      <a:lnTo>
                        <a:pt x="238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1" y="380"/>
                      </a:lnTo>
                      <a:lnTo>
                        <a:pt x="104" y="371"/>
                      </a:lnTo>
                      <a:lnTo>
                        <a:pt x="88" y="362"/>
                      </a:lnTo>
                      <a:lnTo>
                        <a:pt x="71" y="349"/>
                      </a:lnTo>
                      <a:lnTo>
                        <a:pt x="59" y="336"/>
                      </a:lnTo>
                      <a:lnTo>
                        <a:pt x="46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5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5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6" y="72"/>
                      </a:lnTo>
                      <a:lnTo>
                        <a:pt x="59" y="59"/>
                      </a:lnTo>
                      <a:lnTo>
                        <a:pt x="71" y="46"/>
                      </a:lnTo>
                      <a:lnTo>
                        <a:pt x="88" y="33"/>
                      </a:lnTo>
                      <a:lnTo>
                        <a:pt x="104" y="24"/>
                      </a:lnTo>
                      <a:lnTo>
                        <a:pt x="121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8" y="4"/>
                      </a:lnTo>
                      <a:lnTo>
                        <a:pt x="256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7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9" y="72"/>
                      </a:lnTo>
                      <a:lnTo>
                        <a:pt x="362" y="88"/>
                      </a:lnTo>
                      <a:lnTo>
                        <a:pt x="371" y="104"/>
                      </a:lnTo>
                      <a:lnTo>
                        <a:pt x="380" y="121"/>
                      </a:lnTo>
                      <a:lnTo>
                        <a:pt x="385" y="139"/>
                      </a:lnTo>
                      <a:lnTo>
                        <a:pt x="391" y="157"/>
                      </a:lnTo>
                      <a:lnTo>
                        <a:pt x="393" y="177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2E2E2"/>
                    </a:gs>
                    <a:gs pos="100000">
                      <a:srgbClr val="9E9E9E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71750" name="Group 35"/>
                <p:cNvGrpSpPr>
                  <a:grpSpLocks/>
                </p:cNvGrpSpPr>
                <p:nvPr/>
              </p:nvGrpSpPr>
              <p:grpSpPr bwMode="auto">
                <a:xfrm>
                  <a:off x="3061" y="2052"/>
                  <a:ext cx="588" cy="588"/>
                  <a:chOff x="3158" y="2149"/>
                  <a:chExt cx="394" cy="395"/>
                </a:xfrm>
              </p:grpSpPr>
              <p:sp>
                <p:nvSpPr>
                  <p:cNvPr id="71751" name="Freeform 36"/>
                  <p:cNvSpPr>
                    <a:spLocks/>
                  </p:cNvSpPr>
                  <p:nvPr/>
                </p:nvSpPr>
                <p:spPr bwMode="auto">
                  <a:xfrm>
                    <a:off x="3158" y="2149"/>
                    <a:ext cx="394" cy="395"/>
                  </a:xfrm>
                  <a:custGeom>
                    <a:avLst/>
                    <a:gdLst>
                      <a:gd name="T0" fmla="*/ 394 w 394"/>
                      <a:gd name="T1" fmla="*/ 198 h 395"/>
                      <a:gd name="T2" fmla="*/ 390 w 394"/>
                      <a:gd name="T3" fmla="*/ 238 h 395"/>
                      <a:gd name="T4" fmla="*/ 379 w 394"/>
                      <a:gd name="T5" fmla="*/ 274 h 395"/>
                      <a:gd name="T6" fmla="*/ 361 w 394"/>
                      <a:gd name="T7" fmla="*/ 307 h 395"/>
                      <a:gd name="T8" fmla="*/ 336 w 394"/>
                      <a:gd name="T9" fmla="*/ 336 h 395"/>
                      <a:gd name="T10" fmla="*/ 306 w 394"/>
                      <a:gd name="T11" fmla="*/ 362 h 395"/>
                      <a:gd name="T12" fmla="*/ 274 w 394"/>
                      <a:gd name="T13" fmla="*/ 380 h 395"/>
                      <a:gd name="T14" fmla="*/ 237 w 394"/>
                      <a:gd name="T15" fmla="*/ 391 h 395"/>
                      <a:gd name="T16" fmla="*/ 197 w 394"/>
                      <a:gd name="T17" fmla="*/ 395 h 395"/>
                      <a:gd name="T18" fmla="*/ 177 w 394"/>
                      <a:gd name="T19" fmla="*/ 393 h 395"/>
                      <a:gd name="T20" fmla="*/ 139 w 394"/>
                      <a:gd name="T21" fmla="*/ 385 h 395"/>
                      <a:gd name="T22" fmla="*/ 104 w 394"/>
                      <a:gd name="T23" fmla="*/ 371 h 395"/>
                      <a:gd name="T24" fmla="*/ 71 w 394"/>
                      <a:gd name="T25" fmla="*/ 349 h 395"/>
                      <a:gd name="T26" fmla="*/ 45 w 394"/>
                      <a:gd name="T27" fmla="*/ 323 h 395"/>
                      <a:gd name="T28" fmla="*/ 24 w 394"/>
                      <a:gd name="T29" fmla="*/ 291 h 395"/>
                      <a:gd name="T30" fmla="*/ 9 w 394"/>
                      <a:gd name="T31" fmla="*/ 256 h 395"/>
                      <a:gd name="T32" fmla="*/ 2 w 394"/>
                      <a:gd name="T33" fmla="*/ 218 h 395"/>
                      <a:gd name="T34" fmla="*/ 0 w 394"/>
                      <a:gd name="T35" fmla="*/ 198 h 395"/>
                      <a:gd name="T36" fmla="*/ 4 w 394"/>
                      <a:gd name="T37" fmla="*/ 157 h 395"/>
                      <a:gd name="T38" fmla="*/ 14 w 394"/>
                      <a:gd name="T39" fmla="*/ 121 h 395"/>
                      <a:gd name="T40" fmla="*/ 33 w 394"/>
                      <a:gd name="T41" fmla="*/ 88 h 395"/>
                      <a:gd name="T42" fmla="*/ 58 w 394"/>
                      <a:gd name="T43" fmla="*/ 59 h 395"/>
                      <a:gd name="T44" fmla="*/ 87 w 394"/>
                      <a:gd name="T45" fmla="*/ 33 h 395"/>
                      <a:gd name="T46" fmla="*/ 120 w 394"/>
                      <a:gd name="T47" fmla="*/ 15 h 395"/>
                      <a:gd name="T48" fmla="*/ 157 w 394"/>
                      <a:gd name="T49" fmla="*/ 4 h 395"/>
                      <a:gd name="T50" fmla="*/ 197 w 394"/>
                      <a:gd name="T51" fmla="*/ 0 h 395"/>
                      <a:gd name="T52" fmla="*/ 217 w 394"/>
                      <a:gd name="T53" fmla="*/ 2 h 395"/>
                      <a:gd name="T54" fmla="*/ 255 w 394"/>
                      <a:gd name="T55" fmla="*/ 10 h 395"/>
                      <a:gd name="T56" fmla="*/ 290 w 394"/>
                      <a:gd name="T57" fmla="*/ 24 h 395"/>
                      <a:gd name="T58" fmla="*/ 323 w 394"/>
                      <a:gd name="T59" fmla="*/ 46 h 395"/>
                      <a:gd name="T60" fmla="*/ 348 w 394"/>
                      <a:gd name="T61" fmla="*/ 72 h 395"/>
                      <a:gd name="T62" fmla="*/ 370 w 394"/>
                      <a:gd name="T63" fmla="*/ 104 h 395"/>
                      <a:gd name="T64" fmla="*/ 385 w 394"/>
                      <a:gd name="T65" fmla="*/ 139 h 395"/>
                      <a:gd name="T66" fmla="*/ 392 w 394"/>
                      <a:gd name="T67" fmla="*/ 177 h 395"/>
                      <a:gd name="T68" fmla="*/ 394 w 394"/>
                      <a:gd name="T69" fmla="*/ 198 h 395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394"/>
                      <a:gd name="T106" fmla="*/ 0 h 395"/>
                      <a:gd name="T107" fmla="*/ 394 w 394"/>
                      <a:gd name="T108" fmla="*/ 395 h 395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394" h="395">
                        <a:moveTo>
                          <a:pt x="394" y="198"/>
                        </a:moveTo>
                        <a:lnTo>
                          <a:pt x="394" y="198"/>
                        </a:lnTo>
                        <a:lnTo>
                          <a:pt x="392" y="218"/>
                        </a:lnTo>
                        <a:lnTo>
                          <a:pt x="390" y="238"/>
                        </a:lnTo>
                        <a:lnTo>
                          <a:pt x="385" y="256"/>
                        </a:lnTo>
                        <a:lnTo>
                          <a:pt x="379" y="274"/>
                        </a:lnTo>
                        <a:lnTo>
                          <a:pt x="370" y="291"/>
                        </a:lnTo>
                        <a:lnTo>
                          <a:pt x="361" y="307"/>
                        </a:lnTo>
                        <a:lnTo>
                          <a:pt x="348" y="323"/>
                        </a:lnTo>
                        <a:lnTo>
                          <a:pt x="336" y="336"/>
                        </a:lnTo>
                        <a:lnTo>
                          <a:pt x="323" y="349"/>
                        </a:lnTo>
                        <a:lnTo>
                          <a:pt x="306" y="362"/>
                        </a:lnTo>
                        <a:lnTo>
                          <a:pt x="290" y="371"/>
                        </a:lnTo>
                        <a:lnTo>
                          <a:pt x="274" y="380"/>
                        </a:lnTo>
                        <a:lnTo>
                          <a:pt x="255" y="385"/>
                        </a:lnTo>
                        <a:lnTo>
                          <a:pt x="237" y="391"/>
                        </a:lnTo>
                        <a:lnTo>
                          <a:pt x="217" y="393"/>
                        </a:lnTo>
                        <a:lnTo>
                          <a:pt x="197" y="395"/>
                        </a:lnTo>
                        <a:lnTo>
                          <a:pt x="177" y="393"/>
                        </a:lnTo>
                        <a:lnTo>
                          <a:pt x="157" y="391"/>
                        </a:lnTo>
                        <a:lnTo>
                          <a:pt x="139" y="385"/>
                        </a:lnTo>
                        <a:lnTo>
                          <a:pt x="120" y="380"/>
                        </a:lnTo>
                        <a:lnTo>
                          <a:pt x="104" y="371"/>
                        </a:lnTo>
                        <a:lnTo>
                          <a:pt x="87" y="362"/>
                        </a:lnTo>
                        <a:lnTo>
                          <a:pt x="71" y="349"/>
                        </a:lnTo>
                        <a:lnTo>
                          <a:pt x="58" y="336"/>
                        </a:lnTo>
                        <a:lnTo>
                          <a:pt x="45" y="323"/>
                        </a:lnTo>
                        <a:lnTo>
                          <a:pt x="33" y="307"/>
                        </a:lnTo>
                        <a:lnTo>
                          <a:pt x="24" y="291"/>
                        </a:lnTo>
                        <a:lnTo>
                          <a:pt x="14" y="274"/>
                        </a:lnTo>
                        <a:lnTo>
                          <a:pt x="9" y="256"/>
                        </a:lnTo>
                        <a:lnTo>
                          <a:pt x="4" y="238"/>
                        </a:lnTo>
                        <a:lnTo>
                          <a:pt x="2" y="218"/>
                        </a:lnTo>
                        <a:lnTo>
                          <a:pt x="0" y="198"/>
                        </a:lnTo>
                        <a:lnTo>
                          <a:pt x="2" y="177"/>
                        </a:lnTo>
                        <a:lnTo>
                          <a:pt x="4" y="157"/>
                        </a:lnTo>
                        <a:lnTo>
                          <a:pt x="9" y="139"/>
                        </a:lnTo>
                        <a:lnTo>
                          <a:pt x="14" y="121"/>
                        </a:lnTo>
                        <a:lnTo>
                          <a:pt x="24" y="104"/>
                        </a:lnTo>
                        <a:lnTo>
                          <a:pt x="33" y="88"/>
                        </a:lnTo>
                        <a:lnTo>
                          <a:pt x="45" y="72"/>
                        </a:lnTo>
                        <a:lnTo>
                          <a:pt x="58" y="59"/>
                        </a:lnTo>
                        <a:lnTo>
                          <a:pt x="71" y="46"/>
                        </a:lnTo>
                        <a:lnTo>
                          <a:pt x="87" y="33"/>
                        </a:lnTo>
                        <a:lnTo>
                          <a:pt x="104" y="24"/>
                        </a:lnTo>
                        <a:lnTo>
                          <a:pt x="120" y="15"/>
                        </a:lnTo>
                        <a:lnTo>
                          <a:pt x="139" y="10"/>
                        </a:lnTo>
                        <a:lnTo>
                          <a:pt x="157" y="4"/>
                        </a:lnTo>
                        <a:lnTo>
                          <a:pt x="177" y="2"/>
                        </a:lnTo>
                        <a:lnTo>
                          <a:pt x="197" y="0"/>
                        </a:lnTo>
                        <a:lnTo>
                          <a:pt x="217" y="2"/>
                        </a:lnTo>
                        <a:lnTo>
                          <a:pt x="237" y="4"/>
                        </a:lnTo>
                        <a:lnTo>
                          <a:pt x="255" y="10"/>
                        </a:lnTo>
                        <a:lnTo>
                          <a:pt x="274" y="15"/>
                        </a:lnTo>
                        <a:lnTo>
                          <a:pt x="290" y="24"/>
                        </a:lnTo>
                        <a:lnTo>
                          <a:pt x="306" y="33"/>
                        </a:lnTo>
                        <a:lnTo>
                          <a:pt x="323" y="46"/>
                        </a:lnTo>
                        <a:lnTo>
                          <a:pt x="336" y="59"/>
                        </a:lnTo>
                        <a:lnTo>
                          <a:pt x="348" y="72"/>
                        </a:lnTo>
                        <a:lnTo>
                          <a:pt x="361" y="88"/>
                        </a:lnTo>
                        <a:lnTo>
                          <a:pt x="370" y="104"/>
                        </a:lnTo>
                        <a:lnTo>
                          <a:pt x="379" y="121"/>
                        </a:lnTo>
                        <a:lnTo>
                          <a:pt x="385" y="139"/>
                        </a:lnTo>
                        <a:lnTo>
                          <a:pt x="390" y="157"/>
                        </a:lnTo>
                        <a:lnTo>
                          <a:pt x="392" y="177"/>
                        </a:lnTo>
                        <a:lnTo>
                          <a:pt x="394" y="19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C8FF"/>
                      </a:gs>
                      <a:gs pos="100000">
                        <a:srgbClr val="004BFF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71752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3198" y="2169"/>
                    <a:ext cx="317" cy="104"/>
                    <a:chOff x="1431" y="1843"/>
                    <a:chExt cx="907" cy="295"/>
                  </a:xfrm>
                </p:grpSpPr>
                <p:sp>
                  <p:nvSpPr>
                    <p:cNvPr id="387110" name="Freeform 38"/>
                    <p:cNvSpPr>
                      <a:spLocks/>
                    </p:cNvSpPr>
                    <p:nvPr/>
                  </p:nvSpPr>
                  <p:spPr bwMode="auto">
                    <a:xfrm>
                      <a:off x="1435" y="1843"/>
                      <a:ext cx="907" cy="295"/>
                    </a:xfrm>
                    <a:custGeom>
                      <a:avLst/>
                      <a:gdLst>
                        <a:gd name="T0" fmla="*/ 0 w 4756"/>
                        <a:gd name="T1" fmla="*/ 1576 h 1576"/>
                        <a:gd name="T2" fmla="*/ 50 w 4756"/>
                        <a:gd name="T3" fmla="*/ 1462 h 1576"/>
                        <a:gd name="T4" fmla="*/ 108 w 4756"/>
                        <a:gd name="T5" fmla="*/ 1350 h 1576"/>
                        <a:gd name="T6" fmla="*/ 170 w 4756"/>
                        <a:gd name="T7" fmla="*/ 1242 h 1576"/>
                        <a:gd name="T8" fmla="*/ 238 w 4756"/>
                        <a:gd name="T9" fmla="*/ 1138 h 1576"/>
                        <a:gd name="T10" fmla="*/ 310 w 4756"/>
                        <a:gd name="T11" fmla="*/ 1036 h 1576"/>
                        <a:gd name="T12" fmla="*/ 386 w 4756"/>
                        <a:gd name="T13" fmla="*/ 940 h 1576"/>
                        <a:gd name="T14" fmla="*/ 468 w 4756"/>
                        <a:gd name="T15" fmla="*/ 846 h 1576"/>
                        <a:gd name="T16" fmla="*/ 552 w 4756"/>
                        <a:gd name="T17" fmla="*/ 756 h 1576"/>
                        <a:gd name="T18" fmla="*/ 596 w 4756"/>
                        <a:gd name="T19" fmla="*/ 712 h 1576"/>
                        <a:gd name="T20" fmla="*/ 688 w 4756"/>
                        <a:gd name="T21" fmla="*/ 630 h 1576"/>
                        <a:gd name="T22" fmla="*/ 784 w 4756"/>
                        <a:gd name="T23" fmla="*/ 550 h 1576"/>
                        <a:gd name="T24" fmla="*/ 884 w 4756"/>
                        <a:gd name="T25" fmla="*/ 476 h 1576"/>
                        <a:gd name="T26" fmla="*/ 986 w 4756"/>
                        <a:gd name="T27" fmla="*/ 406 h 1576"/>
                        <a:gd name="T28" fmla="*/ 1092 w 4756"/>
                        <a:gd name="T29" fmla="*/ 342 h 1576"/>
                        <a:gd name="T30" fmla="*/ 1202 w 4756"/>
                        <a:gd name="T31" fmla="*/ 282 h 1576"/>
                        <a:gd name="T32" fmla="*/ 1316 w 4756"/>
                        <a:gd name="T33" fmla="*/ 228 h 1576"/>
                        <a:gd name="T34" fmla="*/ 1374 w 4756"/>
                        <a:gd name="T35" fmla="*/ 202 h 1576"/>
                        <a:gd name="T36" fmla="*/ 1490 w 4756"/>
                        <a:gd name="T37" fmla="*/ 156 h 1576"/>
                        <a:gd name="T38" fmla="*/ 1610 w 4756"/>
                        <a:gd name="T39" fmla="*/ 116 h 1576"/>
                        <a:gd name="T40" fmla="*/ 1732 w 4756"/>
                        <a:gd name="T41" fmla="*/ 80 h 1576"/>
                        <a:gd name="T42" fmla="*/ 1858 w 4756"/>
                        <a:gd name="T43" fmla="*/ 52 h 1576"/>
                        <a:gd name="T44" fmla="*/ 1984 w 4756"/>
                        <a:gd name="T45" fmla="*/ 30 h 1576"/>
                        <a:gd name="T46" fmla="*/ 2114 w 4756"/>
                        <a:gd name="T47" fmla="*/ 12 h 1576"/>
                        <a:gd name="T48" fmla="*/ 2246 w 4756"/>
                        <a:gd name="T49" fmla="*/ 2 h 1576"/>
                        <a:gd name="T50" fmla="*/ 2378 w 4756"/>
                        <a:gd name="T51" fmla="*/ 0 h 1576"/>
                        <a:gd name="T52" fmla="*/ 2444 w 4756"/>
                        <a:gd name="T53" fmla="*/ 0 h 1576"/>
                        <a:gd name="T54" fmla="*/ 2576 w 4756"/>
                        <a:gd name="T55" fmla="*/ 8 h 1576"/>
                        <a:gd name="T56" fmla="*/ 2706 w 4756"/>
                        <a:gd name="T57" fmla="*/ 20 h 1576"/>
                        <a:gd name="T58" fmla="*/ 2834 w 4756"/>
                        <a:gd name="T59" fmla="*/ 40 h 1576"/>
                        <a:gd name="T60" fmla="*/ 2962 w 4756"/>
                        <a:gd name="T61" fmla="*/ 66 h 1576"/>
                        <a:gd name="T62" fmla="*/ 3084 w 4756"/>
                        <a:gd name="T63" fmla="*/ 98 h 1576"/>
                        <a:gd name="T64" fmla="*/ 3206 w 4756"/>
                        <a:gd name="T65" fmla="*/ 136 h 1576"/>
                        <a:gd name="T66" fmla="*/ 3324 w 4756"/>
                        <a:gd name="T67" fmla="*/ 178 h 1576"/>
                        <a:gd name="T68" fmla="*/ 3382 w 4756"/>
                        <a:gd name="T69" fmla="*/ 202 h 1576"/>
                        <a:gd name="T70" fmla="*/ 3498 w 4756"/>
                        <a:gd name="T71" fmla="*/ 254 h 1576"/>
                        <a:gd name="T72" fmla="*/ 3608 w 4756"/>
                        <a:gd name="T73" fmla="*/ 312 h 1576"/>
                        <a:gd name="T74" fmla="*/ 3716 w 4756"/>
                        <a:gd name="T75" fmla="*/ 374 h 1576"/>
                        <a:gd name="T76" fmla="*/ 3822 w 4756"/>
                        <a:gd name="T77" fmla="*/ 440 h 1576"/>
                        <a:gd name="T78" fmla="*/ 3922 w 4756"/>
                        <a:gd name="T79" fmla="*/ 512 h 1576"/>
                        <a:gd name="T80" fmla="*/ 4020 w 4756"/>
                        <a:gd name="T81" fmla="*/ 590 h 1576"/>
                        <a:gd name="T82" fmla="*/ 4114 w 4756"/>
                        <a:gd name="T83" fmla="*/ 670 h 1576"/>
                        <a:gd name="T84" fmla="*/ 4204 w 4756"/>
                        <a:gd name="T85" fmla="*/ 756 h 1576"/>
                        <a:gd name="T86" fmla="*/ 4246 w 4756"/>
                        <a:gd name="T87" fmla="*/ 800 h 1576"/>
                        <a:gd name="T88" fmla="*/ 4330 w 4756"/>
                        <a:gd name="T89" fmla="*/ 892 h 1576"/>
                        <a:gd name="T90" fmla="*/ 4410 w 4756"/>
                        <a:gd name="T91" fmla="*/ 988 h 1576"/>
                        <a:gd name="T92" fmla="*/ 4484 w 4756"/>
                        <a:gd name="T93" fmla="*/ 1086 h 1576"/>
                        <a:gd name="T94" fmla="*/ 4552 w 4756"/>
                        <a:gd name="T95" fmla="*/ 1190 h 1576"/>
                        <a:gd name="T96" fmla="*/ 4618 w 4756"/>
                        <a:gd name="T97" fmla="*/ 1296 h 1576"/>
                        <a:gd name="T98" fmla="*/ 4678 w 4756"/>
                        <a:gd name="T99" fmla="*/ 1406 h 1576"/>
                        <a:gd name="T100" fmla="*/ 4732 w 4756"/>
                        <a:gd name="T101" fmla="*/ 1518 h 1576"/>
                        <a:gd name="T102" fmla="*/ 0 w 4756"/>
                        <a:gd name="T103" fmla="*/ 1576 h 15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</a:cxnLst>
                      <a:rect l="0" t="0" r="r" b="b"/>
                      <a:pathLst>
                        <a:path w="4756" h="1576">
                          <a:moveTo>
                            <a:pt x="0" y="1576"/>
                          </a:moveTo>
                          <a:lnTo>
                            <a:pt x="0" y="1576"/>
                          </a:lnTo>
                          <a:lnTo>
                            <a:pt x="24" y="1518"/>
                          </a:lnTo>
                          <a:lnTo>
                            <a:pt x="50" y="1462"/>
                          </a:lnTo>
                          <a:lnTo>
                            <a:pt x="78" y="1406"/>
                          </a:lnTo>
                          <a:lnTo>
                            <a:pt x="108" y="1350"/>
                          </a:lnTo>
                          <a:lnTo>
                            <a:pt x="138" y="1296"/>
                          </a:lnTo>
                          <a:lnTo>
                            <a:pt x="170" y="1242"/>
                          </a:lnTo>
                          <a:lnTo>
                            <a:pt x="204" y="1190"/>
                          </a:lnTo>
                          <a:lnTo>
                            <a:pt x="238" y="1138"/>
                          </a:lnTo>
                          <a:lnTo>
                            <a:pt x="272" y="1086"/>
                          </a:lnTo>
                          <a:lnTo>
                            <a:pt x="310" y="1036"/>
                          </a:lnTo>
                          <a:lnTo>
                            <a:pt x="348" y="988"/>
                          </a:lnTo>
                          <a:lnTo>
                            <a:pt x="386" y="940"/>
                          </a:lnTo>
                          <a:lnTo>
                            <a:pt x="426" y="892"/>
                          </a:lnTo>
                          <a:lnTo>
                            <a:pt x="468" y="846"/>
                          </a:lnTo>
                          <a:lnTo>
                            <a:pt x="510" y="800"/>
                          </a:lnTo>
                          <a:lnTo>
                            <a:pt x="552" y="756"/>
                          </a:lnTo>
                          <a:lnTo>
                            <a:pt x="552" y="756"/>
                          </a:lnTo>
                          <a:lnTo>
                            <a:pt x="596" y="712"/>
                          </a:lnTo>
                          <a:lnTo>
                            <a:pt x="642" y="670"/>
                          </a:lnTo>
                          <a:lnTo>
                            <a:pt x="688" y="630"/>
                          </a:lnTo>
                          <a:lnTo>
                            <a:pt x="736" y="590"/>
                          </a:lnTo>
                          <a:lnTo>
                            <a:pt x="784" y="550"/>
                          </a:lnTo>
                          <a:lnTo>
                            <a:pt x="834" y="512"/>
                          </a:lnTo>
                          <a:lnTo>
                            <a:pt x="884" y="476"/>
                          </a:lnTo>
                          <a:lnTo>
                            <a:pt x="934" y="440"/>
                          </a:lnTo>
                          <a:lnTo>
                            <a:pt x="986" y="406"/>
                          </a:lnTo>
                          <a:lnTo>
                            <a:pt x="1040" y="374"/>
                          </a:lnTo>
                          <a:lnTo>
                            <a:pt x="1092" y="342"/>
                          </a:lnTo>
                          <a:lnTo>
                            <a:pt x="1148" y="312"/>
                          </a:lnTo>
                          <a:lnTo>
                            <a:pt x="1202" y="282"/>
                          </a:lnTo>
                          <a:lnTo>
                            <a:pt x="1258" y="254"/>
                          </a:lnTo>
                          <a:lnTo>
                            <a:pt x="1316" y="228"/>
                          </a:lnTo>
                          <a:lnTo>
                            <a:pt x="1374" y="202"/>
                          </a:lnTo>
                          <a:lnTo>
                            <a:pt x="1374" y="202"/>
                          </a:lnTo>
                          <a:lnTo>
                            <a:pt x="1432" y="178"/>
                          </a:lnTo>
                          <a:lnTo>
                            <a:pt x="1490" y="156"/>
                          </a:lnTo>
                          <a:lnTo>
                            <a:pt x="1550" y="136"/>
                          </a:lnTo>
                          <a:lnTo>
                            <a:pt x="1610" y="116"/>
                          </a:lnTo>
                          <a:lnTo>
                            <a:pt x="1672" y="98"/>
                          </a:lnTo>
                          <a:lnTo>
                            <a:pt x="1732" y="80"/>
                          </a:lnTo>
                          <a:lnTo>
                            <a:pt x="1794" y="66"/>
                          </a:lnTo>
                          <a:lnTo>
                            <a:pt x="1858" y="52"/>
                          </a:lnTo>
                          <a:lnTo>
                            <a:pt x="1922" y="40"/>
                          </a:lnTo>
                          <a:lnTo>
                            <a:pt x="1984" y="30"/>
                          </a:lnTo>
                          <a:lnTo>
                            <a:pt x="2050" y="20"/>
                          </a:lnTo>
                          <a:lnTo>
                            <a:pt x="2114" y="12"/>
                          </a:lnTo>
                          <a:lnTo>
                            <a:pt x="2180" y="8"/>
                          </a:lnTo>
                          <a:lnTo>
                            <a:pt x="2246" y="2"/>
                          </a:lnTo>
                          <a:lnTo>
                            <a:pt x="2312" y="0"/>
                          </a:lnTo>
                          <a:lnTo>
                            <a:pt x="2378" y="0"/>
                          </a:lnTo>
                          <a:lnTo>
                            <a:pt x="2378" y="0"/>
                          </a:lnTo>
                          <a:lnTo>
                            <a:pt x="2444" y="0"/>
                          </a:lnTo>
                          <a:lnTo>
                            <a:pt x="2510" y="2"/>
                          </a:lnTo>
                          <a:lnTo>
                            <a:pt x="2576" y="8"/>
                          </a:lnTo>
                          <a:lnTo>
                            <a:pt x="2642" y="12"/>
                          </a:lnTo>
                          <a:lnTo>
                            <a:pt x="2706" y="20"/>
                          </a:lnTo>
                          <a:lnTo>
                            <a:pt x="2772" y="30"/>
                          </a:lnTo>
                          <a:lnTo>
                            <a:pt x="2834" y="40"/>
                          </a:lnTo>
                          <a:lnTo>
                            <a:pt x="2898" y="52"/>
                          </a:lnTo>
                          <a:lnTo>
                            <a:pt x="2962" y="66"/>
                          </a:lnTo>
                          <a:lnTo>
                            <a:pt x="3024" y="80"/>
                          </a:lnTo>
                          <a:lnTo>
                            <a:pt x="3084" y="98"/>
                          </a:lnTo>
                          <a:lnTo>
                            <a:pt x="3146" y="116"/>
                          </a:lnTo>
                          <a:lnTo>
                            <a:pt x="3206" y="136"/>
                          </a:lnTo>
                          <a:lnTo>
                            <a:pt x="3266" y="156"/>
                          </a:lnTo>
                          <a:lnTo>
                            <a:pt x="3324" y="178"/>
                          </a:lnTo>
                          <a:lnTo>
                            <a:pt x="3382" y="202"/>
                          </a:lnTo>
                          <a:lnTo>
                            <a:pt x="3382" y="202"/>
                          </a:lnTo>
                          <a:lnTo>
                            <a:pt x="3440" y="228"/>
                          </a:lnTo>
                          <a:lnTo>
                            <a:pt x="3498" y="254"/>
                          </a:lnTo>
                          <a:lnTo>
                            <a:pt x="3554" y="282"/>
                          </a:lnTo>
                          <a:lnTo>
                            <a:pt x="3608" y="312"/>
                          </a:lnTo>
                          <a:lnTo>
                            <a:pt x="3664" y="342"/>
                          </a:lnTo>
                          <a:lnTo>
                            <a:pt x="3716" y="374"/>
                          </a:lnTo>
                          <a:lnTo>
                            <a:pt x="3770" y="406"/>
                          </a:lnTo>
                          <a:lnTo>
                            <a:pt x="3822" y="440"/>
                          </a:lnTo>
                          <a:lnTo>
                            <a:pt x="3872" y="476"/>
                          </a:lnTo>
                          <a:lnTo>
                            <a:pt x="3922" y="512"/>
                          </a:lnTo>
                          <a:lnTo>
                            <a:pt x="3972" y="550"/>
                          </a:lnTo>
                          <a:lnTo>
                            <a:pt x="4020" y="590"/>
                          </a:lnTo>
                          <a:lnTo>
                            <a:pt x="4068" y="630"/>
                          </a:lnTo>
                          <a:lnTo>
                            <a:pt x="4114" y="670"/>
                          </a:lnTo>
                          <a:lnTo>
                            <a:pt x="4160" y="712"/>
                          </a:lnTo>
                          <a:lnTo>
                            <a:pt x="4204" y="756"/>
                          </a:lnTo>
                          <a:lnTo>
                            <a:pt x="4204" y="756"/>
                          </a:lnTo>
                          <a:lnTo>
                            <a:pt x="4246" y="800"/>
                          </a:lnTo>
                          <a:lnTo>
                            <a:pt x="4288" y="846"/>
                          </a:lnTo>
                          <a:lnTo>
                            <a:pt x="4330" y="892"/>
                          </a:lnTo>
                          <a:lnTo>
                            <a:pt x="4370" y="940"/>
                          </a:lnTo>
                          <a:lnTo>
                            <a:pt x="4410" y="988"/>
                          </a:lnTo>
                          <a:lnTo>
                            <a:pt x="4446" y="1036"/>
                          </a:lnTo>
                          <a:lnTo>
                            <a:pt x="4484" y="1086"/>
                          </a:lnTo>
                          <a:lnTo>
                            <a:pt x="4518" y="1138"/>
                          </a:lnTo>
                          <a:lnTo>
                            <a:pt x="4552" y="1190"/>
                          </a:lnTo>
                          <a:lnTo>
                            <a:pt x="4586" y="1242"/>
                          </a:lnTo>
                          <a:lnTo>
                            <a:pt x="4618" y="1296"/>
                          </a:lnTo>
                          <a:lnTo>
                            <a:pt x="4648" y="1350"/>
                          </a:lnTo>
                          <a:lnTo>
                            <a:pt x="4678" y="1406"/>
                          </a:lnTo>
                          <a:lnTo>
                            <a:pt x="4706" y="1462"/>
                          </a:lnTo>
                          <a:lnTo>
                            <a:pt x="4732" y="1518"/>
                          </a:lnTo>
                          <a:lnTo>
                            <a:pt x="4756" y="1576"/>
                          </a:lnTo>
                          <a:lnTo>
                            <a:pt x="0" y="157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1">
                            <a:alpha val="75000"/>
                          </a:schemeClr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  <a:alpha val="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/>
                  </p:spPr>
                  <p:txBody>
                    <a:bodyPr wrap="none" anchor="ctr"/>
                    <a:lstStyle/>
                    <a:p>
                      <a:pPr latinLnBrk="1">
                        <a:defRPr/>
                      </a:pPr>
                      <a:endParaRPr kumimoji="1" lang="zh-CN" altLang="en-US">
                        <a:solidFill>
                          <a:srgbClr val="000000"/>
                        </a:solidFill>
                        <a:latin typeface="굴림" charset="-127"/>
                        <a:ea typeface="굴림" charset="-127"/>
                      </a:endParaRPr>
                    </a:p>
                  </p:txBody>
                </p:sp>
                <p:sp>
                  <p:nvSpPr>
                    <p:cNvPr id="71754" name="Oval 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71" y="1843"/>
                      <a:ext cx="227" cy="20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67ABF5">
                            <a:alpha val="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latinLnBrk="1"/>
                      <a:endParaRPr kumimoji="1" lang="zh-CN" altLang="en-US">
                        <a:solidFill>
                          <a:srgbClr val="000000"/>
                        </a:solidFill>
                        <a:latin typeface="굴림" pitchFamily="34" charset="-127"/>
                        <a:ea typeface="굴림" pitchFamily="34" charset="-127"/>
                      </a:endParaRPr>
                    </a:p>
                  </p:txBody>
                </p:sp>
              </p:grpSp>
            </p:grpSp>
          </p:grpSp>
          <p:grpSp>
            <p:nvGrpSpPr>
              <p:cNvPr id="71743" name="Group 40"/>
              <p:cNvGrpSpPr>
                <a:grpSpLocks/>
              </p:cNvGrpSpPr>
              <p:nvPr/>
            </p:nvGrpSpPr>
            <p:grpSpPr bwMode="auto">
              <a:xfrm>
                <a:off x="1447" y="2106"/>
                <a:ext cx="480" cy="480"/>
                <a:chOff x="1581" y="2149"/>
                <a:chExt cx="394" cy="395"/>
              </a:xfrm>
            </p:grpSpPr>
            <p:sp>
              <p:nvSpPr>
                <p:cNvPr id="71744" name="Freeform 41"/>
                <p:cNvSpPr>
                  <a:spLocks/>
                </p:cNvSpPr>
                <p:nvPr/>
              </p:nvSpPr>
              <p:spPr bwMode="auto">
                <a:xfrm>
                  <a:off x="1581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1 w 394"/>
                    <a:gd name="T3" fmla="*/ 238 h 395"/>
                    <a:gd name="T4" fmla="*/ 380 w 394"/>
                    <a:gd name="T5" fmla="*/ 274 h 395"/>
                    <a:gd name="T6" fmla="*/ 362 w 394"/>
                    <a:gd name="T7" fmla="*/ 307 h 395"/>
                    <a:gd name="T8" fmla="*/ 336 w 394"/>
                    <a:gd name="T9" fmla="*/ 336 h 395"/>
                    <a:gd name="T10" fmla="*/ 307 w 394"/>
                    <a:gd name="T11" fmla="*/ 362 h 395"/>
                    <a:gd name="T12" fmla="*/ 274 w 394"/>
                    <a:gd name="T13" fmla="*/ 380 h 395"/>
                    <a:gd name="T14" fmla="*/ 238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6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5 w 394"/>
                    <a:gd name="T39" fmla="*/ 121 h 395"/>
                    <a:gd name="T40" fmla="*/ 33 w 394"/>
                    <a:gd name="T41" fmla="*/ 88 h 395"/>
                    <a:gd name="T42" fmla="*/ 59 w 394"/>
                    <a:gd name="T43" fmla="*/ 59 h 395"/>
                    <a:gd name="T44" fmla="*/ 88 w 394"/>
                    <a:gd name="T45" fmla="*/ 33 h 395"/>
                    <a:gd name="T46" fmla="*/ 121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6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9 w 394"/>
                    <a:gd name="T61" fmla="*/ 72 h 395"/>
                    <a:gd name="T62" fmla="*/ 371 w 394"/>
                    <a:gd name="T63" fmla="*/ 104 h 395"/>
                    <a:gd name="T64" fmla="*/ 385 w 394"/>
                    <a:gd name="T65" fmla="*/ 139 h 395"/>
                    <a:gd name="T66" fmla="*/ 393 w 394"/>
                    <a:gd name="T67" fmla="*/ 177 h 395"/>
                    <a:gd name="T68" fmla="*/ 394 w 394"/>
                    <a:gd name="T69" fmla="*/ 198 h 395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394"/>
                    <a:gd name="T106" fmla="*/ 0 h 395"/>
                    <a:gd name="T107" fmla="*/ 394 w 394"/>
                    <a:gd name="T108" fmla="*/ 395 h 395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3" y="218"/>
                      </a:lnTo>
                      <a:lnTo>
                        <a:pt x="391" y="238"/>
                      </a:lnTo>
                      <a:lnTo>
                        <a:pt x="385" y="256"/>
                      </a:lnTo>
                      <a:lnTo>
                        <a:pt x="380" y="274"/>
                      </a:lnTo>
                      <a:lnTo>
                        <a:pt x="371" y="291"/>
                      </a:lnTo>
                      <a:lnTo>
                        <a:pt x="362" y="307"/>
                      </a:lnTo>
                      <a:lnTo>
                        <a:pt x="349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7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6" y="385"/>
                      </a:lnTo>
                      <a:lnTo>
                        <a:pt x="238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1" y="380"/>
                      </a:lnTo>
                      <a:lnTo>
                        <a:pt x="104" y="371"/>
                      </a:lnTo>
                      <a:lnTo>
                        <a:pt x="88" y="362"/>
                      </a:lnTo>
                      <a:lnTo>
                        <a:pt x="71" y="349"/>
                      </a:lnTo>
                      <a:lnTo>
                        <a:pt x="59" y="336"/>
                      </a:lnTo>
                      <a:lnTo>
                        <a:pt x="46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5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5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6" y="72"/>
                      </a:lnTo>
                      <a:lnTo>
                        <a:pt x="59" y="59"/>
                      </a:lnTo>
                      <a:lnTo>
                        <a:pt x="71" y="46"/>
                      </a:lnTo>
                      <a:lnTo>
                        <a:pt x="88" y="33"/>
                      </a:lnTo>
                      <a:lnTo>
                        <a:pt x="104" y="24"/>
                      </a:lnTo>
                      <a:lnTo>
                        <a:pt x="121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8" y="4"/>
                      </a:lnTo>
                      <a:lnTo>
                        <a:pt x="256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7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9" y="72"/>
                      </a:lnTo>
                      <a:lnTo>
                        <a:pt x="362" y="88"/>
                      </a:lnTo>
                      <a:lnTo>
                        <a:pt x="371" y="104"/>
                      </a:lnTo>
                      <a:lnTo>
                        <a:pt x="380" y="121"/>
                      </a:lnTo>
                      <a:lnTo>
                        <a:pt x="385" y="139"/>
                      </a:lnTo>
                      <a:lnTo>
                        <a:pt x="391" y="157"/>
                      </a:lnTo>
                      <a:lnTo>
                        <a:pt x="393" y="177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800"/>
                    </a:gs>
                    <a:gs pos="100000">
                      <a:srgbClr val="FF64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71745" name="Group 42"/>
                <p:cNvGrpSpPr>
                  <a:grpSpLocks/>
                </p:cNvGrpSpPr>
                <p:nvPr/>
              </p:nvGrpSpPr>
              <p:grpSpPr bwMode="auto">
                <a:xfrm>
                  <a:off x="1619" y="2169"/>
                  <a:ext cx="317" cy="104"/>
                  <a:chOff x="1431" y="1843"/>
                  <a:chExt cx="907" cy="295"/>
                </a:xfrm>
              </p:grpSpPr>
              <p:sp>
                <p:nvSpPr>
                  <p:cNvPr id="387115" name="Freeform 43"/>
                  <p:cNvSpPr>
                    <a:spLocks/>
                  </p:cNvSpPr>
                  <p:nvPr/>
                </p:nvSpPr>
                <p:spPr bwMode="auto">
                  <a:xfrm>
                    <a:off x="1430" y="1842"/>
                    <a:ext cx="907" cy="296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pPr latinLnBrk="1">
                      <a:defRPr/>
                    </a:pPr>
                    <a:endParaRPr kumimoji="1" lang="zh-CN" altLang="en-US">
                      <a:solidFill>
                        <a:srgbClr val="000000"/>
                      </a:solidFill>
                      <a:latin typeface="굴림" charset="-127"/>
                      <a:ea typeface="굴림" charset="-127"/>
                    </a:endParaRPr>
                  </a:p>
                </p:txBody>
              </p:sp>
              <p:sp>
                <p:nvSpPr>
                  <p:cNvPr id="71747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>
                      <a:solidFill>
                        <a:srgbClr val="000000"/>
                      </a:solidFill>
                      <a:latin typeface="굴림" pitchFamily="34" charset="-127"/>
                      <a:ea typeface="굴림" pitchFamily="34" charset="-127"/>
                    </a:endParaRPr>
                  </a:p>
                </p:txBody>
              </p:sp>
            </p:grpSp>
          </p:grpSp>
        </p:grpSp>
        <p:grpSp>
          <p:nvGrpSpPr>
            <p:cNvPr id="71686" name="Group 45"/>
            <p:cNvGrpSpPr>
              <a:grpSpLocks/>
            </p:cNvGrpSpPr>
            <p:nvPr/>
          </p:nvGrpSpPr>
          <p:grpSpPr bwMode="auto">
            <a:xfrm>
              <a:off x="3016" y="1026"/>
              <a:ext cx="607" cy="674"/>
              <a:chOff x="3963" y="1690"/>
              <a:chExt cx="1182" cy="1313"/>
            </a:xfrm>
          </p:grpSpPr>
          <p:sp>
            <p:nvSpPr>
              <p:cNvPr id="71705" name="Rectangle 46"/>
              <p:cNvSpPr>
                <a:spLocks noChangeArrowheads="1"/>
              </p:cNvSpPr>
              <p:nvPr/>
            </p:nvSpPr>
            <p:spPr bwMode="auto">
              <a:xfrm rot="-3600000">
                <a:off x="4554" y="2055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06" name="Rectangle 47"/>
              <p:cNvSpPr>
                <a:spLocks noChangeArrowheads="1"/>
              </p:cNvSpPr>
              <p:nvPr/>
            </p:nvSpPr>
            <p:spPr bwMode="auto">
              <a:xfrm rot="3600000">
                <a:off x="4554" y="2509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07" name="Rectangle 48"/>
              <p:cNvSpPr>
                <a:spLocks noChangeArrowheads="1"/>
              </p:cNvSpPr>
              <p:nvPr/>
            </p:nvSpPr>
            <p:spPr bwMode="auto">
              <a:xfrm>
                <a:off x="4160" y="2274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708" name="Freeform 49"/>
              <p:cNvSpPr>
                <a:spLocks/>
              </p:cNvSpPr>
              <p:nvPr/>
            </p:nvSpPr>
            <p:spPr bwMode="auto">
              <a:xfrm>
                <a:off x="4751" y="1690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1 w 394"/>
                  <a:gd name="T3" fmla="*/ 237 h 394"/>
                  <a:gd name="T4" fmla="*/ 380 w 394"/>
                  <a:gd name="T5" fmla="*/ 273 h 394"/>
                  <a:gd name="T6" fmla="*/ 361 w 394"/>
                  <a:gd name="T7" fmla="*/ 306 h 394"/>
                  <a:gd name="T8" fmla="*/ 336 w 394"/>
                  <a:gd name="T9" fmla="*/ 335 h 394"/>
                  <a:gd name="T10" fmla="*/ 307 w 394"/>
                  <a:gd name="T11" fmla="*/ 361 h 394"/>
                  <a:gd name="T12" fmla="*/ 274 w 394"/>
                  <a:gd name="T13" fmla="*/ 379 h 394"/>
                  <a:gd name="T14" fmla="*/ 237 w 394"/>
                  <a:gd name="T15" fmla="*/ 390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0 h 394"/>
                  <a:gd name="T24" fmla="*/ 71 w 394"/>
                  <a:gd name="T25" fmla="*/ 348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5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0 h 394"/>
                  <a:gd name="T40" fmla="*/ 33 w 394"/>
                  <a:gd name="T41" fmla="*/ 87 h 394"/>
                  <a:gd name="T42" fmla="*/ 58 w 394"/>
                  <a:gd name="T43" fmla="*/ 58 h 394"/>
                  <a:gd name="T44" fmla="*/ 88 w 394"/>
                  <a:gd name="T45" fmla="*/ 33 h 394"/>
                  <a:gd name="T46" fmla="*/ 120 w 394"/>
                  <a:gd name="T47" fmla="*/ 14 h 394"/>
                  <a:gd name="T48" fmla="*/ 157 w 394"/>
                  <a:gd name="T49" fmla="*/ 3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6 w 394"/>
                  <a:gd name="T55" fmla="*/ 9 h 394"/>
                  <a:gd name="T56" fmla="*/ 290 w 394"/>
                  <a:gd name="T57" fmla="*/ 23 h 394"/>
                  <a:gd name="T58" fmla="*/ 323 w 394"/>
                  <a:gd name="T59" fmla="*/ 45 h 394"/>
                  <a:gd name="T60" fmla="*/ 349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8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1" y="237"/>
                    </a:lnTo>
                    <a:lnTo>
                      <a:pt x="385" y="255"/>
                    </a:lnTo>
                    <a:lnTo>
                      <a:pt x="380" y="273"/>
                    </a:lnTo>
                    <a:lnTo>
                      <a:pt x="370" y="290"/>
                    </a:lnTo>
                    <a:lnTo>
                      <a:pt x="361" y="306"/>
                    </a:lnTo>
                    <a:lnTo>
                      <a:pt x="349" y="323"/>
                    </a:lnTo>
                    <a:lnTo>
                      <a:pt x="336" y="335"/>
                    </a:lnTo>
                    <a:lnTo>
                      <a:pt x="323" y="348"/>
                    </a:lnTo>
                    <a:lnTo>
                      <a:pt x="307" y="361"/>
                    </a:lnTo>
                    <a:lnTo>
                      <a:pt x="290" y="370"/>
                    </a:lnTo>
                    <a:lnTo>
                      <a:pt x="274" y="379"/>
                    </a:lnTo>
                    <a:lnTo>
                      <a:pt x="256" y="385"/>
                    </a:lnTo>
                    <a:lnTo>
                      <a:pt x="237" y="390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0"/>
                    </a:lnTo>
                    <a:lnTo>
                      <a:pt x="139" y="385"/>
                    </a:lnTo>
                    <a:lnTo>
                      <a:pt x="120" y="379"/>
                    </a:lnTo>
                    <a:lnTo>
                      <a:pt x="104" y="370"/>
                    </a:lnTo>
                    <a:lnTo>
                      <a:pt x="88" y="361"/>
                    </a:lnTo>
                    <a:lnTo>
                      <a:pt x="71" y="348"/>
                    </a:lnTo>
                    <a:lnTo>
                      <a:pt x="58" y="335"/>
                    </a:lnTo>
                    <a:lnTo>
                      <a:pt x="46" y="323"/>
                    </a:lnTo>
                    <a:lnTo>
                      <a:pt x="33" y="306"/>
                    </a:lnTo>
                    <a:lnTo>
                      <a:pt x="24" y="290"/>
                    </a:lnTo>
                    <a:lnTo>
                      <a:pt x="15" y="273"/>
                    </a:lnTo>
                    <a:lnTo>
                      <a:pt x="9" y="255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8"/>
                    </a:lnTo>
                    <a:lnTo>
                      <a:pt x="15" y="120"/>
                    </a:lnTo>
                    <a:lnTo>
                      <a:pt x="24" y="104"/>
                    </a:lnTo>
                    <a:lnTo>
                      <a:pt x="33" y="87"/>
                    </a:lnTo>
                    <a:lnTo>
                      <a:pt x="46" y="71"/>
                    </a:lnTo>
                    <a:lnTo>
                      <a:pt x="58" y="58"/>
                    </a:lnTo>
                    <a:lnTo>
                      <a:pt x="71" y="45"/>
                    </a:lnTo>
                    <a:lnTo>
                      <a:pt x="88" y="33"/>
                    </a:lnTo>
                    <a:lnTo>
                      <a:pt x="104" y="23"/>
                    </a:lnTo>
                    <a:lnTo>
                      <a:pt x="120" y="14"/>
                    </a:lnTo>
                    <a:lnTo>
                      <a:pt x="139" y="9"/>
                    </a:lnTo>
                    <a:lnTo>
                      <a:pt x="157" y="3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3"/>
                    </a:lnTo>
                    <a:lnTo>
                      <a:pt x="256" y="9"/>
                    </a:lnTo>
                    <a:lnTo>
                      <a:pt x="274" y="14"/>
                    </a:lnTo>
                    <a:lnTo>
                      <a:pt x="290" y="23"/>
                    </a:lnTo>
                    <a:lnTo>
                      <a:pt x="307" y="33"/>
                    </a:lnTo>
                    <a:lnTo>
                      <a:pt x="323" y="45"/>
                    </a:lnTo>
                    <a:lnTo>
                      <a:pt x="336" y="58"/>
                    </a:lnTo>
                    <a:lnTo>
                      <a:pt x="349" y="71"/>
                    </a:lnTo>
                    <a:lnTo>
                      <a:pt x="361" y="87"/>
                    </a:lnTo>
                    <a:lnTo>
                      <a:pt x="370" y="104"/>
                    </a:lnTo>
                    <a:lnTo>
                      <a:pt x="380" y="120"/>
                    </a:lnTo>
                    <a:lnTo>
                      <a:pt x="385" y="138"/>
                    </a:lnTo>
                    <a:lnTo>
                      <a:pt x="391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09" name="Freeform 50"/>
              <p:cNvSpPr>
                <a:spLocks/>
              </p:cNvSpPr>
              <p:nvPr/>
            </p:nvSpPr>
            <p:spPr bwMode="auto">
              <a:xfrm>
                <a:off x="4751" y="2609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1 w 394"/>
                  <a:gd name="T3" fmla="*/ 237 h 394"/>
                  <a:gd name="T4" fmla="*/ 380 w 394"/>
                  <a:gd name="T5" fmla="*/ 274 h 394"/>
                  <a:gd name="T6" fmla="*/ 361 w 394"/>
                  <a:gd name="T7" fmla="*/ 307 h 394"/>
                  <a:gd name="T8" fmla="*/ 336 w 394"/>
                  <a:gd name="T9" fmla="*/ 336 h 394"/>
                  <a:gd name="T10" fmla="*/ 307 w 394"/>
                  <a:gd name="T11" fmla="*/ 361 h 394"/>
                  <a:gd name="T12" fmla="*/ 274 w 394"/>
                  <a:gd name="T13" fmla="*/ 380 h 394"/>
                  <a:gd name="T14" fmla="*/ 237 w 394"/>
                  <a:gd name="T15" fmla="*/ 391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9 w 394"/>
                  <a:gd name="T21" fmla="*/ 385 h 394"/>
                  <a:gd name="T22" fmla="*/ 104 w 394"/>
                  <a:gd name="T23" fmla="*/ 371 h 394"/>
                  <a:gd name="T24" fmla="*/ 71 w 394"/>
                  <a:gd name="T25" fmla="*/ 349 h 394"/>
                  <a:gd name="T26" fmla="*/ 46 w 394"/>
                  <a:gd name="T27" fmla="*/ 323 h 394"/>
                  <a:gd name="T28" fmla="*/ 24 w 394"/>
                  <a:gd name="T29" fmla="*/ 290 h 394"/>
                  <a:gd name="T30" fmla="*/ 9 w 394"/>
                  <a:gd name="T31" fmla="*/ 256 h 394"/>
                  <a:gd name="T32" fmla="*/ 2 w 394"/>
                  <a:gd name="T33" fmla="*/ 217 h 394"/>
                  <a:gd name="T34" fmla="*/ 0 w 394"/>
                  <a:gd name="T35" fmla="*/ 197 h 394"/>
                  <a:gd name="T36" fmla="*/ 4 w 394"/>
                  <a:gd name="T37" fmla="*/ 157 h 394"/>
                  <a:gd name="T38" fmla="*/ 15 w 394"/>
                  <a:gd name="T39" fmla="*/ 121 h 394"/>
                  <a:gd name="T40" fmla="*/ 33 w 394"/>
                  <a:gd name="T41" fmla="*/ 88 h 394"/>
                  <a:gd name="T42" fmla="*/ 58 w 394"/>
                  <a:gd name="T43" fmla="*/ 59 h 394"/>
                  <a:gd name="T44" fmla="*/ 88 w 394"/>
                  <a:gd name="T45" fmla="*/ 33 h 394"/>
                  <a:gd name="T46" fmla="*/ 120 w 394"/>
                  <a:gd name="T47" fmla="*/ 15 h 394"/>
                  <a:gd name="T48" fmla="*/ 157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6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9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1" y="237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0" y="290"/>
                    </a:lnTo>
                    <a:lnTo>
                      <a:pt x="361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1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7" y="391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8" y="361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0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7"/>
                    </a:lnTo>
                    <a:lnTo>
                      <a:pt x="2" y="217"/>
                    </a:lnTo>
                    <a:lnTo>
                      <a:pt x="0" y="197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1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9" y="9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6" y="9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710" name="Freeform 51"/>
              <p:cNvSpPr>
                <a:spLocks/>
              </p:cNvSpPr>
              <p:nvPr/>
            </p:nvSpPr>
            <p:spPr bwMode="auto">
              <a:xfrm>
                <a:off x="3963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0 w 394"/>
                  <a:gd name="T3" fmla="*/ 238 h 395"/>
                  <a:gd name="T4" fmla="*/ 379 w 394"/>
                  <a:gd name="T5" fmla="*/ 274 h 395"/>
                  <a:gd name="T6" fmla="*/ 361 w 394"/>
                  <a:gd name="T7" fmla="*/ 307 h 395"/>
                  <a:gd name="T8" fmla="*/ 336 w 394"/>
                  <a:gd name="T9" fmla="*/ 336 h 395"/>
                  <a:gd name="T10" fmla="*/ 306 w 394"/>
                  <a:gd name="T11" fmla="*/ 362 h 395"/>
                  <a:gd name="T12" fmla="*/ 273 w 394"/>
                  <a:gd name="T13" fmla="*/ 380 h 395"/>
                  <a:gd name="T14" fmla="*/ 237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8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5 w 394"/>
                  <a:gd name="T27" fmla="*/ 323 h 395"/>
                  <a:gd name="T28" fmla="*/ 23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3 w 394"/>
                  <a:gd name="T37" fmla="*/ 157 h 395"/>
                  <a:gd name="T38" fmla="*/ 14 w 394"/>
                  <a:gd name="T39" fmla="*/ 121 h 395"/>
                  <a:gd name="T40" fmla="*/ 33 w 394"/>
                  <a:gd name="T41" fmla="*/ 88 h 395"/>
                  <a:gd name="T42" fmla="*/ 58 w 394"/>
                  <a:gd name="T43" fmla="*/ 59 h 395"/>
                  <a:gd name="T44" fmla="*/ 87 w 394"/>
                  <a:gd name="T45" fmla="*/ 33 h 395"/>
                  <a:gd name="T46" fmla="*/ 120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5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8 w 394"/>
                  <a:gd name="T61" fmla="*/ 72 h 395"/>
                  <a:gd name="T62" fmla="*/ 370 w 394"/>
                  <a:gd name="T63" fmla="*/ 104 h 395"/>
                  <a:gd name="T64" fmla="*/ 385 w 394"/>
                  <a:gd name="T65" fmla="*/ 139 h 395"/>
                  <a:gd name="T66" fmla="*/ 392 w 394"/>
                  <a:gd name="T67" fmla="*/ 177 h 395"/>
                  <a:gd name="T68" fmla="*/ 394 w 394"/>
                  <a:gd name="T69" fmla="*/ 198 h 39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5"/>
                  <a:gd name="T107" fmla="*/ 394 w 394"/>
                  <a:gd name="T108" fmla="*/ 395 h 39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2" y="218"/>
                    </a:lnTo>
                    <a:lnTo>
                      <a:pt x="390" y="238"/>
                    </a:lnTo>
                    <a:lnTo>
                      <a:pt x="385" y="256"/>
                    </a:lnTo>
                    <a:lnTo>
                      <a:pt x="379" y="274"/>
                    </a:lnTo>
                    <a:lnTo>
                      <a:pt x="370" y="291"/>
                    </a:lnTo>
                    <a:lnTo>
                      <a:pt x="361" y="307"/>
                    </a:lnTo>
                    <a:lnTo>
                      <a:pt x="348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6" y="362"/>
                    </a:lnTo>
                    <a:lnTo>
                      <a:pt x="290" y="371"/>
                    </a:lnTo>
                    <a:lnTo>
                      <a:pt x="273" y="380"/>
                    </a:lnTo>
                    <a:lnTo>
                      <a:pt x="255" y="385"/>
                    </a:lnTo>
                    <a:lnTo>
                      <a:pt x="237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8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7" y="362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5" y="323"/>
                    </a:lnTo>
                    <a:lnTo>
                      <a:pt x="33" y="307"/>
                    </a:lnTo>
                    <a:lnTo>
                      <a:pt x="23" y="291"/>
                    </a:lnTo>
                    <a:lnTo>
                      <a:pt x="14" y="274"/>
                    </a:lnTo>
                    <a:lnTo>
                      <a:pt x="9" y="256"/>
                    </a:lnTo>
                    <a:lnTo>
                      <a:pt x="3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3" y="157"/>
                    </a:lnTo>
                    <a:lnTo>
                      <a:pt x="9" y="139"/>
                    </a:lnTo>
                    <a:lnTo>
                      <a:pt x="14" y="121"/>
                    </a:lnTo>
                    <a:lnTo>
                      <a:pt x="23" y="104"/>
                    </a:lnTo>
                    <a:lnTo>
                      <a:pt x="33" y="88"/>
                    </a:lnTo>
                    <a:lnTo>
                      <a:pt x="45" y="72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7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8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10"/>
                    </a:lnTo>
                    <a:lnTo>
                      <a:pt x="273" y="15"/>
                    </a:lnTo>
                    <a:lnTo>
                      <a:pt x="290" y="24"/>
                    </a:lnTo>
                    <a:lnTo>
                      <a:pt x="306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8" y="72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79" y="121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71711" name="Group 52"/>
              <p:cNvGrpSpPr>
                <a:grpSpLocks/>
              </p:cNvGrpSpPr>
              <p:nvPr/>
            </p:nvGrpSpPr>
            <p:grpSpPr bwMode="auto">
              <a:xfrm>
                <a:off x="4445" y="2106"/>
                <a:ext cx="480" cy="480"/>
                <a:chOff x="1581" y="2149"/>
                <a:chExt cx="394" cy="395"/>
              </a:xfrm>
            </p:grpSpPr>
            <p:sp>
              <p:nvSpPr>
                <p:cNvPr id="71712" name="Freeform 53"/>
                <p:cNvSpPr>
                  <a:spLocks/>
                </p:cNvSpPr>
                <p:nvPr/>
              </p:nvSpPr>
              <p:spPr bwMode="auto">
                <a:xfrm>
                  <a:off x="1581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1 w 394"/>
                    <a:gd name="T3" fmla="*/ 238 h 395"/>
                    <a:gd name="T4" fmla="*/ 380 w 394"/>
                    <a:gd name="T5" fmla="*/ 274 h 395"/>
                    <a:gd name="T6" fmla="*/ 362 w 394"/>
                    <a:gd name="T7" fmla="*/ 307 h 395"/>
                    <a:gd name="T8" fmla="*/ 336 w 394"/>
                    <a:gd name="T9" fmla="*/ 336 h 395"/>
                    <a:gd name="T10" fmla="*/ 307 w 394"/>
                    <a:gd name="T11" fmla="*/ 362 h 395"/>
                    <a:gd name="T12" fmla="*/ 274 w 394"/>
                    <a:gd name="T13" fmla="*/ 380 h 395"/>
                    <a:gd name="T14" fmla="*/ 238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6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5 w 394"/>
                    <a:gd name="T39" fmla="*/ 121 h 395"/>
                    <a:gd name="T40" fmla="*/ 33 w 394"/>
                    <a:gd name="T41" fmla="*/ 88 h 395"/>
                    <a:gd name="T42" fmla="*/ 59 w 394"/>
                    <a:gd name="T43" fmla="*/ 59 h 395"/>
                    <a:gd name="T44" fmla="*/ 88 w 394"/>
                    <a:gd name="T45" fmla="*/ 33 h 395"/>
                    <a:gd name="T46" fmla="*/ 121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6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9 w 394"/>
                    <a:gd name="T61" fmla="*/ 72 h 395"/>
                    <a:gd name="T62" fmla="*/ 371 w 394"/>
                    <a:gd name="T63" fmla="*/ 104 h 395"/>
                    <a:gd name="T64" fmla="*/ 385 w 394"/>
                    <a:gd name="T65" fmla="*/ 139 h 395"/>
                    <a:gd name="T66" fmla="*/ 393 w 394"/>
                    <a:gd name="T67" fmla="*/ 177 h 395"/>
                    <a:gd name="T68" fmla="*/ 394 w 394"/>
                    <a:gd name="T69" fmla="*/ 198 h 395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394"/>
                    <a:gd name="T106" fmla="*/ 0 h 395"/>
                    <a:gd name="T107" fmla="*/ 394 w 394"/>
                    <a:gd name="T108" fmla="*/ 395 h 395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3" y="218"/>
                      </a:lnTo>
                      <a:lnTo>
                        <a:pt x="391" y="238"/>
                      </a:lnTo>
                      <a:lnTo>
                        <a:pt x="385" y="256"/>
                      </a:lnTo>
                      <a:lnTo>
                        <a:pt x="380" y="274"/>
                      </a:lnTo>
                      <a:lnTo>
                        <a:pt x="371" y="291"/>
                      </a:lnTo>
                      <a:lnTo>
                        <a:pt x="362" y="307"/>
                      </a:lnTo>
                      <a:lnTo>
                        <a:pt x="349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7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6" y="385"/>
                      </a:lnTo>
                      <a:lnTo>
                        <a:pt x="238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1" y="380"/>
                      </a:lnTo>
                      <a:lnTo>
                        <a:pt x="104" y="371"/>
                      </a:lnTo>
                      <a:lnTo>
                        <a:pt x="88" y="362"/>
                      </a:lnTo>
                      <a:lnTo>
                        <a:pt x="71" y="349"/>
                      </a:lnTo>
                      <a:lnTo>
                        <a:pt x="59" y="336"/>
                      </a:lnTo>
                      <a:lnTo>
                        <a:pt x="46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5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5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6" y="72"/>
                      </a:lnTo>
                      <a:lnTo>
                        <a:pt x="59" y="59"/>
                      </a:lnTo>
                      <a:lnTo>
                        <a:pt x="71" y="46"/>
                      </a:lnTo>
                      <a:lnTo>
                        <a:pt x="88" y="33"/>
                      </a:lnTo>
                      <a:lnTo>
                        <a:pt x="104" y="24"/>
                      </a:lnTo>
                      <a:lnTo>
                        <a:pt x="121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8" y="4"/>
                      </a:lnTo>
                      <a:lnTo>
                        <a:pt x="256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7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9" y="72"/>
                      </a:lnTo>
                      <a:lnTo>
                        <a:pt x="362" y="88"/>
                      </a:lnTo>
                      <a:lnTo>
                        <a:pt x="371" y="104"/>
                      </a:lnTo>
                      <a:lnTo>
                        <a:pt x="380" y="121"/>
                      </a:lnTo>
                      <a:lnTo>
                        <a:pt x="385" y="139"/>
                      </a:lnTo>
                      <a:lnTo>
                        <a:pt x="391" y="157"/>
                      </a:lnTo>
                      <a:lnTo>
                        <a:pt x="393" y="177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800"/>
                    </a:gs>
                    <a:gs pos="100000">
                      <a:srgbClr val="FF64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71713" name="Group 54"/>
                <p:cNvGrpSpPr>
                  <a:grpSpLocks/>
                </p:cNvGrpSpPr>
                <p:nvPr/>
              </p:nvGrpSpPr>
              <p:grpSpPr bwMode="auto">
                <a:xfrm>
                  <a:off x="1619" y="2169"/>
                  <a:ext cx="317" cy="104"/>
                  <a:chOff x="1431" y="1843"/>
                  <a:chExt cx="907" cy="295"/>
                </a:xfrm>
              </p:grpSpPr>
              <p:sp>
                <p:nvSpPr>
                  <p:cNvPr id="387127" name="Freeform 55"/>
                  <p:cNvSpPr>
                    <a:spLocks/>
                  </p:cNvSpPr>
                  <p:nvPr/>
                </p:nvSpPr>
                <p:spPr bwMode="auto">
                  <a:xfrm>
                    <a:off x="1448" y="1843"/>
                    <a:ext cx="892" cy="296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/>
                </p:spPr>
                <p:txBody>
                  <a:bodyPr wrap="none" anchor="ctr"/>
                  <a:lstStyle/>
                  <a:p>
                    <a:pPr latinLnBrk="1">
                      <a:defRPr/>
                    </a:pPr>
                    <a:endParaRPr kumimoji="1" lang="zh-CN" altLang="en-US">
                      <a:solidFill>
                        <a:srgbClr val="000000"/>
                      </a:solidFill>
                      <a:latin typeface="굴림" charset="-127"/>
                      <a:ea typeface="굴림" charset="-127"/>
                    </a:endParaRPr>
                  </a:p>
                </p:txBody>
              </p:sp>
              <p:sp>
                <p:nvSpPr>
                  <p:cNvPr id="71715" name="Oval 56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latinLnBrk="1"/>
                    <a:endParaRPr kumimoji="1" lang="zh-CN" altLang="en-US">
                      <a:solidFill>
                        <a:srgbClr val="000000"/>
                      </a:solidFill>
                      <a:latin typeface="굴림" pitchFamily="34" charset="-127"/>
                      <a:ea typeface="굴림" pitchFamily="34" charset="-127"/>
                    </a:endParaRPr>
                  </a:p>
                </p:txBody>
              </p:sp>
            </p:grpSp>
          </p:grpSp>
        </p:grpSp>
        <p:grpSp>
          <p:nvGrpSpPr>
            <p:cNvPr id="71687" name="Group 57"/>
            <p:cNvGrpSpPr>
              <a:grpSpLocks/>
            </p:cNvGrpSpPr>
            <p:nvPr/>
          </p:nvGrpSpPr>
          <p:grpSpPr bwMode="auto">
            <a:xfrm>
              <a:off x="2925" y="3045"/>
              <a:ext cx="703" cy="488"/>
              <a:chOff x="3593" y="2636"/>
              <a:chExt cx="1370" cy="951"/>
            </a:xfrm>
          </p:grpSpPr>
          <p:sp>
            <p:nvSpPr>
              <p:cNvPr id="71695" name="Rectangle 58"/>
              <p:cNvSpPr>
                <a:spLocks noChangeArrowheads="1"/>
              </p:cNvSpPr>
              <p:nvPr/>
            </p:nvSpPr>
            <p:spPr bwMode="auto">
              <a:xfrm rot="-3600000">
                <a:off x="3664" y="3093"/>
                <a:ext cx="525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latinLnBrk="1"/>
                <a:endParaRPr kumimoji="1" lang="zh-CN" altLang="en-US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71696" name="Freeform 59"/>
              <p:cNvSpPr>
                <a:spLocks/>
              </p:cNvSpPr>
              <p:nvPr/>
            </p:nvSpPr>
            <p:spPr bwMode="auto">
              <a:xfrm>
                <a:off x="3593" y="3193"/>
                <a:ext cx="394" cy="394"/>
              </a:xfrm>
              <a:custGeom>
                <a:avLst/>
                <a:gdLst>
                  <a:gd name="T0" fmla="*/ 394 w 394"/>
                  <a:gd name="T1" fmla="*/ 197 h 394"/>
                  <a:gd name="T2" fmla="*/ 390 w 394"/>
                  <a:gd name="T3" fmla="*/ 237 h 394"/>
                  <a:gd name="T4" fmla="*/ 379 w 394"/>
                  <a:gd name="T5" fmla="*/ 274 h 394"/>
                  <a:gd name="T6" fmla="*/ 361 w 394"/>
                  <a:gd name="T7" fmla="*/ 307 h 394"/>
                  <a:gd name="T8" fmla="*/ 335 w 394"/>
                  <a:gd name="T9" fmla="*/ 336 h 394"/>
                  <a:gd name="T10" fmla="*/ 306 w 394"/>
                  <a:gd name="T11" fmla="*/ 361 h 394"/>
                  <a:gd name="T12" fmla="*/ 273 w 394"/>
                  <a:gd name="T13" fmla="*/ 380 h 394"/>
                  <a:gd name="T14" fmla="*/ 237 w 394"/>
                  <a:gd name="T15" fmla="*/ 391 h 394"/>
                  <a:gd name="T16" fmla="*/ 197 w 394"/>
                  <a:gd name="T17" fmla="*/ 394 h 394"/>
                  <a:gd name="T18" fmla="*/ 177 w 394"/>
                  <a:gd name="T19" fmla="*/ 392 h 394"/>
                  <a:gd name="T20" fmla="*/ 138 w 394"/>
                  <a:gd name="T21" fmla="*/ 385 h 394"/>
                  <a:gd name="T22" fmla="*/ 104 w 394"/>
                  <a:gd name="T23" fmla="*/ 371 h 394"/>
                  <a:gd name="T24" fmla="*/ 71 w 394"/>
                  <a:gd name="T25" fmla="*/ 349 h 394"/>
                  <a:gd name="T26" fmla="*/ 45 w 394"/>
                  <a:gd name="T27" fmla="*/ 323 h 394"/>
                  <a:gd name="T28" fmla="*/ 23 w 394"/>
                  <a:gd name="T29" fmla="*/ 290 h 394"/>
                  <a:gd name="T30" fmla="*/ 9 w 394"/>
                  <a:gd name="T31" fmla="*/ 256 h 394"/>
                  <a:gd name="T32" fmla="*/ 1 w 394"/>
                  <a:gd name="T33" fmla="*/ 217 h 394"/>
                  <a:gd name="T34" fmla="*/ 0 w 394"/>
                  <a:gd name="T35" fmla="*/ 197 h 394"/>
                  <a:gd name="T36" fmla="*/ 3 w 394"/>
                  <a:gd name="T37" fmla="*/ 157 h 394"/>
                  <a:gd name="T38" fmla="*/ 14 w 394"/>
                  <a:gd name="T39" fmla="*/ 121 h 394"/>
                  <a:gd name="T40" fmla="*/ 32 w 394"/>
                  <a:gd name="T41" fmla="*/ 88 h 394"/>
                  <a:gd name="T42" fmla="*/ 58 w 394"/>
                  <a:gd name="T43" fmla="*/ 59 h 394"/>
                  <a:gd name="T44" fmla="*/ 87 w 394"/>
                  <a:gd name="T45" fmla="*/ 33 h 394"/>
                  <a:gd name="T46" fmla="*/ 120 w 394"/>
                  <a:gd name="T47" fmla="*/ 15 h 394"/>
                  <a:gd name="T48" fmla="*/ 156 w 394"/>
                  <a:gd name="T49" fmla="*/ 4 h 394"/>
                  <a:gd name="T50" fmla="*/ 197 w 394"/>
                  <a:gd name="T51" fmla="*/ 0 h 394"/>
                  <a:gd name="T52" fmla="*/ 217 w 394"/>
                  <a:gd name="T53" fmla="*/ 2 h 394"/>
                  <a:gd name="T54" fmla="*/ 255 w 394"/>
                  <a:gd name="T55" fmla="*/ 9 h 394"/>
                  <a:gd name="T56" fmla="*/ 290 w 394"/>
                  <a:gd name="T57" fmla="*/ 24 h 394"/>
                  <a:gd name="T58" fmla="*/ 323 w 394"/>
                  <a:gd name="T59" fmla="*/ 46 h 394"/>
                  <a:gd name="T60" fmla="*/ 348 w 394"/>
                  <a:gd name="T61" fmla="*/ 71 h 394"/>
                  <a:gd name="T62" fmla="*/ 370 w 394"/>
                  <a:gd name="T63" fmla="*/ 104 h 394"/>
                  <a:gd name="T64" fmla="*/ 385 w 394"/>
                  <a:gd name="T65" fmla="*/ 139 h 394"/>
                  <a:gd name="T66" fmla="*/ 392 w 394"/>
                  <a:gd name="T67" fmla="*/ 177 h 394"/>
                  <a:gd name="T68" fmla="*/ 394 w 394"/>
                  <a:gd name="T69" fmla="*/ 197 h 3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94"/>
                  <a:gd name="T107" fmla="*/ 394 w 394"/>
                  <a:gd name="T108" fmla="*/ 394 h 3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94">
                    <a:moveTo>
                      <a:pt x="394" y="197"/>
                    </a:moveTo>
                    <a:lnTo>
                      <a:pt x="394" y="197"/>
                    </a:lnTo>
                    <a:lnTo>
                      <a:pt x="392" y="217"/>
                    </a:lnTo>
                    <a:lnTo>
                      <a:pt x="390" y="237"/>
                    </a:lnTo>
                    <a:lnTo>
                      <a:pt x="385" y="256"/>
                    </a:lnTo>
                    <a:lnTo>
                      <a:pt x="379" y="274"/>
                    </a:lnTo>
                    <a:lnTo>
                      <a:pt x="370" y="290"/>
                    </a:lnTo>
                    <a:lnTo>
                      <a:pt x="361" y="307"/>
                    </a:lnTo>
                    <a:lnTo>
                      <a:pt x="348" y="323"/>
                    </a:lnTo>
                    <a:lnTo>
                      <a:pt x="335" y="336"/>
                    </a:lnTo>
                    <a:lnTo>
                      <a:pt x="323" y="349"/>
                    </a:lnTo>
                    <a:lnTo>
                      <a:pt x="306" y="361"/>
                    </a:lnTo>
                    <a:lnTo>
                      <a:pt x="290" y="371"/>
                    </a:lnTo>
                    <a:lnTo>
                      <a:pt x="273" y="380"/>
                    </a:lnTo>
                    <a:lnTo>
                      <a:pt x="255" y="385"/>
                    </a:lnTo>
                    <a:lnTo>
                      <a:pt x="237" y="391"/>
                    </a:lnTo>
                    <a:lnTo>
                      <a:pt x="217" y="392"/>
                    </a:lnTo>
                    <a:lnTo>
                      <a:pt x="197" y="394"/>
                    </a:lnTo>
                    <a:lnTo>
                      <a:pt x="177" y="392"/>
                    </a:lnTo>
                    <a:lnTo>
                      <a:pt x="156" y="391"/>
                    </a:lnTo>
                    <a:lnTo>
                      <a:pt x="138" y="385"/>
                    </a:lnTo>
                    <a:lnTo>
                      <a:pt x="120" y="380"/>
                    </a:lnTo>
                    <a:lnTo>
                      <a:pt x="104" y="371"/>
                    </a:lnTo>
                    <a:lnTo>
                      <a:pt x="87" y="361"/>
                    </a:lnTo>
                    <a:lnTo>
                      <a:pt x="71" y="349"/>
                    </a:lnTo>
                    <a:lnTo>
                      <a:pt x="58" y="336"/>
                    </a:lnTo>
                    <a:lnTo>
                      <a:pt x="45" y="323"/>
                    </a:lnTo>
                    <a:lnTo>
                      <a:pt x="32" y="307"/>
                    </a:lnTo>
                    <a:lnTo>
                      <a:pt x="23" y="290"/>
                    </a:lnTo>
                    <a:lnTo>
                      <a:pt x="14" y="274"/>
                    </a:lnTo>
                    <a:lnTo>
                      <a:pt x="9" y="256"/>
                    </a:lnTo>
                    <a:lnTo>
                      <a:pt x="3" y="237"/>
                    </a:lnTo>
                    <a:lnTo>
                      <a:pt x="1" y="217"/>
                    </a:lnTo>
                    <a:lnTo>
                      <a:pt x="0" y="197"/>
                    </a:lnTo>
                    <a:lnTo>
                      <a:pt x="1" y="177"/>
                    </a:lnTo>
                    <a:lnTo>
                      <a:pt x="3" y="157"/>
                    </a:lnTo>
                    <a:lnTo>
                      <a:pt x="9" y="139"/>
                    </a:lnTo>
                    <a:lnTo>
                      <a:pt x="14" y="121"/>
                    </a:lnTo>
                    <a:lnTo>
                      <a:pt x="23" y="104"/>
                    </a:lnTo>
                    <a:lnTo>
                      <a:pt x="32" y="88"/>
                    </a:lnTo>
                    <a:lnTo>
                      <a:pt x="45" y="71"/>
                    </a:lnTo>
                    <a:lnTo>
                      <a:pt x="58" y="59"/>
                    </a:lnTo>
                    <a:lnTo>
                      <a:pt x="71" y="46"/>
                    </a:lnTo>
                    <a:lnTo>
                      <a:pt x="87" y="33"/>
                    </a:lnTo>
                    <a:lnTo>
                      <a:pt x="104" y="24"/>
                    </a:lnTo>
                    <a:lnTo>
                      <a:pt x="120" y="15"/>
                    </a:lnTo>
                    <a:lnTo>
                      <a:pt x="138" y="9"/>
                    </a:lnTo>
                    <a:lnTo>
                      <a:pt x="156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7" y="4"/>
                    </a:lnTo>
                    <a:lnTo>
                      <a:pt x="255" y="9"/>
                    </a:lnTo>
                    <a:lnTo>
                      <a:pt x="273" y="15"/>
                    </a:lnTo>
                    <a:lnTo>
                      <a:pt x="290" y="24"/>
                    </a:lnTo>
                    <a:lnTo>
                      <a:pt x="306" y="33"/>
                    </a:lnTo>
                    <a:lnTo>
                      <a:pt x="323" y="46"/>
                    </a:lnTo>
                    <a:lnTo>
                      <a:pt x="335" y="59"/>
                    </a:lnTo>
                    <a:lnTo>
                      <a:pt x="348" y="71"/>
                    </a:lnTo>
                    <a:lnTo>
                      <a:pt x="361" y="88"/>
                    </a:lnTo>
                    <a:lnTo>
                      <a:pt x="370" y="104"/>
                    </a:lnTo>
                    <a:lnTo>
                      <a:pt x="379" y="121"/>
                    </a:lnTo>
                    <a:lnTo>
                      <a:pt x="385" y="139"/>
                    </a:lnTo>
                    <a:lnTo>
                      <a:pt x="390" y="157"/>
                    </a:lnTo>
                    <a:lnTo>
                      <a:pt x="392" y="177"/>
                    </a:lnTo>
                    <a:lnTo>
                      <a:pt x="394" y="19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2E2E2"/>
                  </a:gs>
                  <a:gs pos="100000">
                    <a:srgbClr val="9E9E9E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71697" name="Group 60"/>
              <p:cNvGrpSpPr>
                <a:grpSpLocks/>
              </p:cNvGrpSpPr>
              <p:nvPr/>
            </p:nvGrpSpPr>
            <p:grpSpPr bwMode="auto">
              <a:xfrm>
                <a:off x="3855" y="2636"/>
                <a:ext cx="1108" cy="588"/>
                <a:chOff x="2541" y="2052"/>
                <a:chExt cx="1108" cy="588"/>
              </a:xfrm>
            </p:grpSpPr>
            <p:sp>
              <p:nvSpPr>
                <p:cNvPr id="71698" name="Rectangle 61"/>
                <p:cNvSpPr>
                  <a:spLocks noChangeArrowheads="1"/>
                </p:cNvSpPr>
                <p:nvPr/>
              </p:nvSpPr>
              <p:spPr bwMode="auto">
                <a:xfrm>
                  <a:off x="2738" y="2274"/>
                  <a:ext cx="526" cy="145"/>
                </a:xfrm>
                <a:prstGeom prst="rect">
                  <a:avLst/>
                </a:prstGeom>
                <a:gradFill rotWithShape="1">
                  <a:gsLst>
                    <a:gs pos="0">
                      <a:srgbClr val="9E9E9E"/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latinLnBrk="1"/>
                  <a:endParaRPr kumimoji="1" lang="zh-CN" altLang="en-US">
                    <a:solidFill>
                      <a:srgbClr val="000000"/>
                    </a:solidFill>
                    <a:latin typeface="굴림" pitchFamily="34" charset="-127"/>
                    <a:ea typeface="굴림" pitchFamily="34" charset="-127"/>
                  </a:endParaRPr>
                </a:p>
              </p:txBody>
            </p:sp>
            <p:sp>
              <p:nvSpPr>
                <p:cNvPr id="71699" name="Freeform 62"/>
                <p:cNvSpPr>
                  <a:spLocks/>
                </p:cNvSpPr>
                <p:nvPr/>
              </p:nvSpPr>
              <p:spPr bwMode="auto">
                <a:xfrm>
                  <a:off x="2541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1 w 394"/>
                    <a:gd name="T3" fmla="*/ 238 h 395"/>
                    <a:gd name="T4" fmla="*/ 380 w 394"/>
                    <a:gd name="T5" fmla="*/ 274 h 395"/>
                    <a:gd name="T6" fmla="*/ 362 w 394"/>
                    <a:gd name="T7" fmla="*/ 307 h 395"/>
                    <a:gd name="T8" fmla="*/ 336 w 394"/>
                    <a:gd name="T9" fmla="*/ 336 h 395"/>
                    <a:gd name="T10" fmla="*/ 307 w 394"/>
                    <a:gd name="T11" fmla="*/ 362 h 395"/>
                    <a:gd name="T12" fmla="*/ 274 w 394"/>
                    <a:gd name="T13" fmla="*/ 380 h 395"/>
                    <a:gd name="T14" fmla="*/ 238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6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5 w 394"/>
                    <a:gd name="T39" fmla="*/ 121 h 395"/>
                    <a:gd name="T40" fmla="*/ 33 w 394"/>
                    <a:gd name="T41" fmla="*/ 88 h 395"/>
                    <a:gd name="T42" fmla="*/ 59 w 394"/>
                    <a:gd name="T43" fmla="*/ 59 h 395"/>
                    <a:gd name="T44" fmla="*/ 88 w 394"/>
                    <a:gd name="T45" fmla="*/ 33 h 395"/>
                    <a:gd name="T46" fmla="*/ 121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6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9 w 394"/>
                    <a:gd name="T61" fmla="*/ 72 h 395"/>
                    <a:gd name="T62" fmla="*/ 371 w 394"/>
                    <a:gd name="T63" fmla="*/ 104 h 395"/>
                    <a:gd name="T64" fmla="*/ 385 w 394"/>
                    <a:gd name="T65" fmla="*/ 139 h 395"/>
                    <a:gd name="T66" fmla="*/ 393 w 394"/>
                    <a:gd name="T67" fmla="*/ 177 h 395"/>
                    <a:gd name="T68" fmla="*/ 394 w 394"/>
                    <a:gd name="T69" fmla="*/ 198 h 395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394"/>
                    <a:gd name="T106" fmla="*/ 0 h 395"/>
                    <a:gd name="T107" fmla="*/ 394 w 394"/>
                    <a:gd name="T108" fmla="*/ 395 h 395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3" y="218"/>
                      </a:lnTo>
                      <a:lnTo>
                        <a:pt x="391" y="238"/>
                      </a:lnTo>
                      <a:lnTo>
                        <a:pt x="385" y="256"/>
                      </a:lnTo>
                      <a:lnTo>
                        <a:pt x="380" y="274"/>
                      </a:lnTo>
                      <a:lnTo>
                        <a:pt x="371" y="291"/>
                      </a:lnTo>
                      <a:lnTo>
                        <a:pt x="362" y="307"/>
                      </a:lnTo>
                      <a:lnTo>
                        <a:pt x="349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7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6" y="385"/>
                      </a:lnTo>
                      <a:lnTo>
                        <a:pt x="238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1" y="380"/>
                      </a:lnTo>
                      <a:lnTo>
                        <a:pt x="104" y="371"/>
                      </a:lnTo>
                      <a:lnTo>
                        <a:pt x="88" y="362"/>
                      </a:lnTo>
                      <a:lnTo>
                        <a:pt x="71" y="349"/>
                      </a:lnTo>
                      <a:lnTo>
                        <a:pt x="59" y="336"/>
                      </a:lnTo>
                      <a:lnTo>
                        <a:pt x="46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5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5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6" y="72"/>
                      </a:lnTo>
                      <a:lnTo>
                        <a:pt x="59" y="59"/>
                      </a:lnTo>
                      <a:lnTo>
                        <a:pt x="71" y="46"/>
                      </a:lnTo>
                      <a:lnTo>
                        <a:pt x="88" y="33"/>
                      </a:lnTo>
                      <a:lnTo>
                        <a:pt x="104" y="24"/>
                      </a:lnTo>
                      <a:lnTo>
                        <a:pt x="121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8" y="4"/>
                      </a:lnTo>
                      <a:lnTo>
                        <a:pt x="256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7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9" y="72"/>
                      </a:lnTo>
                      <a:lnTo>
                        <a:pt x="362" y="88"/>
                      </a:lnTo>
                      <a:lnTo>
                        <a:pt x="371" y="104"/>
                      </a:lnTo>
                      <a:lnTo>
                        <a:pt x="380" y="121"/>
                      </a:lnTo>
                      <a:lnTo>
                        <a:pt x="385" y="139"/>
                      </a:lnTo>
                      <a:lnTo>
                        <a:pt x="391" y="157"/>
                      </a:lnTo>
                      <a:lnTo>
                        <a:pt x="393" y="177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E2E2E2"/>
                    </a:gs>
                    <a:gs pos="100000">
                      <a:srgbClr val="9E9E9E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71700" name="Group 63"/>
                <p:cNvGrpSpPr>
                  <a:grpSpLocks/>
                </p:cNvGrpSpPr>
                <p:nvPr/>
              </p:nvGrpSpPr>
              <p:grpSpPr bwMode="auto">
                <a:xfrm>
                  <a:off x="3061" y="2052"/>
                  <a:ext cx="588" cy="588"/>
                  <a:chOff x="3158" y="2149"/>
                  <a:chExt cx="394" cy="395"/>
                </a:xfrm>
              </p:grpSpPr>
              <p:sp>
                <p:nvSpPr>
                  <p:cNvPr id="71701" name="Freeform 64"/>
                  <p:cNvSpPr>
                    <a:spLocks/>
                  </p:cNvSpPr>
                  <p:nvPr/>
                </p:nvSpPr>
                <p:spPr bwMode="auto">
                  <a:xfrm>
                    <a:off x="3158" y="2149"/>
                    <a:ext cx="394" cy="395"/>
                  </a:xfrm>
                  <a:custGeom>
                    <a:avLst/>
                    <a:gdLst>
                      <a:gd name="T0" fmla="*/ 394 w 394"/>
                      <a:gd name="T1" fmla="*/ 198 h 395"/>
                      <a:gd name="T2" fmla="*/ 390 w 394"/>
                      <a:gd name="T3" fmla="*/ 238 h 395"/>
                      <a:gd name="T4" fmla="*/ 379 w 394"/>
                      <a:gd name="T5" fmla="*/ 274 h 395"/>
                      <a:gd name="T6" fmla="*/ 361 w 394"/>
                      <a:gd name="T7" fmla="*/ 307 h 395"/>
                      <a:gd name="T8" fmla="*/ 336 w 394"/>
                      <a:gd name="T9" fmla="*/ 336 h 395"/>
                      <a:gd name="T10" fmla="*/ 306 w 394"/>
                      <a:gd name="T11" fmla="*/ 362 h 395"/>
                      <a:gd name="T12" fmla="*/ 274 w 394"/>
                      <a:gd name="T13" fmla="*/ 380 h 395"/>
                      <a:gd name="T14" fmla="*/ 237 w 394"/>
                      <a:gd name="T15" fmla="*/ 391 h 395"/>
                      <a:gd name="T16" fmla="*/ 197 w 394"/>
                      <a:gd name="T17" fmla="*/ 395 h 395"/>
                      <a:gd name="T18" fmla="*/ 177 w 394"/>
                      <a:gd name="T19" fmla="*/ 393 h 395"/>
                      <a:gd name="T20" fmla="*/ 139 w 394"/>
                      <a:gd name="T21" fmla="*/ 385 h 395"/>
                      <a:gd name="T22" fmla="*/ 104 w 394"/>
                      <a:gd name="T23" fmla="*/ 371 h 395"/>
                      <a:gd name="T24" fmla="*/ 71 w 394"/>
                      <a:gd name="T25" fmla="*/ 349 h 395"/>
                      <a:gd name="T26" fmla="*/ 45 w 394"/>
                      <a:gd name="T27" fmla="*/ 323 h 395"/>
                      <a:gd name="T28" fmla="*/ 24 w 394"/>
                      <a:gd name="T29" fmla="*/ 291 h 395"/>
                      <a:gd name="T30" fmla="*/ 9 w 394"/>
                      <a:gd name="T31" fmla="*/ 256 h 395"/>
                      <a:gd name="T32" fmla="*/ 2 w 394"/>
                      <a:gd name="T33" fmla="*/ 218 h 395"/>
                      <a:gd name="T34" fmla="*/ 0 w 394"/>
                      <a:gd name="T35" fmla="*/ 198 h 395"/>
                      <a:gd name="T36" fmla="*/ 4 w 394"/>
                      <a:gd name="T37" fmla="*/ 157 h 395"/>
                      <a:gd name="T38" fmla="*/ 14 w 394"/>
                      <a:gd name="T39" fmla="*/ 121 h 395"/>
                      <a:gd name="T40" fmla="*/ 33 w 394"/>
                      <a:gd name="T41" fmla="*/ 88 h 395"/>
                      <a:gd name="T42" fmla="*/ 58 w 394"/>
                      <a:gd name="T43" fmla="*/ 59 h 395"/>
                      <a:gd name="T44" fmla="*/ 87 w 394"/>
                      <a:gd name="T45" fmla="*/ 33 h 395"/>
                      <a:gd name="T46" fmla="*/ 120 w 394"/>
                      <a:gd name="T47" fmla="*/ 15 h 395"/>
                      <a:gd name="T48" fmla="*/ 157 w 394"/>
                      <a:gd name="T49" fmla="*/ 4 h 395"/>
                      <a:gd name="T50" fmla="*/ 197 w 394"/>
                      <a:gd name="T51" fmla="*/ 0 h 395"/>
                      <a:gd name="T52" fmla="*/ 217 w 394"/>
                      <a:gd name="T53" fmla="*/ 2 h 395"/>
                      <a:gd name="T54" fmla="*/ 255 w 394"/>
                      <a:gd name="T55" fmla="*/ 10 h 395"/>
                      <a:gd name="T56" fmla="*/ 290 w 394"/>
                      <a:gd name="T57" fmla="*/ 24 h 395"/>
                      <a:gd name="T58" fmla="*/ 323 w 394"/>
                      <a:gd name="T59" fmla="*/ 46 h 395"/>
                      <a:gd name="T60" fmla="*/ 348 w 394"/>
                      <a:gd name="T61" fmla="*/ 72 h 395"/>
                      <a:gd name="T62" fmla="*/ 370 w 394"/>
                      <a:gd name="T63" fmla="*/ 104 h 395"/>
                      <a:gd name="T64" fmla="*/ 385 w 394"/>
                      <a:gd name="T65" fmla="*/ 139 h 395"/>
                      <a:gd name="T66" fmla="*/ 392 w 394"/>
                      <a:gd name="T67" fmla="*/ 177 h 395"/>
                      <a:gd name="T68" fmla="*/ 394 w 394"/>
                      <a:gd name="T69" fmla="*/ 198 h 395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394"/>
                      <a:gd name="T106" fmla="*/ 0 h 395"/>
                      <a:gd name="T107" fmla="*/ 394 w 394"/>
                      <a:gd name="T108" fmla="*/ 395 h 395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394" h="395">
                        <a:moveTo>
                          <a:pt x="394" y="198"/>
                        </a:moveTo>
                        <a:lnTo>
                          <a:pt x="394" y="198"/>
                        </a:lnTo>
                        <a:lnTo>
                          <a:pt x="392" y="218"/>
                        </a:lnTo>
                        <a:lnTo>
                          <a:pt x="390" y="238"/>
                        </a:lnTo>
                        <a:lnTo>
                          <a:pt x="385" y="256"/>
                        </a:lnTo>
                        <a:lnTo>
                          <a:pt x="379" y="274"/>
                        </a:lnTo>
                        <a:lnTo>
                          <a:pt x="370" y="291"/>
                        </a:lnTo>
                        <a:lnTo>
                          <a:pt x="361" y="307"/>
                        </a:lnTo>
                        <a:lnTo>
                          <a:pt x="348" y="323"/>
                        </a:lnTo>
                        <a:lnTo>
                          <a:pt x="336" y="336"/>
                        </a:lnTo>
                        <a:lnTo>
                          <a:pt x="323" y="349"/>
                        </a:lnTo>
                        <a:lnTo>
                          <a:pt x="306" y="362"/>
                        </a:lnTo>
                        <a:lnTo>
                          <a:pt x="290" y="371"/>
                        </a:lnTo>
                        <a:lnTo>
                          <a:pt x="274" y="380"/>
                        </a:lnTo>
                        <a:lnTo>
                          <a:pt x="255" y="385"/>
                        </a:lnTo>
                        <a:lnTo>
                          <a:pt x="237" y="391"/>
                        </a:lnTo>
                        <a:lnTo>
                          <a:pt x="217" y="393"/>
                        </a:lnTo>
                        <a:lnTo>
                          <a:pt x="197" y="395"/>
                        </a:lnTo>
                        <a:lnTo>
                          <a:pt x="177" y="393"/>
                        </a:lnTo>
                        <a:lnTo>
                          <a:pt x="157" y="391"/>
                        </a:lnTo>
                        <a:lnTo>
                          <a:pt x="139" y="385"/>
                        </a:lnTo>
                        <a:lnTo>
                          <a:pt x="120" y="380"/>
                        </a:lnTo>
                        <a:lnTo>
                          <a:pt x="104" y="371"/>
                        </a:lnTo>
                        <a:lnTo>
                          <a:pt x="87" y="362"/>
                        </a:lnTo>
                        <a:lnTo>
                          <a:pt x="71" y="349"/>
                        </a:lnTo>
                        <a:lnTo>
                          <a:pt x="58" y="336"/>
                        </a:lnTo>
                        <a:lnTo>
                          <a:pt x="45" y="323"/>
                        </a:lnTo>
                        <a:lnTo>
                          <a:pt x="33" y="307"/>
                        </a:lnTo>
                        <a:lnTo>
                          <a:pt x="24" y="291"/>
                        </a:lnTo>
                        <a:lnTo>
                          <a:pt x="14" y="274"/>
                        </a:lnTo>
                        <a:lnTo>
                          <a:pt x="9" y="256"/>
                        </a:lnTo>
                        <a:lnTo>
                          <a:pt x="4" y="238"/>
                        </a:lnTo>
                        <a:lnTo>
                          <a:pt x="2" y="218"/>
                        </a:lnTo>
                        <a:lnTo>
                          <a:pt x="0" y="198"/>
                        </a:lnTo>
                        <a:lnTo>
                          <a:pt x="2" y="177"/>
                        </a:lnTo>
                        <a:lnTo>
                          <a:pt x="4" y="157"/>
                        </a:lnTo>
                        <a:lnTo>
                          <a:pt x="9" y="139"/>
                        </a:lnTo>
                        <a:lnTo>
                          <a:pt x="14" y="121"/>
                        </a:lnTo>
                        <a:lnTo>
                          <a:pt x="24" y="104"/>
                        </a:lnTo>
                        <a:lnTo>
                          <a:pt x="33" y="88"/>
                        </a:lnTo>
                        <a:lnTo>
                          <a:pt x="45" y="72"/>
                        </a:lnTo>
                        <a:lnTo>
                          <a:pt x="58" y="59"/>
                        </a:lnTo>
                        <a:lnTo>
                          <a:pt x="71" y="46"/>
                        </a:lnTo>
                        <a:lnTo>
                          <a:pt x="87" y="33"/>
                        </a:lnTo>
                        <a:lnTo>
                          <a:pt x="104" y="24"/>
                        </a:lnTo>
                        <a:lnTo>
                          <a:pt x="120" y="15"/>
                        </a:lnTo>
                        <a:lnTo>
                          <a:pt x="139" y="10"/>
                        </a:lnTo>
                        <a:lnTo>
                          <a:pt x="157" y="4"/>
                        </a:lnTo>
                        <a:lnTo>
                          <a:pt x="177" y="2"/>
                        </a:lnTo>
                        <a:lnTo>
                          <a:pt x="197" y="0"/>
                        </a:lnTo>
                        <a:lnTo>
                          <a:pt x="217" y="2"/>
                        </a:lnTo>
                        <a:lnTo>
                          <a:pt x="237" y="4"/>
                        </a:lnTo>
                        <a:lnTo>
                          <a:pt x="255" y="10"/>
                        </a:lnTo>
                        <a:lnTo>
                          <a:pt x="274" y="15"/>
                        </a:lnTo>
                        <a:lnTo>
                          <a:pt x="290" y="24"/>
                        </a:lnTo>
                        <a:lnTo>
                          <a:pt x="306" y="33"/>
                        </a:lnTo>
                        <a:lnTo>
                          <a:pt x="323" y="46"/>
                        </a:lnTo>
                        <a:lnTo>
                          <a:pt x="336" y="59"/>
                        </a:lnTo>
                        <a:lnTo>
                          <a:pt x="348" y="72"/>
                        </a:lnTo>
                        <a:lnTo>
                          <a:pt x="361" y="88"/>
                        </a:lnTo>
                        <a:lnTo>
                          <a:pt x="370" y="104"/>
                        </a:lnTo>
                        <a:lnTo>
                          <a:pt x="379" y="121"/>
                        </a:lnTo>
                        <a:lnTo>
                          <a:pt x="385" y="139"/>
                        </a:lnTo>
                        <a:lnTo>
                          <a:pt x="390" y="157"/>
                        </a:lnTo>
                        <a:lnTo>
                          <a:pt x="392" y="177"/>
                        </a:lnTo>
                        <a:lnTo>
                          <a:pt x="394" y="19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C8FF"/>
                      </a:gs>
                      <a:gs pos="100000">
                        <a:srgbClr val="004BFF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71702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3198" y="2169"/>
                    <a:ext cx="317" cy="104"/>
                    <a:chOff x="1431" y="1843"/>
                    <a:chExt cx="907" cy="295"/>
                  </a:xfrm>
                </p:grpSpPr>
                <p:sp>
                  <p:nvSpPr>
                    <p:cNvPr id="387138" name="Freeform 66"/>
                    <p:cNvSpPr>
                      <a:spLocks/>
                    </p:cNvSpPr>
                    <p:nvPr/>
                  </p:nvSpPr>
                  <p:spPr bwMode="auto">
                    <a:xfrm>
                      <a:off x="1431" y="1842"/>
                      <a:ext cx="908" cy="297"/>
                    </a:xfrm>
                    <a:custGeom>
                      <a:avLst/>
                      <a:gdLst>
                        <a:gd name="T0" fmla="*/ 0 w 4756"/>
                        <a:gd name="T1" fmla="*/ 1576 h 1576"/>
                        <a:gd name="T2" fmla="*/ 50 w 4756"/>
                        <a:gd name="T3" fmla="*/ 1462 h 1576"/>
                        <a:gd name="T4" fmla="*/ 108 w 4756"/>
                        <a:gd name="T5" fmla="*/ 1350 h 1576"/>
                        <a:gd name="T6" fmla="*/ 170 w 4756"/>
                        <a:gd name="T7" fmla="*/ 1242 h 1576"/>
                        <a:gd name="T8" fmla="*/ 238 w 4756"/>
                        <a:gd name="T9" fmla="*/ 1138 h 1576"/>
                        <a:gd name="T10" fmla="*/ 310 w 4756"/>
                        <a:gd name="T11" fmla="*/ 1036 h 1576"/>
                        <a:gd name="T12" fmla="*/ 386 w 4756"/>
                        <a:gd name="T13" fmla="*/ 940 h 1576"/>
                        <a:gd name="T14" fmla="*/ 468 w 4756"/>
                        <a:gd name="T15" fmla="*/ 846 h 1576"/>
                        <a:gd name="T16" fmla="*/ 552 w 4756"/>
                        <a:gd name="T17" fmla="*/ 756 h 1576"/>
                        <a:gd name="T18" fmla="*/ 596 w 4756"/>
                        <a:gd name="T19" fmla="*/ 712 h 1576"/>
                        <a:gd name="T20" fmla="*/ 688 w 4756"/>
                        <a:gd name="T21" fmla="*/ 630 h 1576"/>
                        <a:gd name="T22" fmla="*/ 784 w 4756"/>
                        <a:gd name="T23" fmla="*/ 550 h 1576"/>
                        <a:gd name="T24" fmla="*/ 884 w 4756"/>
                        <a:gd name="T25" fmla="*/ 476 h 1576"/>
                        <a:gd name="T26" fmla="*/ 986 w 4756"/>
                        <a:gd name="T27" fmla="*/ 406 h 1576"/>
                        <a:gd name="T28" fmla="*/ 1092 w 4756"/>
                        <a:gd name="T29" fmla="*/ 342 h 1576"/>
                        <a:gd name="T30" fmla="*/ 1202 w 4756"/>
                        <a:gd name="T31" fmla="*/ 282 h 1576"/>
                        <a:gd name="T32" fmla="*/ 1316 w 4756"/>
                        <a:gd name="T33" fmla="*/ 228 h 1576"/>
                        <a:gd name="T34" fmla="*/ 1374 w 4756"/>
                        <a:gd name="T35" fmla="*/ 202 h 1576"/>
                        <a:gd name="T36" fmla="*/ 1490 w 4756"/>
                        <a:gd name="T37" fmla="*/ 156 h 1576"/>
                        <a:gd name="T38" fmla="*/ 1610 w 4756"/>
                        <a:gd name="T39" fmla="*/ 116 h 1576"/>
                        <a:gd name="T40" fmla="*/ 1732 w 4756"/>
                        <a:gd name="T41" fmla="*/ 80 h 1576"/>
                        <a:gd name="T42" fmla="*/ 1858 w 4756"/>
                        <a:gd name="T43" fmla="*/ 52 h 1576"/>
                        <a:gd name="T44" fmla="*/ 1984 w 4756"/>
                        <a:gd name="T45" fmla="*/ 30 h 1576"/>
                        <a:gd name="T46" fmla="*/ 2114 w 4756"/>
                        <a:gd name="T47" fmla="*/ 12 h 1576"/>
                        <a:gd name="T48" fmla="*/ 2246 w 4756"/>
                        <a:gd name="T49" fmla="*/ 2 h 1576"/>
                        <a:gd name="T50" fmla="*/ 2378 w 4756"/>
                        <a:gd name="T51" fmla="*/ 0 h 1576"/>
                        <a:gd name="T52" fmla="*/ 2444 w 4756"/>
                        <a:gd name="T53" fmla="*/ 0 h 1576"/>
                        <a:gd name="T54" fmla="*/ 2576 w 4756"/>
                        <a:gd name="T55" fmla="*/ 8 h 1576"/>
                        <a:gd name="T56" fmla="*/ 2706 w 4756"/>
                        <a:gd name="T57" fmla="*/ 20 h 1576"/>
                        <a:gd name="T58" fmla="*/ 2834 w 4756"/>
                        <a:gd name="T59" fmla="*/ 40 h 1576"/>
                        <a:gd name="T60" fmla="*/ 2962 w 4756"/>
                        <a:gd name="T61" fmla="*/ 66 h 1576"/>
                        <a:gd name="T62" fmla="*/ 3084 w 4756"/>
                        <a:gd name="T63" fmla="*/ 98 h 1576"/>
                        <a:gd name="T64" fmla="*/ 3206 w 4756"/>
                        <a:gd name="T65" fmla="*/ 136 h 1576"/>
                        <a:gd name="T66" fmla="*/ 3324 w 4756"/>
                        <a:gd name="T67" fmla="*/ 178 h 1576"/>
                        <a:gd name="T68" fmla="*/ 3382 w 4756"/>
                        <a:gd name="T69" fmla="*/ 202 h 1576"/>
                        <a:gd name="T70" fmla="*/ 3498 w 4756"/>
                        <a:gd name="T71" fmla="*/ 254 h 1576"/>
                        <a:gd name="T72" fmla="*/ 3608 w 4756"/>
                        <a:gd name="T73" fmla="*/ 312 h 1576"/>
                        <a:gd name="T74" fmla="*/ 3716 w 4756"/>
                        <a:gd name="T75" fmla="*/ 374 h 1576"/>
                        <a:gd name="T76" fmla="*/ 3822 w 4756"/>
                        <a:gd name="T77" fmla="*/ 440 h 1576"/>
                        <a:gd name="T78" fmla="*/ 3922 w 4756"/>
                        <a:gd name="T79" fmla="*/ 512 h 1576"/>
                        <a:gd name="T80" fmla="*/ 4020 w 4756"/>
                        <a:gd name="T81" fmla="*/ 590 h 1576"/>
                        <a:gd name="T82" fmla="*/ 4114 w 4756"/>
                        <a:gd name="T83" fmla="*/ 670 h 1576"/>
                        <a:gd name="T84" fmla="*/ 4204 w 4756"/>
                        <a:gd name="T85" fmla="*/ 756 h 1576"/>
                        <a:gd name="T86" fmla="*/ 4246 w 4756"/>
                        <a:gd name="T87" fmla="*/ 800 h 1576"/>
                        <a:gd name="T88" fmla="*/ 4330 w 4756"/>
                        <a:gd name="T89" fmla="*/ 892 h 1576"/>
                        <a:gd name="T90" fmla="*/ 4410 w 4756"/>
                        <a:gd name="T91" fmla="*/ 988 h 1576"/>
                        <a:gd name="T92" fmla="*/ 4484 w 4756"/>
                        <a:gd name="T93" fmla="*/ 1086 h 1576"/>
                        <a:gd name="T94" fmla="*/ 4552 w 4756"/>
                        <a:gd name="T95" fmla="*/ 1190 h 1576"/>
                        <a:gd name="T96" fmla="*/ 4618 w 4756"/>
                        <a:gd name="T97" fmla="*/ 1296 h 1576"/>
                        <a:gd name="T98" fmla="*/ 4678 w 4756"/>
                        <a:gd name="T99" fmla="*/ 1406 h 1576"/>
                        <a:gd name="T100" fmla="*/ 4732 w 4756"/>
                        <a:gd name="T101" fmla="*/ 1518 h 1576"/>
                        <a:gd name="T102" fmla="*/ 0 w 4756"/>
                        <a:gd name="T103" fmla="*/ 1576 h 15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</a:cxnLst>
                      <a:rect l="0" t="0" r="r" b="b"/>
                      <a:pathLst>
                        <a:path w="4756" h="1576">
                          <a:moveTo>
                            <a:pt x="0" y="1576"/>
                          </a:moveTo>
                          <a:lnTo>
                            <a:pt x="0" y="1576"/>
                          </a:lnTo>
                          <a:lnTo>
                            <a:pt x="24" y="1518"/>
                          </a:lnTo>
                          <a:lnTo>
                            <a:pt x="50" y="1462"/>
                          </a:lnTo>
                          <a:lnTo>
                            <a:pt x="78" y="1406"/>
                          </a:lnTo>
                          <a:lnTo>
                            <a:pt x="108" y="1350"/>
                          </a:lnTo>
                          <a:lnTo>
                            <a:pt x="138" y="1296"/>
                          </a:lnTo>
                          <a:lnTo>
                            <a:pt x="170" y="1242"/>
                          </a:lnTo>
                          <a:lnTo>
                            <a:pt x="204" y="1190"/>
                          </a:lnTo>
                          <a:lnTo>
                            <a:pt x="238" y="1138"/>
                          </a:lnTo>
                          <a:lnTo>
                            <a:pt x="272" y="1086"/>
                          </a:lnTo>
                          <a:lnTo>
                            <a:pt x="310" y="1036"/>
                          </a:lnTo>
                          <a:lnTo>
                            <a:pt x="348" y="988"/>
                          </a:lnTo>
                          <a:lnTo>
                            <a:pt x="386" y="940"/>
                          </a:lnTo>
                          <a:lnTo>
                            <a:pt x="426" y="892"/>
                          </a:lnTo>
                          <a:lnTo>
                            <a:pt x="468" y="846"/>
                          </a:lnTo>
                          <a:lnTo>
                            <a:pt x="510" y="800"/>
                          </a:lnTo>
                          <a:lnTo>
                            <a:pt x="552" y="756"/>
                          </a:lnTo>
                          <a:lnTo>
                            <a:pt x="552" y="756"/>
                          </a:lnTo>
                          <a:lnTo>
                            <a:pt x="596" y="712"/>
                          </a:lnTo>
                          <a:lnTo>
                            <a:pt x="642" y="670"/>
                          </a:lnTo>
                          <a:lnTo>
                            <a:pt x="688" y="630"/>
                          </a:lnTo>
                          <a:lnTo>
                            <a:pt x="736" y="590"/>
                          </a:lnTo>
                          <a:lnTo>
                            <a:pt x="784" y="550"/>
                          </a:lnTo>
                          <a:lnTo>
                            <a:pt x="834" y="512"/>
                          </a:lnTo>
                          <a:lnTo>
                            <a:pt x="884" y="476"/>
                          </a:lnTo>
                          <a:lnTo>
                            <a:pt x="934" y="440"/>
                          </a:lnTo>
                          <a:lnTo>
                            <a:pt x="986" y="406"/>
                          </a:lnTo>
                          <a:lnTo>
                            <a:pt x="1040" y="374"/>
                          </a:lnTo>
                          <a:lnTo>
                            <a:pt x="1092" y="342"/>
                          </a:lnTo>
                          <a:lnTo>
                            <a:pt x="1148" y="312"/>
                          </a:lnTo>
                          <a:lnTo>
                            <a:pt x="1202" y="282"/>
                          </a:lnTo>
                          <a:lnTo>
                            <a:pt x="1258" y="254"/>
                          </a:lnTo>
                          <a:lnTo>
                            <a:pt x="1316" y="228"/>
                          </a:lnTo>
                          <a:lnTo>
                            <a:pt x="1374" y="202"/>
                          </a:lnTo>
                          <a:lnTo>
                            <a:pt x="1374" y="202"/>
                          </a:lnTo>
                          <a:lnTo>
                            <a:pt x="1432" y="178"/>
                          </a:lnTo>
                          <a:lnTo>
                            <a:pt x="1490" y="156"/>
                          </a:lnTo>
                          <a:lnTo>
                            <a:pt x="1550" y="136"/>
                          </a:lnTo>
                          <a:lnTo>
                            <a:pt x="1610" y="116"/>
                          </a:lnTo>
                          <a:lnTo>
                            <a:pt x="1672" y="98"/>
                          </a:lnTo>
                          <a:lnTo>
                            <a:pt x="1732" y="80"/>
                          </a:lnTo>
                          <a:lnTo>
                            <a:pt x="1794" y="66"/>
                          </a:lnTo>
                          <a:lnTo>
                            <a:pt x="1858" y="52"/>
                          </a:lnTo>
                          <a:lnTo>
                            <a:pt x="1922" y="40"/>
                          </a:lnTo>
                          <a:lnTo>
                            <a:pt x="1984" y="30"/>
                          </a:lnTo>
                          <a:lnTo>
                            <a:pt x="2050" y="20"/>
                          </a:lnTo>
                          <a:lnTo>
                            <a:pt x="2114" y="12"/>
                          </a:lnTo>
                          <a:lnTo>
                            <a:pt x="2180" y="8"/>
                          </a:lnTo>
                          <a:lnTo>
                            <a:pt x="2246" y="2"/>
                          </a:lnTo>
                          <a:lnTo>
                            <a:pt x="2312" y="0"/>
                          </a:lnTo>
                          <a:lnTo>
                            <a:pt x="2378" y="0"/>
                          </a:lnTo>
                          <a:lnTo>
                            <a:pt x="2378" y="0"/>
                          </a:lnTo>
                          <a:lnTo>
                            <a:pt x="2444" y="0"/>
                          </a:lnTo>
                          <a:lnTo>
                            <a:pt x="2510" y="2"/>
                          </a:lnTo>
                          <a:lnTo>
                            <a:pt x="2576" y="8"/>
                          </a:lnTo>
                          <a:lnTo>
                            <a:pt x="2642" y="12"/>
                          </a:lnTo>
                          <a:lnTo>
                            <a:pt x="2706" y="20"/>
                          </a:lnTo>
                          <a:lnTo>
                            <a:pt x="2772" y="30"/>
                          </a:lnTo>
                          <a:lnTo>
                            <a:pt x="2834" y="40"/>
                          </a:lnTo>
                          <a:lnTo>
                            <a:pt x="2898" y="52"/>
                          </a:lnTo>
                          <a:lnTo>
                            <a:pt x="2962" y="66"/>
                          </a:lnTo>
                          <a:lnTo>
                            <a:pt x="3024" y="80"/>
                          </a:lnTo>
                          <a:lnTo>
                            <a:pt x="3084" y="98"/>
                          </a:lnTo>
                          <a:lnTo>
                            <a:pt x="3146" y="116"/>
                          </a:lnTo>
                          <a:lnTo>
                            <a:pt x="3206" y="136"/>
                          </a:lnTo>
                          <a:lnTo>
                            <a:pt x="3266" y="156"/>
                          </a:lnTo>
                          <a:lnTo>
                            <a:pt x="3324" y="178"/>
                          </a:lnTo>
                          <a:lnTo>
                            <a:pt x="3382" y="202"/>
                          </a:lnTo>
                          <a:lnTo>
                            <a:pt x="3382" y="202"/>
                          </a:lnTo>
                          <a:lnTo>
                            <a:pt x="3440" y="228"/>
                          </a:lnTo>
                          <a:lnTo>
                            <a:pt x="3498" y="254"/>
                          </a:lnTo>
                          <a:lnTo>
                            <a:pt x="3554" y="282"/>
                          </a:lnTo>
                          <a:lnTo>
                            <a:pt x="3608" y="312"/>
                          </a:lnTo>
                          <a:lnTo>
                            <a:pt x="3664" y="342"/>
                          </a:lnTo>
                          <a:lnTo>
                            <a:pt x="3716" y="374"/>
                          </a:lnTo>
                          <a:lnTo>
                            <a:pt x="3770" y="406"/>
                          </a:lnTo>
                          <a:lnTo>
                            <a:pt x="3822" y="440"/>
                          </a:lnTo>
                          <a:lnTo>
                            <a:pt x="3872" y="476"/>
                          </a:lnTo>
                          <a:lnTo>
                            <a:pt x="3922" y="512"/>
                          </a:lnTo>
                          <a:lnTo>
                            <a:pt x="3972" y="550"/>
                          </a:lnTo>
                          <a:lnTo>
                            <a:pt x="4020" y="590"/>
                          </a:lnTo>
                          <a:lnTo>
                            <a:pt x="4068" y="630"/>
                          </a:lnTo>
                          <a:lnTo>
                            <a:pt x="4114" y="670"/>
                          </a:lnTo>
                          <a:lnTo>
                            <a:pt x="4160" y="712"/>
                          </a:lnTo>
                          <a:lnTo>
                            <a:pt x="4204" y="756"/>
                          </a:lnTo>
                          <a:lnTo>
                            <a:pt x="4204" y="756"/>
                          </a:lnTo>
                          <a:lnTo>
                            <a:pt x="4246" y="800"/>
                          </a:lnTo>
                          <a:lnTo>
                            <a:pt x="4288" y="846"/>
                          </a:lnTo>
                          <a:lnTo>
                            <a:pt x="4330" y="892"/>
                          </a:lnTo>
                          <a:lnTo>
                            <a:pt x="4370" y="940"/>
                          </a:lnTo>
                          <a:lnTo>
                            <a:pt x="4410" y="988"/>
                          </a:lnTo>
                          <a:lnTo>
                            <a:pt x="4446" y="1036"/>
                          </a:lnTo>
                          <a:lnTo>
                            <a:pt x="4484" y="1086"/>
                          </a:lnTo>
                          <a:lnTo>
                            <a:pt x="4518" y="1138"/>
                          </a:lnTo>
                          <a:lnTo>
                            <a:pt x="4552" y="1190"/>
                          </a:lnTo>
                          <a:lnTo>
                            <a:pt x="4586" y="1242"/>
                          </a:lnTo>
                          <a:lnTo>
                            <a:pt x="4618" y="1296"/>
                          </a:lnTo>
                          <a:lnTo>
                            <a:pt x="4648" y="1350"/>
                          </a:lnTo>
                          <a:lnTo>
                            <a:pt x="4678" y="1406"/>
                          </a:lnTo>
                          <a:lnTo>
                            <a:pt x="4706" y="1462"/>
                          </a:lnTo>
                          <a:lnTo>
                            <a:pt x="4732" y="1518"/>
                          </a:lnTo>
                          <a:lnTo>
                            <a:pt x="4756" y="1576"/>
                          </a:lnTo>
                          <a:lnTo>
                            <a:pt x="0" y="157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chemeClr val="bg1">
                            <a:alpha val="75000"/>
                          </a:schemeClr>
                        </a:gs>
                        <a:gs pos="100000">
                          <a:schemeClr val="bg1">
                            <a:gamma/>
                            <a:tint val="0"/>
                            <a:invGamma/>
                            <a:alpha val="0"/>
                          </a:scheme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/>
                  </p:spPr>
                  <p:txBody>
                    <a:bodyPr wrap="none" anchor="ctr"/>
                    <a:lstStyle/>
                    <a:p>
                      <a:pPr latinLnBrk="1">
                        <a:defRPr/>
                      </a:pPr>
                      <a:endParaRPr kumimoji="1" lang="zh-CN" altLang="en-US">
                        <a:solidFill>
                          <a:srgbClr val="000000"/>
                        </a:solidFill>
                        <a:latin typeface="굴림" charset="-127"/>
                        <a:ea typeface="굴림" charset="-127"/>
                      </a:endParaRPr>
                    </a:p>
                  </p:txBody>
                </p:sp>
                <p:sp>
                  <p:nvSpPr>
                    <p:cNvPr id="71704" name="Oval 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71" y="1843"/>
                      <a:ext cx="227" cy="204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67ABF5">
                            <a:alpha val="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latinLnBrk="1"/>
                      <a:endParaRPr kumimoji="1" lang="zh-CN" altLang="en-US">
                        <a:solidFill>
                          <a:srgbClr val="000000"/>
                        </a:solidFill>
                        <a:latin typeface="굴림" pitchFamily="34" charset="-127"/>
                        <a:ea typeface="굴림" pitchFamily="34" charset="-127"/>
                      </a:endParaRPr>
                    </a:p>
                  </p:txBody>
                </p:sp>
              </p:grpSp>
            </p:grpSp>
          </p:grpSp>
        </p:grpSp>
        <p:sp>
          <p:nvSpPr>
            <p:cNvPr id="71688" name="Text Box 68"/>
            <p:cNvSpPr txBox="1">
              <a:spLocks noChangeArrowheads="1"/>
            </p:cNvSpPr>
            <p:nvPr/>
          </p:nvSpPr>
          <p:spPr bwMode="auto">
            <a:xfrm>
              <a:off x="3719" y="958"/>
              <a:ext cx="1837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1"/>
              <a:r>
                <a:rPr kumimoji="1" lang="en-US" altLang="ko-KR" sz="1400">
                  <a:solidFill>
                    <a:srgbClr val="FF7401"/>
                  </a:solidFill>
                  <a:latin typeface="Arial Black" pitchFamily="34" charset="0"/>
                  <a:ea typeface="굴림" pitchFamily="34" charset="-127"/>
                </a:rPr>
                <a:t>A wide range of subjects</a:t>
              </a:r>
            </a:p>
            <a:p>
              <a:pPr latinLnBrk="1"/>
              <a:r>
                <a:rPr kumimoji="1" lang="en-US" altLang="en-US" sz="1000">
                  <a:solidFill>
                    <a:srgbClr val="9E9E9E"/>
                  </a:solidFill>
                  <a:ea typeface="굴림" pitchFamily="34" charset="-127"/>
                </a:rPr>
                <a:t>PresenterTemplates provides the themes that surrounds you every day. We cover a wide range of subjects including business, IT, lifestyle, nature, travel, technology, school, culture and much more   for you to choose from and about 200 are added  every month.</a:t>
              </a:r>
              <a:endParaRPr kumimoji="1" lang="en-US" altLang="ko-KR" sz="1000">
                <a:solidFill>
                  <a:srgbClr val="9E9E9E"/>
                </a:solidFill>
                <a:ea typeface="굴림" pitchFamily="34" charset="-127"/>
              </a:endParaRPr>
            </a:p>
          </p:txBody>
        </p:sp>
        <p:sp>
          <p:nvSpPr>
            <p:cNvPr id="71689" name="Text Box 69"/>
            <p:cNvSpPr txBox="1">
              <a:spLocks noChangeArrowheads="1"/>
            </p:cNvSpPr>
            <p:nvPr/>
          </p:nvSpPr>
          <p:spPr bwMode="auto">
            <a:xfrm>
              <a:off x="3742" y="2818"/>
              <a:ext cx="1701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1"/>
              <a:r>
                <a:rPr kumimoji="1" lang="en-US" altLang="ko-KR" sz="1400">
                  <a:solidFill>
                    <a:srgbClr val="00C8FF"/>
                  </a:solidFill>
                  <a:latin typeface="Arial Black" pitchFamily="34" charset="0"/>
                  <a:ea typeface="굴림" pitchFamily="34" charset="-127"/>
                </a:rPr>
                <a:t>PowerPoint Presentation</a:t>
              </a:r>
            </a:p>
            <a:p>
              <a:pPr latinLnBrk="1"/>
              <a:r>
                <a:rPr kumimoji="1" lang="en-US" altLang="en-US" sz="1000">
                  <a:solidFill>
                    <a:srgbClr val="9E9E9E"/>
                  </a:solidFill>
                  <a:ea typeface="굴림" pitchFamily="34" charset="-127"/>
                </a:rPr>
                <a:t>PowerPoint is a complete presentation graphics package. It gives you everything you need to produce a professional-looking presentation. PowerPoint offers word processing, outlining, drawing, graphing, and presentation management tools- all designed to be easy to use and learn.</a:t>
              </a:r>
              <a:endParaRPr kumimoji="1" lang="en-US" altLang="ko-KR" sz="1000">
                <a:solidFill>
                  <a:srgbClr val="9E9E9E"/>
                </a:solidFill>
                <a:ea typeface="굴림" pitchFamily="34" charset="-127"/>
              </a:endParaRPr>
            </a:p>
          </p:txBody>
        </p:sp>
        <p:sp>
          <p:nvSpPr>
            <p:cNvPr id="71690" name="Text Box 70"/>
            <p:cNvSpPr txBox="1">
              <a:spLocks noChangeArrowheads="1"/>
            </p:cNvSpPr>
            <p:nvPr/>
          </p:nvSpPr>
          <p:spPr bwMode="auto">
            <a:xfrm>
              <a:off x="1316" y="2190"/>
              <a:ext cx="43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kumimoji="1" lang="en-US" altLang="ko-KR" sz="120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3D</a:t>
              </a:r>
            </a:p>
            <a:p>
              <a:pPr algn="ctr" latinLnBrk="1"/>
              <a:r>
                <a:rPr kumimoji="1" lang="en-US" altLang="ko-KR" sz="120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Effect</a:t>
              </a:r>
            </a:p>
          </p:txBody>
        </p:sp>
        <p:sp>
          <p:nvSpPr>
            <p:cNvPr id="71691" name="Text Box 71"/>
            <p:cNvSpPr txBox="1">
              <a:spLocks noChangeArrowheads="1"/>
            </p:cNvSpPr>
            <p:nvPr/>
          </p:nvSpPr>
          <p:spPr bwMode="auto">
            <a:xfrm>
              <a:off x="2948" y="2228"/>
              <a:ext cx="4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kumimoji="1" lang="en-US" altLang="ko-KR" sz="120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Visual</a:t>
              </a:r>
            </a:p>
            <a:p>
              <a:pPr algn="ctr" latinLnBrk="1"/>
              <a:r>
                <a:rPr kumimoji="1" lang="en-US" altLang="ko-KR" sz="1200">
                  <a:solidFill>
                    <a:srgbClr val="FFFFFF"/>
                  </a:solidFill>
                  <a:latin typeface="Arial Black" pitchFamily="34" charset="0"/>
                  <a:ea typeface="굴림" pitchFamily="34" charset="-127"/>
                </a:rPr>
                <a:t>Impact</a:t>
              </a:r>
            </a:p>
          </p:txBody>
        </p:sp>
        <p:sp>
          <p:nvSpPr>
            <p:cNvPr id="71692" name="Text Box 72"/>
            <p:cNvSpPr txBox="1">
              <a:spLocks noChangeArrowheads="1"/>
            </p:cNvSpPr>
            <p:nvPr/>
          </p:nvSpPr>
          <p:spPr bwMode="auto">
            <a:xfrm>
              <a:off x="1346" y="1321"/>
              <a:ext cx="3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kumimoji="1" lang="en-US" altLang="ko-KR" sz="800">
                  <a:solidFill>
                    <a:srgbClr val="000000"/>
                  </a:solidFill>
                  <a:latin typeface="Arial Black" pitchFamily="34" charset="0"/>
                  <a:ea typeface="굴림" pitchFamily="34" charset="-127"/>
                </a:rPr>
                <a:t>Stylish</a:t>
              </a:r>
            </a:p>
            <a:p>
              <a:pPr algn="ctr" latinLnBrk="1"/>
              <a:r>
                <a:rPr kumimoji="1" lang="en-US" altLang="ko-KR" sz="800">
                  <a:solidFill>
                    <a:srgbClr val="000000"/>
                  </a:solidFill>
                  <a:latin typeface="Arial Black" pitchFamily="34" charset="0"/>
                  <a:ea typeface="굴림" pitchFamily="34" charset="-127"/>
                </a:rPr>
                <a:t>Design</a:t>
              </a:r>
            </a:p>
          </p:txBody>
        </p:sp>
        <p:sp>
          <p:nvSpPr>
            <p:cNvPr id="71693" name="Text Box 73"/>
            <p:cNvSpPr txBox="1">
              <a:spLocks noChangeArrowheads="1"/>
            </p:cNvSpPr>
            <p:nvPr/>
          </p:nvSpPr>
          <p:spPr bwMode="auto">
            <a:xfrm>
              <a:off x="789" y="2243"/>
              <a:ext cx="42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kumimoji="1" lang="en-US" altLang="ko-KR" sz="800">
                  <a:solidFill>
                    <a:srgbClr val="000000"/>
                  </a:solidFill>
                  <a:latin typeface="Arial Black" pitchFamily="34" charset="0"/>
                  <a:ea typeface="굴림" pitchFamily="34" charset="-127"/>
                </a:rPr>
                <a:t>Clarity &amp;</a:t>
              </a:r>
            </a:p>
            <a:p>
              <a:pPr algn="ctr" latinLnBrk="1"/>
              <a:r>
                <a:rPr kumimoji="1" lang="en-US" altLang="ko-KR" sz="800">
                  <a:solidFill>
                    <a:srgbClr val="000000"/>
                  </a:solidFill>
                  <a:latin typeface="Arial Black" pitchFamily="34" charset="0"/>
                  <a:ea typeface="굴림" pitchFamily="34" charset="-127"/>
                </a:rPr>
                <a:t>Impact</a:t>
              </a:r>
            </a:p>
          </p:txBody>
        </p:sp>
        <p:sp>
          <p:nvSpPr>
            <p:cNvPr id="71694" name="Text Box 74"/>
            <p:cNvSpPr txBox="1">
              <a:spLocks noChangeArrowheads="1"/>
            </p:cNvSpPr>
            <p:nvPr/>
          </p:nvSpPr>
          <p:spPr bwMode="auto">
            <a:xfrm>
              <a:off x="2404" y="2243"/>
              <a:ext cx="36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latinLnBrk="1"/>
              <a:r>
                <a:rPr kumimoji="1" lang="en-US" altLang="ko-KR" sz="800">
                  <a:solidFill>
                    <a:srgbClr val="000000"/>
                  </a:solidFill>
                  <a:latin typeface="Arial Black" pitchFamily="34" charset="0"/>
                  <a:ea typeface="굴림" pitchFamily="34" charset="-127"/>
                </a:rPr>
                <a:t>Easy</a:t>
              </a:r>
            </a:p>
            <a:p>
              <a:pPr algn="ctr" latinLnBrk="1"/>
              <a:r>
                <a:rPr kumimoji="1" lang="en-US" altLang="ko-KR" sz="800">
                  <a:solidFill>
                    <a:srgbClr val="000000"/>
                  </a:solidFill>
                  <a:latin typeface="Arial Black" pitchFamily="34" charset="0"/>
                  <a:ea typeface="굴림" pitchFamily="34" charset="-127"/>
                </a:rPr>
                <a:t>To Use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Freeform 4"/>
          <p:cNvSpPr>
            <a:spLocks/>
          </p:cNvSpPr>
          <p:nvPr/>
        </p:nvSpPr>
        <p:spPr bwMode="auto">
          <a:xfrm>
            <a:off x="719138" y="1736725"/>
            <a:ext cx="1573212" cy="1317625"/>
          </a:xfrm>
          <a:custGeom>
            <a:avLst/>
            <a:gdLst>
              <a:gd name="T0" fmla="*/ 0 w 1328"/>
              <a:gd name="T1" fmla="*/ 2147483647 h 1112"/>
              <a:gd name="T2" fmla="*/ 2147483647 w 1328"/>
              <a:gd name="T3" fmla="*/ 2147483647 h 1112"/>
              <a:gd name="T4" fmla="*/ 2147483647 w 1328"/>
              <a:gd name="T5" fmla="*/ 2147483647 h 1112"/>
              <a:gd name="T6" fmla="*/ 2147483647 w 1328"/>
              <a:gd name="T7" fmla="*/ 2147483647 h 1112"/>
              <a:gd name="T8" fmla="*/ 2147483647 w 1328"/>
              <a:gd name="T9" fmla="*/ 2147483647 h 1112"/>
              <a:gd name="T10" fmla="*/ 2147483647 w 1328"/>
              <a:gd name="T11" fmla="*/ 2147483647 h 1112"/>
              <a:gd name="T12" fmla="*/ 2147483647 w 1328"/>
              <a:gd name="T13" fmla="*/ 2147483647 h 1112"/>
              <a:gd name="T14" fmla="*/ 2147483647 w 1328"/>
              <a:gd name="T15" fmla="*/ 2147483647 h 1112"/>
              <a:gd name="T16" fmla="*/ 2147483647 w 1328"/>
              <a:gd name="T17" fmla="*/ 2147483647 h 1112"/>
              <a:gd name="T18" fmla="*/ 2147483647 w 1328"/>
              <a:gd name="T19" fmla="*/ 2147483647 h 1112"/>
              <a:gd name="T20" fmla="*/ 2147483647 w 1328"/>
              <a:gd name="T21" fmla="*/ 2147483647 h 1112"/>
              <a:gd name="T22" fmla="*/ 2147483647 w 1328"/>
              <a:gd name="T23" fmla="*/ 2147483647 h 1112"/>
              <a:gd name="T24" fmla="*/ 2147483647 w 1328"/>
              <a:gd name="T25" fmla="*/ 2147483647 h 1112"/>
              <a:gd name="T26" fmla="*/ 2147483647 w 1328"/>
              <a:gd name="T27" fmla="*/ 2147483647 h 1112"/>
              <a:gd name="T28" fmla="*/ 2147483647 w 1328"/>
              <a:gd name="T29" fmla="*/ 2147483647 h 1112"/>
              <a:gd name="T30" fmla="*/ 2147483647 w 1328"/>
              <a:gd name="T31" fmla="*/ 2147483647 h 1112"/>
              <a:gd name="T32" fmla="*/ 2147483647 w 1328"/>
              <a:gd name="T33" fmla="*/ 2147483647 h 1112"/>
              <a:gd name="T34" fmla="*/ 2147483647 w 1328"/>
              <a:gd name="T35" fmla="*/ 2147483647 h 1112"/>
              <a:gd name="T36" fmla="*/ 2147483647 w 1328"/>
              <a:gd name="T37" fmla="*/ 2147483647 h 1112"/>
              <a:gd name="T38" fmla="*/ 2147483647 w 1328"/>
              <a:gd name="T39" fmla="*/ 2147483647 h 1112"/>
              <a:gd name="T40" fmla="*/ 2147483647 w 1328"/>
              <a:gd name="T41" fmla="*/ 2147483647 h 1112"/>
              <a:gd name="T42" fmla="*/ 2147483647 w 1328"/>
              <a:gd name="T43" fmla="*/ 2147483647 h 1112"/>
              <a:gd name="T44" fmla="*/ 2147483647 w 1328"/>
              <a:gd name="T45" fmla="*/ 2147483647 h 1112"/>
              <a:gd name="T46" fmla="*/ 2147483647 w 1328"/>
              <a:gd name="T47" fmla="*/ 2147483647 h 1112"/>
              <a:gd name="T48" fmla="*/ 2147483647 w 1328"/>
              <a:gd name="T49" fmla="*/ 2147483647 h 1112"/>
              <a:gd name="T50" fmla="*/ 2147483647 w 1328"/>
              <a:gd name="T51" fmla="*/ 2147483647 h 1112"/>
              <a:gd name="T52" fmla="*/ 2147483647 w 1328"/>
              <a:gd name="T53" fmla="*/ 2147483647 h 1112"/>
              <a:gd name="T54" fmla="*/ 2147483647 w 1328"/>
              <a:gd name="T55" fmla="*/ 2147483647 h 1112"/>
              <a:gd name="T56" fmla="*/ 2147483647 w 1328"/>
              <a:gd name="T57" fmla="*/ 2147483647 h 1112"/>
              <a:gd name="T58" fmla="*/ 2147483647 w 1328"/>
              <a:gd name="T59" fmla="*/ 2147483647 h 1112"/>
              <a:gd name="T60" fmla="*/ 2147483647 w 1328"/>
              <a:gd name="T61" fmla="*/ 2147483647 h 1112"/>
              <a:gd name="T62" fmla="*/ 2147483647 w 1328"/>
              <a:gd name="T63" fmla="*/ 2147483647 h 1112"/>
              <a:gd name="T64" fmla="*/ 2147483647 w 1328"/>
              <a:gd name="T65" fmla="*/ 2147483647 h 1112"/>
              <a:gd name="T66" fmla="*/ 2147483647 w 1328"/>
              <a:gd name="T67" fmla="*/ 2147483647 h 1112"/>
              <a:gd name="T68" fmla="*/ 2147483647 w 1328"/>
              <a:gd name="T69" fmla="*/ 2147483647 h 1112"/>
              <a:gd name="T70" fmla="*/ 2147483647 w 1328"/>
              <a:gd name="T71" fmla="*/ 2147483647 h 1112"/>
              <a:gd name="T72" fmla="*/ 2147483647 w 1328"/>
              <a:gd name="T73" fmla="*/ 2147483647 h 1112"/>
              <a:gd name="T74" fmla="*/ 2147483647 w 1328"/>
              <a:gd name="T75" fmla="*/ 2147483647 h 1112"/>
              <a:gd name="T76" fmla="*/ 2147483647 w 1328"/>
              <a:gd name="T77" fmla="*/ 2147483647 h 1112"/>
              <a:gd name="T78" fmla="*/ 2147483647 w 1328"/>
              <a:gd name="T79" fmla="*/ 2147483647 h 1112"/>
              <a:gd name="T80" fmla="*/ 2147483647 w 1328"/>
              <a:gd name="T81" fmla="*/ 2147483647 h 1112"/>
              <a:gd name="T82" fmla="*/ 2147483647 w 1328"/>
              <a:gd name="T83" fmla="*/ 2147483647 h 1112"/>
              <a:gd name="T84" fmla="*/ 2147483647 w 1328"/>
              <a:gd name="T85" fmla="*/ 2147483647 h 1112"/>
              <a:gd name="T86" fmla="*/ 2147483647 w 1328"/>
              <a:gd name="T87" fmla="*/ 0 h 111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28"/>
              <a:gd name="T133" fmla="*/ 0 h 1112"/>
              <a:gd name="T134" fmla="*/ 1328 w 1328"/>
              <a:gd name="T135" fmla="*/ 1112 h 111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28" h="1112">
                <a:moveTo>
                  <a:pt x="0" y="0"/>
                </a:moveTo>
                <a:lnTo>
                  <a:pt x="0" y="1112"/>
                </a:lnTo>
                <a:lnTo>
                  <a:pt x="400" y="1112"/>
                </a:lnTo>
                <a:lnTo>
                  <a:pt x="394" y="1086"/>
                </a:lnTo>
                <a:lnTo>
                  <a:pt x="392" y="1060"/>
                </a:lnTo>
                <a:lnTo>
                  <a:pt x="392" y="1044"/>
                </a:lnTo>
                <a:lnTo>
                  <a:pt x="396" y="1026"/>
                </a:lnTo>
                <a:lnTo>
                  <a:pt x="400" y="1012"/>
                </a:lnTo>
                <a:lnTo>
                  <a:pt x="404" y="996"/>
                </a:lnTo>
                <a:lnTo>
                  <a:pt x="412" y="982"/>
                </a:lnTo>
                <a:lnTo>
                  <a:pt x="420" y="968"/>
                </a:lnTo>
                <a:lnTo>
                  <a:pt x="430" y="956"/>
                </a:lnTo>
                <a:lnTo>
                  <a:pt x="440" y="944"/>
                </a:lnTo>
                <a:lnTo>
                  <a:pt x="452" y="934"/>
                </a:lnTo>
                <a:lnTo>
                  <a:pt x="464" y="924"/>
                </a:lnTo>
                <a:lnTo>
                  <a:pt x="478" y="916"/>
                </a:lnTo>
                <a:lnTo>
                  <a:pt x="492" y="908"/>
                </a:lnTo>
                <a:lnTo>
                  <a:pt x="508" y="904"/>
                </a:lnTo>
                <a:lnTo>
                  <a:pt x="522" y="900"/>
                </a:lnTo>
                <a:lnTo>
                  <a:pt x="540" y="896"/>
                </a:lnTo>
                <a:lnTo>
                  <a:pt x="556" y="896"/>
                </a:lnTo>
                <a:lnTo>
                  <a:pt x="572" y="896"/>
                </a:lnTo>
                <a:lnTo>
                  <a:pt x="590" y="900"/>
                </a:lnTo>
                <a:lnTo>
                  <a:pt x="604" y="904"/>
                </a:lnTo>
                <a:lnTo>
                  <a:pt x="620" y="908"/>
                </a:lnTo>
                <a:lnTo>
                  <a:pt x="634" y="916"/>
                </a:lnTo>
                <a:lnTo>
                  <a:pt x="648" y="924"/>
                </a:lnTo>
                <a:lnTo>
                  <a:pt x="660" y="934"/>
                </a:lnTo>
                <a:lnTo>
                  <a:pt x="672" y="944"/>
                </a:lnTo>
                <a:lnTo>
                  <a:pt x="682" y="956"/>
                </a:lnTo>
                <a:lnTo>
                  <a:pt x="692" y="968"/>
                </a:lnTo>
                <a:lnTo>
                  <a:pt x="700" y="982"/>
                </a:lnTo>
                <a:lnTo>
                  <a:pt x="708" y="996"/>
                </a:lnTo>
                <a:lnTo>
                  <a:pt x="712" y="1012"/>
                </a:lnTo>
                <a:lnTo>
                  <a:pt x="716" y="1026"/>
                </a:lnTo>
                <a:lnTo>
                  <a:pt x="720" y="1044"/>
                </a:lnTo>
                <a:lnTo>
                  <a:pt x="720" y="1060"/>
                </a:lnTo>
                <a:lnTo>
                  <a:pt x="718" y="1086"/>
                </a:lnTo>
                <a:lnTo>
                  <a:pt x="712" y="1112"/>
                </a:lnTo>
                <a:lnTo>
                  <a:pt x="1112" y="1112"/>
                </a:lnTo>
                <a:lnTo>
                  <a:pt x="1112" y="646"/>
                </a:lnTo>
                <a:lnTo>
                  <a:pt x="1142" y="664"/>
                </a:lnTo>
                <a:lnTo>
                  <a:pt x="1156" y="670"/>
                </a:lnTo>
                <a:lnTo>
                  <a:pt x="1172" y="676"/>
                </a:lnTo>
                <a:lnTo>
                  <a:pt x="1188" y="678"/>
                </a:lnTo>
                <a:lnTo>
                  <a:pt x="1204" y="680"/>
                </a:lnTo>
                <a:lnTo>
                  <a:pt x="1216" y="680"/>
                </a:lnTo>
                <a:lnTo>
                  <a:pt x="1228" y="678"/>
                </a:lnTo>
                <a:lnTo>
                  <a:pt x="1240" y="674"/>
                </a:lnTo>
                <a:lnTo>
                  <a:pt x="1252" y="670"/>
                </a:lnTo>
                <a:lnTo>
                  <a:pt x="1274" y="658"/>
                </a:lnTo>
                <a:lnTo>
                  <a:pt x="1292" y="644"/>
                </a:lnTo>
                <a:lnTo>
                  <a:pt x="1306" y="626"/>
                </a:lnTo>
                <a:lnTo>
                  <a:pt x="1318" y="604"/>
                </a:lnTo>
                <a:lnTo>
                  <a:pt x="1322" y="592"/>
                </a:lnTo>
                <a:lnTo>
                  <a:pt x="1326" y="580"/>
                </a:lnTo>
                <a:lnTo>
                  <a:pt x="1328" y="568"/>
                </a:lnTo>
                <a:lnTo>
                  <a:pt x="1328" y="556"/>
                </a:lnTo>
                <a:lnTo>
                  <a:pt x="1328" y="544"/>
                </a:lnTo>
                <a:lnTo>
                  <a:pt x="1326" y="532"/>
                </a:lnTo>
                <a:lnTo>
                  <a:pt x="1322" y="520"/>
                </a:lnTo>
                <a:lnTo>
                  <a:pt x="1318" y="508"/>
                </a:lnTo>
                <a:lnTo>
                  <a:pt x="1306" y="486"/>
                </a:lnTo>
                <a:lnTo>
                  <a:pt x="1292" y="468"/>
                </a:lnTo>
                <a:lnTo>
                  <a:pt x="1274" y="454"/>
                </a:lnTo>
                <a:lnTo>
                  <a:pt x="1252" y="442"/>
                </a:lnTo>
                <a:lnTo>
                  <a:pt x="1240" y="438"/>
                </a:lnTo>
                <a:lnTo>
                  <a:pt x="1228" y="434"/>
                </a:lnTo>
                <a:lnTo>
                  <a:pt x="1216" y="432"/>
                </a:lnTo>
                <a:lnTo>
                  <a:pt x="1204" y="432"/>
                </a:lnTo>
                <a:lnTo>
                  <a:pt x="1188" y="434"/>
                </a:lnTo>
                <a:lnTo>
                  <a:pt x="1172" y="436"/>
                </a:lnTo>
                <a:lnTo>
                  <a:pt x="1156" y="442"/>
                </a:lnTo>
                <a:lnTo>
                  <a:pt x="1142" y="448"/>
                </a:lnTo>
                <a:lnTo>
                  <a:pt x="1112" y="466"/>
                </a:lnTo>
                <a:lnTo>
                  <a:pt x="1112" y="0"/>
                </a:lnTo>
                <a:lnTo>
                  <a:pt x="0" y="0"/>
                </a:lnTo>
                <a:close/>
              </a:path>
            </a:pathLst>
          </a:custGeom>
          <a:solidFill>
            <a:srgbClr val="9E9E9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08" name="Freeform 5"/>
          <p:cNvSpPr>
            <a:spLocks/>
          </p:cNvSpPr>
          <p:nvPr/>
        </p:nvSpPr>
        <p:spPr bwMode="auto">
          <a:xfrm>
            <a:off x="719138" y="4221163"/>
            <a:ext cx="1573212" cy="1573212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2147483647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2147483647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2147483647 h 1328"/>
              <a:gd name="T42" fmla="*/ 2147483647 w 1328"/>
              <a:gd name="T43" fmla="*/ 2147483647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2147483647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2147483647 w 1328"/>
              <a:gd name="T63" fmla="*/ 0 h 1328"/>
              <a:gd name="T64" fmla="*/ 2147483647 w 1328"/>
              <a:gd name="T65" fmla="*/ 0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0 w 1328"/>
              <a:gd name="T85" fmla="*/ 2147483647 h 1328"/>
              <a:gd name="T86" fmla="*/ 2147483647 w 1328"/>
              <a:gd name="T87" fmla="*/ 2147483647 h 132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28"/>
              <a:gd name="T133" fmla="*/ 0 h 1328"/>
              <a:gd name="T134" fmla="*/ 1328 w 1328"/>
              <a:gd name="T135" fmla="*/ 1328 h 132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28" h="1328">
                <a:moveTo>
                  <a:pt x="1112" y="1328"/>
                </a:move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1328"/>
                </a:lnTo>
                <a:lnTo>
                  <a:pt x="1112" y="1328"/>
                </a:lnTo>
                <a:close/>
              </a:path>
            </a:pathLst>
          </a:custGeom>
          <a:solidFill>
            <a:srgbClr val="9E9E9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09" name="Freeform 6"/>
          <p:cNvSpPr>
            <a:spLocks/>
          </p:cNvSpPr>
          <p:nvPr/>
        </p:nvSpPr>
        <p:spPr bwMode="auto">
          <a:xfrm>
            <a:off x="4824413" y="4221163"/>
            <a:ext cx="1317625" cy="1574800"/>
          </a:xfrm>
          <a:custGeom>
            <a:avLst/>
            <a:gdLst>
              <a:gd name="T0" fmla="*/ 2147483647 w 1112"/>
              <a:gd name="T1" fmla="*/ 2147483647 h 1328"/>
              <a:gd name="T2" fmla="*/ 2147483647 w 1112"/>
              <a:gd name="T3" fmla="*/ 2147483647 h 1328"/>
              <a:gd name="T4" fmla="*/ 2147483647 w 1112"/>
              <a:gd name="T5" fmla="*/ 2147483647 h 1328"/>
              <a:gd name="T6" fmla="*/ 2147483647 w 1112"/>
              <a:gd name="T7" fmla="*/ 2147483647 h 1328"/>
              <a:gd name="T8" fmla="*/ 2147483647 w 1112"/>
              <a:gd name="T9" fmla="*/ 2147483647 h 1328"/>
              <a:gd name="T10" fmla="*/ 2147483647 w 1112"/>
              <a:gd name="T11" fmla="*/ 2147483647 h 1328"/>
              <a:gd name="T12" fmla="*/ 2147483647 w 1112"/>
              <a:gd name="T13" fmla="*/ 2147483647 h 1328"/>
              <a:gd name="T14" fmla="*/ 2147483647 w 1112"/>
              <a:gd name="T15" fmla="*/ 2147483647 h 1328"/>
              <a:gd name="T16" fmla="*/ 2147483647 w 1112"/>
              <a:gd name="T17" fmla="*/ 2147483647 h 1328"/>
              <a:gd name="T18" fmla="*/ 2147483647 w 1112"/>
              <a:gd name="T19" fmla="*/ 2147483647 h 1328"/>
              <a:gd name="T20" fmla="*/ 2147483647 w 1112"/>
              <a:gd name="T21" fmla="*/ 0 h 1328"/>
              <a:gd name="T22" fmla="*/ 2147483647 w 1112"/>
              <a:gd name="T23" fmla="*/ 0 h 1328"/>
              <a:gd name="T24" fmla="*/ 2147483647 w 1112"/>
              <a:gd name="T25" fmla="*/ 2147483647 h 1328"/>
              <a:gd name="T26" fmla="*/ 2147483647 w 1112"/>
              <a:gd name="T27" fmla="*/ 2147483647 h 1328"/>
              <a:gd name="T28" fmla="*/ 2147483647 w 1112"/>
              <a:gd name="T29" fmla="*/ 2147483647 h 1328"/>
              <a:gd name="T30" fmla="*/ 2147483647 w 1112"/>
              <a:gd name="T31" fmla="*/ 2147483647 h 1328"/>
              <a:gd name="T32" fmla="*/ 2147483647 w 1112"/>
              <a:gd name="T33" fmla="*/ 2147483647 h 1328"/>
              <a:gd name="T34" fmla="*/ 2147483647 w 1112"/>
              <a:gd name="T35" fmla="*/ 2147483647 h 1328"/>
              <a:gd name="T36" fmla="*/ 2147483647 w 1112"/>
              <a:gd name="T37" fmla="*/ 2147483647 h 1328"/>
              <a:gd name="T38" fmla="*/ 2147483647 w 1112"/>
              <a:gd name="T39" fmla="*/ 2147483647 h 1328"/>
              <a:gd name="T40" fmla="*/ 2147483647 w 1112"/>
              <a:gd name="T41" fmla="*/ 2147483647 h 1328"/>
              <a:gd name="T42" fmla="*/ 0 w 1112"/>
              <a:gd name="T43" fmla="*/ 2147483647 h 1328"/>
              <a:gd name="T44" fmla="*/ 0 w 1112"/>
              <a:gd name="T45" fmla="*/ 2147483647 h 1328"/>
              <a:gd name="T46" fmla="*/ 2147483647 w 1112"/>
              <a:gd name="T47" fmla="*/ 2147483647 h 1328"/>
              <a:gd name="T48" fmla="*/ 2147483647 w 1112"/>
              <a:gd name="T49" fmla="*/ 2147483647 h 1328"/>
              <a:gd name="T50" fmla="*/ 2147483647 w 1112"/>
              <a:gd name="T51" fmla="*/ 2147483647 h 1328"/>
              <a:gd name="T52" fmla="*/ 2147483647 w 1112"/>
              <a:gd name="T53" fmla="*/ 2147483647 h 1328"/>
              <a:gd name="T54" fmla="*/ 2147483647 w 1112"/>
              <a:gd name="T55" fmla="*/ 2147483647 h 1328"/>
              <a:gd name="T56" fmla="*/ 2147483647 w 1112"/>
              <a:gd name="T57" fmla="*/ 2147483647 h 1328"/>
              <a:gd name="T58" fmla="*/ 2147483647 w 1112"/>
              <a:gd name="T59" fmla="*/ 2147483647 h 1328"/>
              <a:gd name="T60" fmla="*/ 2147483647 w 1112"/>
              <a:gd name="T61" fmla="*/ 2147483647 h 1328"/>
              <a:gd name="T62" fmla="*/ 2147483647 w 1112"/>
              <a:gd name="T63" fmla="*/ 2147483647 h 1328"/>
              <a:gd name="T64" fmla="*/ 2147483647 w 1112"/>
              <a:gd name="T65" fmla="*/ 2147483647 h 1328"/>
              <a:gd name="T66" fmla="*/ 2147483647 w 1112"/>
              <a:gd name="T67" fmla="*/ 2147483647 h 1328"/>
              <a:gd name="T68" fmla="*/ 2147483647 w 1112"/>
              <a:gd name="T69" fmla="*/ 2147483647 h 1328"/>
              <a:gd name="T70" fmla="*/ 2147483647 w 1112"/>
              <a:gd name="T71" fmla="*/ 2147483647 h 1328"/>
              <a:gd name="T72" fmla="*/ 2147483647 w 1112"/>
              <a:gd name="T73" fmla="*/ 2147483647 h 1328"/>
              <a:gd name="T74" fmla="*/ 2147483647 w 1112"/>
              <a:gd name="T75" fmla="*/ 2147483647 h 1328"/>
              <a:gd name="T76" fmla="*/ 2147483647 w 1112"/>
              <a:gd name="T77" fmla="*/ 2147483647 h 1328"/>
              <a:gd name="T78" fmla="*/ 2147483647 w 1112"/>
              <a:gd name="T79" fmla="*/ 2147483647 h 1328"/>
              <a:gd name="T80" fmla="*/ 2147483647 w 1112"/>
              <a:gd name="T81" fmla="*/ 2147483647 h 1328"/>
              <a:gd name="T82" fmla="*/ 2147483647 w 1112"/>
              <a:gd name="T83" fmla="*/ 2147483647 h 1328"/>
              <a:gd name="T84" fmla="*/ 0 w 1112"/>
              <a:gd name="T85" fmla="*/ 2147483647 h 1328"/>
              <a:gd name="T86" fmla="*/ 0 w 1112"/>
              <a:gd name="T87" fmla="*/ 2147483647 h 1328"/>
              <a:gd name="T88" fmla="*/ 2147483647 w 1112"/>
              <a:gd name="T89" fmla="*/ 2147483647 h 132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112"/>
              <a:gd name="T136" fmla="*/ 0 h 1328"/>
              <a:gd name="T137" fmla="*/ 1112 w 1112"/>
              <a:gd name="T138" fmla="*/ 1328 h 132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112" h="1328">
                <a:moveTo>
                  <a:pt x="1112" y="216"/>
                </a:move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1112" y="1328"/>
                </a:lnTo>
                <a:lnTo>
                  <a:pt x="1112" y="216"/>
                </a:lnTo>
                <a:close/>
              </a:path>
            </a:pathLst>
          </a:custGeom>
          <a:solidFill>
            <a:srgbClr val="9E9E9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10" name="Freeform 7"/>
          <p:cNvSpPr>
            <a:spLocks/>
          </p:cNvSpPr>
          <p:nvPr/>
        </p:nvSpPr>
        <p:spPr bwMode="auto">
          <a:xfrm>
            <a:off x="4824413" y="1736725"/>
            <a:ext cx="1317625" cy="1317625"/>
          </a:xfrm>
          <a:custGeom>
            <a:avLst/>
            <a:gdLst>
              <a:gd name="T0" fmla="*/ 0 w 1112"/>
              <a:gd name="T1" fmla="*/ 0 h 1112"/>
              <a:gd name="T2" fmla="*/ 0 w 1112"/>
              <a:gd name="T3" fmla="*/ 2147483647 h 1112"/>
              <a:gd name="T4" fmla="*/ 2147483647 w 1112"/>
              <a:gd name="T5" fmla="*/ 2147483647 h 1112"/>
              <a:gd name="T6" fmla="*/ 2147483647 w 1112"/>
              <a:gd name="T7" fmla="*/ 2147483647 h 1112"/>
              <a:gd name="T8" fmla="*/ 2147483647 w 1112"/>
              <a:gd name="T9" fmla="*/ 2147483647 h 1112"/>
              <a:gd name="T10" fmla="*/ 2147483647 w 1112"/>
              <a:gd name="T11" fmla="*/ 2147483647 h 1112"/>
              <a:gd name="T12" fmla="*/ 2147483647 w 1112"/>
              <a:gd name="T13" fmla="*/ 2147483647 h 1112"/>
              <a:gd name="T14" fmla="*/ 2147483647 w 1112"/>
              <a:gd name="T15" fmla="*/ 2147483647 h 1112"/>
              <a:gd name="T16" fmla="*/ 2147483647 w 1112"/>
              <a:gd name="T17" fmla="*/ 2147483647 h 1112"/>
              <a:gd name="T18" fmla="*/ 2147483647 w 1112"/>
              <a:gd name="T19" fmla="*/ 2147483647 h 1112"/>
              <a:gd name="T20" fmla="*/ 2147483647 w 1112"/>
              <a:gd name="T21" fmla="*/ 2147483647 h 1112"/>
              <a:gd name="T22" fmla="*/ 2147483647 w 1112"/>
              <a:gd name="T23" fmla="*/ 2147483647 h 1112"/>
              <a:gd name="T24" fmla="*/ 2147483647 w 1112"/>
              <a:gd name="T25" fmla="*/ 2147483647 h 1112"/>
              <a:gd name="T26" fmla="*/ 2147483647 w 1112"/>
              <a:gd name="T27" fmla="*/ 2147483647 h 1112"/>
              <a:gd name="T28" fmla="*/ 2147483647 w 1112"/>
              <a:gd name="T29" fmla="*/ 2147483647 h 1112"/>
              <a:gd name="T30" fmla="*/ 2147483647 w 1112"/>
              <a:gd name="T31" fmla="*/ 2147483647 h 1112"/>
              <a:gd name="T32" fmla="*/ 2147483647 w 1112"/>
              <a:gd name="T33" fmla="*/ 2147483647 h 1112"/>
              <a:gd name="T34" fmla="*/ 2147483647 w 1112"/>
              <a:gd name="T35" fmla="*/ 2147483647 h 1112"/>
              <a:gd name="T36" fmla="*/ 2147483647 w 1112"/>
              <a:gd name="T37" fmla="*/ 2147483647 h 1112"/>
              <a:gd name="T38" fmla="*/ 2147483647 w 1112"/>
              <a:gd name="T39" fmla="*/ 2147483647 h 1112"/>
              <a:gd name="T40" fmla="*/ 2147483647 w 1112"/>
              <a:gd name="T41" fmla="*/ 2147483647 h 1112"/>
              <a:gd name="T42" fmla="*/ 0 w 1112"/>
              <a:gd name="T43" fmla="*/ 2147483647 h 1112"/>
              <a:gd name="T44" fmla="*/ 0 w 1112"/>
              <a:gd name="T45" fmla="*/ 2147483647 h 1112"/>
              <a:gd name="T46" fmla="*/ 2147483647 w 1112"/>
              <a:gd name="T47" fmla="*/ 2147483647 h 1112"/>
              <a:gd name="T48" fmla="*/ 2147483647 w 1112"/>
              <a:gd name="T49" fmla="*/ 2147483647 h 1112"/>
              <a:gd name="T50" fmla="*/ 2147483647 w 1112"/>
              <a:gd name="T51" fmla="*/ 2147483647 h 1112"/>
              <a:gd name="T52" fmla="*/ 2147483647 w 1112"/>
              <a:gd name="T53" fmla="*/ 2147483647 h 1112"/>
              <a:gd name="T54" fmla="*/ 2147483647 w 1112"/>
              <a:gd name="T55" fmla="*/ 2147483647 h 1112"/>
              <a:gd name="T56" fmla="*/ 2147483647 w 1112"/>
              <a:gd name="T57" fmla="*/ 2147483647 h 1112"/>
              <a:gd name="T58" fmla="*/ 2147483647 w 1112"/>
              <a:gd name="T59" fmla="*/ 2147483647 h 1112"/>
              <a:gd name="T60" fmla="*/ 2147483647 w 1112"/>
              <a:gd name="T61" fmla="*/ 2147483647 h 1112"/>
              <a:gd name="T62" fmla="*/ 2147483647 w 1112"/>
              <a:gd name="T63" fmla="*/ 2147483647 h 1112"/>
              <a:gd name="T64" fmla="*/ 2147483647 w 1112"/>
              <a:gd name="T65" fmla="*/ 2147483647 h 1112"/>
              <a:gd name="T66" fmla="*/ 2147483647 w 1112"/>
              <a:gd name="T67" fmla="*/ 2147483647 h 1112"/>
              <a:gd name="T68" fmla="*/ 2147483647 w 1112"/>
              <a:gd name="T69" fmla="*/ 2147483647 h 1112"/>
              <a:gd name="T70" fmla="*/ 2147483647 w 1112"/>
              <a:gd name="T71" fmla="*/ 2147483647 h 1112"/>
              <a:gd name="T72" fmla="*/ 2147483647 w 1112"/>
              <a:gd name="T73" fmla="*/ 2147483647 h 1112"/>
              <a:gd name="T74" fmla="*/ 2147483647 w 1112"/>
              <a:gd name="T75" fmla="*/ 2147483647 h 1112"/>
              <a:gd name="T76" fmla="*/ 2147483647 w 1112"/>
              <a:gd name="T77" fmla="*/ 2147483647 h 1112"/>
              <a:gd name="T78" fmla="*/ 2147483647 w 1112"/>
              <a:gd name="T79" fmla="*/ 2147483647 h 1112"/>
              <a:gd name="T80" fmla="*/ 2147483647 w 1112"/>
              <a:gd name="T81" fmla="*/ 2147483647 h 1112"/>
              <a:gd name="T82" fmla="*/ 2147483647 w 1112"/>
              <a:gd name="T83" fmla="*/ 2147483647 h 1112"/>
              <a:gd name="T84" fmla="*/ 2147483647 w 1112"/>
              <a:gd name="T85" fmla="*/ 2147483647 h 1112"/>
              <a:gd name="T86" fmla="*/ 2147483647 w 1112"/>
              <a:gd name="T87" fmla="*/ 2147483647 h 1112"/>
              <a:gd name="T88" fmla="*/ 2147483647 w 1112"/>
              <a:gd name="T89" fmla="*/ 2147483647 h 111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112"/>
              <a:gd name="T136" fmla="*/ 0 h 1112"/>
              <a:gd name="T137" fmla="*/ 1112 w 1112"/>
              <a:gd name="T138" fmla="*/ 1112 h 1112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112" h="1112">
                <a:moveTo>
                  <a:pt x="1112" y="0"/>
                </a:moveTo>
                <a:lnTo>
                  <a:pt x="0" y="0"/>
                </a:lnTo>
                <a:lnTo>
                  <a:pt x="0" y="400"/>
                </a:lnTo>
                <a:lnTo>
                  <a:pt x="26" y="394"/>
                </a:lnTo>
                <a:lnTo>
                  <a:pt x="52" y="392"/>
                </a:lnTo>
                <a:lnTo>
                  <a:pt x="68" y="392"/>
                </a:lnTo>
                <a:lnTo>
                  <a:pt x="86" y="396"/>
                </a:lnTo>
                <a:lnTo>
                  <a:pt x="100" y="400"/>
                </a:lnTo>
                <a:lnTo>
                  <a:pt x="116" y="404"/>
                </a:lnTo>
                <a:lnTo>
                  <a:pt x="130" y="412"/>
                </a:lnTo>
                <a:lnTo>
                  <a:pt x="144" y="420"/>
                </a:lnTo>
                <a:lnTo>
                  <a:pt x="156" y="430"/>
                </a:lnTo>
                <a:lnTo>
                  <a:pt x="168" y="440"/>
                </a:lnTo>
                <a:lnTo>
                  <a:pt x="178" y="452"/>
                </a:lnTo>
                <a:lnTo>
                  <a:pt x="188" y="464"/>
                </a:lnTo>
                <a:lnTo>
                  <a:pt x="196" y="478"/>
                </a:lnTo>
                <a:lnTo>
                  <a:pt x="204" y="492"/>
                </a:lnTo>
                <a:lnTo>
                  <a:pt x="208" y="508"/>
                </a:lnTo>
                <a:lnTo>
                  <a:pt x="212" y="522"/>
                </a:lnTo>
                <a:lnTo>
                  <a:pt x="216" y="540"/>
                </a:lnTo>
                <a:lnTo>
                  <a:pt x="216" y="556"/>
                </a:lnTo>
                <a:lnTo>
                  <a:pt x="216" y="572"/>
                </a:lnTo>
                <a:lnTo>
                  <a:pt x="212" y="590"/>
                </a:lnTo>
                <a:lnTo>
                  <a:pt x="208" y="604"/>
                </a:lnTo>
                <a:lnTo>
                  <a:pt x="204" y="620"/>
                </a:lnTo>
                <a:lnTo>
                  <a:pt x="196" y="634"/>
                </a:lnTo>
                <a:lnTo>
                  <a:pt x="188" y="648"/>
                </a:lnTo>
                <a:lnTo>
                  <a:pt x="178" y="660"/>
                </a:lnTo>
                <a:lnTo>
                  <a:pt x="168" y="672"/>
                </a:lnTo>
                <a:lnTo>
                  <a:pt x="156" y="682"/>
                </a:lnTo>
                <a:lnTo>
                  <a:pt x="144" y="692"/>
                </a:lnTo>
                <a:lnTo>
                  <a:pt x="130" y="700"/>
                </a:lnTo>
                <a:lnTo>
                  <a:pt x="116" y="708"/>
                </a:lnTo>
                <a:lnTo>
                  <a:pt x="100" y="712"/>
                </a:lnTo>
                <a:lnTo>
                  <a:pt x="86" y="716"/>
                </a:lnTo>
                <a:lnTo>
                  <a:pt x="68" y="720"/>
                </a:lnTo>
                <a:lnTo>
                  <a:pt x="52" y="720"/>
                </a:lnTo>
                <a:lnTo>
                  <a:pt x="26" y="718"/>
                </a:lnTo>
                <a:lnTo>
                  <a:pt x="0" y="712"/>
                </a:lnTo>
                <a:lnTo>
                  <a:pt x="0" y="1112"/>
                </a:lnTo>
                <a:lnTo>
                  <a:pt x="400" y="1112"/>
                </a:lnTo>
                <a:lnTo>
                  <a:pt x="394" y="1086"/>
                </a:lnTo>
                <a:lnTo>
                  <a:pt x="392" y="1060"/>
                </a:lnTo>
                <a:lnTo>
                  <a:pt x="392" y="1044"/>
                </a:lnTo>
                <a:lnTo>
                  <a:pt x="396" y="1026"/>
                </a:lnTo>
                <a:lnTo>
                  <a:pt x="400" y="1012"/>
                </a:lnTo>
                <a:lnTo>
                  <a:pt x="404" y="996"/>
                </a:lnTo>
                <a:lnTo>
                  <a:pt x="412" y="982"/>
                </a:lnTo>
                <a:lnTo>
                  <a:pt x="420" y="968"/>
                </a:lnTo>
                <a:lnTo>
                  <a:pt x="430" y="956"/>
                </a:lnTo>
                <a:lnTo>
                  <a:pt x="440" y="944"/>
                </a:lnTo>
                <a:lnTo>
                  <a:pt x="452" y="934"/>
                </a:lnTo>
                <a:lnTo>
                  <a:pt x="464" y="924"/>
                </a:lnTo>
                <a:lnTo>
                  <a:pt x="478" y="916"/>
                </a:lnTo>
                <a:lnTo>
                  <a:pt x="492" y="908"/>
                </a:lnTo>
                <a:lnTo>
                  <a:pt x="508" y="904"/>
                </a:lnTo>
                <a:lnTo>
                  <a:pt x="522" y="900"/>
                </a:lnTo>
                <a:lnTo>
                  <a:pt x="540" y="896"/>
                </a:lnTo>
                <a:lnTo>
                  <a:pt x="556" y="896"/>
                </a:lnTo>
                <a:lnTo>
                  <a:pt x="572" y="896"/>
                </a:lnTo>
                <a:lnTo>
                  <a:pt x="590" y="900"/>
                </a:lnTo>
                <a:lnTo>
                  <a:pt x="604" y="904"/>
                </a:lnTo>
                <a:lnTo>
                  <a:pt x="620" y="908"/>
                </a:lnTo>
                <a:lnTo>
                  <a:pt x="634" y="916"/>
                </a:lnTo>
                <a:lnTo>
                  <a:pt x="648" y="924"/>
                </a:lnTo>
                <a:lnTo>
                  <a:pt x="660" y="934"/>
                </a:lnTo>
                <a:lnTo>
                  <a:pt x="672" y="944"/>
                </a:lnTo>
                <a:lnTo>
                  <a:pt x="682" y="956"/>
                </a:lnTo>
                <a:lnTo>
                  <a:pt x="692" y="968"/>
                </a:lnTo>
                <a:lnTo>
                  <a:pt x="700" y="982"/>
                </a:lnTo>
                <a:lnTo>
                  <a:pt x="708" y="996"/>
                </a:lnTo>
                <a:lnTo>
                  <a:pt x="712" y="1012"/>
                </a:lnTo>
                <a:lnTo>
                  <a:pt x="716" y="1026"/>
                </a:lnTo>
                <a:lnTo>
                  <a:pt x="720" y="1044"/>
                </a:lnTo>
                <a:lnTo>
                  <a:pt x="720" y="1060"/>
                </a:lnTo>
                <a:lnTo>
                  <a:pt x="718" y="1086"/>
                </a:lnTo>
                <a:lnTo>
                  <a:pt x="712" y="1112"/>
                </a:lnTo>
                <a:lnTo>
                  <a:pt x="1112" y="1112"/>
                </a:lnTo>
                <a:lnTo>
                  <a:pt x="1112" y="0"/>
                </a:lnTo>
                <a:close/>
              </a:path>
            </a:pathLst>
          </a:custGeom>
          <a:solidFill>
            <a:srgbClr val="9E9E9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11" name="Freeform 8"/>
          <p:cNvSpPr>
            <a:spLocks/>
          </p:cNvSpPr>
          <p:nvPr/>
        </p:nvSpPr>
        <p:spPr bwMode="auto">
          <a:xfrm>
            <a:off x="2087563" y="2852738"/>
            <a:ext cx="1573212" cy="1573212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0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0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2147483647 h 1328"/>
              <a:gd name="T42" fmla="*/ 2147483647 w 1328"/>
              <a:gd name="T43" fmla="*/ 2147483647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2147483647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0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2147483647 w 1328"/>
              <a:gd name="T85" fmla="*/ 2147483647 h 1328"/>
              <a:gd name="T86" fmla="*/ 2147483647 w 1328"/>
              <a:gd name="T87" fmla="*/ 2147483647 h 1328"/>
              <a:gd name="T88" fmla="*/ 2147483647 w 1328"/>
              <a:gd name="T89" fmla="*/ 2147483647 h 1328"/>
              <a:gd name="T90" fmla="*/ 2147483647 w 1328"/>
              <a:gd name="T91" fmla="*/ 2147483647 h 1328"/>
              <a:gd name="T92" fmla="*/ 2147483647 w 1328"/>
              <a:gd name="T93" fmla="*/ 2147483647 h 1328"/>
              <a:gd name="T94" fmla="*/ 2147483647 w 1328"/>
              <a:gd name="T95" fmla="*/ 2147483647 h 1328"/>
              <a:gd name="T96" fmla="*/ 2147483647 w 1328"/>
              <a:gd name="T97" fmla="*/ 2147483647 h 1328"/>
              <a:gd name="T98" fmla="*/ 2147483647 w 1328"/>
              <a:gd name="T99" fmla="*/ 2147483647 h 1328"/>
              <a:gd name="T100" fmla="*/ 2147483647 w 1328"/>
              <a:gd name="T101" fmla="*/ 2147483647 h 1328"/>
              <a:gd name="T102" fmla="*/ 2147483647 w 1328"/>
              <a:gd name="T103" fmla="*/ 2147483647 h 1328"/>
              <a:gd name="T104" fmla="*/ 2147483647 w 1328"/>
              <a:gd name="T105" fmla="*/ 2147483647 h 1328"/>
              <a:gd name="T106" fmla="*/ 2147483647 w 1328"/>
              <a:gd name="T107" fmla="*/ 2147483647 h 1328"/>
              <a:gd name="T108" fmla="*/ 2147483647 w 1328"/>
              <a:gd name="T109" fmla="*/ 2147483647 h 1328"/>
              <a:gd name="T110" fmla="*/ 2147483647 w 1328"/>
              <a:gd name="T111" fmla="*/ 2147483647 h 1328"/>
              <a:gd name="T112" fmla="*/ 2147483647 w 1328"/>
              <a:gd name="T113" fmla="*/ 2147483647 h 1328"/>
              <a:gd name="T114" fmla="*/ 2147483647 w 1328"/>
              <a:gd name="T115" fmla="*/ 2147483647 h 132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328"/>
              <a:gd name="T175" fmla="*/ 0 h 1328"/>
              <a:gd name="T176" fmla="*/ 1328 w 1328"/>
              <a:gd name="T177" fmla="*/ 1328 h 132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328" h="1328">
                <a:moveTo>
                  <a:pt x="1204" y="648"/>
                </a:move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400" y="1328"/>
                </a:lnTo>
                <a:lnTo>
                  <a:pt x="394" y="1302"/>
                </a:lnTo>
                <a:lnTo>
                  <a:pt x="392" y="1276"/>
                </a:lnTo>
                <a:lnTo>
                  <a:pt x="392" y="1260"/>
                </a:lnTo>
                <a:lnTo>
                  <a:pt x="396" y="1242"/>
                </a:lnTo>
                <a:lnTo>
                  <a:pt x="400" y="1228"/>
                </a:lnTo>
                <a:lnTo>
                  <a:pt x="404" y="1212"/>
                </a:lnTo>
                <a:lnTo>
                  <a:pt x="412" y="1198"/>
                </a:lnTo>
                <a:lnTo>
                  <a:pt x="420" y="1184"/>
                </a:lnTo>
                <a:lnTo>
                  <a:pt x="430" y="1172"/>
                </a:lnTo>
                <a:lnTo>
                  <a:pt x="440" y="1160"/>
                </a:lnTo>
                <a:lnTo>
                  <a:pt x="452" y="1150"/>
                </a:lnTo>
                <a:lnTo>
                  <a:pt x="464" y="1140"/>
                </a:lnTo>
                <a:lnTo>
                  <a:pt x="478" y="1132"/>
                </a:lnTo>
                <a:lnTo>
                  <a:pt x="492" y="1124"/>
                </a:lnTo>
                <a:lnTo>
                  <a:pt x="508" y="1120"/>
                </a:lnTo>
                <a:lnTo>
                  <a:pt x="522" y="1116"/>
                </a:lnTo>
                <a:lnTo>
                  <a:pt x="540" y="1112"/>
                </a:lnTo>
                <a:lnTo>
                  <a:pt x="556" y="1112"/>
                </a:lnTo>
                <a:lnTo>
                  <a:pt x="572" y="1112"/>
                </a:lnTo>
                <a:lnTo>
                  <a:pt x="590" y="1116"/>
                </a:lnTo>
                <a:lnTo>
                  <a:pt x="604" y="1120"/>
                </a:lnTo>
                <a:lnTo>
                  <a:pt x="620" y="1124"/>
                </a:lnTo>
                <a:lnTo>
                  <a:pt x="634" y="1132"/>
                </a:lnTo>
                <a:lnTo>
                  <a:pt x="648" y="1140"/>
                </a:lnTo>
                <a:lnTo>
                  <a:pt x="660" y="1150"/>
                </a:lnTo>
                <a:lnTo>
                  <a:pt x="672" y="1160"/>
                </a:lnTo>
                <a:lnTo>
                  <a:pt x="682" y="1172"/>
                </a:lnTo>
                <a:lnTo>
                  <a:pt x="692" y="1184"/>
                </a:lnTo>
                <a:lnTo>
                  <a:pt x="700" y="1198"/>
                </a:lnTo>
                <a:lnTo>
                  <a:pt x="708" y="1212"/>
                </a:lnTo>
                <a:lnTo>
                  <a:pt x="712" y="1228"/>
                </a:lnTo>
                <a:lnTo>
                  <a:pt x="716" y="1242"/>
                </a:lnTo>
                <a:lnTo>
                  <a:pt x="720" y="1260"/>
                </a:lnTo>
                <a:lnTo>
                  <a:pt x="720" y="1276"/>
                </a:lnTo>
                <a:lnTo>
                  <a:pt x="718" y="1302"/>
                </a:lnTo>
                <a:lnTo>
                  <a:pt x="712" y="1328"/>
                </a:ln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close/>
              </a:path>
            </a:pathLst>
          </a:custGeom>
          <a:gradFill rotWithShape="1">
            <a:gsLst>
              <a:gs pos="0">
                <a:srgbClr val="00C8FF"/>
              </a:gs>
              <a:gs pos="100000">
                <a:srgbClr val="004B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12" name="Freeform 9"/>
          <p:cNvSpPr>
            <a:spLocks/>
          </p:cNvSpPr>
          <p:nvPr/>
        </p:nvSpPr>
        <p:spPr bwMode="auto">
          <a:xfrm>
            <a:off x="4824413" y="2852738"/>
            <a:ext cx="1317625" cy="1573212"/>
          </a:xfrm>
          <a:custGeom>
            <a:avLst/>
            <a:gdLst>
              <a:gd name="T0" fmla="*/ 2147483647 w 1112"/>
              <a:gd name="T1" fmla="*/ 2147483647 h 1328"/>
              <a:gd name="T2" fmla="*/ 2147483647 w 1112"/>
              <a:gd name="T3" fmla="*/ 2147483647 h 1328"/>
              <a:gd name="T4" fmla="*/ 2147483647 w 1112"/>
              <a:gd name="T5" fmla="*/ 2147483647 h 1328"/>
              <a:gd name="T6" fmla="*/ 2147483647 w 1112"/>
              <a:gd name="T7" fmla="*/ 2147483647 h 1328"/>
              <a:gd name="T8" fmla="*/ 2147483647 w 1112"/>
              <a:gd name="T9" fmla="*/ 2147483647 h 1328"/>
              <a:gd name="T10" fmla="*/ 2147483647 w 1112"/>
              <a:gd name="T11" fmla="*/ 2147483647 h 1328"/>
              <a:gd name="T12" fmla="*/ 2147483647 w 1112"/>
              <a:gd name="T13" fmla="*/ 0 h 1328"/>
              <a:gd name="T14" fmla="*/ 2147483647 w 1112"/>
              <a:gd name="T15" fmla="*/ 0 h 1328"/>
              <a:gd name="T16" fmla="*/ 2147483647 w 1112"/>
              <a:gd name="T17" fmla="*/ 2147483647 h 1328"/>
              <a:gd name="T18" fmla="*/ 2147483647 w 1112"/>
              <a:gd name="T19" fmla="*/ 2147483647 h 1328"/>
              <a:gd name="T20" fmla="*/ 2147483647 w 1112"/>
              <a:gd name="T21" fmla="*/ 2147483647 h 1328"/>
              <a:gd name="T22" fmla="*/ 2147483647 w 1112"/>
              <a:gd name="T23" fmla="*/ 2147483647 h 1328"/>
              <a:gd name="T24" fmla="*/ 2147483647 w 1112"/>
              <a:gd name="T25" fmla="*/ 2147483647 h 1328"/>
              <a:gd name="T26" fmla="*/ 2147483647 w 1112"/>
              <a:gd name="T27" fmla="*/ 2147483647 h 1328"/>
              <a:gd name="T28" fmla="*/ 0 w 1112"/>
              <a:gd name="T29" fmla="*/ 2147483647 h 1328"/>
              <a:gd name="T30" fmla="*/ 2147483647 w 1112"/>
              <a:gd name="T31" fmla="*/ 2147483647 h 1328"/>
              <a:gd name="T32" fmla="*/ 2147483647 w 1112"/>
              <a:gd name="T33" fmla="*/ 2147483647 h 1328"/>
              <a:gd name="T34" fmla="*/ 2147483647 w 1112"/>
              <a:gd name="T35" fmla="*/ 2147483647 h 1328"/>
              <a:gd name="T36" fmla="*/ 2147483647 w 1112"/>
              <a:gd name="T37" fmla="*/ 2147483647 h 1328"/>
              <a:gd name="T38" fmla="*/ 2147483647 w 1112"/>
              <a:gd name="T39" fmla="*/ 2147483647 h 1328"/>
              <a:gd name="T40" fmla="*/ 2147483647 w 1112"/>
              <a:gd name="T41" fmla="*/ 2147483647 h 1328"/>
              <a:gd name="T42" fmla="*/ 2147483647 w 1112"/>
              <a:gd name="T43" fmla="*/ 2147483647 h 1328"/>
              <a:gd name="T44" fmla="*/ 2147483647 w 1112"/>
              <a:gd name="T45" fmla="*/ 2147483647 h 1328"/>
              <a:gd name="T46" fmla="*/ 2147483647 w 1112"/>
              <a:gd name="T47" fmla="*/ 2147483647 h 1328"/>
              <a:gd name="T48" fmla="*/ 2147483647 w 1112"/>
              <a:gd name="T49" fmla="*/ 2147483647 h 1328"/>
              <a:gd name="T50" fmla="*/ 2147483647 w 1112"/>
              <a:gd name="T51" fmla="*/ 2147483647 h 1328"/>
              <a:gd name="T52" fmla="*/ 2147483647 w 1112"/>
              <a:gd name="T53" fmla="*/ 2147483647 h 1328"/>
              <a:gd name="T54" fmla="*/ 2147483647 w 1112"/>
              <a:gd name="T55" fmla="*/ 2147483647 h 1328"/>
              <a:gd name="T56" fmla="*/ 0 w 1112"/>
              <a:gd name="T57" fmla="*/ 2147483647 h 1328"/>
              <a:gd name="T58" fmla="*/ 2147483647 w 1112"/>
              <a:gd name="T59" fmla="*/ 2147483647 h 1328"/>
              <a:gd name="T60" fmla="*/ 2147483647 w 1112"/>
              <a:gd name="T61" fmla="*/ 2147483647 h 1328"/>
              <a:gd name="T62" fmla="*/ 2147483647 w 1112"/>
              <a:gd name="T63" fmla="*/ 2147483647 h 1328"/>
              <a:gd name="T64" fmla="*/ 2147483647 w 1112"/>
              <a:gd name="T65" fmla="*/ 2147483647 h 1328"/>
              <a:gd name="T66" fmla="*/ 2147483647 w 1112"/>
              <a:gd name="T67" fmla="*/ 2147483647 h 1328"/>
              <a:gd name="T68" fmla="*/ 2147483647 w 1112"/>
              <a:gd name="T69" fmla="*/ 2147483647 h 1328"/>
              <a:gd name="T70" fmla="*/ 2147483647 w 1112"/>
              <a:gd name="T71" fmla="*/ 2147483647 h 1328"/>
              <a:gd name="T72" fmla="*/ 2147483647 w 1112"/>
              <a:gd name="T73" fmla="*/ 2147483647 h 1328"/>
              <a:gd name="T74" fmla="*/ 2147483647 w 1112"/>
              <a:gd name="T75" fmla="*/ 2147483647 h 1328"/>
              <a:gd name="T76" fmla="*/ 2147483647 w 1112"/>
              <a:gd name="T77" fmla="*/ 2147483647 h 1328"/>
              <a:gd name="T78" fmla="*/ 2147483647 w 1112"/>
              <a:gd name="T79" fmla="*/ 2147483647 h 1328"/>
              <a:gd name="T80" fmla="*/ 2147483647 w 1112"/>
              <a:gd name="T81" fmla="*/ 2147483647 h 1328"/>
              <a:gd name="T82" fmla="*/ 2147483647 w 1112"/>
              <a:gd name="T83" fmla="*/ 2147483647 h 1328"/>
              <a:gd name="T84" fmla="*/ 2147483647 w 1112"/>
              <a:gd name="T85" fmla="*/ 2147483647 h 1328"/>
              <a:gd name="T86" fmla="*/ 2147483647 w 1112"/>
              <a:gd name="T87" fmla="*/ 2147483647 h 132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12"/>
              <a:gd name="T133" fmla="*/ 0 h 1328"/>
              <a:gd name="T134" fmla="*/ 1112 w 1112"/>
              <a:gd name="T135" fmla="*/ 1328 h 132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12" h="1328">
                <a:moveTo>
                  <a:pt x="1112" y="216"/>
                </a:move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400" y="1328"/>
                </a:lnTo>
                <a:lnTo>
                  <a:pt x="394" y="1302"/>
                </a:lnTo>
                <a:lnTo>
                  <a:pt x="392" y="1276"/>
                </a:lnTo>
                <a:lnTo>
                  <a:pt x="392" y="1260"/>
                </a:lnTo>
                <a:lnTo>
                  <a:pt x="396" y="1242"/>
                </a:lnTo>
                <a:lnTo>
                  <a:pt x="400" y="1228"/>
                </a:lnTo>
                <a:lnTo>
                  <a:pt x="404" y="1212"/>
                </a:lnTo>
                <a:lnTo>
                  <a:pt x="412" y="1198"/>
                </a:lnTo>
                <a:lnTo>
                  <a:pt x="420" y="1184"/>
                </a:lnTo>
                <a:lnTo>
                  <a:pt x="430" y="1172"/>
                </a:lnTo>
                <a:lnTo>
                  <a:pt x="440" y="1160"/>
                </a:lnTo>
                <a:lnTo>
                  <a:pt x="452" y="1150"/>
                </a:lnTo>
                <a:lnTo>
                  <a:pt x="464" y="1140"/>
                </a:lnTo>
                <a:lnTo>
                  <a:pt x="478" y="1132"/>
                </a:lnTo>
                <a:lnTo>
                  <a:pt x="492" y="1124"/>
                </a:lnTo>
                <a:lnTo>
                  <a:pt x="508" y="1120"/>
                </a:lnTo>
                <a:lnTo>
                  <a:pt x="522" y="1116"/>
                </a:lnTo>
                <a:lnTo>
                  <a:pt x="540" y="1112"/>
                </a:lnTo>
                <a:lnTo>
                  <a:pt x="556" y="1112"/>
                </a:lnTo>
                <a:lnTo>
                  <a:pt x="572" y="1112"/>
                </a:lnTo>
                <a:lnTo>
                  <a:pt x="590" y="1116"/>
                </a:lnTo>
                <a:lnTo>
                  <a:pt x="604" y="1120"/>
                </a:lnTo>
                <a:lnTo>
                  <a:pt x="620" y="1124"/>
                </a:lnTo>
                <a:lnTo>
                  <a:pt x="634" y="1132"/>
                </a:lnTo>
                <a:lnTo>
                  <a:pt x="648" y="1140"/>
                </a:lnTo>
                <a:lnTo>
                  <a:pt x="660" y="1150"/>
                </a:lnTo>
                <a:lnTo>
                  <a:pt x="672" y="1160"/>
                </a:lnTo>
                <a:lnTo>
                  <a:pt x="682" y="1172"/>
                </a:lnTo>
                <a:lnTo>
                  <a:pt x="692" y="1184"/>
                </a:lnTo>
                <a:lnTo>
                  <a:pt x="700" y="1198"/>
                </a:lnTo>
                <a:lnTo>
                  <a:pt x="708" y="1212"/>
                </a:lnTo>
                <a:lnTo>
                  <a:pt x="712" y="1228"/>
                </a:lnTo>
                <a:lnTo>
                  <a:pt x="716" y="1242"/>
                </a:lnTo>
                <a:lnTo>
                  <a:pt x="720" y="1260"/>
                </a:lnTo>
                <a:lnTo>
                  <a:pt x="720" y="1276"/>
                </a:lnTo>
                <a:lnTo>
                  <a:pt x="718" y="1302"/>
                </a:lnTo>
                <a:lnTo>
                  <a:pt x="712" y="1328"/>
                </a:lnTo>
                <a:lnTo>
                  <a:pt x="1112" y="1328"/>
                </a:lnTo>
                <a:lnTo>
                  <a:pt x="1112" y="216"/>
                </a:lnTo>
                <a:close/>
              </a:path>
            </a:pathLst>
          </a:custGeom>
          <a:solidFill>
            <a:srgbClr val="9E9E9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13" name="Freeform 10"/>
          <p:cNvSpPr>
            <a:spLocks/>
          </p:cNvSpPr>
          <p:nvPr/>
        </p:nvSpPr>
        <p:spPr bwMode="auto">
          <a:xfrm>
            <a:off x="2084388" y="4221163"/>
            <a:ext cx="1573212" cy="1573212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2147483647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2147483647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0 h 1328"/>
              <a:gd name="T42" fmla="*/ 2147483647 w 1328"/>
              <a:gd name="T43" fmla="*/ 0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0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2147483647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0 w 1328"/>
              <a:gd name="T85" fmla="*/ 2147483647 h 132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328"/>
              <a:gd name="T130" fmla="*/ 0 h 1328"/>
              <a:gd name="T131" fmla="*/ 1328 w 1328"/>
              <a:gd name="T132" fmla="*/ 1328 h 132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328" h="1328">
                <a:moveTo>
                  <a:pt x="1112" y="1328"/>
                </a:move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1112" y="1328"/>
                </a:lnTo>
                <a:close/>
              </a:path>
            </a:pathLst>
          </a:custGeom>
          <a:solidFill>
            <a:srgbClr val="9E9E9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14" name="Freeform 11"/>
          <p:cNvSpPr>
            <a:spLocks/>
          </p:cNvSpPr>
          <p:nvPr/>
        </p:nvSpPr>
        <p:spPr bwMode="auto">
          <a:xfrm>
            <a:off x="2087563" y="1736725"/>
            <a:ext cx="1573212" cy="1317625"/>
          </a:xfrm>
          <a:custGeom>
            <a:avLst/>
            <a:gdLst>
              <a:gd name="T0" fmla="*/ 0 w 1328"/>
              <a:gd name="T1" fmla="*/ 2147483647 h 1112"/>
              <a:gd name="T2" fmla="*/ 2147483647 w 1328"/>
              <a:gd name="T3" fmla="*/ 2147483647 h 1112"/>
              <a:gd name="T4" fmla="*/ 2147483647 w 1328"/>
              <a:gd name="T5" fmla="*/ 2147483647 h 1112"/>
              <a:gd name="T6" fmla="*/ 2147483647 w 1328"/>
              <a:gd name="T7" fmla="*/ 2147483647 h 1112"/>
              <a:gd name="T8" fmla="*/ 2147483647 w 1328"/>
              <a:gd name="T9" fmla="*/ 2147483647 h 1112"/>
              <a:gd name="T10" fmla="*/ 2147483647 w 1328"/>
              <a:gd name="T11" fmla="*/ 2147483647 h 1112"/>
              <a:gd name="T12" fmla="*/ 2147483647 w 1328"/>
              <a:gd name="T13" fmla="*/ 2147483647 h 1112"/>
              <a:gd name="T14" fmla="*/ 2147483647 w 1328"/>
              <a:gd name="T15" fmla="*/ 2147483647 h 1112"/>
              <a:gd name="T16" fmla="*/ 2147483647 w 1328"/>
              <a:gd name="T17" fmla="*/ 2147483647 h 1112"/>
              <a:gd name="T18" fmla="*/ 2147483647 w 1328"/>
              <a:gd name="T19" fmla="*/ 2147483647 h 1112"/>
              <a:gd name="T20" fmla="*/ 2147483647 w 1328"/>
              <a:gd name="T21" fmla="*/ 2147483647 h 1112"/>
              <a:gd name="T22" fmla="*/ 2147483647 w 1328"/>
              <a:gd name="T23" fmla="*/ 2147483647 h 1112"/>
              <a:gd name="T24" fmla="*/ 2147483647 w 1328"/>
              <a:gd name="T25" fmla="*/ 2147483647 h 1112"/>
              <a:gd name="T26" fmla="*/ 2147483647 w 1328"/>
              <a:gd name="T27" fmla="*/ 2147483647 h 1112"/>
              <a:gd name="T28" fmla="*/ 0 w 1328"/>
              <a:gd name="T29" fmla="*/ 2147483647 h 1112"/>
              <a:gd name="T30" fmla="*/ 2147483647 w 1328"/>
              <a:gd name="T31" fmla="*/ 2147483647 h 1112"/>
              <a:gd name="T32" fmla="*/ 2147483647 w 1328"/>
              <a:gd name="T33" fmla="*/ 2147483647 h 1112"/>
              <a:gd name="T34" fmla="*/ 2147483647 w 1328"/>
              <a:gd name="T35" fmla="*/ 2147483647 h 1112"/>
              <a:gd name="T36" fmla="*/ 2147483647 w 1328"/>
              <a:gd name="T37" fmla="*/ 2147483647 h 1112"/>
              <a:gd name="T38" fmla="*/ 2147483647 w 1328"/>
              <a:gd name="T39" fmla="*/ 2147483647 h 1112"/>
              <a:gd name="T40" fmla="*/ 2147483647 w 1328"/>
              <a:gd name="T41" fmla="*/ 2147483647 h 1112"/>
              <a:gd name="T42" fmla="*/ 2147483647 w 1328"/>
              <a:gd name="T43" fmla="*/ 2147483647 h 1112"/>
              <a:gd name="T44" fmla="*/ 2147483647 w 1328"/>
              <a:gd name="T45" fmla="*/ 2147483647 h 1112"/>
              <a:gd name="T46" fmla="*/ 2147483647 w 1328"/>
              <a:gd name="T47" fmla="*/ 2147483647 h 1112"/>
              <a:gd name="T48" fmla="*/ 2147483647 w 1328"/>
              <a:gd name="T49" fmla="*/ 2147483647 h 1112"/>
              <a:gd name="T50" fmla="*/ 2147483647 w 1328"/>
              <a:gd name="T51" fmla="*/ 2147483647 h 1112"/>
              <a:gd name="T52" fmla="*/ 2147483647 w 1328"/>
              <a:gd name="T53" fmla="*/ 2147483647 h 1112"/>
              <a:gd name="T54" fmla="*/ 2147483647 w 1328"/>
              <a:gd name="T55" fmla="*/ 2147483647 h 1112"/>
              <a:gd name="T56" fmla="*/ 2147483647 w 1328"/>
              <a:gd name="T57" fmla="*/ 2147483647 h 1112"/>
              <a:gd name="T58" fmla="*/ 2147483647 w 1328"/>
              <a:gd name="T59" fmla="*/ 2147483647 h 1112"/>
              <a:gd name="T60" fmla="*/ 2147483647 w 1328"/>
              <a:gd name="T61" fmla="*/ 2147483647 h 1112"/>
              <a:gd name="T62" fmla="*/ 2147483647 w 1328"/>
              <a:gd name="T63" fmla="*/ 2147483647 h 1112"/>
              <a:gd name="T64" fmla="*/ 2147483647 w 1328"/>
              <a:gd name="T65" fmla="*/ 2147483647 h 1112"/>
              <a:gd name="T66" fmla="*/ 2147483647 w 1328"/>
              <a:gd name="T67" fmla="*/ 2147483647 h 1112"/>
              <a:gd name="T68" fmla="*/ 2147483647 w 1328"/>
              <a:gd name="T69" fmla="*/ 2147483647 h 1112"/>
              <a:gd name="T70" fmla="*/ 2147483647 w 1328"/>
              <a:gd name="T71" fmla="*/ 2147483647 h 1112"/>
              <a:gd name="T72" fmla="*/ 2147483647 w 1328"/>
              <a:gd name="T73" fmla="*/ 2147483647 h 1112"/>
              <a:gd name="T74" fmla="*/ 2147483647 w 1328"/>
              <a:gd name="T75" fmla="*/ 2147483647 h 1112"/>
              <a:gd name="T76" fmla="*/ 2147483647 w 1328"/>
              <a:gd name="T77" fmla="*/ 2147483647 h 1112"/>
              <a:gd name="T78" fmla="*/ 2147483647 w 1328"/>
              <a:gd name="T79" fmla="*/ 2147483647 h 1112"/>
              <a:gd name="T80" fmla="*/ 2147483647 w 1328"/>
              <a:gd name="T81" fmla="*/ 2147483647 h 1112"/>
              <a:gd name="T82" fmla="*/ 2147483647 w 1328"/>
              <a:gd name="T83" fmla="*/ 2147483647 h 1112"/>
              <a:gd name="T84" fmla="*/ 2147483647 w 1328"/>
              <a:gd name="T85" fmla="*/ 2147483647 h 1112"/>
              <a:gd name="T86" fmla="*/ 0 w 1328"/>
              <a:gd name="T87" fmla="*/ 0 h 111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28"/>
              <a:gd name="T133" fmla="*/ 0 h 1112"/>
              <a:gd name="T134" fmla="*/ 1328 w 1328"/>
              <a:gd name="T135" fmla="*/ 1112 h 111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28" h="1112">
                <a:moveTo>
                  <a:pt x="0" y="0"/>
                </a:moveTo>
                <a:lnTo>
                  <a:pt x="0" y="0"/>
                </a:lnTo>
                <a:lnTo>
                  <a:pt x="0" y="400"/>
                </a:lnTo>
                <a:lnTo>
                  <a:pt x="26" y="394"/>
                </a:lnTo>
                <a:lnTo>
                  <a:pt x="52" y="392"/>
                </a:lnTo>
                <a:lnTo>
                  <a:pt x="68" y="392"/>
                </a:lnTo>
                <a:lnTo>
                  <a:pt x="86" y="396"/>
                </a:lnTo>
                <a:lnTo>
                  <a:pt x="100" y="400"/>
                </a:lnTo>
                <a:lnTo>
                  <a:pt x="116" y="404"/>
                </a:lnTo>
                <a:lnTo>
                  <a:pt x="130" y="412"/>
                </a:lnTo>
                <a:lnTo>
                  <a:pt x="144" y="420"/>
                </a:lnTo>
                <a:lnTo>
                  <a:pt x="156" y="430"/>
                </a:lnTo>
                <a:lnTo>
                  <a:pt x="168" y="440"/>
                </a:lnTo>
                <a:lnTo>
                  <a:pt x="178" y="452"/>
                </a:lnTo>
                <a:lnTo>
                  <a:pt x="188" y="464"/>
                </a:lnTo>
                <a:lnTo>
                  <a:pt x="196" y="478"/>
                </a:lnTo>
                <a:lnTo>
                  <a:pt x="204" y="492"/>
                </a:lnTo>
                <a:lnTo>
                  <a:pt x="208" y="508"/>
                </a:lnTo>
                <a:lnTo>
                  <a:pt x="212" y="522"/>
                </a:lnTo>
                <a:lnTo>
                  <a:pt x="216" y="540"/>
                </a:lnTo>
                <a:lnTo>
                  <a:pt x="216" y="556"/>
                </a:lnTo>
                <a:lnTo>
                  <a:pt x="216" y="572"/>
                </a:lnTo>
                <a:lnTo>
                  <a:pt x="212" y="590"/>
                </a:lnTo>
                <a:lnTo>
                  <a:pt x="208" y="604"/>
                </a:lnTo>
                <a:lnTo>
                  <a:pt x="204" y="620"/>
                </a:lnTo>
                <a:lnTo>
                  <a:pt x="196" y="634"/>
                </a:lnTo>
                <a:lnTo>
                  <a:pt x="188" y="648"/>
                </a:lnTo>
                <a:lnTo>
                  <a:pt x="178" y="660"/>
                </a:lnTo>
                <a:lnTo>
                  <a:pt x="168" y="672"/>
                </a:lnTo>
                <a:lnTo>
                  <a:pt x="156" y="682"/>
                </a:lnTo>
                <a:lnTo>
                  <a:pt x="144" y="692"/>
                </a:lnTo>
                <a:lnTo>
                  <a:pt x="130" y="700"/>
                </a:lnTo>
                <a:lnTo>
                  <a:pt x="116" y="708"/>
                </a:lnTo>
                <a:lnTo>
                  <a:pt x="100" y="712"/>
                </a:lnTo>
                <a:lnTo>
                  <a:pt x="86" y="716"/>
                </a:lnTo>
                <a:lnTo>
                  <a:pt x="68" y="720"/>
                </a:lnTo>
                <a:lnTo>
                  <a:pt x="52" y="720"/>
                </a:lnTo>
                <a:lnTo>
                  <a:pt x="26" y="718"/>
                </a:lnTo>
                <a:lnTo>
                  <a:pt x="0" y="712"/>
                </a:lnTo>
                <a:lnTo>
                  <a:pt x="0" y="1112"/>
                </a:lnTo>
                <a:lnTo>
                  <a:pt x="400" y="1112"/>
                </a:lnTo>
                <a:lnTo>
                  <a:pt x="394" y="1086"/>
                </a:lnTo>
                <a:lnTo>
                  <a:pt x="392" y="1060"/>
                </a:lnTo>
                <a:lnTo>
                  <a:pt x="392" y="1044"/>
                </a:lnTo>
                <a:lnTo>
                  <a:pt x="396" y="1026"/>
                </a:lnTo>
                <a:lnTo>
                  <a:pt x="400" y="1012"/>
                </a:lnTo>
                <a:lnTo>
                  <a:pt x="404" y="996"/>
                </a:lnTo>
                <a:lnTo>
                  <a:pt x="412" y="982"/>
                </a:lnTo>
                <a:lnTo>
                  <a:pt x="420" y="968"/>
                </a:lnTo>
                <a:lnTo>
                  <a:pt x="430" y="956"/>
                </a:lnTo>
                <a:lnTo>
                  <a:pt x="440" y="944"/>
                </a:lnTo>
                <a:lnTo>
                  <a:pt x="452" y="934"/>
                </a:lnTo>
                <a:lnTo>
                  <a:pt x="464" y="924"/>
                </a:lnTo>
                <a:lnTo>
                  <a:pt x="478" y="916"/>
                </a:lnTo>
                <a:lnTo>
                  <a:pt x="492" y="908"/>
                </a:lnTo>
                <a:lnTo>
                  <a:pt x="508" y="904"/>
                </a:lnTo>
                <a:lnTo>
                  <a:pt x="522" y="900"/>
                </a:lnTo>
                <a:lnTo>
                  <a:pt x="540" y="896"/>
                </a:lnTo>
                <a:lnTo>
                  <a:pt x="556" y="896"/>
                </a:lnTo>
                <a:lnTo>
                  <a:pt x="572" y="896"/>
                </a:lnTo>
                <a:lnTo>
                  <a:pt x="590" y="900"/>
                </a:lnTo>
                <a:lnTo>
                  <a:pt x="604" y="904"/>
                </a:lnTo>
                <a:lnTo>
                  <a:pt x="620" y="908"/>
                </a:lnTo>
                <a:lnTo>
                  <a:pt x="634" y="916"/>
                </a:lnTo>
                <a:lnTo>
                  <a:pt x="648" y="924"/>
                </a:lnTo>
                <a:lnTo>
                  <a:pt x="660" y="934"/>
                </a:lnTo>
                <a:lnTo>
                  <a:pt x="672" y="944"/>
                </a:lnTo>
                <a:lnTo>
                  <a:pt x="682" y="956"/>
                </a:lnTo>
                <a:lnTo>
                  <a:pt x="692" y="968"/>
                </a:lnTo>
                <a:lnTo>
                  <a:pt x="700" y="982"/>
                </a:lnTo>
                <a:lnTo>
                  <a:pt x="708" y="996"/>
                </a:lnTo>
                <a:lnTo>
                  <a:pt x="712" y="1012"/>
                </a:lnTo>
                <a:lnTo>
                  <a:pt x="716" y="1026"/>
                </a:lnTo>
                <a:lnTo>
                  <a:pt x="720" y="1044"/>
                </a:lnTo>
                <a:lnTo>
                  <a:pt x="720" y="1060"/>
                </a:lnTo>
                <a:lnTo>
                  <a:pt x="718" y="1086"/>
                </a:lnTo>
                <a:lnTo>
                  <a:pt x="712" y="1112"/>
                </a:lnTo>
                <a:lnTo>
                  <a:pt x="1112" y="1112"/>
                </a:lnTo>
                <a:lnTo>
                  <a:pt x="1112" y="646"/>
                </a:lnTo>
                <a:lnTo>
                  <a:pt x="1142" y="664"/>
                </a:lnTo>
                <a:lnTo>
                  <a:pt x="1156" y="670"/>
                </a:lnTo>
                <a:lnTo>
                  <a:pt x="1172" y="676"/>
                </a:lnTo>
                <a:lnTo>
                  <a:pt x="1188" y="678"/>
                </a:lnTo>
                <a:lnTo>
                  <a:pt x="1204" y="680"/>
                </a:lnTo>
                <a:lnTo>
                  <a:pt x="1216" y="680"/>
                </a:lnTo>
                <a:lnTo>
                  <a:pt x="1228" y="678"/>
                </a:lnTo>
                <a:lnTo>
                  <a:pt x="1240" y="674"/>
                </a:lnTo>
                <a:lnTo>
                  <a:pt x="1252" y="670"/>
                </a:lnTo>
                <a:lnTo>
                  <a:pt x="1274" y="658"/>
                </a:lnTo>
                <a:lnTo>
                  <a:pt x="1292" y="644"/>
                </a:lnTo>
                <a:lnTo>
                  <a:pt x="1306" y="626"/>
                </a:lnTo>
                <a:lnTo>
                  <a:pt x="1318" y="604"/>
                </a:lnTo>
                <a:lnTo>
                  <a:pt x="1322" y="592"/>
                </a:lnTo>
                <a:lnTo>
                  <a:pt x="1326" y="580"/>
                </a:lnTo>
                <a:lnTo>
                  <a:pt x="1328" y="568"/>
                </a:lnTo>
                <a:lnTo>
                  <a:pt x="1328" y="556"/>
                </a:lnTo>
                <a:lnTo>
                  <a:pt x="1328" y="544"/>
                </a:lnTo>
                <a:lnTo>
                  <a:pt x="1326" y="532"/>
                </a:lnTo>
                <a:lnTo>
                  <a:pt x="1322" y="520"/>
                </a:lnTo>
                <a:lnTo>
                  <a:pt x="1318" y="508"/>
                </a:lnTo>
                <a:lnTo>
                  <a:pt x="1306" y="486"/>
                </a:lnTo>
                <a:lnTo>
                  <a:pt x="1292" y="468"/>
                </a:lnTo>
                <a:lnTo>
                  <a:pt x="1274" y="454"/>
                </a:lnTo>
                <a:lnTo>
                  <a:pt x="1252" y="442"/>
                </a:lnTo>
                <a:lnTo>
                  <a:pt x="1240" y="438"/>
                </a:lnTo>
                <a:lnTo>
                  <a:pt x="1228" y="434"/>
                </a:lnTo>
                <a:lnTo>
                  <a:pt x="1216" y="432"/>
                </a:lnTo>
                <a:lnTo>
                  <a:pt x="1204" y="432"/>
                </a:lnTo>
                <a:lnTo>
                  <a:pt x="1188" y="434"/>
                </a:lnTo>
                <a:lnTo>
                  <a:pt x="1172" y="436"/>
                </a:lnTo>
                <a:lnTo>
                  <a:pt x="1156" y="442"/>
                </a:lnTo>
                <a:lnTo>
                  <a:pt x="1142" y="448"/>
                </a:lnTo>
                <a:lnTo>
                  <a:pt x="1112" y="466"/>
                </a:lnTo>
                <a:lnTo>
                  <a:pt x="1112" y="0"/>
                </a:lnTo>
                <a:lnTo>
                  <a:pt x="0" y="0"/>
                </a:lnTo>
                <a:close/>
              </a:path>
            </a:pathLst>
          </a:custGeom>
          <a:solidFill>
            <a:srgbClr val="9E9E9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15" name="Freeform 12"/>
          <p:cNvSpPr>
            <a:spLocks/>
          </p:cNvSpPr>
          <p:nvPr/>
        </p:nvSpPr>
        <p:spPr bwMode="auto">
          <a:xfrm>
            <a:off x="719138" y="2854325"/>
            <a:ext cx="1573212" cy="1573213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2147483647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2147483647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2147483647 h 1328"/>
              <a:gd name="T42" fmla="*/ 2147483647 w 1328"/>
              <a:gd name="T43" fmla="*/ 2147483647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2147483647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2147483647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0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2147483647 w 1328"/>
              <a:gd name="T85" fmla="*/ 2147483647 h 132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328"/>
              <a:gd name="T130" fmla="*/ 0 h 1328"/>
              <a:gd name="T131" fmla="*/ 1328 w 1328"/>
              <a:gd name="T132" fmla="*/ 1328 h 132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328" h="1328">
                <a:moveTo>
                  <a:pt x="0" y="1328"/>
                </a:moveTo>
                <a:lnTo>
                  <a:pt x="0" y="1328"/>
                </a:lnTo>
                <a:lnTo>
                  <a:pt x="400" y="1328"/>
                </a:lnTo>
                <a:lnTo>
                  <a:pt x="394" y="1302"/>
                </a:lnTo>
                <a:lnTo>
                  <a:pt x="392" y="1276"/>
                </a:lnTo>
                <a:lnTo>
                  <a:pt x="392" y="1260"/>
                </a:lnTo>
                <a:lnTo>
                  <a:pt x="396" y="1242"/>
                </a:lnTo>
                <a:lnTo>
                  <a:pt x="400" y="1228"/>
                </a:lnTo>
                <a:lnTo>
                  <a:pt x="404" y="1212"/>
                </a:lnTo>
                <a:lnTo>
                  <a:pt x="412" y="1198"/>
                </a:lnTo>
                <a:lnTo>
                  <a:pt x="420" y="1184"/>
                </a:lnTo>
                <a:lnTo>
                  <a:pt x="430" y="1172"/>
                </a:lnTo>
                <a:lnTo>
                  <a:pt x="440" y="1160"/>
                </a:lnTo>
                <a:lnTo>
                  <a:pt x="452" y="1150"/>
                </a:lnTo>
                <a:lnTo>
                  <a:pt x="464" y="1140"/>
                </a:lnTo>
                <a:lnTo>
                  <a:pt x="478" y="1132"/>
                </a:lnTo>
                <a:lnTo>
                  <a:pt x="492" y="1124"/>
                </a:lnTo>
                <a:lnTo>
                  <a:pt x="508" y="1120"/>
                </a:lnTo>
                <a:lnTo>
                  <a:pt x="522" y="1116"/>
                </a:lnTo>
                <a:lnTo>
                  <a:pt x="540" y="1112"/>
                </a:lnTo>
                <a:lnTo>
                  <a:pt x="556" y="1112"/>
                </a:lnTo>
                <a:lnTo>
                  <a:pt x="572" y="1112"/>
                </a:lnTo>
                <a:lnTo>
                  <a:pt x="590" y="1116"/>
                </a:lnTo>
                <a:lnTo>
                  <a:pt x="604" y="1120"/>
                </a:lnTo>
                <a:lnTo>
                  <a:pt x="620" y="1124"/>
                </a:lnTo>
                <a:lnTo>
                  <a:pt x="634" y="1132"/>
                </a:lnTo>
                <a:lnTo>
                  <a:pt x="648" y="1140"/>
                </a:lnTo>
                <a:lnTo>
                  <a:pt x="660" y="1150"/>
                </a:lnTo>
                <a:lnTo>
                  <a:pt x="672" y="1160"/>
                </a:lnTo>
                <a:lnTo>
                  <a:pt x="682" y="1172"/>
                </a:lnTo>
                <a:lnTo>
                  <a:pt x="692" y="1184"/>
                </a:lnTo>
                <a:lnTo>
                  <a:pt x="700" y="1198"/>
                </a:lnTo>
                <a:lnTo>
                  <a:pt x="708" y="1212"/>
                </a:lnTo>
                <a:lnTo>
                  <a:pt x="712" y="1228"/>
                </a:lnTo>
                <a:lnTo>
                  <a:pt x="716" y="1242"/>
                </a:lnTo>
                <a:lnTo>
                  <a:pt x="720" y="1260"/>
                </a:lnTo>
                <a:lnTo>
                  <a:pt x="720" y="1276"/>
                </a:lnTo>
                <a:lnTo>
                  <a:pt x="718" y="1302"/>
                </a:lnTo>
                <a:lnTo>
                  <a:pt x="712" y="1328"/>
                </a:ln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1328"/>
                </a:lnTo>
                <a:close/>
              </a:path>
            </a:pathLst>
          </a:custGeom>
          <a:solidFill>
            <a:srgbClr val="9E9E9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16" name="Freeform 13"/>
          <p:cNvSpPr>
            <a:spLocks/>
          </p:cNvSpPr>
          <p:nvPr/>
        </p:nvSpPr>
        <p:spPr bwMode="auto">
          <a:xfrm>
            <a:off x="3459163" y="2852738"/>
            <a:ext cx="1573212" cy="1573212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0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0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2147483647 h 1328"/>
              <a:gd name="T42" fmla="*/ 2147483647 w 1328"/>
              <a:gd name="T43" fmla="*/ 2147483647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2147483647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0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2147483647 w 1328"/>
              <a:gd name="T85" fmla="*/ 2147483647 h 1328"/>
              <a:gd name="T86" fmla="*/ 2147483647 w 1328"/>
              <a:gd name="T87" fmla="*/ 2147483647 h 1328"/>
              <a:gd name="T88" fmla="*/ 2147483647 w 1328"/>
              <a:gd name="T89" fmla="*/ 2147483647 h 1328"/>
              <a:gd name="T90" fmla="*/ 2147483647 w 1328"/>
              <a:gd name="T91" fmla="*/ 2147483647 h 1328"/>
              <a:gd name="T92" fmla="*/ 2147483647 w 1328"/>
              <a:gd name="T93" fmla="*/ 2147483647 h 1328"/>
              <a:gd name="T94" fmla="*/ 2147483647 w 1328"/>
              <a:gd name="T95" fmla="*/ 2147483647 h 1328"/>
              <a:gd name="T96" fmla="*/ 2147483647 w 1328"/>
              <a:gd name="T97" fmla="*/ 2147483647 h 1328"/>
              <a:gd name="T98" fmla="*/ 2147483647 w 1328"/>
              <a:gd name="T99" fmla="*/ 2147483647 h 1328"/>
              <a:gd name="T100" fmla="*/ 2147483647 w 1328"/>
              <a:gd name="T101" fmla="*/ 2147483647 h 1328"/>
              <a:gd name="T102" fmla="*/ 2147483647 w 1328"/>
              <a:gd name="T103" fmla="*/ 2147483647 h 1328"/>
              <a:gd name="T104" fmla="*/ 2147483647 w 1328"/>
              <a:gd name="T105" fmla="*/ 2147483647 h 1328"/>
              <a:gd name="T106" fmla="*/ 2147483647 w 1328"/>
              <a:gd name="T107" fmla="*/ 2147483647 h 1328"/>
              <a:gd name="T108" fmla="*/ 2147483647 w 1328"/>
              <a:gd name="T109" fmla="*/ 2147483647 h 1328"/>
              <a:gd name="T110" fmla="*/ 2147483647 w 1328"/>
              <a:gd name="T111" fmla="*/ 2147483647 h 1328"/>
              <a:gd name="T112" fmla="*/ 2147483647 w 1328"/>
              <a:gd name="T113" fmla="*/ 2147483647 h 1328"/>
              <a:gd name="T114" fmla="*/ 2147483647 w 1328"/>
              <a:gd name="T115" fmla="*/ 2147483647 h 132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328"/>
              <a:gd name="T175" fmla="*/ 0 h 1328"/>
              <a:gd name="T176" fmla="*/ 1328 w 1328"/>
              <a:gd name="T177" fmla="*/ 1328 h 132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328" h="1328">
                <a:moveTo>
                  <a:pt x="1204" y="648"/>
                </a:move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400" y="1328"/>
                </a:lnTo>
                <a:lnTo>
                  <a:pt x="394" y="1302"/>
                </a:lnTo>
                <a:lnTo>
                  <a:pt x="392" y="1276"/>
                </a:lnTo>
                <a:lnTo>
                  <a:pt x="392" y="1260"/>
                </a:lnTo>
                <a:lnTo>
                  <a:pt x="396" y="1242"/>
                </a:lnTo>
                <a:lnTo>
                  <a:pt x="400" y="1228"/>
                </a:lnTo>
                <a:lnTo>
                  <a:pt x="404" y="1212"/>
                </a:lnTo>
                <a:lnTo>
                  <a:pt x="412" y="1198"/>
                </a:lnTo>
                <a:lnTo>
                  <a:pt x="420" y="1184"/>
                </a:lnTo>
                <a:lnTo>
                  <a:pt x="430" y="1172"/>
                </a:lnTo>
                <a:lnTo>
                  <a:pt x="440" y="1160"/>
                </a:lnTo>
                <a:lnTo>
                  <a:pt x="452" y="1150"/>
                </a:lnTo>
                <a:lnTo>
                  <a:pt x="464" y="1140"/>
                </a:lnTo>
                <a:lnTo>
                  <a:pt x="478" y="1132"/>
                </a:lnTo>
                <a:lnTo>
                  <a:pt x="492" y="1124"/>
                </a:lnTo>
                <a:lnTo>
                  <a:pt x="508" y="1120"/>
                </a:lnTo>
                <a:lnTo>
                  <a:pt x="522" y="1116"/>
                </a:lnTo>
                <a:lnTo>
                  <a:pt x="540" y="1112"/>
                </a:lnTo>
                <a:lnTo>
                  <a:pt x="556" y="1112"/>
                </a:lnTo>
                <a:lnTo>
                  <a:pt x="572" y="1112"/>
                </a:lnTo>
                <a:lnTo>
                  <a:pt x="590" y="1116"/>
                </a:lnTo>
                <a:lnTo>
                  <a:pt x="604" y="1120"/>
                </a:lnTo>
                <a:lnTo>
                  <a:pt x="620" y="1124"/>
                </a:lnTo>
                <a:lnTo>
                  <a:pt x="634" y="1132"/>
                </a:lnTo>
                <a:lnTo>
                  <a:pt x="648" y="1140"/>
                </a:lnTo>
                <a:lnTo>
                  <a:pt x="660" y="1150"/>
                </a:lnTo>
                <a:lnTo>
                  <a:pt x="672" y="1160"/>
                </a:lnTo>
                <a:lnTo>
                  <a:pt x="682" y="1172"/>
                </a:lnTo>
                <a:lnTo>
                  <a:pt x="692" y="1184"/>
                </a:lnTo>
                <a:lnTo>
                  <a:pt x="700" y="1198"/>
                </a:lnTo>
                <a:lnTo>
                  <a:pt x="708" y="1212"/>
                </a:lnTo>
                <a:lnTo>
                  <a:pt x="712" y="1228"/>
                </a:lnTo>
                <a:lnTo>
                  <a:pt x="716" y="1242"/>
                </a:lnTo>
                <a:lnTo>
                  <a:pt x="720" y="1260"/>
                </a:lnTo>
                <a:lnTo>
                  <a:pt x="720" y="1276"/>
                </a:lnTo>
                <a:lnTo>
                  <a:pt x="718" y="1302"/>
                </a:lnTo>
                <a:lnTo>
                  <a:pt x="712" y="1328"/>
                </a:ln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close/>
              </a:path>
            </a:pathLst>
          </a:custGeom>
          <a:gradFill rotWithShape="1">
            <a:gsLst>
              <a:gs pos="0">
                <a:srgbClr val="FFC800"/>
              </a:gs>
              <a:gs pos="100000">
                <a:srgbClr val="FF64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17" name="Freeform 14"/>
          <p:cNvSpPr>
            <a:spLocks/>
          </p:cNvSpPr>
          <p:nvPr/>
        </p:nvSpPr>
        <p:spPr bwMode="auto">
          <a:xfrm>
            <a:off x="3455988" y="4221163"/>
            <a:ext cx="1573212" cy="1573212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2147483647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2147483647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0 h 1328"/>
              <a:gd name="T42" fmla="*/ 2147483647 w 1328"/>
              <a:gd name="T43" fmla="*/ 0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0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2147483647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0 w 1328"/>
              <a:gd name="T85" fmla="*/ 2147483647 h 132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328"/>
              <a:gd name="T130" fmla="*/ 0 h 1328"/>
              <a:gd name="T131" fmla="*/ 1328 w 1328"/>
              <a:gd name="T132" fmla="*/ 1328 h 132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328" h="1328">
                <a:moveTo>
                  <a:pt x="1112" y="1328"/>
                </a:move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1112" y="1328"/>
                </a:lnTo>
                <a:close/>
              </a:path>
            </a:pathLst>
          </a:custGeom>
          <a:solidFill>
            <a:srgbClr val="9E9E9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18" name="Freeform 15"/>
          <p:cNvSpPr>
            <a:spLocks/>
          </p:cNvSpPr>
          <p:nvPr/>
        </p:nvSpPr>
        <p:spPr bwMode="auto">
          <a:xfrm>
            <a:off x="3459163" y="1736725"/>
            <a:ext cx="1573212" cy="1317625"/>
          </a:xfrm>
          <a:custGeom>
            <a:avLst/>
            <a:gdLst>
              <a:gd name="T0" fmla="*/ 0 w 1328"/>
              <a:gd name="T1" fmla="*/ 2147483647 h 1112"/>
              <a:gd name="T2" fmla="*/ 2147483647 w 1328"/>
              <a:gd name="T3" fmla="*/ 2147483647 h 1112"/>
              <a:gd name="T4" fmla="*/ 2147483647 w 1328"/>
              <a:gd name="T5" fmla="*/ 2147483647 h 1112"/>
              <a:gd name="T6" fmla="*/ 2147483647 w 1328"/>
              <a:gd name="T7" fmla="*/ 2147483647 h 1112"/>
              <a:gd name="T8" fmla="*/ 2147483647 w 1328"/>
              <a:gd name="T9" fmla="*/ 2147483647 h 1112"/>
              <a:gd name="T10" fmla="*/ 2147483647 w 1328"/>
              <a:gd name="T11" fmla="*/ 2147483647 h 1112"/>
              <a:gd name="T12" fmla="*/ 2147483647 w 1328"/>
              <a:gd name="T13" fmla="*/ 2147483647 h 1112"/>
              <a:gd name="T14" fmla="*/ 2147483647 w 1328"/>
              <a:gd name="T15" fmla="*/ 2147483647 h 1112"/>
              <a:gd name="T16" fmla="*/ 2147483647 w 1328"/>
              <a:gd name="T17" fmla="*/ 2147483647 h 1112"/>
              <a:gd name="T18" fmla="*/ 2147483647 w 1328"/>
              <a:gd name="T19" fmla="*/ 2147483647 h 1112"/>
              <a:gd name="T20" fmla="*/ 2147483647 w 1328"/>
              <a:gd name="T21" fmla="*/ 2147483647 h 1112"/>
              <a:gd name="T22" fmla="*/ 2147483647 w 1328"/>
              <a:gd name="T23" fmla="*/ 2147483647 h 1112"/>
              <a:gd name="T24" fmla="*/ 2147483647 w 1328"/>
              <a:gd name="T25" fmla="*/ 2147483647 h 1112"/>
              <a:gd name="T26" fmla="*/ 2147483647 w 1328"/>
              <a:gd name="T27" fmla="*/ 2147483647 h 1112"/>
              <a:gd name="T28" fmla="*/ 0 w 1328"/>
              <a:gd name="T29" fmla="*/ 2147483647 h 1112"/>
              <a:gd name="T30" fmla="*/ 2147483647 w 1328"/>
              <a:gd name="T31" fmla="*/ 2147483647 h 1112"/>
              <a:gd name="T32" fmla="*/ 2147483647 w 1328"/>
              <a:gd name="T33" fmla="*/ 2147483647 h 1112"/>
              <a:gd name="T34" fmla="*/ 2147483647 w 1328"/>
              <a:gd name="T35" fmla="*/ 2147483647 h 1112"/>
              <a:gd name="T36" fmla="*/ 2147483647 w 1328"/>
              <a:gd name="T37" fmla="*/ 2147483647 h 1112"/>
              <a:gd name="T38" fmla="*/ 2147483647 w 1328"/>
              <a:gd name="T39" fmla="*/ 2147483647 h 1112"/>
              <a:gd name="T40" fmla="*/ 2147483647 w 1328"/>
              <a:gd name="T41" fmla="*/ 2147483647 h 1112"/>
              <a:gd name="T42" fmla="*/ 2147483647 w 1328"/>
              <a:gd name="T43" fmla="*/ 2147483647 h 1112"/>
              <a:gd name="T44" fmla="*/ 2147483647 w 1328"/>
              <a:gd name="T45" fmla="*/ 2147483647 h 1112"/>
              <a:gd name="T46" fmla="*/ 2147483647 w 1328"/>
              <a:gd name="T47" fmla="*/ 2147483647 h 1112"/>
              <a:gd name="T48" fmla="*/ 2147483647 w 1328"/>
              <a:gd name="T49" fmla="*/ 2147483647 h 1112"/>
              <a:gd name="T50" fmla="*/ 2147483647 w 1328"/>
              <a:gd name="T51" fmla="*/ 2147483647 h 1112"/>
              <a:gd name="T52" fmla="*/ 2147483647 w 1328"/>
              <a:gd name="T53" fmla="*/ 2147483647 h 1112"/>
              <a:gd name="T54" fmla="*/ 2147483647 w 1328"/>
              <a:gd name="T55" fmla="*/ 2147483647 h 1112"/>
              <a:gd name="T56" fmla="*/ 2147483647 w 1328"/>
              <a:gd name="T57" fmla="*/ 2147483647 h 1112"/>
              <a:gd name="T58" fmla="*/ 2147483647 w 1328"/>
              <a:gd name="T59" fmla="*/ 2147483647 h 1112"/>
              <a:gd name="T60" fmla="*/ 2147483647 w 1328"/>
              <a:gd name="T61" fmla="*/ 2147483647 h 1112"/>
              <a:gd name="T62" fmla="*/ 2147483647 w 1328"/>
              <a:gd name="T63" fmla="*/ 2147483647 h 1112"/>
              <a:gd name="T64" fmla="*/ 2147483647 w 1328"/>
              <a:gd name="T65" fmla="*/ 2147483647 h 1112"/>
              <a:gd name="T66" fmla="*/ 2147483647 w 1328"/>
              <a:gd name="T67" fmla="*/ 2147483647 h 1112"/>
              <a:gd name="T68" fmla="*/ 2147483647 w 1328"/>
              <a:gd name="T69" fmla="*/ 2147483647 h 1112"/>
              <a:gd name="T70" fmla="*/ 2147483647 w 1328"/>
              <a:gd name="T71" fmla="*/ 2147483647 h 1112"/>
              <a:gd name="T72" fmla="*/ 2147483647 w 1328"/>
              <a:gd name="T73" fmla="*/ 2147483647 h 1112"/>
              <a:gd name="T74" fmla="*/ 2147483647 w 1328"/>
              <a:gd name="T75" fmla="*/ 2147483647 h 1112"/>
              <a:gd name="T76" fmla="*/ 2147483647 w 1328"/>
              <a:gd name="T77" fmla="*/ 2147483647 h 1112"/>
              <a:gd name="T78" fmla="*/ 2147483647 w 1328"/>
              <a:gd name="T79" fmla="*/ 2147483647 h 1112"/>
              <a:gd name="T80" fmla="*/ 2147483647 w 1328"/>
              <a:gd name="T81" fmla="*/ 2147483647 h 1112"/>
              <a:gd name="T82" fmla="*/ 2147483647 w 1328"/>
              <a:gd name="T83" fmla="*/ 2147483647 h 1112"/>
              <a:gd name="T84" fmla="*/ 2147483647 w 1328"/>
              <a:gd name="T85" fmla="*/ 2147483647 h 1112"/>
              <a:gd name="T86" fmla="*/ 0 w 1328"/>
              <a:gd name="T87" fmla="*/ 0 h 111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28"/>
              <a:gd name="T133" fmla="*/ 0 h 1112"/>
              <a:gd name="T134" fmla="*/ 1328 w 1328"/>
              <a:gd name="T135" fmla="*/ 1112 h 111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28" h="1112">
                <a:moveTo>
                  <a:pt x="0" y="0"/>
                </a:moveTo>
                <a:lnTo>
                  <a:pt x="0" y="0"/>
                </a:lnTo>
                <a:lnTo>
                  <a:pt x="0" y="400"/>
                </a:lnTo>
                <a:lnTo>
                  <a:pt x="26" y="394"/>
                </a:lnTo>
                <a:lnTo>
                  <a:pt x="52" y="392"/>
                </a:lnTo>
                <a:lnTo>
                  <a:pt x="68" y="392"/>
                </a:lnTo>
                <a:lnTo>
                  <a:pt x="86" y="396"/>
                </a:lnTo>
                <a:lnTo>
                  <a:pt x="100" y="400"/>
                </a:lnTo>
                <a:lnTo>
                  <a:pt x="116" y="404"/>
                </a:lnTo>
                <a:lnTo>
                  <a:pt x="130" y="412"/>
                </a:lnTo>
                <a:lnTo>
                  <a:pt x="144" y="420"/>
                </a:lnTo>
                <a:lnTo>
                  <a:pt x="156" y="430"/>
                </a:lnTo>
                <a:lnTo>
                  <a:pt x="168" y="440"/>
                </a:lnTo>
                <a:lnTo>
                  <a:pt x="178" y="452"/>
                </a:lnTo>
                <a:lnTo>
                  <a:pt x="188" y="464"/>
                </a:lnTo>
                <a:lnTo>
                  <a:pt x="196" y="478"/>
                </a:lnTo>
                <a:lnTo>
                  <a:pt x="204" y="492"/>
                </a:lnTo>
                <a:lnTo>
                  <a:pt x="208" y="508"/>
                </a:lnTo>
                <a:lnTo>
                  <a:pt x="212" y="522"/>
                </a:lnTo>
                <a:lnTo>
                  <a:pt x="216" y="540"/>
                </a:lnTo>
                <a:lnTo>
                  <a:pt x="216" y="556"/>
                </a:lnTo>
                <a:lnTo>
                  <a:pt x="216" y="572"/>
                </a:lnTo>
                <a:lnTo>
                  <a:pt x="212" y="590"/>
                </a:lnTo>
                <a:lnTo>
                  <a:pt x="208" y="604"/>
                </a:lnTo>
                <a:lnTo>
                  <a:pt x="204" y="620"/>
                </a:lnTo>
                <a:lnTo>
                  <a:pt x="196" y="634"/>
                </a:lnTo>
                <a:lnTo>
                  <a:pt x="188" y="648"/>
                </a:lnTo>
                <a:lnTo>
                  <a:pt x="178" y="660"/>
                </a:lnTo>
                <a:lnTo>
                  <a:pt x="168" y="672"/>
                </a:lnTo>
                <a:lnTo>
                  <a:pt x="156" y="682"/>
                </a:lnTo>
                <a:lnTo>
                  <a:pt x="144" y="692"/>
                </a:lnTo>
                <a:lnTo>
                  <a:pt x="130" y="700"/>
                </a:lnTo>
                <a:lnTo>
                  <a:pt x="116" y="708"/>
                </a:lnTo>
                <a:lnTo>
                  <a:pt x="100" y="712"/>
                </a:lnTo>
                <a:lnTo>
                  <a:pt x="86" y="716"/>
                </a:lnTo>
                <a:lnTo>
                  <a:pt x="68" y="720"/>
                </a:lnTo>
                <a:lnTo>
                  <a:pt x="52" y="720"/>
                </a:lnTo>
                <a:lnTo>
                  <a:pt x="26" y="718"/>
                </a:lnTo>
                <a:lnTo>
                  <a:pt x="0" y="712"/>
                </a:lnTo>
                <a:lnTo>
                  <a:pt x="0" y="1112"/>
                </a:lnTo>
                <a:lnTo>
                  <a:pt x="400" y="1112"/>
                </a:lnTo>
                <a:lnTo>
                  <a:pt x="394" y="1086"/>
                </a:lnTo>
                <a:lnTo>
                  <a:pt x="392" y="1060"/>
                </a:lnTo>
                <a:lnTo>
                  <a:pt x="392" y="1044"/>
                </a:lnTo>
                <a:lnTo>
                  <a:pt x="396" y="1026"/>
                </a:lnTo>
                <a:lnTo>
                  <a:pt x="400" y="1012"/>
                </a:lnTo>
                <a:lnTo>
                  <a:pt x="404" y="996"/>
                </a:lnTo>
                <a:lnTo>
                  <a:pt x="412" y="982"/>
                </a:lnTo>
                <a:lnTo>
                  <a:pt x="420" y="968"/>
                </a:lnTo>
                <a:lnTo>
                  <a:pt x="430" y="956"/>
                </a:lnTo>
                <a:lnTo>
                  <a:pt x="440" y="944"/>
                </a:lnTo>
                <a:lnTo>
                  <a:pt x="452" y="934"/>
                </a:lnTo>
                <a:lnTo>
                  <a:pt x="464" y="924"/>
                </a:lnTo>
                <a:lnTo>
                  <a:pt x="478" y="916"/>
                </a:lnTo>
                <a:lnTo>
                  <a:pt x="492" y="908"/>
                </a:lnTo>
                <a:lnTo>
                  <a:pt x="508" y="904"/>
                </a:lnTo>
                <a:lnTo>
                  <a:pt x="522" y="900"/>
                </a:lnTo>
                <a:lnTo>
                  <a:pt x="540" y="896"/>
                </a:lnTo>
                <a:lnTo>
                  <a:pt x="556" y="896"/>
                </a:lnTo>
                <a:lnTo>
                  <a:pt x="572" y="896"/>
                </a:lnTo>
                <a:lnTo>
                  <a:pt x="590" y="900"/>
                </a:lnTo>
                <a:lnTo>
                  <a:pt x="604" y="904"/>
                </a:lnTo>
                <a:lnTo>
                  <a:pt x="620" y="908"/>
                </a:lnTo>
                <a:lnTo>
                  <a:pt x="634" y="916"/>
                </a:lnTo>
                <a:lnTo>
                  <a:pt x="648" y="924"/>
                </a:lnTo>
                <a:lnTo>
                  <a:pt x="660" y="934"/>
                </a:lnTo>
                <a:lnTo>
                  <a:pt x="672" y="944"/>
                </a:lnTo>
                <a:lnTo>
                  <a:pt x="682" y="956"/>
                </a:lnTo>
                <a:lnTo>
                  <a:pt x="692" y="968"/>
                </a:lnTo>
                <a:lnTo>
                  <a:pt x="700" y="982"/>
                </a:lnTo>
                <a:lnTo>
                  <a:pt x="708" y="996"/>
                </a:lnTo>
                <a:lnTo>
                  <a:pt x="712" y="1012"/>
                </a:lnTo>
                <a:lnTo>
                  <a:pt x="716" y="1026"/>
                </a:lnTo>
                <a:lnTo>
                  <a:pt x="720" y="1044"/>
                </a:lnTo>
                <a:lnTo>
                  <a:pt x="720" y="1060"/>
                </a:lnTo>
                <a:lnTo>
                  <a:pt x="718" y="1086"/>
                </a:lnTo>
                <a:lnTo>
                  <a:pt x="712" y="1112"/>
                </a:lnTo>
                <a:lnTo>
                  <a:pt x="1112" y="1112"/>
                </a:lnTo>
                <a:lnTo>
                  <a:pt x="1112" y="646"/>
                </a:lnTo>
                <a:lnTo>
                  <a:pt x="1142" y="664"/>
                </a:lnTo>
                <a:lnTo>
                  <a:pt x="1156" y="670"/>
                </a:lnTo>
                <a:lnTo>
                  <a:pt x="1172" y="676"/>
                </a:lnTo>
                <a:lnTo>
                  <a:pt x="1188" y="678"/>
                </a:lnTo>
                <a:lnTo>
                  <a:pt x="1204" y="680"/>
                </a:lnTo>
                <a:lnTo>
                  <a:pt x="1216" y="680"/>
                </a:lnTo>
                <a:lnTo>
                  <a:pt x="1228" y="678"/>
                </a:lnTo>
                <a:lnTo>
                  <a:pt x="1240" y="674"/>
                </a:lnTo>
                <a:lnTo>
                  <a:pt x="1252" y="670"/>
                </a:lnTo>
                <a:lnTo>
                  <a:pt x="1274" y="658"/>
                </a:lnTo>
                <a:lnTo>
                  <a:pt x="1292" y="644"/>
                </a:lnTo>
                <a:lnTo>
                  <a:pt x="1306" y="626"/>
                </a:lnTo>
                <a:lnTo>
                  <a:pt x="1318" y="604"/>
                </a:lnTo>
                <a:lnTo>
                  <a:pt x="1322" y="592"/>
                </a:lnTo>
                <a:lnTo>
                  <a:pt x="1326" y="580"/>
                </a:lnTo>
                <a:lnTo>
                  <a:pt x="1328" y="568"/>
                </a:lnTo>
                <a:lnTo>
                  <a:pt x="1328" y="556"/>
                </a:lnTo>
                <a:lnTo>
                  <a:pt x="1328" y="544"/>
                </a:lnTo>
                <a:lnTo>
                  <a:pt x="1326" y="532"/>
                </a:lnTo>
                <a:lnTo>
                  <a:pt x="1322" y="520"/>
                </a:lnTo>
                <a:lnTo>
                  <a:pt x="1318" y="508"/>
                </a:lnTo>
                <a:lnTo>
                  <a:pt x="1306" y="486"/>
                </a:lnTo>
                <a:lnTo>
                  <a:pt x="1292" y="468"/>
                </a:lnTo>
                <a:lnTo>
                  <a:pt x="1274" y="454"/>
                </a:lnTo>
                <a:lnTo>
                  <a:pt x="1252" y="442"/>
                </a:lnTo>
                <a:lnTo>
                  <a:pt x="1240" y="438"/>
                </a:lnTo>
                <a:lnTo>
                  <a:pt x="1228" y="434"/>
                </a:lnTo>
                <a:lnTo>
                  <a:pt x="1216" y="432"/>
                </a:lnTo>
                <a:lnTo>
                  <a:pt x="1204" y="432"/>
                </a:lnTo>
                <a:lnTo>
                  <a:pt x="1188" y="434"/>
                </a:lnTo>
                <a:lnTo>
                  <a:pt x="1172" y="436"/>
                </a:lnTo>
                <a:lnTo>
                  <a:pt x="1156" y="442"/>
                </a:lnTo>
                <a:lnTo>
                  <a:pt x="1142" y="448"/>
                </a:lnTo>
                <a:lnTo>
                  <a:pt x="1112" y="466"/>
                </a:lnTo>
                <a:lnTo>
                  <a:pt x="1112" y="0"/>
                </a:lnTo>
                <a:lnTo>
                  <a:pt x="0" y="0"/>
                </a:lnTo>
                <a:close/>
              </a:path>
            </a:pathLst>
          </a:custGeom>
          <a:solidFill>
            <a:srgbClr val="9E9E9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19" name="Text Box 16"/>
          <p:cNvSpPr txBox="1">
            <a:spLocks noChangeArrowheads="1"/>
          </p:cNvSpPr>
          <p:nvPr/>
        </p:nvSpPr>
        <p:spPr bwMode="auto">
          <a:xfrm>
            <a:off x="827088" y="4905375"/>
            <a:ext cx="108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Design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Inspiration</a:t>
            </a:r>
          </a:p>
        </p:txBody>
      </p:sp>
      <p:sp>
        <p:nvSpPr>
          <p:cNvPr id="72720" name="Text Box 17"/>
          <p:cNvSpPr txBox="1">
            <a:spLocks noChangeArrowheads="1"/>
          </p:cNvSpPr>
          <p:nvPr/>
        </p:nvSpPr>
        <p:spPr bwMode="auto">
          <a:xfrm>
            <a:off x="3743325" y="3500438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Premium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Design</a:t>
            </a:r>
          </a:p>
        </p:txBody>
      </p:sp>
      <p:sp>
        <p:nvSpPr>
          <p:cNvPr id="72721" name="Text Box 18"/>
          <p:cNvSpPr txBox="1">
            <a:spLocks noChangeArrowheads="1"/>
          </p:cNvSpPr>
          <p:nvPr/>
        </p:nvSpPr>
        <p:spPr bwMode="auto">
          <a:xfrm>
            <a:off x="2411413" y="3500438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Subtle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Touch</a:t>
            </a:r>
          </a:p>
        </p:txBody>
      </p:sp>
      <p:sp>
        <p:nvSpPr>
          <p:cNvPr id="72722" name="Text Box 19"/>
          <p:cNvSpPr txBox="1">
            <a:spLocks noChangeArrowheads="1"/>
          </p:cNvSpPr>
          <p:nvPr/>
        </p:nvSpPr>
        <p:spPr bwMode="auto">
          <a:xfrm>
            <a:off x="1008063" y="3500438"/>
            <a:ext cx="75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Stylish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Design</a:t>
            </a:r>
          </a:p>
        </p:txBody>
      </p:sp>
      <p:sp>
        <p:nvSpPr>
          <p:cNvPr id="72723" name="Text Box 20"/>
          <p:cNvSpPr txBox="1">
            <a:spLocks noChangeArrowheads="1"/>
          </p:cNvSpPr>
          <p:nvPr/>
        </p:nvSpPr>
        <p:spPr bwMode="auto">
          <a:xfrm>
            <a:off x="5148263" y="2133600"/>
            <a:ext cx="768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Visual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Impact</a:t>
            </a:r>
          </a:p>
        </p:txBody>
      </p:sp>
      <p:sp>
        <p:nvSpPr>
          <p:cNvPr id="72724" name="Text Box 21"/>
          <p:cNvSpPr txBox="1">
            <a:spLocks noChangeArrowheads="1"/>
          </p:cNvSpPr>
          <p:nvPr/>
        </p:nvSpPr>
        <p:spPr bwMode="auto">
          <a:xfrm>
            <a:off x="2339975" y="2133600"/>
            <a:ext cx="1014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Simplicity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&amp; Beauty</a:t>
            </a:r>
          </a:p>
        </p:txBody>
      </p:sp>
      <p:sp>
        <p:nvSpPr>
          <p:cNvPr id="72725" name="Text Box 22"/>
          <p:cNvSpPr txBox="1">
            <a:spLocks noChangeArrowheads="1"/>
          </p:cNvSpPr>
          <p:nvPr/>
        </p:nvSpPr>
        <p:spPr bwMode="auto">
          <a:xfrm>
            <a:off x="3851275" y="2133600"/>
            <a:ext cx="682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3D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Effect</a:t>
            </a:r>
          </a:p>
        </p:txBody>
      </p:sp>
      <p:sp>
        <p:nvSpPr>
          <p:cNvPr id="72726" name="Text Box 23"/>
          <p:cNvSpPr txBox="1">
            <a:spLocks noChangeArrowheads="1"/>
          </p:cNvSpPr>
          <p:nvPr/>
        </p:nvSpPr>
        <p:spPr bwMode="auto">
          <a:xfrm>
            <a:off x="863600" y="2143125"/>
            <a:ext cx="973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Universal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Design</a:t>
            </a:r>
          </a:p>
        </p:txBody>
      </p:sp>
      <p:sp>
        <p:nvSpPr>
          <p:cNvPr id="72727" name="Text Box 24"/>
          <p:cNvSpPr txBox="1">
            <a:spLocks noChangeArrowheads="1"/>
          </p:cNvSpPr>
          <p:nvPr/>
        </p:nvSpPr>
        <p:spPr bwMode="auto">
          <a:xfrm>
            <a:off x="2413000" y="490537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Perfect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Look</a:t>
            </a:r>
          </a:p>
        </p:txBody>
      </p:sp>
      <p:sp>
        <p:nvSpPr>
          <p:cNvPr id="72728" name="Text Box 25"/>
          <p:cNvSpPr txBox="1">
            <a:spLocks noChangeArrowheads="1"/>
          </p:cNvSpPr>
          <p:nvPr/>
        </p:nvSpPr>
        <p:spPr bwMode="auto">
          <a:xfrm>
            <a:off x="3797300" y="4905375"/>
            <a:ext cx="76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Trendy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Design</a:t>
            </a:r>
          </a:p>
        </p:txBody>
      </p:sp>
      <p:sp>
        <p:nvSpPr>
          <p:cNvPr id="72729" name="Text Box 26"/>
          <p:cNvSpPr txBox="1">
            <a:spLocks noChangeArrowheads="1"/>
          </p:cNvSpPr>
          <p:nvPr/>
        </p:nvSpPr>
        <p:spPr bwMode="auto">
          <a:xfrm>
            <a:off x="5092700" y="4905375"/>
            <a:ext cx="904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Dynamic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Look</a:t>
            </a:r>
          </a:p>
        </p:txBody>
      </p:sp>
      <p:sp>
        <p:nvSpPr>
          <p:cNvPr id="72730" name="Text Box 27"/>
          <p:cNvSpPr txBox="1">
            <a:spLocks noChangeArrowheads="1"/>
          </p:cNvSpPr>
          <p:nvPr/>
        </p:nvSpPr>
        <p:spPr bwMode="auto">
          <a:xfrm>
            <a:off x="5091113" y="3500438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Supreme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Design</a:t>
            </a:r>
          </a:p>
        </p:txBody>
      </p:sp>
      <p:sp>
        <p:nvSpPr>
          <p:cNvPr id="72731" name="Freeform 28"/>
          <p:cNvSpPr>
            <a:spLocks/>
          </p:cNvSpPr>
          <p:nvPr/>
        </p:nvSpPr>
        <p:spPr bwMode="auto">
          <a:xfrm>
            <a:off x="6408738" y="1665288"/>
            <a:ext cx="525462" cy="525462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0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0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2147483647 h 1328"/>
              <a:gd name="T42" fmla="*/ 2147483647 w 1328"/>
              <a:gd name="T43" fmla="*/ 2147483647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2147483647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0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2147483647 w 1328"/>
              <a:gd name="T85" fmla="*/ 2147483647 h 1328"/>
              <a:gd name="T86" fmla="*/ 2147483647 w 1328"/>
              <a:gd name="T87" fmla="*/ 2147483647 h 1328"/>
              <a:gd name="T88" fmla="*/ 2147483647 w 1328"/>
              <a:gd name="T89" fmla="*/ 2147483647 h 1328"/>
              <a:gd name="T90" fmla="*/ 2147483647 w 1328"/>
              <a:gd name="T91" fmla="*/ 2147483647 h 1328"/>
              <a:gd name="T92" fmla="*/ 2147483647 w 1328"/>
              <a:gd name="T93" fmla="*/ 2147483647 h 1328"/>
              <a:gd name="T94" fmla="*/ 2147483647 w 1328"/>
              <a:gd name="T95" fmla="*/ 2147483647 h 1328"/>
              <a:gd name="T96" fmla="*/ 2147483647 w 1328"/>
              <a:gd name="T97" fmla="*/ 2147483647 h 1328"/>
              <a:gd name="T98" fmla="*/ 2147483647 w 1328"/>
              <a:gd name="T99" fmla="*/ 2147483647 h 1328"/>
              <a:gd name="T100" fmla="*/ 2147483647 w 1328"/>
              <a:gd name="T101" fmla="*/ 2147483647 h 1328"/>
              <a:gd name="T102" fmla="*/ 2147483647 w 1328"/>
              <a:gd name="T103" fmla="*/ 2147483647 h 1328"/>
              <a:gd name="T104" fmla="*/ 2147483647 w 1328"/>
              <a:gd name="T105" fmla="*/ 2147483647 h 1328"/>
              <a:gd name="T106" fmla="*/ 2147483647 w 1328"/>
              <a:gd name="T107" fmla="*/ 2147483647 h 1328"/>
              <a:gd name="T108" fmla="*/ 2147483647 w 1328"/>
              <a:gd name="T109" fmla="*/ 2147483647 h 1328"/>
              <a:gd name="T110" fmla="*/ 2147483647 w 1328"/>
              <a:gd name="T111" fmla="*/ 2147483647 h 1328"/>
              <a:gd name="T112" fmla="*/ 2147483647 w 1328"/>
              <a:gd name="T113" fmla="*/ 2147483647 h 1328"/>
              <a:gd name="T114" fmla="*/ 2147483647 w 1328"/>
              <a:gd name="T115" fmla="*/ 2147483647 h 132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328"/>
              <a:gd name="T175" fmla="*/ 0 h 1328"/>
              <a:gd name="T176" fmla="*/ 1328 w 1328"/>
              <a:gd name="T177" fmla="*/ 1328 h 132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328" h="1328">
                <a:moveTo>
                  <a:pt x="1204" y="648"/>
                </a:move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400" y="1328"/>
                </a:lnTo>
                <a:lnTo>
                  <a:pt x="394" y="1302"/>
                </a:lnTo>
                <a:lnTo>
                  <a:pt x="392" y="1276"/>
                </a:lnTo>
                <a:lnTo>
                  <a:pt x="392" y="1260"/>
                </a:lnTo>
                <a:lnTo>
                  <a:pt x="396" y="1242"/>
                </a:lnTo>
                <a:lnTo>
                  <a:pt x="400" y="1228"/>
                </a:lnTo>
                <a:lnTo>
                  <a:pt x="404" y="1212"/>
                </a:lnTo>
                <a:lnTo>
                  <a:pt x="412" y="1198"/>
                </a:lnTo>
                <a:lnTo>
                  <a:pt x="420" y="1184"/>
                </a:lnTo>
                <a:lnTo>
                  <a:pt x="430" y="1172"/>
                </a:lnTo>
                <a:lnTo>
                  <a:pt x="440" y="1160"/>
                </a:lnTo>
                <a:lnTo>
                  <a:pt x="452" y="1150"/>
                </a:lnTo>
                <a:lnTo>
                  <a:pt x="464" y="1140"/>
                </a:lnTo>
                <a:lnTo>
                  <a:pt x="478" y="1132"/>
                </a:lnTo>
                <a:lnTo>
                  <a:pt x="492" y="1124"/>
                </a:lnTo>
                <a:lnTo>
                  <a:pt x="508" y="1120"/>
                </a:lnTo>
                <a:lnTo>
                  <a:pt x="522" y="1116"/>
                </a:lnTo>
                <a:lnTo>
                  <a:pt x="540" y="1112"/>
                </a:lnTo>
                <a:lnTo>
                  <a:pt x="556" y="1112"/>
                </a:lnTo>
                <a:lnTo>
                  <a:pt x="572" y="1112"/>
                </a:lnTo>
                <a:lnTo>
                  <a:pt x="590" y="1116"/>
                </a:lnTo>
                <a:lnTo>
                  <a:pt x="604" y="1120"/>
                </a:lnTo>
                <a:lnTo>
                  <a:pt x="620" y="1124"/>
                </a:lnTo>
                <a:lnTo>
                  <a:pt x="634" y="1132"/>
                </a:lnTo>
                <a:lnTo>
                  <a:pt x="648" y="1140"/>
                </a:lnTo>
                <a:lnTo>
                  <a:pt x="660" y="1150"/>
                </a:lnTo>
                <a:lnTo>
                  <a:pt x="672" y="1160"/>
                </a:lnTo>
                <a:lnTo>
                  <a:pt x="682" y="1172"/>
                </a:lnTo>
                <a:lnTo>
                  <a:pt x="692" y="1184"/>
                </a:lnTo>
                <a:lnTo>
                  <a:pt x="700" y="1198"/>
                </a:lnTo>
                <a:lnTo>
                  <a:pt x="708" y="1212"/>
                </a:lnTo>
                <a:lnTo>
                  <a:pt x="712" y="1228"/>
                </a:lnTo>
                <a:lnTo>
                  <a:pt x="716" y="1242"/>
                </a:lnTo>
                <a:lnTo>
                  <a:pt x="720" y="1260"/>
                </a:lnTo>
                <a:lnTo>
                  <a:pt x="720" y="1276"/>
                </a:lnTo>
                <a:lnTo>
                  <a:pt x="718" y="1302"/>
                </a:lnTo>
                <a:lnTo>
                  <a:pt x="712" y="1328"/>
                </a:ln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close/>
              </a:path>
            </a:pathLst>
          </a:custGeom>
          <a:gradFill rotWithShape="1">
            <a:gsLst>
              <a:gs pos="0">
                <a:srgbClr val="00C8FF"/>
              </a:gs>
              <a:gs pos="100000">
                <a:srgbClr val="004B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32" name="Freeform 29"/>
          <p:cNvSpPr>
            <a:spLocks/>
          </p:cNvSpPr>
          <p:nvPr/>
        </p:nvSpPr>
        <p:spPr bwMode="auto">
          <a:xfrm>
            <a:off x="6408738" y="3536950"/>
            <a:ext cx="525462" cy="525463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0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0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2147483647 h 1328"/>
              <a:gd name="T42" fmla="*/ 2147483647 w 1328"/>
              <a:gd name="T43" fmla="*/ 2147483647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2147483647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0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2147483647 w 1328"/>
              <a:gd name="T85" fmla="*/ 2147483647 h 1328"/>
              <a:gd name="T86" fmla="*/ 2147483647 w 1328"/>
              <a:gd name="T87" fmla="*/ 2147483647 h 1328"/>
              <a:gd name="T88" fmla="*/ 2147483647 w 1328"/>
              <a:gd name="T89" fmla="*/ 2147483647 h 1328"/>
              <a:gd name="T90" fmla="*/ 2147483647 w 1328"/>
              <a:gd name="T91" fmla="*/ 2147483647 h 1328"/>
              <a:gd name="T92" fmla="*/ 2147483647 w 1328"/>
              <a:gd name="T93" fmla="*/ 2147483647 h 1328"/>
              <a:gd name="T94" fmla="*/ 2147483647 w 1328"/>
              <a:gd name="T95" fmla="*/ 2147483647 h 1328"/>
              <a:gd name="T96" fmla="*/ 2147483647 w 1328"/>
              <a:gd name="T97" fmla="*/ 2147483647 h 1328"/>
              <a:gd name="T98" fmla="*/ 2147483647 w 1328"/>
              <a:gd name="T99" fmla="*/ 2147483647 h 1328"/>
              <a:gd name="T100" fmla="*/ 2147483647 w 1328"/>
              <a:gd name="T101" fmla="*/ 2147483647 h 1328"/>
              <a:gd name="T102" fmla="*/ 2147483647 w 1328"/>
              <a:gd name="T103" fmla="*/ 2147483647 h 1328"/>
              <a:gd name="T104" fmla="*/ 2147483647 w 1328"/>
              <a:gd name="T105" fmla="*/ 2147483647 h 1328"/>
              <a:gd name="T106" fmla="*/ 2147483647 w 1328"/>
              <a:gd name="T107" fmla="*/ 2147483647 h 1328"/>
              <a:gd name="T108" fmla="*/ 2147483647 w 1328"/>
              <a:gd name="T109" fmla="*/ 2147483647 h 1328"/>
              <a:gd name="T110" fmla="*/ 2147483647 w 1328"/>
              <a:gd name="T111" fmla="*/ 2147483647 h 1328"/>
              <a:gd name="T112" fmla="*/ 2147483647 w 1328"/>
              <a:gd name="T113" fmla="*/ 2147483647 h 1328"/>
              <a:gd name="T114" fmla="*/ 2147483647 w 1328"/>
              <a:gd name="T115" fmla="*/ 2147483647 h 132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328"/>
              <a:gd name="T175" fmla="*/ 0 h 1328"/>
              <a:gd name="T176" fmla="*/ 1328 w 1328"/>
              <a:gd name="T177" fmla="*/ 1328 h 132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328" h="1328">
                <a:moveTo>
                  <a:pt x="1204" y="648"/>
                </a:move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400" y="1328"/>
                </a:lnTo>
                <a:lnTo>
                  <a:pt x="394" y="1302"/>
                </a:lnTo>
                <a:lnTo>
                  <a:pt x="392" y="1276"/>
                </a:lnTo>
                <a:lnTo>
                  <a:pt x="392" y="1260"/>
                </a:lnTo>
                <a:lnTo>
                  <a:pt x="396" y="1242"/>
                </a:lnTo>
                <a:lnTo>
                  <a:pt x="400" y="1228"/>
                </a:lnTo>
                <a:lnTo>
                  <a:pt x="404" y="1212"/>
                </a:lnTo>
                <a:lnTo>
                  <a:pt x="412" y="1198"/>
                </a:lnTo>
                <a:lnTo>
                  <a:pt x="420" y="1184"/>
                </a:lnTo>
                <a:lnTo>
                  <a:pt x="430" y="1172"/>
                </a:lnTo>
                <a:lnTo>
                  <a:pt x="440" y="1160"/>
                </a:lnTo>
                <a:lnTo>
                  <a:pt x="452" y="1150"/>
                </a:lnTo>
                <a:lnTo>
                  <a:pt x="464" y="1140"/>
                </a:lnTo>
                <a:lnTo>
                  <a:pt x="478" y="1132"/>
                </a:lnTo>
                <a:lnTo>
                  <a:pt x="492" y="1124"/>
                </a:lnTo>
                <a:lnTo>
                  <a:pt x="508" y="1120"/>
                </a:lnTo>
                <a:lnTo>
                  <a:pt x="522" y="1116"/>
                </a:lnTo>
                <a:lnTo>
                  <a:pt x="540" y="1112"/>
                </a:lnTo>
                <a:lnTo>
                  <a:pt x="556" y="1112"/>
                </a:lnTo>
                <a:lnTo>
                  <a:pt x="572" y="1112"/>
                </a:lnTo>
                <a:lnTo>
                  <a:pt x="590" y="1116"/>
                </a:lnTo>
                <a:lnTo>
                  <a:pt x="604" y="1120"/>
                </a:lnTo>
                <a:lnTo>
                  <a:pt x="620" y="1124"/>
                </a:lnTo>
                <a:lnTo>
                  <a:pt x="634" y="1132"/>
                </a:lnTo>
                <a:lnTo>
                  <a:pt x="648" y="1140"/>
                </a:lnTo>
                <a:lnTo>
                  <a:pt x="660" y="1150"/>
                </a:lnTo>
                <a:lnTo>
                  <a:pt x="672" y="1160"/>
                </a:lnTo>
                <a:lnTo>
                  <a:pt x="682" y="1172"/>
                </a:lnTo>
                <a:lnTo>
                  <a:pt x="692" y="1184"/>
                </a:lnTo>
                <a:lnTo>
                  <a:pt x="700" y="1198"/>
                </a:lnTo>
                <a:lnTo>
                  <a:pt x="708" y="1212"/>
                </a:lnTo>
                <a:lnTo>
                  <a:pt x="712" y="1228"/>
                </a:lnTo>
                <a:lnTo>
                  <a:pt x="716" y="1242"/>
                </a:lnTo>
                <a:lnTo>
                  <a:pt x="720" y="1260"/>
                </a:lnTo>
                <a:lnTo>
                  <a:pt x="720" y="1276"/>
                </a:lnTo>
                <a:lnTo>
                  <a:pt x="718" y="1302"/>
                </a:lnTo>
                <a:lnTo>
                  <a:pt x="712" y="1328"/>
                </a:ln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close/>
              </a:path>
            </a:pathLst>
          </a:custGeom>
          <a:gradFill rotWithShape="1">
            <a:gsLst>
              <a:gs pos="0">
                <a:srgbClr val="FFC800"/>
              </a:gs>
              <a:gs pos="100000">
                <a:srgbClr val="FF64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2733" name="Text Box 30"/>
          <p:cNvSpPr txBox="1">
            <a:spLocks noChangeArrowheads="1"/>
          </p:cNvSpPr>
          <p:nvPr/>
        </p:nvSpPr>
        <p:spPr bwMode="auto">
          <a:xfrm>
            <a:off x="6310313" y="4087813"/>
            <a:ext cx="23653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kumimoji="1" lang="en-US" altLang="ko-KR" sz="1400">
                <a:solidFill>
                  <a:srgbClr val="FFB400"/>
                </a:solidFill>
                <a:latin typeface="Arial Black" pitchFamily="34" charset="0"/>
                <a:ea typeface="굴림" pitchFamily="34" charset="-127"/>
              </a:rPr>
              <a:t>Visual Appealing</a:t>
            </a:r>
          </a:p>
          <a:p>
            <a:pPr latinLnBrk="1"/>
            <a:r>
              <a:rPr kumimoji="1" lang="en-US" altLang="ko-KR" sz="1000">
                <a:solidFill>
                  <a:srgbClr val="9E9E9E"/>
                </a:solidFill>
                <a:ea typeface="굴림" pitchFamily="34" charset="-127"/>
              </a:rPr>
              <a:t>Captivate your viewing audience - PowerPoint Templates &amp; Backgrounds, Sleek Diagram &amp; Charts For Your Presentation</a:t>
            </a:r>
            <a:endParaRPr kumimoji="1" lang="en-US" altLang="ko-KR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72734" name="Text Box 31"/>
          <p:cNvSpPr txBox="1">
            <a:spLocks noChangeArrowheads="1"/>
          </p:cNvSpPr>
          <p:nvPr/>
        </p:nvSpPr>
        <p:spPr bwMode="auto">
          <a:xfrm>
            <a:off x="6310313" y="2227263"/>
            <a:ext cx="23653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kumimoji="1" lang="en-US" altLang="ko-KR" sz="1400">
                <a:solidFill>
                  <a:srgbClr val="00C8FF"/>
                </a:solidFill>
                <a:latin typeface="Arial Black" pitchFamily="34" charset="0"/>
                <a:ea typeface="굴림" pitchFamily="34" charset="-127"/>
              </a:rPr>
              <a:t>Ready to Use</a:t>
            </a:r>
          </a:p>
          <a:p>
            <a:pPr latinLnBrk="1"/>
            <a:r>
              <a:rPr kumimoji="1" lang="en-US" altLang="ko-KR" sz="1000">
                <a:solidFill>
                  <a:srgbClr val="9E9E9E"/>
                </a:solidFill>
                <a:ea typeface="굴림" pitchFamily="34" charset="-127"/>
              </a:rPr>
              <a:t>Immense visual appeal - Premade PowerPoint Templates, Professional quality templates in a couple of clicks away!</a:t>
            </a:r>
          </a:p>
        </p:txBody>
      </p:sp>
      <p:sp>
        <p:nvSpPr>
          <p:cNvPr id="72735" name="Line 32"/>
          <p:cNvSpPr>
            <a:spLocks noChangeShapeType="1"/>
          </p:cNvSpPr>
          <p:nvPr/>
        </p:nvSpPr>
        <p:spPr bwMode="auto">
          <a:xfrm>
            <a:off x="6408738" y="3321050"/>
            <a:ext cx="2339975" cy="0"/>
          </a:xfrm>
          <a:prstGeom prst="line">
            <a:avLst/>
          </a:prstGeom>
          <a:noFill/>
          <a:ln w="15875">
            <a:solidFill>
              <a:srgbClr val="9E9E9E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Freeform 4"/>
          <p:cNvSpPr>
            <a:spLocks/>
          </p:cNvSpPr>
          <p:nvPr/>
        </p:nvSpPr>
        <p:spPr bwMode="auto">
          <a:xfrm>
            <a:off x="719138" y="1736725"/>
            <a:ext cx="1573212" cy="1317625"/>
          </a:xfrm>
          <a:custGeom>
            <a:avLst/>
            <a:gdLst>
              <a:gd name="T0" fmla="*/ 0 w 1328"/>
              <a:gd name="T1" fmla="*/ 2147483647 h 1112"/>
              <a:gd name="T2" fmla="*/ 2147483647 w 1328"/>
              <a:gd name="T3" fmla="*/ 2147483647 h 1112"/>
              <a:gd name="T4" fmla="*/ 2147483647 w 1328"/>
              <a:gd name="T5" fmla="*/ 2147483647 h 1112"/>
              <a:gd name="T6" fmla="*/ 2147483647 w 1328"/>
              <a:gd name="T7" fmla="*/ 2147483647 h 1112"/>
              <a:gd name="T8" fmla="*/ 2147483647 w 1328"/>
              <a:gd name="T9" fmla="*/ 2147483647 h 1112"/>
              <a:gd name="T10" fmla="*/ 2147483647 w 1328"/>
              <a:gd name="T11" fmla="*/ 2147483647 h 1112"/>
              <a:gd name="T12" fmla="*/ 2147483647 w 1328"/>
              <a:gd name="T13" fmla="*/ 2147483647 h 1112"/>
              <a:gd name="T14" fmla="*/ 2147483647 w 1328"/>
              <a:gd name="T15" fmla="*/ 2147483647 h 1112"/>
              <a:gd name="T16" fmla="*/ 2147483647 w 1328"/>
              <a:gd name="T17" fmla="*/ 2147483647 h 1112"/>
              <a:gd name="T18" fmla="*/ 2147483647 w 1328"/>
              <a:gd name="T19" fmla="*/ 2147483647 h 1112"/>
              <a:gd name="T20" fmla="*/ 2147483647 w 1328"/>
              <a:gd name="T21" fmla="*/ 2147483647 h 1112"/>
              <a:gd name="T22" fmla="*/ 2147483647 w 1328"/>
              <a:gd name="T23" fmla="*/ 2147483647 h 1112"/>
              <a:gd name="T24" fmla="*/ 2147483647 w 1328"/>
              <a:gd name="T25" fmla="*/ 2147483647 h 1112"/>
              <a:gd name="T26" fmla="*/ 2147483647 w 1328"/>
              <a:gd name="T27" fmla="*/ 2147483647 h 1112"/>
              <a:gd name="T28" fmla="*/ 2147483647 w 1328"/>
              <a:gd name="T29" fmla="*/ 2147483647 h 1112"/>
              <a:gd name="T30" fmla="*/ 2147483647 w 1328"/>
              <a:gd name="T31" fmla="*/ 2147483647 h 1112"/>
              <a:gd name="T32" fmla="*/ 2147483647 w 1328"/>
              <a:gd name="T33" fmla="*/ 2147483647 h 1112"/>
              <a:gd name="T34" fmla="*/ 2147483647 w 1328"/>
              <a:gd name="T35" fmla="*/ 2147483647 h 1112"/>
              <a:gd name="T36" fmla="*/ 2147483647 w 1328"/>
              <a:gd name="T37" fmla="*/ 2147483647 h 1112"/>
              <a:gd name="T38" fmla="*/ 2147483647 w 1328"/>
              <a:gd name="T39" fmla="*/ 2147483647 h 1112"/>
              <a:gd name="T40" fmla="*/ 2147483647 w 1328"/>
              <a:gd name="T41" fmla="*/ 2147483647 h 1112"/>
              <a:gd name="T42" fmla="*/ 2147483647 w 1328"/>
              <a:gd name="T43" fmla="*/ 2147483647 h 1112"/>
              <a:gd name="T44" fmla="*/ 2147483647 w 1328"/>
              <a:gd name="T45" fmla="*/ 2147483647 h 1112"/>
              <a:gd name="T46" fmla="*/ 2147483647 w 1328"/>
              <a:gd name="T47" fmla="*/ 2147483647 h 1112"/>
              <a:gd name="T48" fmla="*/ 2147483647 w 1328"/>
              <a:gd name="T49" fmla="*/ 2147483647 h 1112"/>
              <a:gd name="T50" fmla="*/ 2147483647 w 1328"/>
              <a:gd name="T51" fmla="*/ 2147483647 h 1112"/>
              <a:gd name="T52" fmla="*/ 2147483647 w 1328"/>
              <a:gd name="T53" fmla="*/ 2147483647 h 1112"/>
              <a:gd name="T54" fmla="*/ 2147483647 w 1328"/>
              <a:gd name="T55" fmla="*/ 2147483647 h 1112"/>
              <a:gd name="T56" fmla="*/ 2147483647 w 1328"/>
              <a:gd name="T57" fmla="*/ 2147483647 h 1112"/>
              <a:gd name="T58" fmla="*/ 2147483647 w 1328"/>
              <a:gd name="T59" fmla="*/ 2147483647 h 1112"/>
              <a:gd name="T60" fmla="*/ 2147483647 w 1328"/>
              <a:gd name="T61" fmla="*/ 2147483647 h 1112"/>
              <a:gd name="T62" fmla="*/ 2147483647 w 1328"/>
              <a:gd name="T63" fmla="*/ 2147483647 h 1112"/>
              <a:gd name="T64" fmla="*/ 2147483647 w 1328"/>
              <a:gd name="T65" fmla="*/ 2147483647 h 1112"/>
              <a:gd name="T66" fmla="*/ 2147483647 w 1328"/>
              <a:gd name="T67" fmla="*/ 2147483647 h 1112"/>
              <a:gd name="T68" fmla="*/ 2147483647 w 1328"/>
              <a:gd name="T69" fmla="*/ 2147483647 h 1112"/>
              <a:gd name="T70" fmla="*/ 2147483647 w 1328"/>
              <a:gd name="T71" fmla="*/ 2147483647 h 1112"/>
              <a:gd name="T72" fmla="*/ 2147483647 w 1328"/>
              <a:gd name="T73" fmla="*/ 2147483647 h 1112"/>
              <a:gd name="T74" fmla="*/ 2147483647 w 1328"/>
              <a:gd name="T75" fmla="*/ 2147483647 h 1112"/>
              <a:gd name="T76" fmla="*/ 2147483647 w 1328"/>
              <a:gd name="T77" fmla="*/ 2147483647 h 1112"/>
              <a:gd name="T78" fmla="*/ 2147483647 w 1328"/>
              <a:gd name="T79" fmla="*/ 2147483647 h 1112"/>
              <a:gd name="T80" fmla="*/ 2147483647 w 1328"/>
              <a:gd name="T81" fmla="*/ 2147483647 h 1112"/>
              <a:gd name="T82" fmla="*/ 2147483647 w 1328"/>
              <a:gd name="T83" fmla="*/ 2147483647 h 1112"/>
              <a:gd name="T84" fmla="*/ 2147483647 w 1328"/>
              <a:gd name="T85" fmla="*/ 2147483647 h 1112"/>
              <a:gd name="T86" fmla="*/ 2147483647 w 1328"/>
              <a:gd name="T87" fmla="*/ 0 h 111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28"/>
              <a:gd name="T133" fmla="*/ 0 h 1112"/>
              <a:gd name="T134" fmla="*/ 1328 w 1328"/>
              <a:gd name="T135" fmla="*/ 1112 h 111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28" h="1112">
                <a:moveTo>
                  <a:pt x="0" y="0"/>
                </a:moveTo>
                <a:lnTo>
                  <a:pt x="0" y="1112"/>
                </a:lnTo>
                <a:lnTo>
                  <a:pt x="400" y="1112"/>
                </a:lnTo>
                <a:lnTo>
                  <a:pt x="394" y="1086"/>
                </a:lnTo>
                <a:lnTo>
                  <a:pt x="392" y="1060"/>
                </a:lnTo>
                <a:lnTo>
                  <a:pt x="392" y="1044"/>
                </a:lnTo>
                <a:lnTo>
                  <a:pt x="396" y="1026"/>
                </a:lnTo>
                <a:lnTo>
                  <a:pt x="400" y="1012"/>
                </a:lnTo>
                <a:lnTo>
                  <a:pt x="404" y="996"/>
                </a:lnTo>
                <a:lnTo>
                  <a:pt x="412" y="982"/>
                </a:lnTo>
                <a:lnTo>
                  <a:pt x="420" y="968"/>
                </a:lnTo>
                <a:lnTo>
                  <a:pt x="430" y="956"/>
                </a:lnTo>
                <a:lnTo>
                  <a:pt x="440" y="944"/>
                </a:lnTo>
                <a:lnTo>
                  <a:pt x="452" y="934"/>
                </a:lnTo>
                <a:lnTo>
                  <a:pt x="464" y="924"/>
                </a:lnTo>
                <a:lnTo>
                  <a:pt x="478" y="916"/>
                </a:lnTo>
                <a:lnTo>
                  <a:pt x="492" y="908"/>
                </a:lnTo>
                <a:lnTo>
                  <a:pt x="508" y="904"/>
                </a:lnTo>
                <a:lnTo>
                  <a:pt x="522" y="900"/>
                </a:lnTo>
                <a:lnTo>
                  <a:pt x="540" y="896"/>
                </a:lnTo>
                <a:lnTo>
                  <a:pt x="556" y="896"/>
                </a:lnTo>
                <a:lnTo>
                  <a:pt x="572" y="896"/>
                </a:lnTo>
                <a:lnTo>
                  <a:pt x="590" y="900"/>
                </a:lnTo>
                <a:lnTo>
                  <a:pt x="604" y="904"/>
                </a:lnTo>
                <a:lnTo>
                  <a:pt x="620" y="908"/>
                </a:lnTo>
                <a:lnTo>
                  <a:pt x="634" y="916"/>
                </a:lnTo>
                <a:lnTo>
                  <a:pt x="648" y="924"/>
                </a:lnTo>
                <a:lnTo>
                  <a:pt x="660" y="934"/>
                </a:lnTo>
                <a:lnTo>
                  <a:pt x="672" y="944"/>
                </a:lnTo>
                <a:lnTo>
                  <a:pt x="682" y="956"/>
                </a:lnTo>
                <a:lnTo>
                  <a:pt x="692" y="968"/>
                </a:lnTo>
                <a:lnTo>
                  <a:pt x="700" y="982"/>
                </a:lnTo>
                <a:lnTo>
                  <a:pt x="708" y="996"/>
                </a:lnTo>
                <a:lnTo>
                  <a:pt x="712" y="1012"/>
                </a:lnTo>
                <a:lnTo>
                  <a:pt x="716" y="1026"/>
                </a:lnTo>
                <a:lnTo>
                  <a:pt x="720" y="1044"/>
                </a:lnTo>
                <a:lnTo>
                  <a:pt x="720" y="1060"/>
                </a:lnTo>
                <a:lnTo>
                  <a:pt x="718" y="1086"/>
                </a:lnTo>
                <a:lnTo>
                  <a:pt x="712" y="1112"/>
                </a:lnTo>
                <a:lnTo>
                  <a:pt x="1112" y="1112"/>
                </a:lnTo>
                <a:lnTo>
                  <a:pt x="1112" y="646"/>
                </a:lnTo>
                <a:lnTo>
                  <a:pt x="1142" y="664"/>
                </a:lnTo>
                <a:lnTo>
                  <a:pt x="1156" y="670"/>
                </a:lnTo>
                <a:lnTo>
                  <a:pt x="1172" y="676"/>
                </a:lnTo>
                <a:lnTo>
                  <a:pt x="1188" y="678"/>
                </a:lnTo>
                <a:lnTo>
                  <a:pt x="1204" y="680"/>
                </a:lnTo>
                <a:lnTo>
                  <a:pt x="1216" y="680"/>
                </a:lnTo>
                <a:lnTo>
                  <a:pt x="1228" y="678"/>
                </a:lnTo>
                <a:lnTo>
                  <a:pt x="1240" y="674"/>
                </a:lnTo>
                <a:lnTo>
                  <a:pt x="1252" y="670"/>
                </a:lnTo>
                <a:lnTo>
                  <a:pt x="1274" y="658"/>
                </a:lnTo>
                <a:lnTo>
                  <a:pt x="1292" y="644"/>
                </a:lnTo>
                <a:lnTo>
                  <a:pt x="1306" y="626"/>
                </a:lnTo>
                <a:lnTo>
                  <a:pt x="1318" y="604"/>
                </a:lnTo>
                <a:lnTo>
                  <a:pt x="1322" y="592"/>
                </a:lnTo>
                <a:lnTo>
                  <a:pt x="1326" y="580"/>
                </a:lnTo>
                <a:lnTo>
                  <a:pt x="1328" y="568"/>
                </a:lnTo>
                <a:lnTo>
                  <a:pt x="1328" y="556"/>
                </a:lnTo>
                <a:lnTo>
                  <a:pt x="1328" y="544"/>
                </a:lnTo>
                <a:lnTo>
                  <a:pt x="1326" y="532"/>
                </a:lnTo>
                <a:lnTo>
                  <a:pt x="1322" y="520"/>
                </a:lnTo>
                <a:lnTo>
                  <a:pt x="1318" y="508"/>
                </a:lnTo>
                <a:lnTo>
                  <a:pt x="1306" y="486"/>
                </a:lnTo>
                <a:lnTo>
                  <a:pt x="1292" y="468"/>
                </a:lnTo>
                <a:lnTo>
                  <a:pt x="1274" y="454"/>
                </a:lnTo>
                <a:lnTo>
                  <a:pt x="1252" y="442"/>
                </a:lnTo>
                <a:lnTo>
                  <a:pt x="1240" y="438"/>
                </a:lnTo>
                <a:lnTo>
                  <a:pt x="1228" y="434"/>
                </a:lnTo>
                <a:lnTo>
                  <a:pt x="1216" y="432"/>
                </a:lnTo>
                <a:lnTo>
                  <a:pt x="1204" y="432"/>
                </a:lnTo>
                <a:lnTo>
                  <a:pt x="1188" y="434"/>
                </a:lnTo>
                <a:lnTo>
                  <a:pt x="1172" y="436"/>
                </a:lnTo>
                <a:lnTo>
                  <a:pt x="1156" y="442"/>
                </a:lnTo>
                <a:lnTo>
                  <a:pt x="1142" y="448"/>
                </a:lnTo>
                <a:lnTo>
                  <a:pt x="1112" y="466"/>
                </a:lnTo>
                <a:lnTo>
                  <a:pt x="111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490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2" name="Freeform 5"/>
          <p:cNvSpPr>
            <a:spLocks/>
          </p:cNvSpPr>
          <p:nvPr/>
        </p:nvSpPr>
        <p:spPr bwMode="auto">
          <a:xfrm>
            <a:off x="719138" y="4221163"/>
            <a:ext cx="1573212" cy="1573212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2147483647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2147483647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2147483647 h 1328"/>
              <a:gd name="T42" fmla="*/ 2147483647 w 1328"/>
              <a:gd name="T43" fmla="*/ 2147483647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2147483647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2147483647 w 1328"/>
              <a:gd name="T63" fmla="*/ 0 h 1328"/>
              <a:gd name="T64" fmla="*/ 2147483647 w 1328"/>
              <a:gd name="T65" fmla="*/ 0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0 w 1328"/>
              <a:gd name="T85" fmla="*/ 2147483647 h 1328"/>
              <a:gd name="T86" fmla="*/ 2147483647 w 1328"/>
              <a:gd name="T87" fmla="*/ 2147483647 h 132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28"/>
              <a:gd name="T133" fmla="*/ 0 h 1328"/>
              <a:gd name="T134" fmla="*/ 1328 w 1328"/>
              <a:gd name="T135" fmla="*/ 1328 h 132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28" h="1328">
                <a:moveTo>
                  <a:pt x="1112" y="1328"/>
                </a:move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1328"/>
                </a:lnTo>
                <a:lnTo>
                  <a:pt x="1112" y="1328"/>
                </a:lnTo>
                <a:close/>
              </a:path>
            </a:pathLst>
          </a:custGeom>
          <a:solidFill>
            <a:schemeClr val="tx1">
              <a:alpha val="1490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3" name="Freeform 6"/>
          <p:cNvSpPr>
            <a:spLocks/>
          </p:cNvSpPr>
          <p:nvPr/>
        </p:nvSpPr>
        <p:spPr bwMode="auto">
          <a:xfrm>
            <a:off x="4824413" y="4221163"/>
            <a:ext cx="1317625" cy="1574800"/>
          </a:xfrm>
          <a:custGeom>
            <a:avLst/>
            <a:gdLst>
              <a:gd name="T0" fmla="*/ 2147483647 w 1112"/>
              <a:gd name="T1" fmla="*/ 2147483647 h 1328"/>
              <a:gd name="T2" fmla="*/ 2147483647 w 1112"/>
              <a:gd name="T3" fmla="*/ 2147483647 h 1328"/>
              <a:gd name="T4" fmla="*/ 2147483647 w 1112"/>
              <a:gd name="T5" fmla="*/ 2147483647 h 1328"/>
              <a:gd name="T6" fmla="*/ 2147483647 w 1112"/>
              <a:gd name="T7" fmla="*/ 2147483647 h 1328"/>
              <a:gd name="T8" fmla="*/ 2147483647 w 1112"/>
              <a:gd name="T9" fmla="*/ 2147483647 h 1328"/>
              <a:gd name="T10" fmla="*/ 2147483647 w 1112"/>
              <a:gd name="T11" fmla="*/ 2147483647 h 1328"/>
              <a:gd name="T12" fmla="*/ 2147483647 w 1112"/>
              <a:gd name="T13" fmla="*/ 2147483647 h 1328"/>
              <a:gd name="T14" fmla="*/ 2147483647 w 1112"/>
              <a:gd name="T15" fmla="*/ 2147483647 h 1328"/>
              <a:gd name="T16" fmla="*/ 2147483647 w 1112"/>
              <a:gd name="T17" fmla="*/ 2147483647 h 1328"/>
              <a:gd name="T18" fmla="*/ 2147483647 w 1112"/>
              <a:gd name="T19" fmla="*/ 2147483647 h 1328"/>
              <a:gd name="T20" fmla="*/ 2147483647 w 1112"/>
              <a:gd name="T21" fmla="*/ 0 h 1328"/>
              <a:gd name="T22" fmla="*/ 2147483647 w 1112"/>
              <a:gd name="T23" fmla="*/ 0 h 1328"/>
              <a:gd name="T24" fmla="*/ 2147483647 w 1112"/>
              <a:gd name="T25" fmla="*/ 2147483647 h 1328"/>
              <a:gd name="T26" fmla="*/ 2147483647 w 1112"/>
              <a:gd name="T27" fmla="*/ 2147483647 h 1328"/>
              <a:gd name="T28" fmla="*/ 2147483647 w 1112"/>
              <a:gd name="T29" fmla="*/ 2147483647 h 1328"/>
              <a:gd name="T30" fmla="*/ 2147483647 w 1112"/>
              <a:gd name="T31" fmla="*/ 2147483647 h 1328"/>
              <a:gd name="T32" fmla="*/ 2147483647 w 1112"/>
              <a:gd name="T33" fmla="*/ 2147483647 h 1328"/>
              <a:gd name="T34" fmla="*/ 2147483647 w 1112"/>
              <a:gd name="T35" fmla="*/ 2147483647 h 1328"/>
              <a:gd name="T36" fmla="*/ 2147483647 w 1112"/>
              <a:gd name="T37" fmla="*/ 2147483647 h 1328"/>
              <a:gd name="T38" fmla="*/ 2147483647 w 1112"/>
              <a:gd name="T39" fmla="*/ 2147483647 h 1328"/>
              <a:gd name="T40" fmla="*/ 2147483647 w 1112"/>
              <a:gd name="T41" fmla="*/ 2147483647 h 1328"/>
              <a:gd name="T42" fmla="*/ 0 w 1112"/>
              <a:gd name="T43" fmla="*/ 2147483647 h 1328"/>
              <a:gd name="T44" fmla="*/ 0 w 1112"/>
              <a:gd name="T45" fmla="*/ 2147483647 h 1328"/>
              <a:gd name="T46" fmla="*/ 2147483647 w 1112"/>
              <a:gd name="T47" fmla="*/ 2147483647 h 1328"/>
              <a:gd name="T48" fmla="*/ 2147483647 w 1112"/>
              <a:gd name="T49" fmla="*/ 2147483647 h 1328"/>
              <a:gd name="T50" fmla="*/ 2147483647 w 1112"/>
              <a:gd name="T51" fmla="*/ 2147483647 h 1328"/>
              <a:gd name="T52" fmla="*/ 2147483647 w 1112"/>
              <a:gd name="T53" fmla="*/ 2147483647 h 1328"/>
              <a:gd name="T54" fmla="*/ 2147483647 w 1112"/>
              <a:gd name="T55" fmla="*/ 2147483647 h 1328"/>
              <a:gd name="T56" fmla="*/ 2147483647 w 1112"/>
              <a:gd name="T57" fmla="*/ 2147483647 h 1328"/>
              <a:gd name="T58" fmla="*/ 2147483647 w 1112"/>
              <a:gd name="T59" fmla="*/ 2147483647 h 1328"/>
              <a:gd name="T60" fmla="*/ 2147483647 w 1112"/>
              <a:gd name="T61" fmla="*/ 2147483647 h 1328"/>
              <a:gd name="T62" fmla="*/ 2147483647 w 1112"/>
              <a:gd name="T63" fmla="*/ 2147483647 h 1328"/>
              <a:gd name="T64" fmla="*/ 2147483647 w 1112"/>
              <a:gd name="T65" fmla="*/ 2147483647 h 1328"/>
              <a:gd name="T66" fmla="*/ 2147483647 w 1112"/>
              <a:gd name="T67" fmla="*/ 2147483647 h 1328"/>
              <a:gd name="T68" fmla="*/ 2147483647 w 1112"/>
              <a:gd name="T69" fmla="*/ 2147483647 h 1328"/>
              <a:gd name="T70" fmla="*/ 2147483647 w 1112"/>
              <a:gd name="T71" fmla="*/ 2147483647 h 1328"/>
              <a:gd name="T72" fmla="*/ 2147483647 w 1112"/>
              <a:gd name="T73" fmla="*/ 2147483647 h 1328"/>
              <a:gd name="T74" fmla="*/ 2147483647 w 1112"/>
              <a:gd name="T75" fmla="*/ 2147483647 h 1328"/>
              <a:gd name="T76" fmla="*/ 2147483647 w 1112"/>
              <a:gd name="T77" fmla="*/ 2147483647 h 1328"/>
              <a:gd name="T78" fmla="*/ 2147483647 w 1112"/>
              <a:gd name="T79" fmla="*/ 2147483647 h 1328"/>
              <a:gd name="T80" fmla="*/ 2147483647 w 1112"/>
              <a:gd name="T81" fmla="*/ 2147483647 h 1328"/>
              <a:gd name="T82" fmla="*/ 2147483647 w 1112"/>
              <a:gd name="T83" fmla="*/ 2147483647 h 1328"/>
              <a:gd name="T84" fmla="*/ 0 w 1112"/>
              <a:gd name="T85" fmla="*/ 2147483647 h 1328"/>
              <a:gd name="T86" fmla="*/ 0 w 1112"/>
              <a:gd name="T87" fmla="*/ 2147483647 h 1328"/>
              <a:gd name="T88" fmla="*/ 2147483647 w 1112"/>
              <a:gd name="T89" fmla="*/ 2147483647 h 132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112"/>
              <a:gd name="T136" fmla="*/ 0 h 1328"/>
              <a:gd name="T137" fmla="*/ 1112 w 1112"/>
              <a:gd name="T138" fmla="*/ 1328 h 1328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112" h="1328">
                <a:moveTo>
                  <a:pt x="1112" y="216"/>
                </a:move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1112" y="1328"/>
                </a:lnTo>
                <a:lnTo>
                  <a:pt x="1112" y="216"/>
                </a:lnTo>
                <a:close/>
              </a:path>
            </a:pathLst>
          </a:custGeom>
          <a:solidFill>
            <a:schemeClr val="tx1">
              <a:alpha val="1490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4" name="Freeform 7"/>
          <p:cNvSpPr>
            <a:spLocks/>
          </p:cNvSpPr>
          <p:nvPr/>
        </p:nvSpPr>
        <p:spPr bwMode="auto">
          <a:xfrm>
            <a:off x="4824413" y="1736725"/>
            <a:ext cx="1317625" cy="1317625"/>
          </a:xfrm>
          <a:custGeom>
            <a:avLst/>
            <a:gdLst>
              <a:gd name="T0" fmla="*/ 0 w 1112"/>
              <a:gd name="T1" fmla="*/ 0 h 1112"/>
              <a:gd name="T2" fmla="*/ 0 w 1112"/>
              <a:gd name="T3" fmla="*/ 2147483647 h 1112"/>
              <a:gd name="T4" fmla="*/ 2147483647 w 1112"/>
              <a:gd name="T5" fmla="*/ 2147483647 h 1112"/>
              <a:gd name="T6" fmla="*/ 2147483647 w 1112"/>
              <a:gd name="T7" fmla="*/ 2147483647 h 1112"/>
              <a:gd name="T8" fmla="*/ 2147483647 w 1112"/>
              <a:gd name="T9" fmla="*/ 2147483647 h 1112"/>
              <a:gd name="T10" fmla="*/ 2147483647 w 1112"/>
              <a:gd name="T11" fmla="*/ 2147483647 h 1112"/>
              <a:gd name="T12" fmla="*/ 2147483647 w 1112"/>
              <a:gd name="T13" fmla="*/ 2147483647 h 1112"/>
              <a:gd name="T14" fmla="*/ 2147483647 w 1112"/>
              <a:gd name="T15" fmla="*/ 2147483647 h 1112"/>
              <a:gd name="T16" fmla="*/ 2147483647 w 1112"/>
              <a:gd name="T17" fmla="*/ 2147483647 h 1112"/>
              <a:gd name="T18" fmla="*/ 2147483647 w 1112"/>
              <a:gd name="T19" fmla="*/ 2147483647 h 1112"/>
              <a:gd name="T20" fmla="*/ 2147483647 w 1112"/>
              <a:gd name="T21" fmla="*/ 2147483647 h 1112"/>
              <a:gd name="T22" fmla="*/ 2147483647 w 1112"/>
              <a:gd name="T23" fmla="*/ 2147483647 h 1112"/>
              <a:gd name="T24" fmla="*/ 2147483647 w 1112"/>
              <a:gd name="T25" fmla="*/ 2147483647 h 1112"/>
              <a:gd name="T26" fmla="*/ 2147483647 w 1112"/>
              <a:gd name="T27" fmla="*/ 2147483647 h 1112"/>
              <a:gd name="T28" fmla="*/ 2147483647 w 1112"/>
              <a:gd name="T29" fmla="*/ 2147483647 h 1112"/>
              <a:gd name="T30" fmla="*/ 2147483647 w 1112"/>
              <a:gd name="T31" fmla="*/ 2147483647 h 1112"/>
              <a:gd name="T32" fmla="*/ 2147483647 w 1112"/>
              <a:gd name="T33" fmla="*/ 2147483647 h 1112"/>
              <a:gd name="T34" fmla="*/ 2147483647 w 1112"/>
              <a:gd name="T35" fmla="*/ 2147483647 h 1112"/>
              <a:gd name="T36" fmla="*/ 2147483647 w 1112"/>
              <a:gd name="T37" fmla="*/ 2147483647 h 1112"/>
              <a:gd name="T38" fmla="*/ 2147483647 w 1112"/>
              <a:gd name="T39" fmla="*/ 2147483647 h 1112"/>
              <a:gd name="T40" fmla="*/ 2147483647 w 1112"/>
              <a:gd name="T41" fmla="*/ 2147483647 h 1112"/>
              <a:gd name="T42" fmla="*/ 0 w 1112"/>
              <a:gd name="T43" fmla="*/ 2147483647 h 1112"/>
              <a:gd name="T44" fmla="*/ 0 w 1112"/>
              <a:gd name="T45" fmla="*/ 2147483647 h 1112"/>
              <a:gd name="T46" fmla="*/ 2147483647 w 1112"/>
              <a:gd name="T47" fmla="*/ 2147483647 h 1112"/>
              <a:gd name="T48" fmla="*/ 2147483647 w 1112"/>
              <a:gd name="T49" fmla="*/ 2147483647 h 1112"/>
              <a:gd name="T50" fmla="*/ 2147483647 w 1112"/>
              <a:gd name="T51" fmla="*/ 2147483647 h 1112"/>
              <a:gd name="T52" fmla="*/ 2147483647 w 1112"/>
              <a:gd name="T53" fmla="*/ 2147483647 h 1112"/>
              <a:gd name="T54" fmla="*/ 2147483647 w 1112"/>
              <a:gd name="T55" fmla="*/ 2147483647 h 1112"/>
              <a:gd name="T56" fmla="*/ 2147483647 w 1112"/>
              <a:gd name="T57" fmla="*/ 2147483647 h 1112"/>
              <a:gd name="T58" fmla="*/ 2147483647 w 1112"/>
              <a:gd name="T59" fmla="*/ 2147483647 h 1112"/>
              <a:gd name="T60" fmla="*/ 2147483647 w 1112"/>
              <a:gd name="T61" fmla="*/ 2147483647 h 1112"/>
              <a:gd name="T62" fmla="*/ 2147483647 w 1112"/>
              <a:gd name="T63" fmla="*/ 2147483647 h 1112"/>
              <a:gd name="T64" fmla="*/ 2147483647 w 1112"/>
              <a:gd name="T65" fmla="*/ 2147483647 h 1112"/>
              <a:gd name="T66" fmla="*/ 2147483647 w 1112"/>
              <a:gd name="T67" fmla="*/ 2147483647 h 1112"/>
              <a:gd name="T68" fmla="*/ 2147483647 w 1112"/>
              <a:gd name="T69" fmla="*/ 2147483647 h 1112"/>
              <a:gd name="T70" fmla="*/ 2147483647 w 1112"/>
              <a:gd name="T71" fmla="*/ 2147483647 h 1112"/>
              <a:gd name="T72" fmla="*/ 2147483647 w 1112"/>
              <a:gd name="T73" fmla="*/ 2147483647 h 1112"/>
              <a:gd name="T74" fmla="*/ 2147483647 w 1112"/>
              <a:gd name="T75" fmla="*/ 2147483647 h 1112"/>
              <a:gd name="T76" fmla="*/ 2147483647 w 1112"/>
              <a:gd name="T77" fmla="*/ 2147483647 h 1112"/>
              <a:gd name="T78" fmla="*/ 2147483647 w 1112"/>
              <a:gd name="T79" fmla="*/ 2147483647 h 1112"/>
              <a:gd name="T80" fmla="*/ 2147483647 w 1112"/>
              <a:gd name="T81" fmla="*/ 2147483647 h 1112"/>
              <a:gd name="T82" fmla="*/ 2147483647 w 1112"/>
              <a:gd name="T83" fmla="*/ 2147483647 h 1112"/>
              <a:gd name="T84" fmla="*/ 2147483647 w 1112"/>
              <a:gd name="T85" fmla="*/ 2147483647 h 1112"/>
              <a:gd name="T86" fmla="*/ 2147483647 w 1112"/>
              <a:gd name="T87" fmla="*/ 2147483647 h 1112"/>
              <a:gd name="T88" fmla="*/ 2147483647 w 1112"/>
              <a:gd name="T89" fmla="*/ 2147483647 h 111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112"/>
              <a:gd name="T136" fmla="*/ 0 h 1112"/>
              <a:gd name="T137" fmla="*/ 1112 w 1112"/>
              <a:gd name="T138" fmla="*/ 1112 h 1112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112" h="1112">
                <a:moveTo>
                  <a:pt x="1112" y="0"/>
                </a:moveTo>
                <a:lnTo>
                  <a:pt x="0" y="0"/>
                </a:lnTo>
                <a:lnTo>
                  <a:pt x="0" y="400"/>
                </a:lnTo>
                <a:lnTo>
                  <a:pt x="26" y="394"/>
                </a:lnTo>
                <a:lnTo>
                  <a:pt x="52" y="392"/>
                </a:lnTo>
                <a:lnTo>
                  <a:pt x="68" y="392"/>
                </a:lnTo>
                <a:lnTo>
                  <a:pt x="86" y="396"/>
                </a:lnTo>
                <a:lnTo>
                  <a:pt x="100" y="400"/>
                </a:lnTo>
                <a:lnTo>
                  <a:pt x="116" y="404"/>
                </a:lnTo>
                <a:lnTo>
                  <a:pt x="130" y="412"/>
                </a:lnTo>
                <a:lnTo>
                  <a:pt x="144" y="420"/>
                </a:lnTo>
                <a:lnTo>
                  <a:pt x="156" y="430"/>
                </a:lnTo>
                <a:lnTo>
                  <a:pt x="168" y="440"/>
                </a:lnTo>
                <a:lnTo>
                  <a:pt x="178" y="452"/>
                </a:lnTo>
                <a:lnTo>
                  <a:pt x="188" y="464"/>
                </a:lnTo>
                <a:lnTo>
                  <a:pt x="196" y="478"/>
                </a:lnTo>
                <a:lnTo>
                  <a:pt x="204" y="492"/>
                </a:lnTo>
                <a:lnTo>
                  <a:pt x="208" y="508"/>
                </a:lnTo>
                <a:lnTo>
                  <a:pt x="212" y="522"/>
                </a:lnTo>
                <a:lnTo>
                  <a:pt x="216" y="540"/>
                </a:lnTo>
                <a:lnTo>
                  <a:pt x="216" y="556"/>
                </a:lnTo>
                <a:lnTo>
                  <a:pt x="216" y="572"/>
                </a:lnTo>
                <a:lnTo>
                  <a:pt x="212" y="590"/>
                </a:lnTo>
                <a:lnTo>
                  <a:pt x="208" y="604"/>
                </a:lnTo>
                <a:lnTo>
                  <a:pt x="204" y="620"/>
                </a:lnTo>
                <a:lnTo>
                  <a:pt x="196" y="634"/>
                </a:lnTo>
                <a:lnTo>
                  <a:pt x="188" y="648"/>
                </a:lnTo>
                <a:lnTo>
                  <a:pt x="178" y="660"/>
                </a:lnTo>
                <a:lnTo>
                  <a:pt x="168" y="672"/>
                </a:lnTo>
                <a:lnTo>
                  <a:pt x="156" y="682"/>
                </a:lnTo>
                <a:lnTo>
                  <a:pt x="144" y="692"/>
                </a:lnTo>
                <a:lnTo>
                  <a:pt x="130" y="700"/>
                </a:lnTo>
                <a:lnTo>
                  <a:pt x="116" y="708"/>
                </a:lnTo>
                <a:lnTo>
                  <a:pt x="100" y="712"/>
                </a:lnTo>
                <a:lnTo>
                  <a:pt x="86" y="716"/>
                </a:lnTo>
                <a:lnTo>
                  <a:pt x="68" y="720"/>
                </a:lnTo>
                <a:lnTo>
                  <a:pt x="52" y="720"/>
                </a:lnTo>
                <a:lnTo>
                  <a:pt x="26" y="718"/>
                </a:lnTo>
                <a:lnTo>
                  <a:pt x="0" y="712"/>
                </a:lnTo>
                <a:lnTo>
                  <a:pt x="0" y="1112"/>
                </a:lnTo>
                <a:lnTo>
                  <a:pt x="400" y="1112"/>
                </a:lnTo>
                <a:lnTo>
                  <a:pt x="394" y="1086"/>
                </a:lnTo>
                <a:lnTo>
                  <a:pt x="392" y="1060"/>
                </a:lnTo>
                <a:lnTo>
                  <a:pt x="392" y="1044"/>
                </a:lnTo>
                <a:lnTo>
                  <a:pt x="396" y="1026"/>
                </a:lnTo>
                <a:lnTo>
                  <a:pt x="400" y="1012"/>
                </a:lnTo>
                <a:lnTo>
                  <a:pt x="404" y="996"/>
                </a:lnTo>
                <a:lnTo>
                  <a:pt x="412" y="982"/>
                </a:lnTo>
                <a:lnTo>
                  <a:pt x="420" y="968"/>
                </a:lnTo>
                <a:lnTo>
                  <a:pt x="430" y="956"/>
                </a:lnTo>
                <a:lnTo>
                  <a:pt x="440" y="944"/>
                </a:lnTo>
                <a:lnTo>
                  <a:pt x="452" y="934"/>
                </a:lnTo>
                <a:lnTo>
                  <a:pt x="464" y="924"/>
                </a:lnTo>
                <a:lnTo>
                  <a:pt x="478" y="916"/>
                </a:lnTo>
                <a:lnTo>
                  <a:pt x="492" y="908"/>
                </a:lnTo>
                <a:lnTo>
                  <a:pt x="508" y="904"/>
                </a:lnTo>
                <a:lnTo>
                  <a:pt x="522" y="900"/>
                </a:lnTo>
                <a:lnTo>
                  <a:pt x="540" y="896"/>
                </a:lnTo>
                <a:lnTo>
                  <a:pt x="556" y="896"/>
                </a:lnTo>
                <a:lnTo>
                  <a:pt x="572" y="896"/>
                </a:lnTo>
                <a:lnTo>
                  <a:pt x="590" y="900"/>
                </a:lnTo>
                <a:lnTo>
                  <a:pt x="604" y="904"/>
                </a:lnTo>
                <a:lnTo>
                  <a:pt x="620" y="908"/>
                </a:lnTo>
                <a:lnTo>
                  <a:pt x="634" y="916"/>
                </a:lnTo>
                <a:lnTo>
                  <a:pt x="648" y="924"/>
                </a:lnTo>
                <a:lnTo>
                  <a:pt x="660" y="934"/>
                </a:lnTo>
                <a:lnTo>
                  <a:pt x="672" y="944"/>
                </a:lnTo>
                <a:lnTo>
                  <a:pt x="682" y="956"/>
                </a:lnTo>
                <a:lnTo>
                  <a:pt x="692" y="968"/>
                </a:lnTo>
                <a:lnTo>
                  <a:pt x="700" y="982"/>
                </a:lnTo>
                <a:lnTo>
                  <a:pt x="708" y="996"/>
                </a:lnTo>
                <a:lnTo>
                  <a:pt x="712" y="1012"/>
                </a:lnTo>
                <a:lnTo>
                  <a:pt x="716" y="1026"/>
                </a:lnTo>
                <a:lnTo>
                  <a:pt x="720" y="1044"/>
                </a:lnTo>
                <a:lnTo>
                  <a:pt x="720" y="1060"/>
                </a:lnTo>
                <a:lnTo>
                  <a:pt x="718" y="1086"/>
                </a:lnTo>
                <a:lnTo>
                  <a:pt x="712" y="1112"/>
                </a:lnTo>
                <a:lnTo>
                  <a:pt x="1112" y="1112"/>
                </a:lnTo>
                <a:lnTo>
                  <a:pt x="1112" y="0"/>
                </a:lnTo>
                <a:close/>
              </a:path>
            </a:pathLst>
          </a:custGeom>
          <a:solidFill>
            <a:schemeClr val="tx1">
              <a:alpha val="1490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5" name="Freeform 8"/>
          <p:cNvSpPr>
            <a:spLocks/>
          </p:cNvSpPr>
          <p:nvPr/>
        </p:nvSpPr>
        <p:spPr bwMode="auto">
          <a:xfrm>
            <a:off x="2087563" y="2852738"/>
            <a:ext cx="1573212" cy="1573212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0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0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2147483647 h 1328"/>
              <a:gd name="T42" fmla="*/ 2147483647 w 1328"/>
              <a:gd name="T43" fmla="*/ 2147483647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2147483647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0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2147483647 w 1328"/>
              <a:gd name="T85" fmla="*/ 2147483647 h 1328"/>
              <a:gd name="T86" fmla="*/ 2147483647 w 1328"/>
              <a:gd name="T87" fmla="*/ 2147483647 h 1328"/>
              <a:gd name="T88" fmla="*/ 2147483647 w 1328"/>
              <a:gd name="T89" fmla="*/ 2147483647 h 1328"/>
              <a:gd name="T90" fmla="*/ 2147483647 w 1328"/>
              <a:gd name="T91" fmla="*/ 2147483647 h 1328"/>
              <a:gd name="T92" fmla="*/ 2147483647 w 1328"/>
              <a:gd name="T93" fmla="*/ 2147483647 h 1328"/>
              <a:gd name="T94" fmla="*/ 2147483647 w 1328"/>
              <a:gd name="T95" fmla="*/ 2147483647 h 1328"/>
              <a:gd name="T96" fmla="*/ 2147483647 w 1328"/>
              <a:gd name="T97" fmla="*/ 2147483647 h 1328"/>
              <a:gd name="T98" fmla="*/ 2147483647 w 1328"/>
              <a:gd name="T99" fmla="*/ 2147483647 h 1328"/>
              <a:gd name="T100" fmla="*/ 2147483647 w 1328"/>
              <a:gd name="T101" fmla="*/ 2147483647 h 1328"/>
              <a:gd name="T102" fmla="*/ 2147483647 w 1328"/>
              <a:gd name="T103" fmla="*/ 2147483647 h 1328"/>
              <a:gd name="T104" fmla="*/ 2147483647 w 1328"/>
              <a:gd name="T105" fmla="*/ 2147483647 h 1328"/>
              <a:gd name="T106" fmla="*/ 2147483647 w 1328"/>
              <a:gd name="T107" fmla="*/ 2147483647 h 1328"/>
              <a:gd name="T108" fmla="*/ 2147483647 w 1328"/>
              <a:gd name="T109" fmla="*/ 2147483647 h 1328"/>
              <a:gd name="T110" fmla="*/ 2147483647 w 1328"/>
              <a:gd name="T111" fmla="*/ 2147483647 h 1328"/>
              <a:gd name="T112" fmla="*/ 2147483647 w 1328"/>
              <a:gd name="T113" fmla="*/ 2147483647 h 1328"/>
              <a:gd name="T114" fmla="*/ 2147483647 w 1328"/>
              <a:gd name="T115" fmla="*/ 2147483647 h 132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328"/>
              <a:gd name="T175" fmla="*/ 0 h 1328"/>
              <a:gd name="T176" fmla="*/ 1328 w 1328"/>
              <a:gd name="T177" fmla="*/ 1328 h 132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328" h="1328">
                <a:moveTo>
                  <a:pt x="1204" y="648"/>
                </a:move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400" y="1328"/>
                </a:lnTo>
                <a:lnTo>
                  <a:pt x="394" y="1302"/>
                </a:lnTo>
                <a:lnTo>
                  <a:pt x="392" y="1276"/>
                </a:lnTo>
                <a:lnTo>
                  <a:pt x="392" y="1260"/>
                </a:lnTo>
                <a:lnTo>
                  <a:pt x="396" y="1242"/>
                </a:lnTo>
                <a:lnTo>
                  <a:pt x="400" y="1228"/>
                </a:lnTo>
                <a:lnTo>
                  <a:pt x="404" y="1212"/>
                </a:lnTo>
                <a:lnTo>
                  <a:pt x="412" y="1198"/>
                </a:lnTo>
                <a:lnTo>
                  <a:pt x="420" y="1184"/>
                </a:lnTo>
                <a:lnTo>
                  <a:pt x="430" y="1172"/>
                </a:lnTo>
                <a:lnTo>
                  <a:pt x="440" y="1160"/>
                </a:lnTo>
                <a:lnTo>
                  <a:pt x="452" y="1150"/>
                </a:lnTo>
                <a:lnTo>
                  <a:pt x="464" y="1140"/>
                </a:lnTo>
                <a:lnTo>
                  <a:pt x="478" y="1132"/>
                </a:lnTo>
                <a:lnTo>
                  <a:pt x="492" y="1124"/>
                </a:lnTo>
                <a:lnTo>
                  <a:pt x="508" y="1120"/>
                </a:lnTo>
                <a:lnTo>
                  <a:pt x="522" y="1116"/>
                </a:lnTo>
                <a:lnTo>
                  <a:pt x="540" y="1112"/>
                </a:lnTo>
                <a:lnTo>
                  <a:pt x="556" y="1112"/>
                </a:lnTo>
                <a:lnTo>
                  <a:pt x="572" y="1112"/>
                </a:lnTo>
                <a:lnTo>
                  <a:pt x="590" y="1116"/>
                </a:lnTo>
                <a:lnTo>
                  <a:pt x="604" y="1120"/>
                </a:lnTo>
                <a:lnTo>
                  <a:pt x="620" y="1124"/>
                </a:lnTo>
                <a:lnTo>
                  <a:pt x="634" y="1132"/>
                </a:lnTo>
                <a:lnTo>
                  <a:pt x="648" y="1140"/>
                </a:lnTo>
                <a:lnTo>
                  <a:pt x="660" y="1150"/>
                </a:lnTo>
                <a:lnTo>
                  <a:pt x="672" y="1160"/>
                </a:lnTo>
                <a:lnTo>
                  <a:pt x="682" y="1172"/>
                </a:lnTo>
                <a:lnTo>
                  <a:pt x="692" y="1184"/>
                </a:lnTo>
                <a:lnTo>
                  <a:pt x="700" y="1198"/>
                </a:lnTo>
                <a:lnTo>
                  <a:pt x="708" y="1212"/>
                </a:lnTo>
                <a:lnTo>
                  <a:pt x="712" y="1228"/>
                </a:lnTo>
                <a:lnTo>
                  <a:pt x="716" y="1242"/>
                </a:lnTo>
                <a:lnTo>
                  <a:pt x="720" y="1260"/>
                </a:lnTo>
                <a:lnTo>
                  <a:pt x="720" y="1276"/>
                </a:lnTo>
                <a:lnTo>
                  <a:pt x="718" y="1302"/>
                </a:lnTo>
                <a:lnTo>
                  <a:pt x="712" y="1328"/>
                </a:ln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close/>
              </a:path>
            </a:pathLst>
          </a:custGeom>
          <a:gradFill rotWithShape="1">
            <a:gsLst>
              <a:gs pos="0">
                <a:srgbClr val="00C8FF"/>
              </a:gs>
              <a:gs pos="100000">
                <a:srgbClr val="004B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6" name="Freeform 9"/>
          <p:cNvSpPr>
            <a:spLocks/>
          </p:cNvSpPr>
          <p:nvPr/>
        </p:nvSpPr>
        <p:spPr bwMode="auto">
          <a:xfrm>
            <a:off x="4824413" y="2852738"/>
            <a:ext cx="1317625" cy="1573212"/>
          </a:xfrm>
          <a:custGeom>
            <a:avLst/>
            <a:gdLst>
              <a:gd name="T0" fmla="*/ 2147483647 w 1112"/>
              <a:gd name="T1" fmla="*/ 2147483647 h 1328"/>
              <a:gd name="T2" fmla="*/ 2147483647 w 1112"/>
              <a:gd name="T3" fmla="*/ 2147483647 h 1328"/>
              <a:gd name="T4" fmla="*/ 2147483647 w 1112"/>
              <a:gd name="T5" fmla="*/ 2147483647 h 1328"/>
              <a:gd name="T6" fmla="*/ 2147483647 w 1112"/>
              <a:gd name="T7" fmla="*/ 2147483647 h 1328"/>
              <a:gd name="T8" fmla="*/ 2147483647 w 1112"/>
              <a:gd name="T9" fmla="*/ 2147483647 h 1328"/>
              <a:gd name="T10" fmla="*/ 2147483647 w 1112"/>
              <a:gd name="T11" fmla="*/ 2147483647 h 1328"/>
              <a:gd name="T12" fmla="*/ 2147483647 w 1112"/>
              <a:gd name="T13" fmla="*/ 0 h 1328"/>
              <a:gd name="T14" fmla="*/ 2147483647 w 1112"/>
              <a:gd name="T15" fmla="*/ 0 h 1328"/>
              <a:gd name="T16" fmla="*/ 2147483647 w 1112"/>
              <a:gd name="T17" fmla="*/ 2147483647 h 1328"/>
              <a:gd name="T18" fmla="*/ 2147483647 w 1112"/>
              <a:gd name="T19" fmla="*/ 2147483647 h 1328"/>
              <a:gd name="T20" fmla="*/ 2147483647 w 1112"/>
              <a:gd name="T21" fmla="*/ 2147483647 h 1328"/>
              <a:gd name="T22" fmla="*/ 2147483647 w 1112"/>
              <a:gd name="T23" fmla="*/ 2147483647 h 1328"/>
              <a:gd name="T24" fmla="*/ 2147483647 w 1112"/>
              <a:gd name="T25" fmla="*/ 2147483647 h 1328"/>
              <a:gd name="T26" fmla="*/ 2147483647 w 1112"/>
              <a:gd name="T27" fmla="*/ 2147483647 h 1328"/>
              <a:gd name="T28" fmla="*/ 0 w 1112"/>
              <a:gd name="T29" fmla="*/ 2147483647 h 1328"/>
              <a:gd name="T30" fmla="*/ 2147483647 w 1112"/>
              <a:gd name="T31" fmla="*/ 2147483647 h 1328"/>
              <a:gd name="T32" fmla="*/ 2147483647 w 1112"/>
              <a:gd name="T33" fmla="*/ 2147483647 h 1328"/>
              <a:gd name="T34" fmla="*/ 2147483647 w 1112"/>
              <a:gd name="T35" fmla="*/ 2147483647 h 1328"/>
              <a:gd name="T36" fmla="*/ 2147483647 w 1112"/>
              <a:gd name="T37" fmla="*/ 2147483647 h 1328"/>
              <a:gd name="T38" fmla="*/ 2147483647 w 1112"/>
              <a:gd name="T39" fmla="*/ 2147483647 h 1328"/>
              <a:gd name="T40" fmla="*/ 2147483647 w 1112"/>
              <a:gd name="T41" fmla="*/ 2147483647 h 1328"/>
              <a:gd name="T42" fmla="*/ 2147483647 w 1112"/>
              <a:gd name="T43" fmla="*/ 2147483647 h 1328"/>
              <a:gd name="T44" fmla="*/ 2147483647 w 1112"/>
              <a:gd name="T45" fmla="*/ 2147483647 h 1328"/>
              <a:gd name="T46" fmla="*/ 2147483647 w 1112"/>
              <a:gd name="T47" fmla="*/ 2147483647 h 1328"/>
              <a:gd name="T48" fmla="*/ 2147483647 w 1112"/>
              <a:gd name="T49" fmla="*/ 2147483647 h 1328"/>
              <a:gd name="T50" fmla="*/ 2147483647 w 1112"/>
              <a:gd name="T51" fmla="*/ 2147483647 h 1328"/>
              <a:gd name="T52" fmla="*/ 2147483647 w 1112"/>
              <a:gd name="T53" fmla="*/ 2147483647 h 1328"/>
              <a:gd name="T54" fmla="*/ 2147483647 w 1112"/>
              <a:gd name="T55" fmla="*/ 2147483647 h 1328"/>
              <a:gd name="T56" fmla="*/ 0 w 1112"/>
              <a:gd name="T57" fmla="*/ 2147483647 h 1328"/>
              <a:gd name="T58" fmla="*/ 2147483647 w 1112"/>
              <a:gd name="T59" fmla="*/ 2147483647 h 1328"/>
              <a:gd name="T60" fmla="*/ 2147483647 w 1112"/>
              <a:gd name="T61" fmla="*/ 2147483647 h 1328"/>
              <a:gd name="T62" fmla="*/ 2147483647 w 1112"/>
              <a:gd name="T63" fmla="*/ 2147483647 h 1328"/>
              <a:gd name="T64" fmla="*/ 2147483647 w 1112"/>
              <a:gd name="T65" fmla="*/ 2147483647 h 1328"/>
              <a:gd name="T66" fmla="*/ 2147483647 w 1112"/>
              <a:gd name="T67" fmla="*/ 2147483647 h 1328"/>
              <a:gd name="T68" fmla="*/ 2147483647 w 1112"/>
              <a:gd name="T69" fmla="*/ 2147483647 h 1328"/>
              <a:gd name="T70" fmla="*/ 2147483647 w 1112"/>
              <a:gd name="T71" fmla="*/ 2147483647 h 1328"/>
              <a:gd name="T72" fmla="*/ 2147483647 w 1112"/>
              <a:gd name="T73" fmla="*/ 2147483647 h 1328"/>
              <a:gd name="T74" fmla="*/ 2147483647 w 1112"/>
              <a:gd name="T75" fmla="*/ 2147483647 h 1328"/>
              <a:gd name="T76" fmla="*/ 2147483647 w 1112"/>
              <a:gd name="T77" fmla="*/ 2147483647 h 1328"/>
              <a:gd name="T78" fmla="*/ 2147483647 w 1112"/>
              <a:gd name="T79" fmla="*/ 2147483647 h 1328"/>
              <a:gd name="T80" fmla="*/ 2147483647 w 1112"/>
              <a:gd name="T81" fmla="*/ 2147483647 h 1328"/>
              <a:gd name="T82" fmla="*/ 2147483647 w 1112"/>
              <a:gd name="T83" fmla="*/ 2147483647 h 1328"/>
              <a:gd name="T84" fmla="*/ 2147483647 w 1112"/>
              <a:gd name="T85" fmla="*/ 2147483647 h 1328"/>
              <a:gd name="T86" fmla="*/ 2147483647 w 1112"/>
              <a:gd name="T87" fmla="*/ 2147483647 h 132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12"/>
              <a:gd name="T133" fmla="*/ 0 h 1328"/>
              <a:gd name="T134" fmla="*/ 1112 w 1112"/>
              <a:gd name="T135" fmla="*/ 1328 h 132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12" h="1328">
                <a:moveTo>
                  <a:pt x="1112" y="216"/>
                </a:move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400" y="1328"/>
                </a:lnTo>
                <a:lnTo>
                  <a:pt x="394" y="1302"/>
                </a:lnTo>
                <a:lnTo>
                  <a:pt x="392" y="1276"/>
                </a:lnTo>
                <a:lnTo>
                  <a:pt x="392" y="1260"/>
                </a:lnTo>
                <a:lnTo>
                  <a:pt x="396" y="1242"/>
                </a:lnTo>
                <a:lnTo>
                  <a:pt x="400" y="1228"/>
                </a:lnTo>
                <a:lnTo>
                  <a:pt x="404" y="1212"/>
                </a:lnTo>
                <a:lnTo>
                  <a:pt x="412" y="1198"/>
                </a:lnTo>
                <a:lnTo>
                  <a:pt x="420" y="1184"/>
                </a:lnTo>
                <a:lnTo>
                  <a:pt x="430" y="1172"/>
                </a:lnTo>
                <a:lnTo>
                  <a:pt x="440" y="1160"/>
                </a:lnTo>
                <a:lnTo>
                  <a:pt x="452" y="1150"/>
                </a:lnTo>
                <a:lnTo>
                  <a:pt x="464" y="1140"/>
                </a:lnTo>
                <a:lnTo>
                  <a:pt x="478" y="1132"/>
                </a:lnTo>
                <a:lnTo>
                  <a:pt x="492" y="1124"/>
                </a:lnTo>
                <a:lnTo>
                  <a:pt x="508" y="1120"/>
                </a:lnTo>
                <a:lnTo>
                  <a:pt x="522" y="1116"/>
                </a:lnTo>
                <a:lnTo>
                  <a:pt x="540" y="1112"/>
                </a:lnTo>
                <a:lnTo>
                  <a:pt x="556" y="1112"/>
                </a:lnTo>
                <a:lnTo>
                  <a:pt x="572" y="1112"/>
                </a:lnTo>
                <a:lnTo>
                  <a:pt x="590" y="1116"/>
                </a:lnTo>
                <a:lnTo>
                  <a:pt x="604" y="1120"/>
                </a:lnTo>
                <a:lnTo>
                  <a:pt x="620" y="1124"/>
                </a:lnTo>
                <a:lnTo>
                  <a:pt x="634" y="1132"/>
                </a:lnTo>
                <a:lnTo>
                  <a:pt x="648" y="1140"/>
                </a:lnTo>
                <a:lnTo>
                  <a:pt x="660" y="1150"/>
                </a:lnTo>
                <a:lnTo>
                  <a:pt x="672" y="1160"/>
                </a:lnTo>
                <a:lnTo>
                  <a:pt x="682" y="1172"/>
                </a:lnTo>
                <a:lnTo>
                  <a:pt x="692" y="1184"/>
                </a:lnTo>
                <a:lnTo>
                  <a:pt x="700" y="1198"/>
                </a:lnTo>
                <a:lnTo>
                  <a:pt x="708" y="1212"/>
                </a:lnTo>
                <a:lnTo>
                  <a:pt x="712" y="1228"/>
                </a:lnTo>
                <a:lnTo>
                  <a:pt x="716" y="1242"/>
                </a:lnTo>
                <a:lnTo>
                  <a:pt x="720" y="1260"/>
                </a:lnTo>
                <a:lnTo>
                  <a:pt x="720" y="1276"/>
                </a:lnTo>
                <a:lnTo>
                  <a:pt x="718" y="1302"/>
                </a:lnTo>
                <a:lnTo>
                  <a:pt x="712" y="1328"/>
                </a:lnTo>
                <a:lnTo>
                  <a:pt x="1112" y="1328"/>
                </a:lnTo>
                <a:lnTo>
                  <a:pt x="1112" y="216"/>
                </a:lnTo>
                <a:close/>
              </a:path>
            </a:pathLst>
          </a:custGeom>
          <a:solidFill>
            <a:schemeClr val="tx1">
              <a:alpha val="1490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7" name="Freeform 10"/>
          <p:cNvSpPr>
            <a:spLocks/>
          </p:cNvSpPr>
          <p:nvPr/>
        </p:nvSpPr>
        <p:spPr bwMode="auto">
          <a:xfrm>
            <a:off x="2084388" y="4221163"/>
            <a:ext cx="1573212" cy="1573212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2147483647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2147483647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0 h 1328"/>
              <a:gd name="T42" fmla="*/ 2147483647 w 1328"/>
              <a:gd name="T43" fmla="*/ 0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0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2147483647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0 w 1328"/>
              <a:gd name="T85" fmla="*/ 2147483647 h 132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328"/>
              <a:gd name="T130" fmla="*/ 0 h 1328"/>
              <a:gd name="T131" fmla="*/ 1328 w 1328"/>
              <a:gd name="T132" fmla="*/ 1328 h 132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328" h="1328">
                <a:moveTo>
                  <a:pt x="1112" y="1328"/>
                </a:move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1112" y="1328"/>
                </a:lnTo>
                <a:close/>
              </a:path>
            </a:pathLst>
          </a:custGeom>
          <a:solidFill>
            <a:schemeClr val="tx1">
              <a:alpha val="1490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8" name="Freeform 11"/>
          <p:cNvSpPr>
            <a:spLocks/>
          </p:cNvSpPr>
          <p:nvPr/>
        </p:nvSpPr>
        <p:spPr bwMode="auto">
          <a:xfrm>
            <a:off x="2087563" y="1736725"/>
            <a:ext cx="1573212" cy="1317625"/>
          </a:xfrm>
          <a:custGeom>
            <a:avLst/>
            <a:gdLst>
              <a:gd name="T0" fmla="*/ 0 w 1328"/>
              <a:gd name="T1" fmla="*/ 2147483647 h 1112"/>
              <a:gd name="T2" fmla="*/ 2147483647 w 1328"/>
              <a:gd name="T3" fmla="*/ 2147483647 h 1112"/>
              <a:gd name="T4" fmla="*/ 2147483647 w 1328"/>
              <a:gd name="T5" fmla="*/ 2147483647 h 1112"/>
              <a:gd name="T6" fmla="*/ 2147483647 w 1328"/>
              <a:gd name="T7" fmla="*/ 2147483647 h 1112"/>
              <a:gd name="T8" fmla="*/ 2147483647 w 1328"/>
              <a:gd name="T9" fmla="*/ 2147483647 h 1112"/>
              <a:gd name="T10" fmla="*/ 2147483647 w 1328"/>
              <a:gd name="T11" fmla="*/ 2147483647 h 1112"/>
              <a:gd name="T12" fmla="*/ 2147483647 w 1328"/>
              <a:gd name="T13" fmla="*/ 2147483647 h 1112"/>
              <a:gd name="T14" fmla="*/ 2147483647 w 1328"/>
              <a:gd name="T15" fmla="*/ 2147483647 h 1112"/>
              <a:gd name="T16" fmla="*/ 2147483647 w 1328"/>
              <a:gd name="T17" fmla="*/ 2147483647 h 1112"/>
              <a:gd name="T18" fmla="*/ 2147483647 w 1328"/>
              <a:gd name="T19" fmla="*/ 2147483647 h 1112"/>
              <a:gd name="T20" fmla="*/ 2147483647 w 1328"/>
              <a:gd name="T21" fmla="*/ 2147483647 h 1112"/>
              <a:gd name="T22" fmla="*/ 2147483647 w 1328"/>
              <a:gd name="T23" fmla="*/ 2147483647 h 1112"/>
              <a:gd name="T24" fmla="*/ 2147483647 w 1328"/>
              <a:gd name="T25" fmla="*/ 2147483647 h 1112"/>
              <a:gd name="T26" fmla="*/ 2147483647 w 1328"/>
              <a:gd name="T27" fmla="*/ 2147483647 h 1112"/>
              <a:gd name="T28" fmla="*/ 0 w 1328"/>
              <a:gd name="T29" fmla="*/ 2147483647 h 1112"/>
              <a:gd name="T30" fmla="*/ 2147483647 w 1328"/>
              <a:gd name="T31" fmla="*/ 2147483647 h 1112"/>
              <a:gd name="T32" fmla="*/ 2147483647 w 1328"/>
              <a:gd name="T33" fmla="*/ 2147483647 h 1112"/>
              <a:gd name="T34" fmla="*/ 2147483647 w 1328"/>
              <a:gd name="T35" fmla="*/ 2147483647 h 1112"/>
              <a:gd name="T36" fmla="*/ 2147483647 w 1328"/>
              <a:gd name="T37" fmla="*/ 2147483647 h 1112"/>
              <a:gd name="T38" fmla="*/ 2147483647 w 1328"/>
              <a:gd name="T39" fmla="*/ 2147483647 h 1112"/>
              <a:gd name="T40" fmla="*/ 2147483647 w 1328"/>
              <a:gd name="T41" fmla="*/ 2147483647 h 1112"/>
              <a:gd name="T42" fmla="*/ 2147483647 w 1328"/>
              <a:gd name="T43" fmla="*/ 2147483647 h 1112"/>
              <a:gd name="T44" fmla="*/ 2147483647 w 1328"/>
              <a:gd name="T45" fmla="*/ 2147483647 h 1112"/>
              <a:gd name="T46" fmla="*/ 2147483647 w 1328"/>
              <a:gd name="T47" fmla="*/ 2147483647 h 1112"/>
              <a:gd name="T48" fmla="*/ 2147483647 w 1328"/>
              <a:gd name="T49" fmla="*/ 2147483647 h 1112"/>
              <a:gd name="T50" fmla="*/ 2147483647 w 1328"/>
              <a:gd name="T51" fmla="*/ 2147483647 h 1112"/>
              <a:gd name="T52" fmla="*/ 2147483647 w 1328"/>
              <a:gd name="T53" fmla="*/ 2147483647 h 1112"/>
              <a:gd name="T54" fmla="*/ 2147483647 w 1328"/>
              <a:gd name="T55" fmla="*/ 2147483647 h 1112"/>
              <a:gd name="T56" fmla="*/ 2147483647 w 1328"/>
              <a:gd name="T57" fmla="*/ 2147483647 h 1112"/>
              <a:gd name="T58" fmla="*/ 2147483647 w 1328"/>
              <a:gd name="T59" fmla="*/ 2147483647 h 1112"/>
              <a:gd name="T60" fmla="*/ 2147483647 w 1328"/>
              <a:gd name="T61" fmla="*/ 2147483647 h 1112"/>
              <a:gd name="T62" fmla="*/ 2147483647 w 1328"/>
              <a:gd name="T63" fmla="*/ 2147483647 h 1112"/>
              <a:gd name="T64" fmla="*/ 2147483647 w 1328"/>
              <a:gd name="T65" fmla="*/ 2147483647 h 1112"/>
              <a:gd name="T66" fmla="*/ 2147483647 w 1328"/>
              <a:gd name="T67" fmla="*/ 2147483647 h 1112"/>
              <a:gd name="T68" fmla="*/ 2147483647 w 1328"/>
              <a:gd name="T69" fmla="*/ 2147483647 h 1112"/>
              <a:gd name="T70" fmla="*/ 2147483647 w 1328"/>
              <a:gd name="T71" fmla="*/ 2147483647 h 1112"/>
              <a:gd name="T72" fmla="*/ 2147483647 w 1328"/>
              <a:gd name="T73" fmla="*/ 2147483647 h 1112"/>
              <a:gd name="T74" fmla="*/ 2147483647 w 1328"/>
              <a:gd name="T75" fmla="*/ 2147483647 h 1112"/>
              <a:gd name="T76" fmla="*/ 2147483647 w 1328"/>
              <a:gd name="T77" fmla="*/ 2147483647 h 1112"/>
              <a:gd name="T78" fmla="*/ 2147483647 w 1328"/>
              <a:gd name="T79" fmla="*/ 2147483647 h 1112"/>
              <a:gd name="T80" fmla="*/ 2147483647 w 1328"/>
              <a:gd name="T81" fmla="*/ 2147483647 h 1112"/>
              <a:gd name="T82" fmla="*/ 2147483647 w 1328"/>
              <a:gd name="T83" fmla="*/ 2147483647 h 1112"/>
              <a:gd name="T84" fmla="*/ 2147483647 w 1328"/>
              <a:gd name="T85" fmla="*/ 2147483647 h 1112"/>
              <a:gd name="T86" fmla="*/ 0 w 1328"/>
              <a:gd name="T87" fmla="*/ 0 h 111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28"/>
              <a:gd name="T133" fmla="*/ 0 h 1112"/>
              <a:gd name="T134" fmla="*/ 1328 w 1328"/>
              <a:gd name="T135" fmla="*/ 1112 h 111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28" h="1112">
                <a:moveTo>
                  <a:pt x="0" y="0"/>
                </a:moveTo>
                <a:lnTo>
                  <a:pt x="0" y="0"/>
                </a:lnTo>
                <a:lnTo>
                  <a:pt x="0" y="400"/>
                </a:lnTo>
                <a:lnTo>
                  <a:pt x="26" y="394"/>
                </a:lnTo>
                <a:lnTo>
                  <a:pt x="52" y="392"/>
                </a:lnTo>
                <a:lnTo>
                  <a:pt x="68" y="392"/>
                </a:lnTo>
                <a:lnTo>
                  <a:pt x="86" y="396"/>
                </a:lnTo>
                <a:lnTo>
                  <a:pt x="100" y="400"/>
                </a:lnTo>
                <a:lnTo>
                  <a:pt x="116" y="404"/>
                </a:lnTo>
                <a:lnTo>
                  <a:pt x="130" y="412"/>
                </a:lnTo>
                <a:lnTo>
                  <a:pt x="144" y="420"/>
                </a:lnTo>
                <a:lnTo>
                  <a:pt x="156" y="430"/>
                </a:lnTo>
                <a:lnTo>
                  <a:pt x="168" y="440"/>
                </a:lnTo>
                <a:lnTo>
                  <a:pt x="178" y="452"/>
                </a:lnTo>
                <a:lnTo>
                  <a:pt x="188" y="464"/>
                </a:lnTo>
                <a:lnTo>
                  <a:pt x="196" y="478"/>
                </a:lnTo>
                <a:lnTo>
                  <a:pt x="204" y="492"/>
                </a:lnTo>
                <a:lnTo>
                  <a:pt x="208" y="508"/>
                </a:lnTo>
                <a:lnTo>
                  <a:pt x="212" y="522"/>
                </a:lnTo>
                <a:lnTo>
                  <a:pt x="216" y="540"/>
                </a:lnTo>
                <a:lnTo>
                  <a:pt x="216" y="556"/>
                </a:lnTo>
                <a:lnTo>
                  <a:pt x="216" y="572"/>
                </a:lnTo>
                <a:lnTo>
                  <a:pt x="212" y="590"/>
                </a:lnTo>
                <a:lnTo>
                  <a:pt x="208" y="604"/>
                </a:lnTo>
                <a:lnTo>
                  <a:pt x="204" y="620"/>
                </a:lnTo>
                <a:lnTo>
                  <a:pt x="196" y="634"/>
                </a:lnTo>
                <a:lnTo>
                  <a:pt x="188" y="648"/>
                </a:lnTo>
                <a:lnTo>
                  <a:pt x="178" y="660"/>
                </a:lnTo>
                <a:lnTo>
                  <a:pt x="168" y="672"/>
                </a:lnTo>
                <a:lnTo>
                  <a:pt x="156" y="682"/>
                </a:lnTo>
                <a:lnTo>
                  <a:pt x="144" y="692"/>
                </a:lnTo>
                <a:lnTo>
                  <a:pt x="130" y="700"/>
                </a:lnTo>
                <a:lnTo>
                  <a:pt x="116" y="708"/>
                </a:lnTo>
                <a:lnTo>
                  <a:pt x="100" y="712"/>
                </a:lnTo>
                <a:lnTo>
                  <a:pt x="86" y="716"/>
                </a:lnTo>
                <a:lnTo>
                  <a:pt x="68" y="720"/>
                </a:lnTo>
                <a:lnTo>
                  <a:pt x="52" y="720"/>
                </a:lnTo>
                <a:lnTo>
                  <a:pt x="26" y="718"/>
                </a:lnTo>
                <a:lnTo>
                  <a:pt x="0" y="712"/>
                </a:lnTo>
                <a:lnTo>
                  <a:pt x="0" y="1112"/>
                </a:lnTo>
                <a:lnTo>
                  <a:pt x="400" y="1112"/>
                </a:lnTo>
                <a:lnTo>
                  <a:pt x="394" y="1086"/>
                </a:lnTo>
                <a:lnTo>
                  <a:pt x="392" y="1060"/>
                </a:lnTo>
                <a:lnTo>
                  <a:pt x="392" y="1044"/>
                </a:lnTo>
                <a:lnTo>
                  <a:pt x="396" y="1026"/>
                </a:lnTo>
                <a:lnTo>
                  <a:pt x="400" y="1012"/>
                </a:lnTo>
                <a:lnTo>
                  <a:pt x="404" y="996"/>
                </a:lnTo>
                <a:lnTo>
                  <a:pt x="412" y="982"/>
                </a:lnTo>
                <a:lnTo>
                  <a:pt x="420" y="968"/>
                </a:lnTo>
                <a:lnTo>
                  <a:pt x="430" y="956"/>
                </a:lnTo>
                <a:lnTo>
                  <a:pt x="440" y="944"/>
                </a:lnTo>
                <a:lnTo>
                  <a:pt x="452" y="934"/>
                </a:lnTo>
                <a:lnTo>
                  <a:pt x="464" y="924"/>
                </a:lnTo>
                <a:lnTo>
                  <a:pt x="478" y="916"/>
                </a:lnTo>
                <a:lnTo>
                  <a:pt x="492" y="908"/>
                </a:lnTo>
                <a:lnTo>
                  <a:pt x="508" y="904"/>
                </a:lnTo>
                <a:lnTo>
                  <a:pt x="522" y="900"/>
                </a:lnTo>
                <a:lnTo>
                  <a:pt x="540" y="896"/>
                </a:lnTo>
                <a:lnTo>
                  <a:pt x="556" y="896"/>
                </a:lnTo>
                <a:lnTo>
                  <a:pt x="572" y="896"/>
                </a:lnTo>
                <a:lnTo>
                  <a:pt x="590" y="900"/>
                </a:lnTo>
                <a:lnTo>
                  <a:pt x="604" y="904"/>
                </a:lnTo>
                <a:lnTo>
                  <a:pt x="620" y="908"/>
                </a:lnTo>
                <a:lnTo>
                  <a:pt x="634" y="916"/>
                </a:lnTo>
                <a:lnTo>
                  <a:pt x="648" y="924"/>
                </a:lnTo>
                <a:lnTo>
                  <a:pt x="660" y="934"/>
                </a:lnTo>
                <a:lnTo>
                  <a:pt x="672" y="944"/>
                </a:lnTo>
                <a:lnTo>
                  <a:pt x="682" y="956"/>
                </a:lnTo>
                <a:lnTo>
                  <a:pt x="692" y="968"/>
                </a:lnTo>
                <a:lnTo>
                  <a:pt x="700" y="982"/>
                </a:lnTo>
                <a:lnTo>
                  <a:pt x="708" y="996"/>
                </a:lnTo>
                <a:lnTo>
                  <a:pt x="712" y="1012"/>
                </a:lnTo>
                <a:lnTo>
                  <a:pt x="716" y="1026"/>
                </a:lnTo>
                <a:lnTo>
                  <a:pt x="720" y="1044"/>
                </a:lnTo>
                <a:lnTo>
                  <a:pt x="720" y="1060"/>
                </a:lnTo>
                <a:lnTo>
                  <a:pt x="718" y="1086"/>
                </a:lnTo>
                <a:lnTo>
                  <a:pt x="712" y="1112"/>
                </a:lnTo>
                <a:lnTo>
                  <a:pt x="1112" y="1112"/>
                </a:lnTo>
                <a:lnTo>
                  <a:pt x="1112" y="646"/>
                </a:lnTo>
                <a:lnTo>
                  <a:pt x="1142" y="664"/>
                </a:lnTo>
                <a:lnTo>
                  <a:pt x="1156" y="670"/>
                </a:lnTo>
                <a:lnTo>
                  <a:pt x="1172" y="676"/>
                </a:lnTo>
                <a:lnTo>
                  <a:pt x="1188" y="678"/>
                </a:lnTo>
                <a:lnTo>
                  <a:pt x="1204" y="680"/>
                </a:lnTo>
                <a:lnTo>
                  <a:pt x="1216" y="680"/>
                </a:lnTo>
                <a:lnTo>
                  <a:pt x="1228" y="678"/>
                </a:lnTo>
                <a:lnTo>
                  <a:pt x="1240" y="674"/>
                </a:lnTo>
                <a:lnTo>
                  <a:pt x="1252" y="670"/>
                </a:lnTo>
                <a:lnTo>
                  <a:pt x="1274" y="658"/>
                </a:lnTo>
                <a:lnTo>
                  <a:pt x="1292" y="644"/>
                </a:lnTo>
                <a:lnTo>
                  <a:pt x="1306" y="626"/>
                </a:lnTo>
                <a:lnTo>
                  <a:pt x="1318" y="604"/>
                </a:lnTo>
                <a:lnTo>
                  <a:pt x="1322" y="592"/>
                </a:lnTo>
                <a:lnTo>
                  <a:pt x="1326" y="580"/>
                </a:lnTo>
                <a:lnTo>
                  <a:pt x="1328" y="568"/>
                </a:lnTo>
                <a:lnTo>
                  <a:pt x="1328" y="556"/>
                </a:lnTo>
                <a:lnTo>
                  <a:pt x="1328" y="544"/>
                </a:lnTo>
                <a:lnTo>
                  <a:pt x="1326" y="532"/>
                </a:lnTo>
                <a:lnTo>
                  <a:pt x="1322" y="520"/>
                </a:lnTo>
                <a:lnTo>
                  <a:pt x="1318" y="508"/>
                </a:lnTo>
                <a:lnTo>
                  <a:pt x="1306" y="486"/>
                </a:lnTo>
                <a:lnTo>
                  <a:pt x="1292" y="468"/>
                </a:lnTo>
                <a:lnTo>
                  <a:pt x="1274" y="454"/>
                </a:lnTo>
                <a:lnTo>
                  <a:pt x="1252" y="442"/>
                </a:lnTo>
                <a:lnTo>
                  <a:pt x="1240" y="438"/>
                </a:lnTo>
                <a:lnTo>
                  <a:pt x="1228" y="434"/>
                </a:lnTo>
                <a:lnTo>
                  <a:pt x="1216" y="432"/>
                </a:lnTo>
                <a:lnTo>
                  <a:pt x="1204" y="432"/>
                </a:lnTo>
                <a:lnTo>
                  <a:pt x="1188" y="434"/>
                </a:lnTo>
                <a:lnTo>
                  <a:pt x="1172" y="436"/>
                </a:lnTo>
                <a:lnTo>
                  <a:pt x="1156" y="442"/>
                </a:lnTo>
                <a:lnTo>
                  <a:pt x="1142" y="448"/>
                </a:lnTo>
                <a:lnTo>
                  <a:pt x="1112" y="466"/>
                </a:lnTo>
                <a:lnTo>
                  <a:pt x="111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490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9" name="Freeform 12"/>
          <p:cNvSpPr>
            <a:spLocks/>
          </p:cNvSpPr>
          <p:nvPr/>
        </p:nvSpPr>
        <p:spPr bwMode="auto">
          <a:xfrm>
            <a:off x="719138" y="2854325"/>
            <a:ext cx="1573212" cy="1573213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2147483647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2147483647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2147483647 h 1328"/>
              <a:gd name="T42" fmla="*/ 2147483647 w 1328"/>
              <a:gd name="T43" fmla="*/ 2147483647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2147483647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2147483647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0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2147483647 w 1328"/>
              <a:gd name="T85" fmla="*/ 2147483647 h 132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328"/>
              <a:gd name="T130" fmla="*/ 0 h 1328"/>
              <a:gd name="T131" fmla="*/ 1328 w 1328"/>
              <a:gd name="T132" fmla="*/ 1328 h 132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328" h="1328">
                <a:moveTo>
                  <a:pt x="0" y="1328"/>
                </a:moveTo>
                <a:lnTo>
                  <a:pt x="0" y="1328"/>
                </a:lnTo>
                <a:lnTo>
                  <a:pt x="400" y="1328"/>
                </a:lnTo>
                <a:lnTo>
                  <a:pt x="394" y="1302"/>
                </a:lnTo>
                <a:lnTo>
                  <a:pt x="392" y="1276"/>
                </a:lnTo>
                <a:lnTo>
                  <a:pt x="392" y="1260"/>
                </a:lnTo>
                <a:lnTo>
                  <a:pt x="396" y="1242"/>
                </a:lnTo>
                <a:lnTo>
                  <a:pt x="400" y="1228"/>
                </a:lnTo>
                <a:lnTo>
                  <a:pt x="404" y="1212"/>
                </a:lnTo>
                <a:lnTo>
                  <a:pt x="412" y="1198"/>
                </a:lnTo>
                <a:lnTo>
                  <a:pt x="420" y="1184"/>
                </a:lnTo>
                <a:lnTo>
                  <a:pt x="430" y="1172"/>
                </a:lnTo>
                <a:lnTo>
                  <a:pt x="440" y="1160"/>
                </a:lnTo>
                <a:lnTo>
                  <a:pt x="452" y="1150"/>
                </a:lnTo>
                <a:lnTo>
                  <a:pt x="464" y="1140"/>
                </a:lnTo>
                <a:lnTo>
                  <a:pt x="478" y="1132"/>
                </a:lnTo>
                <a:lnTo>
                  <a:pt x="492" y="1124"/>
                </a:lnTo>
                <a:lnTo>
                  <a:pt x="508" y="1120"/>
                </a:lnTo>
                <a:lnTo>
                  <a:pt x="522" y="1116"/>
                </a:lnTo>
                <a:lnTo>
                  <a:pt x="540" y="1112"/>
                </a:lnTo>
                <a:lnTo>
                  <a:pt x="556" y="1112"/>
                </a:lnTo>
                <a:lnTo>
                  <a:pt x="572" y="1112"/>
                </a:lnTo>
                <a:lnTo>
                  <a:pt x="590" y="1116"/>
                </a:lnTo>
                <a:lnTo>
                  <a:pt x="604" y="1120"/>
                </a:lnTo>
                <a:lnTo>
                  <a:pt x="620" y="1124"/>
                </a:lnTo>
                <a:lnTo>
                  <a:pt x="634" y="1132"/>
                </a:lnTo>
                <a:lnTo>
                  <a:pt x="648" y="1140"/>
                </a:lnTo>
                <a:lnTo>
                  <a:pt x="660" y="1150"/>
                </a:lnTo>
                <a:lnTo>
                  <a:pt x="672" y="1160"/>
                </a:lnTo>
                <a:lnTo>
                  <a:pt x="682" y="1172"/>
                </a:lnTo>
                <a:lnTo>
                  <a:pt x="692" y="1184"/>
                </a:lnTo>
                <a:lnTo>
                  <a:pt x="700" y="1198"/>
                </a:lnTo>
                <a:lnTo>
                  <a:pt x="708" y="1212"/>
                </a:lnTo>
                <a:lnTo>
                  <a:pt x="712" y="1228"/>
                </a:lnTo>
                <a:lnTo>
                  <a:pt x="716" y="1242"/>
                </a:lnTo>
                <a:lnTo>
                  <a:pt x="720" y="1260"/>
                </a:lnTo>
                <a:lnTo>
                  <a:pt x="720" y="1276"/>
                </a:lnTo>
                <a:lnTo>
                  <a:pt x="718" y="1302"/>
                </a:lnTo>
                <a:lnTo>
                  <a:pt x="712" y="1328"/>
                </a:ln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1328"/>
                </a:lnTo>
                <a:close/>
              </a:path>
            </a:pathLst>
          </a:custGeom>
          <a:solidFill>
            <a:schemeClr val="tx1">
              <a:alpha val="1490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0" name="Freeform 13"/>
          <p:cNvSpPr>
            <a:spLocks/>
          </p:cNvSpPr>
          <p:nvPr/>
        </p:nvSpPr>
        <p:spPr bwMode="auto">
          <a:xfrm>
            <a:off x="3459163" y="2852738"/>
            <a:ext cx="1573212" cy="1573212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0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0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2147483647 h 1328"/>
              <a:gd name="T42" fmla="*/ 2147483647 w 1328"/>
              <a:gd name="T43" fmla="*/ 2147483647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2147483647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0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2147483647 w 1328"/>
              <a:gd name="T85" fmla="*/ 2147483647 h 1328"/>
              <a:gd name="T86" fmla="*/ 2147483647 w 1328"/>
              <a:gd name="T87" fmla="*/ 2147483647 h 1328"/>
              <a:gd name="T88" fmla="*/ 2147483647 w 1328"/>
              <a:gd name="T89" fmla="*/ 2147483647 h 1328"/>
              <a:gd name="T90" fmla="*/ 2147483647 w 1328"/>
              <a:gd name="T91" fmla="*/ 2147483647 h 1328"/>
              <a:gd name="T92" fmla="*/ 2147483647 w 1328"/>
              <a:gd name="T93" fmla="*/ 2147483647 h 1328"/>
              <a:gd name="T94" fmla="*/ 2147483647 w 1328"/>
              <a:gd name="T95" fmla="*/ 2147483647 h 1328"/>
              <a:gd name="T96" fmla="*/ 2147483647 w 1328"/>
              <a:gd name="T97" fmla="*/ 2147483647 h 1328"/>
              <a:gd name="T98" fmla="*/ 2147483647 w 1328"/>
              <a:gd name="T99" fmla="*/ 2147483647 h 1328"/>
              <a:gd name="T100" fmla="*/ 2147483647 w 1328"/>
              <a:gd name="T101" fmla="*/ 2147483647 h 1328"/>
              <a:gd name="T102" fmla="*/ 2147483647 w 1328"/>
              <a:gd name="T103" fmla="*/ 2147483647 h 1328"/>
              <a:gd name="T104" fmla="*/ 2147483647 w 1328"/>
              <a:gd name="T105" fmla="*/ 2147483647 h 1328"/>
              <a:gd name="T106" fmla="*/ 2147483647 w 1328"/>
              <a:gd name="T107" fmla="*/ 2147483647 h 1328"/>
              <a:gd name="T108" fmla="*/ 2147483647 w 1328"/>
              <a:gd name="T109" fmla="*/ 2147483647 h 1328"/>
              <a:gd name="T110" fmla="*/ 2147483647 w 1328"/>
              <a:gd name="T111" fmla="*/ 2147483647 h 1328"/>
              <a:gd name="T112" fmla="*/ 2147483647 w 1328"/>
              <a:gd name="T113" fmla="*/ 2147483647 h 1328"/>
              <a:gd name="T114" fmla="*/ 2147483647 w 1328"/>
              <a:gd name="T115" fmla="*/ 2147483647 h 132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328"/>
              <a:gd name="T175" fmla="*/ 0 h 1328"/>
              <a:gd name="T176" fmla="*/ 1328 w 1328"/>
              <a:gd name="T177" fmla="*/ 1328 h 132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328" h="1328">
                <a:moveTo>
                  <a:pt x="1204" y="648"/>
                </a:move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400" y="1328"/>
                </a:lnTo>
                <a:lnTo>
                  <a:pt x="394" y="1302"/>
                </a:lnTo>
                <a:lnTo>
                  <a:pt x="392" y="1276"/>
                </a:lnTo>
                <a:lnTo>
                  <a:pt x="392" y="1260"/>
                </a:lnTo>
                <a:lnTo>
                  <a:pt x="396" y="1242"/>
                </a:lnTo>
                <a:lnTo>
                  <a:pt x="400" y="1228"/>
                </a:lnTo>
                <a:lnTo>
                  <a:pt x="404" y="1212"/>
                </a:lnTo>
                <a:lnTo>
                  <a:pt x="412" y="1198"/>
                </a:lnTo>
                <a:lnTo>
                  <a:pt x="420" y="1184"/>
                </a:lnTo>
                <a:lnTo>
                  <a:pt x="430" y="1172"/>
                </a:lnTo>
                <a:lnTo>
                  <a:pt x="440" y="1160"/>
                </a:lnTo>
                <a:lnTo>
                  <a:pt x="452" y="1150"/>
                </a:lnTo>
                <a:lnTo>
                  <a:pt x="464" y="1140"/>
                </a:lnTo>
                <a:lnTo>
                  <a:pt x="478" y="1132"/>
                </a:lnTo>
                <a:lnTo>
                  <a:pt x="492" y="1124"/>
                </a:lnTo>
                <a:lnTo>
                  <a:pt x="508" y="1120"/>
                </a:lnTo>
                <a:lnTo>
                  <a:pt x="522" y="1116"/>
                </a:lnTo>
                <a:lnTo>
                  <a:pt x="540" y="1112"/>
                </a:lnTo>
                <a:lnTo>
                  <a:pt x="556" y="1112"/>
                </a:lnTo>
                <a:lnTo>
                  <a:pt x="572" y="1112"/>
                </a:lnTo>
                <a:lnTo>
                  <a:pt x="590" y="1116"/>
                </a:lnTo>
                <a:lnTo>
                  <a:pt x="604" y="1120"/>
                </a:lnTo>
                <a:lnTo>
                  <a:pt x="620" y="1124"/>
                </a:lnTo>
                <a:lnTo>
                  <a:pt x="634" y="1132"/>
                </a:lnTo>
                <a:lnTo>
                  <a:pt x="648" y="1140"/>
                </a:lnTo>
                <a:lnTo>
                  <a:pt x="660" y="1150"/>
                </a:lnTo>
                <a:lnTo>
                  <a:pt x="672" y="1160"/>
                </a:lnTo>
                <a:lnTo>
                  <a:pt x="682" y="1172"/>
                </a:lnTo>
                <a:lnTo>
                  <a:pt x="692" y="1184"/>
                </a:lnTo>
                <a:lnTo>
                  <a:pt x="700" y="1198"/>
                </a:lnTo>
                <a:lnTo>
                  <a:pt x="708" y="1212"/>
                </a:lnTo>
                <a:lnTo>
                  <a:pt x="712" y="1228"/>
                </a:lnTo>
                <a:lnTo>
                  <a:pt x="716" y="1242"/>
                </a:lnTo>
                <a:lnTo>
                  <a:pt x="720" y="1260"/>
                </a:lnTo>
                <a:lnTo>
                  <a:pt x="720" y="1276"/>
                </a:lnTo>
                <a:lnTo>
                  <a:pt x="718" y="1302"/>
                </a:lnTo>
                <a:lnTo>
                  <a:pt x="712" y="1328"/>
                </a:ln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close/>
              </a:path>
            </a:pathLst>
          </a:custGeom>
          <a:gradFill rotWithShape="1">
            <a:gsLst>
              <a:gs pos="0">
                <a:srgbClr val="FFC800"/>
              </a:gs>
              <a:gs pos="100000">
                <a:srgbClr val="FF64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1" name="Freeform 14"/>
          <p:cNvSpPr>
            <a:spLocks/>
          </p:cNvSpPr>
          <p:nvPr/>
        </p:nvSpPr>
        <p:spPr bwMode="auto">
          <a:xfrm>
            <a:off x="3455988" y="4221163"/>
            <a:ext cx="1573212" cy="1573212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2147483647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2147483647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0 h 1328"/>
              <a:gd name="T42" fmla="*/ 2147483647 w 1328"/>
              <a:gd name="T43" fmla="*/ 0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0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2147483647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0 w 1328"/>
              <a:gd name="T85" fmla="*/ 2147483647 h 132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328"/>
              <a:gd name="T130" fmla="*/ 0 h 1328"/>
              <a:gd name="T131" fmla="*/ 1328 w 1328"/>
              <a:gd name="T132" fmla="*/ 1328 h 1328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328" h="1328">
                <a:moveTo>
                  <a:pt x="1112" y="1328"/>
                </a:move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1112" y="1328"/>
                </a:lnTo>
                <a:close/>
              </a:path>
            </a:pathLst>
          </a:custGeom>
          <a:solidFill>
            <a:schemeClr val="tx1">
              <a:alpha val="1490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2" name="Freeform 15"/>
          <p:cNvSpPr>
            <a:spLocks/>
          </p:cNvSpPr>
          <p:nvPr/>
        </p:nvSpPr>
        <p:spPr bwMode="auto">
          <a:xfrm>
            <a:off x="3459163" y="1736725"/>
            <a:ext cx="1573212" cy="1317625"/>
          </a:xfrm>
          <a:custGeom>
            <a:avLst/>
            <a:gdLst>
              <a:gd name="T0" fmla="*/ 0 w 1328"/>
              <a:gd name="T1" fmla="*/ 2147483647 h 1112"/>
              <a:gd name="T2" fmla="*/ 2147483647 w 1328"/>
              <a:gd name="T3" fmla="*/ 2147483647 h 1112"/>
              <a:gd name="T4" fmla="*/ 2147483647 w 1328"/>
              <a:gd name="T5" fmla="*/ 2147483647 h 1112"/>
              <a:gd name="T6" fmla="*/ 2147483647 w 1328"/>
              <a:gd name="T7" fmla="*/ 2147483647 h 1112"/>
              <a:gd name="T8" fmla="*/ 2147483647 w 1328"/>
              <a:gd name="T9" fmla="*/ 2147483647 h 1112"/>
              <a:gd name="T10" fmla="*/ 2147483647 w 1328"/>
              <a:gd name="T11" fmla="*/ 2147483647 h 1112"/>
              <a:gd name="T12" fmla="*/ 2147483647 w 1328"/>
              <a:gd name="T13" fmla="*/ 2147483647 h 1112"/>
              <a:gd name="T14" fmla="*/ 2147483647 w 1328"/>
              <a:gd name="T15" fmla="*/ 2147483647 h 1112"/>
              <a:gd name="T16" fmla="*/ 2147483647 w 1328"/>
              <a:gd name="T17" fmla="*/ 2147483647 h 1112"/>
              <a:gd name="T18" fmla="*/ 2147483647 w 1328"/>
              <a:gd name="T19" fmla="*/ 2147483647 h 1112"/>
              <a:gd name="T20" fmla="*/ 2147483647 w 1328"/>
              <a:gd name="T21" fmla="*/ 2147483647 h 1112"/>
              <a:gd name="T22" fmla="*/ 2147483647 w 1328"/>
              <a:gd name="T23" fmla="*/ 2147483647 h 1112"/>
              <a:gd name="T24" fmla="*/ 2147483647 w 1328"/>
              <a:gd name="T25" fmla="*/ 2147483647 h 1112"/>
              <a:gd name="T26" fmla="*/ 2147483647 w 1328"/>
              <a:gd name="T27" fmla="*/ 2147483647 h 1112"/>
              <a:gd name="T28" fmla="*/ 0 w 1328"/>
              <a:gd name="T29" fmla="*/ 2147483647 h 1112"/>
              <a:gd name="T30" fmla="*/ 2147483647 w 1328"/>
              <a:gd name="T31" fmla="*/ 2147483647 h 1112"/>
              <a:gd name="T32" fmla="*/ 2147483647 w 1328"/>
              <a:gd name="T33" fmla="*/ 2147483647 h 1112"/>
              <a:gd name="T34" fmla="*/ 2147483647 w 1328"/>
              <a:gd name="T35" fmla="*/ 2147483647 h 1112"/>
              <a:gd name="T36" fmla="*/ 2147483647 w 1328"/>
              <a:gd name="T37" fmla="*/ 2147483647 h 1112"/>
              <a:gd name="T38" fmla="*/ 2147483647 w 1328"/>
              <a:gd name="T39" fmla="*/ 2147483647 h 1112"/>
              <a:gd name="T40" fmla="*/ 2147483647 w 1328"/>
              <a:gd name="T41" fmla="*/ 2147483647 h 1112"/>
              <a:gd name="T42" fmla="*/ 2147483647 w 1328"/>
              <a:gd name="T43" fmla="*/ 2147483647 h 1112"/>
              <a:gd name="T44" fmla="*/ 2147483647 w 1328"/>
              <a:gd name="T45" fmla="*/ 2147483647 h 1112"/>
              <a:gd name="T46" fmla="*/ 2147483647 w 1328"/>
              <a:gd name="T47" fmla="*/ 2147483647 h 1112"/>
              <a:gd name="T48" fmla="*/ 2147483647 w 1328"/>
              <a:gd name="T49" fmla="*/ 2147483647 h 1112"/>
              <a:gd name="T50" fmla="*/ 2147483647 w 1328"/>
              <a:gd name="T51" fmla="*/ 2147483647 h 1112"/>
              <a:gd name="T52" fmla="*/ 2147483647 w 1328"/>
              <a:gd name="T53" fmla="*/ 2147483647 h 1112"/>
              <a:gd name="T54" fmla="*/ 2147483647 w 1328"/>
              <a:gd name="T55" fmla="*/ 2147483647 h 1112"/>
              <a:gd name="T56" fmla="*/ 2147483647 w 1328"/>
              <a:gd name="T57" fmla="*/ 2147483647 h 1112"/>
              <a:gd name="T58" fmla="*/ 2147483647 w 1328"/>
              <a:gd name="T59" fmla="*/ 2147483647 h 1112"/>
              <a:gd name="T60" fmla="*/ 2147483647 w 1328"/>
              <a:gd name="T61" fmla="*/ 2147483647 h 1112"/>
              <a:gd name="T62" fmla="*/ 2147483647 w 1328"/>
              <a:gd name="T63" fmla="*/ 2147483647 h 1112"/>
              <a:gd name="T64" fmla="*/ 2147483647 w 1328"/>
              <a:gd name="T65" fmla="*/ 2147483647 h 1112"/>
              <a:gd name="T66" fmla="*/ 2147483647 w 1328"/>
              <a:gd name="T67" fmla="*/ 2147483647 h 1112"/>
              <a:gd name="T68" fmla="*/ 2147483647 w 1328"/>
              <a:gd name="T69" fmla="*/ 2147483647 h 1112"/>
              <a:gd name="T70" fmla="*/ 2147483647 w 1328"/>
              <a:gd name="T71" fmla="*/ 2147483647 h 1112"/>
              <a:gd name="T72" fmla="*/ 2147483647 w 1328"/>
              <a:gd name="T73" fmla="*/ 2147483647 h 1112"/>
              <a:gd name="T74" fmla="*/ 2147483647 w 1328"/>
              <a:gd name="T75" fmla="*/ 2147483647 h 1112"/>
              <a:gd name="T76" fmla="*/ 2147483647 w 1328"/>
              <a:gd name="T77" fmla="*/ 2147483647 h 1112"/>
              <a:gd name="T78" fmla="*/ 2147483647 w 1328"/>
              <a:gd name="T79" fmla="*/ 2147483647 h 1112"/>
              <a:gd name="T80" fmla="*/ 2147483647 w 1328"/>
              <a:gd name="T81" fmla="*/ 2147483647 h 1112"/>
              <a:gd name="T82" fmla="*/ 2147483647 w 1328"/>
              <a:gd name="T83" fmla="*/ 2147483647 h 1112"/>
              <a:gd name="T84" fmla="*/ 2147483647 w 1328"/>
              <a:gd name="T85" fmla="*/ 2147483647 h 1112"/>
              <a:gd name="T86" fmla="*/ 0 w 1328"/>
              <a:gd name="T87" fmla="*/ 0 h 111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328"/>
              <a:gd name="T133" fmla="*/ 0 h 1112"/>
              <a:gd name="T134" fmla="*/ 1328 w 1328"/>
              <a:gd name="T135" fmla="*/ 1112 h 111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328" h="1112">
                <a:moveTo>
                  <a:pt x="0" y="0"/>
                </a:moveTo>
                <a:lnTo>
                  <a:pt x="0" y="0"/>
                </a:lnTo>
                <a:lnTo>
                  <a:pt x="0" y="400"/>
                </a:lnTo>
                <a:lnTo>
                  <a:pt x="26" y="394"/>
                </a:lnTo>
                <a:lnTo>
                  <a:pt x="52" y="392"/>
                </a:lnTo>
                <a:lnTo>
                  <a:pt x="68" y="392"/>
                </a:lnTo>
                <a:lnTo>
                  <a:pt x="86" y="396"/>
                </a:lnTo>
                <a:lnTo>
                  <a:pt x="100" y="400"/>
                </a:lnTo>
                <a:lnTo>
                  <a:pt x="116" y="404"/>
                </a:lnTo>
                <a:lnTo>
                  <a:pt x="130" y="412"/>
                </a:lnTo>
                <a:lnTo>
                  <a:pt x="144" y="420"/>
                </a:lnTo>
                <a:lnTo>
                  <a:pt x="156" y="430"/>
                </a:lnTo>
                <a:lnTo>
                  <a:pt x="168" y="440"/>
                </a:lnTo>
                <a:lnTo>
                  <a:pt x="178" y="452"/>
                </a:lnTo>
                <a:lnTo>
                  <a:pt x="188" y="464"/>
                </a:lnTo>
                <a:lnTo>
                  <a:pt x="196" y="478"/>
                </a:lnTo>
                <a:lnTo>
                  <a:pt x="204" y="492"/>
                </a:lnTo>
                <a:lnTo>
                  <a:pt x="208" y="508"/>
                </a:lnTo>
                <a:lnTo>
                  <a:pt x="212" y="522"/>
                </a:lnTo>
                <a:lnTo>
                  <a:pt x="216" y="540"/>
                </a:lnTo>
                <a:lnTo>
                  <a:pt x="216" y="556"/>
                </a:lnTo>
                <a:lnTo>
                  <a:pt x="216" y="572"/>
                </a:lnTo>
                <a:lnTo>
                  <a:pt x="212" y="590"/>
                </a:lnTo>
                <a:lnTo>
                  <a:pt x="208" y="604"/>
                </a:lnTo>
                <a:lnTo>
                  <a:pt x="204" y="620"/>
                </a:lnTo>
                <a:lnTo>
                  <a:pt x="196" y="634"/>
                </a:lnTo>
                <a:lnTo>
                  <a:pt x="188" y="648"/>
                </a:lnTo>
                <a:lnTo>
                  <a:pt x="178" y="660"/>
                </a:lnTo>
                <a:lnTo>
                  <a:pt x="168" y="672"/>
                </a:lnTo>
                <a:lnTo>
                  <a:pt x="156" y="682"/>
                </a:lnTo>
                <a:lnTo>
                  <a:pt x="144" y="692"/>
                </a:lnTo>
                <a:lnTo>
                  <a:pt x="130" y="700"/>
                </a:lnTo>
                <a:lnTo>
                  <a:pt x="116" y="708"/>
                </a:lnTo>
                <a:lnTo>
                  <a:pt x="100" y="712"/>
                </a:lnTo>
                <a:lnTo>
                  <a:pt x="86" y="716"/>
                </a:lnTo>
                <a:lnTo>
                  <a:pt x="68" y="720"/>
                </a:lnTo>
                <a:lnTo>
                  <a:pt x="52" y="720"/>
                </a:lnTo>
                <a:lnTo>
                  <a:pt x="26" y="718"/>
                </a:lnTo>
                <a:lnTo>
                  <a:pt x="0" y="712"/>
                </a:lnTo>
                <a:lnTo>
                  <a:pt x="0" y="1112"/>
                </a:lnTo>
                <a:lnTo>
                  <a:pt x="400" y="1112"/>
                </a:lnTo>
                <a:lnTo>
                  <a:pt x="394" y="1086"/>
                </a:lnTo>
                <a:lnTo>
                  <a:pt x="392" y="1060"/>
                </a:lnTo>
                <a:lnTo>
                  <a:pt x="392" y="1044"/>
                </a:lnTo>
                <a:lnTo>
                  <a:pt x="396" y="1026"/>
                </a:lnTo>
                <a:lnTo>
                  <a:pt x="400" y="1012"/>
                </a:lnTo>
                <a:lnTo>
                  <a:pt x="404" y="996"/>
                </a:lnTo>
                <a:lnTo>
                  <a:pt x="412" y="982"/>
                </a:lnTo>
                <a:lnTo>
                  <a:pt x="420" y="968"/>
                </a:lnTo>
                <a:lnTo>
                  <a:pt x="430" y="956"/>
                </a:lnTo>
                <a:lnTo>
                  <a:pt x="440" y="944"/>
                </a:lnTo>
                <a:lnTo>
                  <a:pt x="452" y="934"/>
                </a:lnTo>
                <a:lnTo>
                  <a:pt x="464" y="924"/>
                </a:lnTo>
                <a:lnTo>
                  <a:pt x="478" y="916"/>
                </a:lnTo>
                <a:lnTo>
                  <a:pt x="492" y="908"/>
                </a:lnTo>
                <a:lnTo>
                  <a:pt x="508" y="904"/>
                </a:lnTo>
                <a:lnTo>
                  <a:pt x="522" y="900"/>
                </a:lnTo>
                <a:lnTo>
                  <a:pt x="540" y="896"/>
                </a:lnTo>
                <a:lnTo>
                  <a:pt x="556" y="896"/>
                </a:lnTo>
                <a:lnTo>
                  <a:pt x="572" y="896"/>
                </a:lnTo>
                <a:lnTo>
                  <a:pt x="590" y="900"/>
                </a:lnTo>
                <a:lnTo>
                  <a:pt x="604" y="904"/>
                </a:lnTo>
                <a:lnTo>
                  <a:pt x="620" y="908"/>
                </a:lnTo>
                <a:lnTo>
                  <a:pt x="634" y="916"/>
                </a:lnTo>
                <a:lnTo>
                  <a:pt x="648" y="924"/>
                </a:lnTo>
                <a:lnTo>
                  <a:pt x="660" y="934"/>
                </a:lnTo>
                <a:lnTo>
                  <a:pt x="672" y="944"/>
                </a:lnTo>
                <a:lnTo>
                  <a:pt x="682" y="956"/>
                </a:lnTo>
                <a:lnTo>
                  <a:pt x="692" y="968"/>
                </a:lnTo>
                <a:lnTo>
                  <a:pt x="700" y="982"/>
                </a:lnTo>
                <a:lnTo>
                  <a:pt x="708" y="996"/>
                </a:lnTo>
                <a:lnTo>
                  <a:pt x="712" y="1012"/>
                </a:lnTo>
                <a:lnTo>
                  <a:pt x="716" y="1026"/>
                </a:lnTo>
                <a:lnTo>
                  <a:pt x="720" y="1044"/>
                </a:lnTo>
                <a:lnTo>
                  <a:pt x="720" y="1060"/>
                </a:lnTo>
                <a:lnTo>
                  <a:pt x="718" y="1086"/>
                </a:lnTo>
                <a:lnTo>
                  <a:pt x="712" y="1112"/>
                </a:lnTo>
                <a:lnTo>
                  <a:pt x="1112" y="1112"/>
                </a:lnTo>
                <a:lnTo>
                  <a:pt x="1112" y="646"/>
                </a:lnTo>
                <a:lnTo>
                  <a:pt x="1142" y="664"/>
                </a:lnTo>
                <a:lnTo>
                  <a:pt x="1156" y="670"/>
                </a:lnTo>
                <a:lnTo>
                  <a:pt x="1172" y="676"/>
                </a:lnTo>
                <a:lnTo>
                  <a:pt x="1188" y="678"/>
                </a:lnTo>
                <a:lnTo>
                  <a:pt x="1204" y="680"/>
                </a:lnTo>
                <a:lnTo>
                  <a:pt x="1216" y="680"/>
                </a:lnTo>
                <a:lnTo>
                  <a:pt x="1228" y="678"/>
                </a:lnTo>
                <a:lnTo>
                  <a:pt x="1240" y="674"/>
                </a:lnTo>
                <a:lnTo>
                  <a:pt x="1252" y="670"/>
                </a:lnTo>
                <a:lnTo>
                  <a:pt x="1274" y="658"/>
                </a:lnTo>
                <a:lnTo>
                  <a:pt x="1292" y="644"/>
                </a:lnTo>
                <a:lnTo>
                  <a:pt x="1306" y="626"/>
                </a:lnTo>
                <a:lnTo>
                  <a:pt x="1318" y="604"/>
                </a:lnTo>
                <a:lnTo>
                  <a:pt x="1322" y="592"/>
                </a:lnTo>
                <a:lnTo>
                  <a:pt x="1326" y="580"/>
                </a:lnTo>
                <a:lnTo>
                  <a:pt x="1328" y="568"/>
                </a:lnTo>
                <a:lnTo>
                  <a:pt x="1328" y="556"/>
                </a:lnTo>
                <a:lnTo>
                  <a:pt x="1328" y="544"/>
                </a:lnTo>
                <a:lnTo>
                  <a:pt x="1326" y="532"/>
                </a:lnTo>
                <a:lnTo>
                  <a:pt x="1322" y="520"/>
                </a:lnTo>
                <a:lnTo>
                  <a:pt x="1318" y="508"/>
                </a:lnTo>
                <a:lnTo>
                  <a:pt x="1306" y="486"/>
                </a:lnTo>
                <a:lnTo>
                  <a:pt x="1292" y="468"/>
                </a:lnTo>
                <a:lnTo>
                  <a:pt x="1274" y="454"/>
                </a:lnTo>
                <a:lnTo>
                  <a:pt x="1252" y="442"/>
                </a:lnTo>
                <a:lnTo>
                  <a:pt x="1240" y="438"/>
                </a:lnTo>
                <a:lnTo>
                  <a:pt x="1228" y="434"/>
                </a:lnTo>
                <a:lnTo>
                  <a:pt x="1216" y="432"/>
                </a:lnTo>
                <a:lnTo>
                  <a:pt x="1204" y="432"/>
                </a:lnTo>
                <a:lnTo>
                  <a:pt x="1188" y="434"/>
                </a:lnTo>
                <a:lnTo>
                  <a:pt x="1172" y="436"/>
                </a:lnTo>
                <a:lnTo>
                  <a:pt x="1156" y="442"/>
                </a:lnTo>
                <a:lnTo>
                  <a:pt x="1142" y="448"/>
                </a:lnTo>
                <a:lnTo>
                  <a:pt x="1112" y="466"/>
                </a:lnTo>
                <a:lnTo>
                  <a:pt x="111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490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3" name="Text Box 16"/>
          <p:cNvSpPr txBox="1">
            <a:spLocks noChangeArrowheads="1"/>
          </p:cNvSpPr>
          <p:nvPr/>
        </p:nvSpPr>
        <p:spPr bwMode="auto">
          <a:xfrm>
            <a:off x="827088" y="4905375"/>
            <a:ext cx="108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Design</a:t>
            </a:r>
          </a:p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Inspiration</a:t>
            </a:r>
          </a:p>
        </p:txBody>
      </p:sp>
      <p:sp>
        <p:nvSpPr>
          <p:cNvPr id="73744" name="Text Box 17"/>
          <p:cNvSpPr txBox="1">
            <a:spLocks noChangeArrowheads="1"/>
          </p:cNvSpPr>
          <p:nvPr/>
        </p:nvSpPr>
        <p:spPr bwMode="auto">
          <a:xfrm>
            <a:off x="3743325" y="3500438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Premium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Design</a:t>
            </a:r>
          </a:p>
        </p:txBody>
      </p:sp>
      <p:sp>
        <p:nvSpPr>
          <p:cNvPr id="73745" name="Text Box 18"/>
          <p:cNvSpPr txBox="1">
            <a:spLocks noChangeArrowheads="1"/>
          </p:cNvSpPr>
          <p:nvPr/>
        </p:nvSpPr>
        <p:spPr bwMode="auto">
          <a:xfrm>
            <a:off x="2411413" y="3500438"/>
            <a:ext cx="717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Subtle</a:t>
            </a:r>
          </a:p>
          <a:p>
            <a:pPr algn="ctr" latinLnBrk="1"/>
            <a:r>
              <a:rPr kumimoji="1" lang="en-US" altLang="ko-KR" sz="1200">
                <a:solidFill>
                  <a:srgbClr val="FFFFFF"/>
                </a:solidFill>
                <a:latin typeface="Arial Black" pitchFamily="34" charset="0"/>
                <a:ea typeface="굴림" pitchFamily="34" charset="-127"/>
              </a:rPr>
              <a:t>Touch</a:t>
            </a:r>
          </a:p>
        </p:txBody>
      </p:sp>
      <p:sp>
        <p:nvSpPr>
          <p:cNvPr id="73746" name="Text Box 19"/>
          <p:cNvSpPr txBox="1">
            <a:spLocks noChangeArrowheads="1"/>
          </p:cNvSpPr>
          <p:nvPr/>
        </p:nvSpPr>
        <p:spPr bwMode="auto">
          <a:xfrm>
            <a:off x="1008063" y="3500438"/>
            <a:ext cx="75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Stylish</a:t>
            </a:r>
          </a:p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Design</a:t>
            </a:r>
          </a:p>
        </p:txBody>
      </p:sp>
      <p:sp>
        <p:nvSpPr>
          <p:cNvPr id="73747" name="Text Box 20"/>
          <p:cNvSpPr txBox="1">
            <a:spLocks noChangeArrowheads="1"/>
          </p:cNvSpPr>
          <p:nvPr/>
        </p:nvSpPr>
        <p:spPr bwMode="auto">
          <a:xfrm>
            <a:off x="5148263" y="2133600"/>
            <a:ext cx="768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Visual</a:t>
            </a:r>
          </a:p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Impact</a:t>
            </a:r>
          </a:p>
        </p:txBody>
      </p:sp>
      <p:sp>
        <p:nvSpPr>
          <p:cNvPr id="73748" name="Text Box 21"/>
          <p:cNvSpPr txBox="1">
            <a:spLocks noChangeArrowheads="1"/>
          </p:cNvSpPr>
          <p:nvPr/>
        </p:nvSpPr>
        <p:spPr bwMode="auto">
          <a:xfrm>
            <a:off x="2339975" y="2133600"/>
            <a:ext cx="1014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Simplicity</a:t>
            </a:r>
          </a:p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&amp; Beauty</a:t>
            </a:r>
          </a:p>
        </p:txBody>
      </p:sp>
      <p:sp>
        <p:nvSpPr>
          <p:cNvPr id="73749" name="Text Box 22"/>
          <p:cNvSpPr txBox="1">
            <a:spLocks noChangeArrowheads="1"/>
          </p:cNvSpPr>
          <p:nvPr/>
        </p:nvSpPr>
        <p:spPr bwMode="auto">
          <a:xfrm>
            <a:off x="3851275" y="2133600"/>
            <a:ext cx="682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3D</a:t>
            </a:r>
          </a:p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Effect</a:t>
            </a:r>
          </a:p>
        </p:txBody>
      </p:sp>
      <p:sp>
        <p:nvSpPr>
          <p:cNvPr id="73750" name="Text Box 23"/>
          <p:cNvSpPr txBox="1">
            <a:spLocks noChangeArrowheads="1"/>
          </p:cNvSpPr>
          <p:nvPr/>
        </p:nvSpPr>
        <p:spPr bwMode="auto">
          <a:xfrm>
            <a:off x="863600" y="2143125"/>
            <a:ext cx="973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Universal</a:t>
            </a:r>
          </a:p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Design</a:t>
            </a:r>
          </a:p>
        </p:txBody>
      </p:sp>
      <p:sp>
        <p:nvSpPr>
          <p:cNvPr id="73751" name="Text Box 24"/>
          <p:cNvSpPr txBox="1">
            <a:spLocks noChangeArrowheads="1"/>
          </p:cNvSpPr>
          <p:nvPr/>
        </p:nvSpPr>
        <p:spPr bwMode="auto">
          <a:xfrm>
            <a:off x="2413000" y="4905375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Perfect</a:t>
            </a:r>
          </a:p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Look</a:t>
            </a:r>
          </a:p>
        </p:txBody>
      </p:sp>
      <p:sp>
        <p:nvSpPr>
          <p:cNvPr id="73752" name="Text Box 25"/>
          <p:cNvSpPr txBox="1">
            <a:spLocks noChangeArrowheads="1"/>
          </p:cNvSpPr>
          <p:nvPr/>
        </p:nvSpPr>
        <p:spPr bwMode="auto">
          <a:xfrm>
            <a:off x="3797300" y="4905375"/>
            <a:ext cx="76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Trendy</a:t>
            </a:r>
          </a:p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Design</a:t>
            </a:r>
          </a:p>
        </p:txBody>
      </p:sp>
      <p:sp>
        <p:nvSpPr>
          <p:cNvPr id="73753" name="Text Box 26"/>
          <p:cNvSpPr txBox="1">
            <a:spLocks noChangeArrowheads="1"/>
          </p:cNvSpPr>
          <p:nvPr/>
        </p:nvSpPr>
        <p:spPr bwMode="auto">
          <a:xfrm>
            <a:off x="5092700" y="4905375"/>
            <a:ext cx="904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Dynamic</a:t>
            </a:r>
          </a:p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Look</a:t>
            </a:r>
          </a:p>
        </p:txBody>
      </p:sp>
      <p:sp>
        <p:nvSpPr>
          <p:cNvPr id="73754" name="Text Box 27"/>
          <p:cNvSpPr txBox="1">
            <a:spLocks noChangeArrowheads="1"/>
          </p:cNvSpPr>
          <p:nvPr/>
        </p:nvSpPr>
        <p:spPr bwMode="auto">
          <a:xfrm>
            <a:off x="5091113" y="3500438"/>
            <a:ext cx="920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Supreme</a:t>
            </a:r>
          </a:p>
          <a:p>
            <a:pPr algn="ctr" latinLnBrk="1"/>
            <a:r>
              <a:rPr kumimoji="1" lang="en-US" altLang="ko-KR" sz="12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Design</a:t>
            </a:r>
          </a:p>
        </p:txBody>
      </p:sp>
      <p:sp>
        <p:nvSpPr>
          <p:cNvPr id="73755" name="Freeform 28"/>
          <p:cNvSpPr>
            <a:spLocks/>
          </p:cNvSpPr>
          <p:nvPr/>
        </p:nvSpPr>
        <p:spPr bwMode="auto">
          <a:xfrm>
            <a:off x="6408738" y="1665288"/>
            <a:ext cx="525462" cy="525462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0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0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2147483647 h 1328"/>
              <a:gd name="T42" fmla="*/ 2147483647 w 1328"/>
              <a:gd name="T43" fmla="*/ 2147483647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2147483647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0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2147483647 w 1328"/>
              <a:gd name="T85" fmla="*/ 2147483647 h 1328"/>
              <a:gd name="T86" fmla="*/ 2147483647 w 1328"/>
              <a:gd name="T87" fmla="*/ 2147483647 h 1328"/>
              <a:gd name="T88" fmla="*/ 2147483647 w 1328"/>
              <a:gd name="T89" fmla="*/ 2147483647 h 1328"/>
              <a:gd name="T90" fmla="*/ 2147483647 w 1328"/>
              <a:gd name="T91" fmla="*/ 2147483647 h 1328"/>
              <a:gd name="T92" fmla="*/ 2147483647 w 1328"/>
              <a:gd name="T93" fmla="*/ 2147483647 h 1328"/>
              <a:gd name="T94" fmla="*/ 2147483647 w 1328"/>
              <a:gd name="T95" fmla="*/ 2147483647 h 1328"/>
              <a:gd name="T96" fmla="*/ 2147483647 w 1328"/>
              <a:gd name="T97" fmla="*/ 2147483647 h 1328"/>
              <a:gd name="T98" fmla="*/ 2147483647 w 1328"/>
              <a:gd name="T99" fmla="*/ 2147483647 h 1328"/>
              <a:gd name="T100" fmla="*/ 2147483647 w 1328"/>
              <a:gd name="T101" fmla="*/ 2147483647 h 1328"/>
              <a:gd name="T102" fmla="*/ 2147483647 w 1328"/>
              <a:gd name="T103" fmla="*/ 2147483647 h 1328"/>
              <a:gd name="T104" fmla="*/ 2147483647 w 1328"/>
              <a:gd name="T105" fmla="*/ 2147483647 h 1328"/>
              <a:gd name="T106" fmla="*/ 2147483647 w 1328"/>
              <a:gd name="T107" fmla="*/ 2147483647 h 1328"/>
              <a:gd name="T108" fmla="*/ 2147483647 w 1328"/>
              <a:gd name="T109" fmla="*/ 2147483647 h 1328"/>
              <a:gd name="T110" fmla="*/ 2147483647 w 1328"/>
              <a:gd name="T111" fmla="*/ 2147483647 h 1328"/>
              <a:gd name="T112" fmla="*/ 2147483647 w 1328"/>
              <a:gd name="T113" fmla="*/ 2147483647 h 1328"/>
              <a:gd name="T114" fmla="*/ 2147483647 w 1328"/>
              <a:gd name="T115" fmla="*/ 2147483647 h 132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328"/>
              <a:gd name="T175" fmla="*/ 0 h 1328"/>
              <a:gd name="T176" fmla="*/ 1328 w 1328"/>
              <a:gd name="T177" fmla="*/ 1328 h 132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328" h="1328">
                <a:moveTo>
                  <a:pt x="1204" y="648"/>
                </a:move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400" y="1328"/>
                </a:lnTo>
                <a:lnTo>
                  <a:pt x="394" y="1302"/>
                </a:lnTo>
                <a:lnTo>
                  <a:pt x="392" y="1276"/>
                </a:lnTo>
                <a:lnTo>
                  <a:pt x="392" y="1260"/>
                </a:lnTo>
                <a:lnTo>
                  <a:pt x="396" y="1242"/>
                </a:lnTo>
                <a:lnTo>
                  <a:pt x="400" y="1228"/>
                </a:lnTo>
                <a:lnTo>
                  <a:pt x="404" y="1212"/>
                </a:lnTo>
                <a:lnTo>
                  <a:pt x="412" y="1198"/>
                </a:lnTo>
                <a:lnTo>
                  <a:pt x="420" y="1184"/>
                </a:lnTo>
                <a:lnTo>
                  <a:pt x="430" y="1172"/>
                </a:lnTo>
                <a:lnTo>
                  <a:pt x="440" y="1160"/>
                </a:lnTo>
                <a:lnTo>
                  <a:pt x="452" y="1150"/>
                </a:lnTo>
                <a:lnTo>
                  <a:pt x="464" y="1140"/>
                </a:lnTo>
                <a:lnTo>
                  <a:pt x="478" y="1132"/>
                </a:lnTo>
                <a:lnTo>
                  <a:pt x="492" y="1124"/>
                </a:lnTo>
                <a:lnTo>
                  <a:pt x="508" y="1120"/>
                </a:lnTo>
                <a:lnTo>
                  <a:pt x="522" y="1116"/>
                </a:lnTo>
                <a:lnTo>
                  <a:pt x="540" y="1112"/>
                </a:lnTo>
                <a:lnTo>
                  <a:pt x="556" y="1112"/>
                </a:lnTo>
                <a:lnTo>
                  <a:pt x="572" y="1112"/>
                </a:lnTo>
                <a:lnTo>
                  <a:pt x="590" y="1116"/>
                </a:lnTo>
                <a:lnTo>
                  <a:pt x="604" y="1120"/>
                </a:lnTo>
                <a:lnTo>
                  <a:pt x="620" y="1124"/>
                </a:lnTo>
                <a:lnTo>
                  <a:pt x="634" y="1132"/>
                </a:lnTo>
                <a:lnTo>
                  <a:pt x="648" y="1140"/>
                </a:lnTo>
                <a:lnTo>
                  <a:pt x="660" y="1150"/>
                </a:lnTo>
                <a:lnTo>
                  <a:pt x="672" y="1160"/>
                </a:lnTo>
                <a:lnTo>
                  <a:pt x="682" y="1172"/>
                </a:lnTo>
                <a:lnTo>
                  <a:pt x="692" y="1184"/>
                </a:lnTo>
                <a:lnTo>
                  <a:pt x="700" y="1198"/>
                </a:lnTo>
                <a:lnTo>
                  <a:pt x="708" y="1212"/>
                </a:lnTo>
                <a:lnTo>
                  <a:pt x="712" y="1228"/>
                </a:lnTo>
                <a:lnTo>
                  <a:pt x="716" y="1242"/>
                </a:lnTo>
                <a:lnTo>
                  <a:pt x="720" y="1260"/>
                </a:lnTo>
                <a:lnTo>
                  <a:pt x="720" y="1276"/>
                </a:lnTo>
                <a:lnTo>
                  <a:pt x="718" y="1302"/>
                </a:lnTo>
                <a:lnTo>
                  <a:pt x="712" y="1328"/>
                </a:ln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close/>
              </a:path>
            </a:pathLst>
          </a:custGeom>
          <a:gradFill rotWithShape="1">
            <a:gsLst>
              <a:gs pos="0">
                <a:srgbClr val="00C8FF"/>
              </a:gs>
              <a:gs pos="100000">
                <a:srgbClr val="004B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56" name="Freeform 29"/>
          <p:cNvSpPr>
            <a:spLocks/>
          </p:cNvSpPr>
          <p:nvPr/>
        </p:nvSpPr>
        <p:spPr bwMode="auto">
          <a:xfrm>
            <a:off x="6408738" y="3536950"/>
            <a:ext cx="525462" cy="525463"/>
          </a:xfrm>
          <a:custGeom>
            <a:avLst/>
            <a:gdLst>
              <a:gd name="T0" fmla="*/ 2147483647 w 1328"/>
              <a:gd name="T1" fmla="*/ 2147483647 h 1328"/>
              <a:gd name="T2" fmla="*/ 2147483647 w 1328"/>
              <a:gd name="T3" fmla="*/ 2147483647 h 1328"/>
              <a:gd name="T4" fmla="*/ 2147483647 w 1328"/>
              <a:gd name="T5" fmla="*/ 2147483647 h 1328"/>
              <a:gd name="T6" fmla="*/ 2147483647 w 1328"/>
              <a:gd name="T7" fmla="*/ 2147483647 h 1328"/>
              <a:gd name="T8" fmla="*/ 2147483647 w 1328"/>
              <a:gd name="T9" fmla="*/ 2147483647 h 1328"/>
              <a:gd name="T10" fmla="*/ 2147483647 w 1328"/>
              <a:gd name="T11" fmla="*/ 2147483647 h 1328"/>
              <a:gd name="T12" fmla="*/ 2147483647 w 1328"/>
              <a:gd name="T13" fmla="*/ 2147483647 h 1328"/>
              <a:gd name="T14" fmla="*/ 2147483647 w 1328"/>
              <a:gd name="T15" fmla="*/ 2147483647 h 1328"/>
              <a:gd name="T16" fmla="*/ 2147483647 w 1328"/>
              <a:gd name="T17" fmla="*/ 2147483647 h 1328"/>
              <a:gd name="T18" fmla="*/ 2147483647 w 1328"/>
              <a:gd name="T19" fmla="*/ 0 h 1328"/>
              <a:gd name="T20" fmla="*/ 2147483647 w 1328"/>
              <a:gd name="T21" fmla="*/ 2147483647 h 1328"/>
              <a:gd name="T22" fmla="*/ 2147483647 w 1328"/>
              <a:gd name="T23" fmla="*/ 2147483647 h 1328"/>
              <a:gd name="T24" fmla="*/ 2147483647 w 1328"/>
              <a:gd name="T25" fmla="*/ 2147483647 h 1328"/>
              <a:gd name="T26" fmla="*/ 2147483647 w 1328"/>
              <a:gd name="T27" fmla="*/ 2147483647 h 1328"/>
              <a:gd name="T28" fmla="*/ 2147483647 w 1328"/>
              <a:gd name="T29" fmla="*/ 2147483647 h 1328"/>
              <a:gd name="T30" fmla="*/ 2147483647 w 1328"/>
              <a:gd name="T31" fmla="*/ 2147483647 h 1328"/>
              <a:gd name="T32" fmla="*/ 2147483647 w 1328"/>
              <a:gd name="T33" fmla="*/ 2147483647 h 1328"/>
              <a:gd name="T34" fmla="*/ 0 w 1328"/>
              <a:gd name="T35" fmla="*/ 2147483647 h 1328"/>
              <a:gd name="T36" fmla="*/ 2147483647 w 1328"/>
              <a:gd name="T37" fmla="*/ 2147483647 h 1328"/>
              <a:gd name="T38" fmla="*/ 2147483647 w 1328"/>
              <a:gd name="T39" fmla="*/ 2147483647 h 1328"/>
              <a:gd name="T40" fmla="*/ 2147483647 w 1328"/>
              <a:gd name="T41" fmla="*/ 2147483647 h 1328"/>
              <a:gd name="T42" fmla="*/ 2147483647 w 1328"/>
              <a:gd name="T43" fmla="*/ 2147483647 h 1328"/>
              <a:gd name="T44" fmla="*/ 2147483647 w 1328"/>
              <a:gd name="T45" fmla="*/ 2147483647 h 1328"/>
              <a:gd name="T46" fmla="*/ 2147483647 w 1328"/>
              <a:gd name="T47" fmla="*/ 2147483647 h 1328"/>
              <a:gd name="T48" fmla="*/ 2147483647 w 1328"/>
              <a:gd name="T49" fmla="*/ 2147483647 h 1328"/>
              <a:gd name="T50" fmla="*/ 2147483647 w 1328"/>
              <a:gd name="T51" fmla="*/ 2147483647 h 1328"/>
              <a:gd name="T52" fmla="*/ 2147483647 w 1328"/>
              <a:gd name="T53" fmla="*/ 2147483647 h 1328"/>
              <a:gd name="T54" fmla="*/ 2147483647 w 1328"/>
              <a:gd name="T55" fmla="*/ 2147483647 h 1328"/>
              <a:gd name="T56" fmla="*/ 2147483647 w 1328"/>
              <a:gd name="T57" fmla="*/ 2147483647 h 1328"/>
              <a:gd name="T58" fmla="*/ 2147483647 w 1328"/>
              <a:gd name="T59" fmla="*/ 2147483647 h 1328"/>
              <a:gd name="T60" fmla="*/ 2147483647 w 1328"/>
              <a:gd name="T61" fmla="*/ 2147483647 h 1328"/>
              <a:gd name="T62" fmla="*/ 0 w 1328"/>
              <a:gd name="T63" fmla="*/ 2147483647 h 1328"/>
              <a:gd name="T64" fmla="*/ 2147483647 w 1328"/>
              <a:gd name="T65" fmla="*/ 2147483647 h 1328"/>
              <a:gd name="T66" fmla="*/ 2147483647 w 1328"/>
              <a:gd name="T67" fmla="*/ 2147483647 h 1328"/>
              <a:gd name="T68" fmla="*/ 2147483647 w 1328"/>
              <a:gd name="T69" fmla="*/ 2147483647 h 1328"/>
              <a:gd name="T70" fmla="*/ 2147483647 w 1328"/>
              <a:gd name="T71" fmla="*/ 2147483647 h 1328"/>
              <a:gd name="T72" fmla="*/ 2147483647 w 1328"/>
              <a:gd name="T73" fmla="*/ 2147483647 h 1328"/>
              <a:gd name="T74" fmla="*/ 2147483647 w 1328"/>
              <a:gd name="T75" fmla="*/ 2147483647 h 1328"/>
              <a:gd name="T76" fmla="*/ 2147483647 w 1328"/>
              <a:gd name="T77" fmla="*/ 2147483647 h 1328"/>
              <a:gd name="T78" fmla="*/ 2147483647 w 1328"/>
              <a:gd name="T79" fmla="*/ 2147483647 h 1328"/>
              <a:gd name="T80" fmla="*/ 2147483647 w 1328"/>
              <a:gd name="T81" fmla="*/ 2147483647 h 1328"/>
              <a:gd name="T82" fmla="*/ 2147483647 w 1328"/>
              <a:gd name="T83" fmla="*/ 2147483647 h 1328"/>
              <a:gd name="T84" fmla="*/ 2147483647 w 1328"/>
              <a:gd name="T85" fmla="*/ 2147483647 h 1328"/>
              <a:gd name="T86" fmla="*/ 2147483647 w 1328"/>
              <a:gd name="T87" fmla="*/ 2147483647 h 1328"/>
              <a:gd name="T88" fmla="*/ 2147483647 w 1328"/>
              <a:gd name="T89" fmla="*/ 2147483647 h 1328"/>
              <a:gd name="T90" fmla="*/ 2147483647 w 1328"/>
              <a:gd name="T91" fmla="*/ 2147483647 h 1328"/>
              <a:gd name="T92" fmla="*/ 2147483647 w 1328"/>
              <a:gd name="T93" fmla="*/ 2147483647 h 1328"/>
              <a:gd name="T94" fmla="*/ 2147483647 w 1328"/>
              <a:gd name="T95" fmla="*/ 2147483647 h 1328"/>
              <a:gd name="T96" fmla="*/ 2147483647 w 1328"/>
              <a:gd name="T97" fmla="*/ 2147483647 h 1328"/>
              <a:gd name="T98" fmla="*/ 2147483647 w 1328"/>
              <a:gd name="T99" fmla="*/ 2147483647 h 1328"/>
              <a:gd name="T100" fmla="*/ 2147483647 w 1328"/>
              <a:gd name="T101" fmla="*/ 2147483647 h 1328"/>
              <a:gd name="T102" fmla="*/ 2147483647 w 1328"/>
              <a:gd name="T103" fmla="*/ 2147483647 h 1328"/>
              <a:gd name="T104" fmla="*/ 2147483647 w 1328"/>
              <a:gd name="T105" fmla="*/ 2147483647 h 1328"/>
              <a:gd name="T106" fmla="*/ 2147483647 w 1328"/>
              <a:gd name="T107" fmla="*/ 2147483647 h 1328"/>
              <a:gd name="T108" fmla="*/ 2147483647 w 1328"/>
              <a:gd name="T109" fmla="*/ 2147483647 h 1328"/>
              <a:gd name="T110" fmla="*/ 2147483647 w 1328"/>
              <a:gd name="T111" fmla="*/ 2147483647 h 1328"/>
              <a:gd name="T112" fmla="*/ 2147483647 w 1328"/>
              <a:gd name="T113" fmla="*/ 2147483647 h 1328"/>
              <a:gd name="T114" fmla="*/ 2147483647 w 1328"/>
              <a:gd name="T115" fmla="*/ 2147483647 h 132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328"/>
              <a:gd name="T175" fmla="*/ 0 h 1328"/>
              <a:gd name="T176" fmla="*/ 1328 w 1328"/>
              <a:gd name="T177" fmla="*/ 1328 h 132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328" h="1328">
                <a:moveTo>
                  <a:pt x="1204" y="648"/>
                </a:moveTo>
                <a:lnTo>
                  <a:pt x="1204" y="648"/>
                </a:lnTo>
                <a:lnTo>
                  <a:pt x="1188" y="650"/>
                </a:lnTo>
                <a:lnTo>
                  <a:pt x="1172" y="652"/>
                </a:lnTo>
                <a:lnTo>
                  <a:pt x="1156" y="658"/>
                </a:lnTo>
                <a:lnTo>
                  <a:pt x="1142" y="664"/>
                </a:lnTo>
                <a:lnTo>
                  <a:pt x="1112" y="682"/>
                </a:lnTo>
                <a:lnTo>
                  <a:pt x="1112" y="216"/>
                </a:lnTo>
                <a:lnTo>
                  <a:pt x="646" y="216"/>
                </a:lnTo>
                <a:lnTo>
                  <a:pt x="664" y="186"/>
                </a:lnTo>
                <a:lnTo>
                  <a:pt x="670" y="172"/>
                </a:lnTo>
                <a:lnTo>
                  <a:pt x="676" y="156"/>
                </a:lnTo>
                <a:lnTo>
                  <a:pt x="678" y="140"/>
                </a:lnTo>
                <a:lnTo>
                  <a:pt x="680" y="124"/>
                </a:lnTo>
                <a:lnTo>
                  <a:pt x="680" y="112"/>
                </a:lnTo>
                <a:lnTo>
                  <a:pt x="678" y="100"/>
                </a:lnTo>
                <a:lnTo>
                  <a:pt x="674" y="88"/>
                </a:lnTo>
                <a:lnTo>
                  <a:pt x="670" y="76"/>
                </a:lnTo>
                <a:lnTo>
                  <a:pt x="658" y="54"/>
                </a:lnTo>
                <a:lnTo>
                  <a:pt x="644" y="36"/>
                </a:lnTo>
                <a:lnTo>
                  <a:pt x="626" y="22"/>
                </a:lnTo>
                <a:lnTo>
                  <a:pt x="604" y="10"/>
                </a:lnTo>
                <a:lnTo>
                  <a:pt x="592" y="6"/>
                </a:lnTo>
                <a:lnTo>
                  <a:pt x="580" y="2"/>
                </a:lnTo>
                <a:lnTo>
                  <a:pt x="568" y="0"/>
                </a:lnTo>
                <a:lnTo>
                  <a:pt x="556" y="0"/>
                </a:lnTo>
                <a:lnTo>
                  <a:pt x="544" y="0"/>
                </a:lnTo>
                <a:lnTo>
                  <a:pt x="532" y="2"/>
                </a:lnTo>
                <a:lnTo>
                  <a:pt x="520" y="6"/>
                </a:lnTo>
                <a:lnTo>
                  <a:pt x="508" y="10"/>
                </a:lnTo>
                <a:lnTo>
                  <a:pt x="486" y="22"/>
                </a:lnTo>
                <a:lnTo>
                  <a:pt x="468" y="36"/>
                </a:lnTo>
                <a:lnTo>
                  <a:pt x="454" y="54"/>
                </a:lnTo>
                <a:lnTo>
                  <a:pt x="442" y="76"/>
                </a:lnTo>
                <a:lnTo>
                  <a:pt x="438" y="88"/>
                </a:lnTo>
                <a:lnTo>
                  <a:pt x="434" y="100"/>
                </a:lnTo>
                <a:lnTo>
                  <a:pt x="432" y="112"/>
                </a:lnTo>
                <a:lnTo>
                  <a:pt x="432" y="124"/>
                </a:lnTo>
                <a:lnTo>
                  <a:pt x="434" y="140"/>
                </a:lnTo>
                <a:lnTo>
                  <a:pt x="436" y="156"/>
                </a:lnTo>
                <a:lnTo>
                  <a:pt x="442" y="172"/>
                </a:lnTo>
                <a:lnTo>
                  <a:pt x="448" y="186"/>
                </a:lnTo>
                <a:lnTo>
                  <a:pt x="466" y="216"/>
                </a:lnTo>
                <a:lnTo>
                  <a:pt x="432" y="216"/>
                </a:lnTo>
                <a:lnTo>
                  <a:pt x="0" y="216"/>
                </a:lnTo>
                <a:lnTo>
                  <a:pt x="0" y="616"/>
                </a:lnTo>
                <a:lnTo>
                  <a:pt x="26" y="610"/>
                </a:lnTo>
                <a:lnTo>
                  <a:pt x="52" y="608"/>
                </a:lnTo>
                <a:lnTo>
                  <a:pt x="68" y="608"/>
                </a:lnTo>
                <a:lnTo>
                  <a:pt x="86" y="612"/>
                </a:lnTo>
                <a:lnTo>
                  <a:pt x="100" y="616"/>
                </a:lnTo>
                <a:lnTo>
                  <a:pt x="116" y="620"/>
                </a:lnTo>
                <a:lnTo>
                  <a:pt x="130" y="628"/>
                </a:lnTo>
                <a:lnTo>
                  <a:pt x="144" y="636"/>
                </a:lnTo>
                <a:lnTo>
                  <a:pt x="156" y="646"/>
                </a:lnTo>
                <a:lnTo>
                  <a:pt x="168" y="656"/>
                </a:lnTo>
                <a:lnTo>
                  <a:pt x="178" y="668"/>
                </a:lnTo>
                <a:lnTo>
                  <a:pt x="188" y="680"/>
                </a:lnTo>
                <a:lnTo>
                  <a:pt x="196" y="694"/>
                </a:lnTo>
                <a:lnTo>
                  <a:pt x="204" y="708"/>
                </a:lnTo>
                <a:lnTo>
                  <a:pt x="208" y="724"/>
                </a:lnTo>
                <a:lnTo>
                  <a:pt x="212" y="738"/>
                </a:lnTo>
                <a:lnTo>
                  <a:pt x="216" y="756"/>
                </a:lnTo>
                <a:lnTo>
                  <a:pt x="216" y="772"/>
                </a:lnTo>
                <a:lnTo>
                  <a:pt x="216" y="788"/>
                </a:lnTo>
                <a:lnTo>
                  <a:pt x="212" y="806"/>
                </a:lnTo>
                <a:lnTo>
                  <a:pt x="208" y="820"/>
                </a:lnTo>
                <a:lnTo>
                  <a:pt x="204" y="836"/>
                </a:lnTo>
                <a:lnTo>
                  <a:pt x="196" y="850"/>
                </a:lnTo>
                <a:lnTo>
                  <a:pt x="188" y="864"/>
                </a:lnTo>
                <a:lnTo>
                  <a:pt x="178" y="876"/>
                </a:lnTo>
                <a:lnTo>
                  <a:pt x="168" y="888"/>
                </a:lnTo>
                <a:lnTo>
                  <a:pt x="156" y="898"/>
                </a:lnTo>
                <a:lnTo>
                  <a:pt x="144" y="908"/>
                </a:lnTo>
                <a:lnTo>
                  <a:pt x="130" y="916"/>
                </a:lnTo>
                <a:lnTo>
                  <a:pt x="116" y="924"/>
                </a:lnTo>
                <a:lnTo>
                  <a:pt x="100" y="928"/>
                </a:lnTo>
                <a:lnTo>
                  <a:pt x="86" y="932"/>
                </a:lnTo>
                <a:lnTo>
                  <a:pt x="68" y="936"/>
                </a:lnTo>
                <a:lnTo>
                  <a:pt x="52" y="936"/>
                </a:lnTo>
                <a:lnTo>
                  <a:pt x="26" y="934"/>
                </a:lnTo>
                <a:lnTo>
                  <a:pt x="0" y="928"/>
                </a:lnTo>
                <a:lnTo>
                  <a:pt x="0" y="1328"/>
                </a:lnTo>
                <a:lnTo>
                  <a:pt x="400" y="1328"/>
                </a:lnTo>
                <a:lnTo>
                  <a:pt x="394" y="1302"/>
                </a:lnTo>
                <a:lnTo>
                  <a:pt x="392" y="1276"/>
                </a:lnTo>
                <a:lnTo>
                  <a:pt x="392" y="1260"/>
                </a:lnTo>
                <a:lnTo>
                  <a:pt x="396" y="1242"/>
                </a:lnTo>
                <a:lnTo>
                  <a:pt x="400" y="1228"/>
                </a:lnTo>
                <a:lnTo>
                  <a:pt x="404" y="1212"/>
                </a:lnTo>
                <a:lnTo>
                  <a:pt x="412" y="1198"/>
                </a:lnTo>
                <a:lnTo>
                  <a:pt x="420" y="1184"/>
                </a:lnTo>
                <a:lnTo>
                  <a:pt x="430" y="1172"/>
                </a:lnTo>
                <a:lnTo>
                  <a:pt x="440" y="1160"/>
                </a:lnTo>
                <a:lnTo>
                  <a:pt x="452" y="1150"/>
                </a:lnTo>
                <a:lnTo>
                  <a:pt x="464" y="1140"/>
                </a:lnTo>
                <a:lnTo>
                  <a:pt x="478" y="1132"/>
                </a:lnTo>
                <a:lnTo>
                  <a:pt x="492" y="1124"/>
                </a:lnTo>
                <a:lnTo>
                  <a:pt x="508" y="1120"/>
                </a:lnTo>
                <a:lnTo>
                  <a:pt x="522" y="1116"/>
                </a:lnTo>
                <a:lnTo>
                  <a:pt x="540" y="1112"/>
                </a:lnTo>
                <a:lnTo>
                  <a:pt x="556" y="1112"/>
                </a:lnTo>
                <a:lnTo>
                  <a:pt x="572" y="1112"/>
                </a:lnTo>
                <a:lnTo>
                  <a:pt x="590" y="1116"/>
                </a:lnTo>
                <a:lnTo>
                  <a:pt x="604" y="1120"/>
                </a:lnTo>
                <a:lnTo>
                  <a:pt x="620" y="1124"/>
                </a:lnTo>
                <a:lnTo>
                  <a:pt x="634" y="1132"/>
                </a:lnTo>
                <a:lnTo>
                  <a:pt x="648" y="1140"/>
                </a:lnTo>
                <a:lnTo>
                  <a:pt x="660" y="1150"/>
                </a:lnTo>
                <a:lnTo>
                  <a:pt x="672" y="1160"/>
                </a:lnTo>
                <a:lnTo>
                  <a:pt x="682" y="1172"/>
                </a:lnTo>
                <a:lnTo>
                  <a:pt x="692" y="1184"/>
                </a:lnTo>
                <a:lnTo>
                  <a:pt x="700" y="1198"/>
                </a:lnTo>
                <a:lnTo>
                  <a:pt x="708" y="1212"/>
                </a:lnTo>
                <a:lnTo>
                  <a:pt x="712" y="1228"/>
                </a:lnTo>
                <a:lnTo>
                  <a:pt x="716" y="1242"/>
                </a:lnTo>
                <a:lnTo>
                  <a:pt x="720" y="1260"/>
                </a:lnTo>
                <a:lnTo>
                  <a:pt x="720" y="1276"/>
                </a:lnTo>
                <a:lnTo>
                  <a:pt x="718" y="1302"/>
                </a:lnTo>
                <a:lnTo>
                  <a:pt x="712" y="1328"/>
                </a:lnTo>
                <a:lnTo>
                  <a:pt x="1112" y="1328"/>
                </a:lnTo>
                <a:lnTo>
                  <a:pt x="1112" y="862"/>
                </a:lnTo>
                <a:lnTo>
                  <a:pt x="1142" y="880"/>
                </a:lnTo>
                <a:lnTo>
                  <a:pt x="1156" y="886"/>
                </a:lnTo>
                <a:lnTo>
                  <a:pt x="1172" y="892"/>
                </a:lnTo>
                <a:lnTo>
                  <a:pt x="1188" y="894"/>
                </a:lnTo>
                <a:lnTo>
                  <a:pt x="1204" y="896"/>
                </a:lnTo>
                <a:lnTo>
                  <a:pt x="1216" y="896"/>
                </a:lnTo>
                <a:lnTo>
                  <a:pt x="1228" y="894"/>
                </a:lnTo>
                <a:lnTo>
                  <a:pt x="1240" y="890"/>
                </a:lnTo>
                <a:lnTo>
                  <a:pt x="1252" y="886"/>
                </a:lnTo>
                <a:lnTo>
                  <a:pt x="1274" y="874"/>
                </a:lnTo>
                <a:lnTo>
                  <a:pt x="1292" y="860"/>
                </a:lnTo>
                <a:lnTo>
                  <a:pt x="1306" y="842"/>
                </a:lnTo>
                <a:lnTo>
                  <a:pt x="1318" y="820"/>
                </a:lnTo>
                <a:lnTo>
                  <a:pt x="1322" y="808"/>
                </a:lnTo>
                <a:lnTo>
                  <a:pt x="1326" y="796"/>
                </a:lnTo>
                <a:lnTo>
                  <a:pt x="1328" y="784"/>
                </a:lnTo>
                <a:lnTo>
                  <a:pt x="1328" y="772"/>
                </a:lnTo>
                <a:lnTo>
                  <a:pt x="1328" y="760"/>
                </a:lnTo>
                <a:lnTo>
                  <a:pt x="1326" y="748"/>
                </a:lnTo>
                <a:lnTo>
                  <a:pt x="1322" y="736"/>
                </a:lnTo>
                <a:lnTo>
                  <a:pt x="1318" y="724"/>
                </a:lnTo>
                <a:lnTo>
                  <a:pt x="1306" y="702"/>
                </a:lnTo>
                <a:lnTo>
                  <a:pt x="1292" y="684"/>
                </a:lnTo>
                <a:lnTo>
                  <a:pt x="1274" y="670"/>
                </a:lnTo>
                <a:lnTo>
                  <a:pt x="1252" y="658"/>
                </a:lnTo>
                <a:lnTo>
                  <a:pt x="1240" y="654"/>
                </a:lnTo>
                <a:lnTo>
                  <a:pt x="1228" y="650"/>
                </a:lnTo>
                <a:lnTo>
                  <a:pt x="1216" y="648"/>
                </a:lnTo>
                <a:lnTo>
                  <a:pt x="1204" y="648"/>
                </a:lnTo>
                <a:close/>
              </a:path>
            </a:pathLst>
          </a:custGeom>
          <a:gradFill rotWithShape="1">
            <a:gsLst>
              <a:gs pos="0">
                <a:srgbClr val="FFC800"/>
              </a:gs>
              <a:gs pos="100000">
                <a:srgbClr val="FF64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57" name="Text Box 30"/>
          <p:cNvSpPr txBox="1">
            <a:spLocks noChangeArrowheads="1"/>
          </p:cNvSpPr>
          <p:nvPr/>
        </p:nvSpPr>
        <p:spPr bwMode="auto">
          <a:xfrm>
            <a:off x="6310313" y="4087813"/>
            <a:ext cx="23653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kumimoji="1" lang="en-US" altLang="ko-KR" sz="1400">
                <a:solidFill>
                  <a:srgbClr val="FFB400"/>
                </a:solidFill>
                <a:latin typeface="Arial Black" pitchFamily="34" charset="0"/>
                <a:ea typeface="굴림" pitchFamily="34" charset="-127"/>
              </a:rPr>
              <a:t>Visual Appealing</a:t>
            </a:r>
          </a:p>
          <a:p>
            <a:pPr latinLnBrk="1"/>
            <a:r>
              <a:rPr kumimoji="1" lang="en-US" altLang="ko-KR" sz="1000">
                <a:solidFill>
                  <a:srgbClr val="9E9E9E"/>
                </a:solidFill>
                <a:ea typeface="굴림" pitchFamily="34" charset="-127"/>
              </a:rPr>
              <a:t>Captivate your viewing audience - PowerPoint Templates &amp; Backgrounds, Sleek Diagram &amp; Charts For Your Presentation</a:t>
            </a:r>
            <a:endParaRPr kumimoji="1" lang="en-US" altLang="ko-KR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73758" name="Text Box 31"/>
          <p:cNvSpPr txBox="1">
            <a:spLocks noChangeArrowheads="1"/>
          </p:cNvSpPr>
          <p:nvPr/>
        </p:nvSpPr>
        <p:spPr bwMode="auto">
          <a:xfrm>
            <a:off x="6310313" y="2227263"/>
            <a:ext cx="23653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kumimoji="1" lang="en-US" altLang="ko-KR" sz="1400">
                <a:solidFill>
                  <a:srgbClr val="00C8FF"/>
                </a:solidFill>
                <a:latin typeface="Arial Black" pitchFamily="34" charset="0"/>
                <a:ea typeface="굴림" pitchFamily="34" charset="-127"/>
              </a:rPr>
              <a:t>Ready to Use</a:t>
            </a:r>
          </a:p>
          <a:p>
            <a:pPr latinLnBrk="1"/>
            <a:r>
              <a:rPr kumimoji="1" lang="en-US" altLang="ko-KR" sz="1000">
                <a:solidFill>
                  <a:srgbClr val="9E9E9E"/>
                </a:solidFill>
                <a:ea typeface="굴림" pitchFamily="34" charset="-127"/>
              </a:rPr>
              <a:t>Immense visual appeal - Premade PowerPoint Templates, Professional quality templates in a couple of clicks away!</a:t>
            </a:r>
          </a:p>
        </p:txBody>
      </p:sp>
      <p:sp>
        <p:nvSpPr>
          <p:cNvPr id="73759" name="Line 32"/>
          <p:cNvSpPr>
            <a:spLocks noChangeShapeType="1"/>
          </p:cNvSpPr>
          <p:nvPr/>
        </p:nvSpPr>
        <p:spPr bwMode="auto">
          <a:xfrm>
            <a:off x="6408738" y="3321050"/>
            <a:ext cx="2339975" cy="0"/>
          </a:xfrm>
          <a:prstGeom prst="line">
            <a:avLst/>
          </a:prstGeom>
          <a:noFill/>
          <a:ln w="15875">
            <a:solidFill>
              <a:srgbClr val="9E9E9E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Line 3"/>
          <p:cNvSpPr>
            <a:spLocks noChangeShapeType="1"/>
          </p:cNvSpPr>
          <p:nvPr/>
        </p:nvSpPr>
        <p:spPr bwMode="gray">
          <a:xfrm flipH="1">
            <a:off x="0" y="6400800"/>
            <a:ext cx="2819400" cy="22860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gray">
          <a:xfrm flipH="1">
            <a:off x="0" y="3962400"/>
            <a:ext cx="609600" cy="266700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05" name="AutoShape 5"/>
          <p:cNvSpPr>
            <a:spLocks noChangeArrowheads="1"/>
          </p:cNvSpPr>
          <p:nvPr/>
        </p:nvSpPr>
        <p:spPr bwMode="gray">
          <a:xfrm>
            <a:off x="1614488" y="3543300"/>
            <a:ext cx="228600" cy="2286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941"/>
                  <a:invGamma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1206" name="AutoShape 6"/>
          <p:cNvSpPr>
            <a:spLocks noChangeArrowheads="1"/>
          </p:cNvSpPr>
          <p:nvPr/>
        </p:nvSpPr>
        <p:spPr bwMode="gray">
          <a:xfrm>
            <a:off x="2438400" y="4267200"/>
            <a:ext cx="228600" cy="2286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1207" name="AutoShape 7"/>
          <p:cNvSpPr>
            <a:spLocks noChangeArrowheads="1"/>
          </p:cNvSpPr>
          <p:nvPr/>
        </p:nvSpPr>
        <p:spPr bwMode="gray">
          <a:xfrm>
            <a:off x="2908300" y="5330825"/>
            <a:ext cx="228600" cy="2286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19216"/>
                  <a:invGamma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gray">
          <a:xfrm flipH="1">
            <a:off x="0" y="3751263"/>
            <a:ext cx="1665288" cy="2878137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gray">
          <a:xfrm flipH="1">
            <a:off x="0" y="5481638"/>
            <a:ext cx="2895600" cy="1147762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gray">
          <a:xfrm flipH="1">
            <a:off x="0" y="2243138"/>
            <a:ext cx="1866900" cy="4386262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gray">
          <a:xfrm flipH="1">
            <a:off x="0" y="3570288"/>
            <a:ext cx="2309813" cy="3059112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gray">
          <a:xfrm flipH="1">
            <a:off x="0" y="4837113"/>
            <a:ext cx="2846388" cy="1792287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gray">
          <a:xfrm flipH="1">
            <a:off x="0" y="5883275"/>
            <a:ext cx="3867150" cy="746125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5374" name="Group 14"/>
          <p:cNvGrpSpPr>
            <a:grpSpLocks/>
          </p:cNvGrpSpPr>
          <p:nvPr/>
        </p:nvGrpSpPr>
        <p:grpSpPr bwMode="auto">
          <a:xfrm>
            <a:off x="0" y="4495800"/>
            <a:ext cx="2514600" cy="2362200"/>
            <a:chOff x="0" y="2654"/>
            <a:chExt cx="1592" cy="1522"/>
          </a:xfrm>
        </p:grpSpPr>
        <p:sp>
          <p:nvSpPr>
            <p:cNvPr id="15389" name="Arc 15"/>
            <p:cNvSpPr>
              <a:spLocks/>
            </p:cNvSpPr>
            <p:nvPr/>
          </p:nvSpPr>
          <p:spPr bwMode="gray">
            <a:xfrm>
              <a:off x="0" y="2733"/>
              <a:ext cx="1440" cy="144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080808">
                <a:alpha val="50195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90" name="Line 16"/>
            <p:cNvSpPr>
              <a:spLocks noChangeShapeType="1"/>
            </p:cNvSpPr>
            <p:nvPr/>
          </p:nvSpPr>
          <p:spPr bwMode="gray">
            <a:xfrm flipH="1">
              <a:off x="0" y="2654"/>
              <a:ext cx="1592" cy="1522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91" name="Arc 17"/>
            <p:cNvSpPr>
              <a:spLocks/>
            </p:cNvSpPr>
            <p:nvPr/>
          </p:nvSpPr>
          <p:spPr bwMode="gray">
            <a:xfrm>
              <a:off x="0" y="2796"/>
              <a:ext cx="1382" cy="13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948948"/>
                </a:gs>
                <a:gs pos="100000">
                  <a:srgbClr val="CBBC63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92" name="Arc 18"/>
            <p:cNvSpPr>
              <a:spLocks/>
            </p:cNvSpPr>
            <p:nvPr/>
          </p:nvSpPr>
          <p:spPr bwMode="gray">
            <a:xfrm>
              <a:off x="14" y="2817"/>
              <a:ext cx="1347" cy="134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CBBC63">
                    <a:alpha val="0"/>
                  </a:srgbClr>
                </a:gs>
                <a:gs pos="100000">
                  <a:srgbClr val="DED49C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219" name="Text Box 19"/>
            <p:cNvSpPr txBox="1">
              <a:spLocks noChangeArrowheads="1"/>
            </p:cNvSpPr>
            <p:nvPr/>
          </p:nvSpPr>
          <p:spPr bwMode="gray">
            <a:xfrm>
              <a:off x="46" y="3373"/>
              <a:ext cx="1036" cy="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zh-CN" sz="2000">
                  <a:solidFill>
                    <a:srgbClr val="080808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</a:rPr>
                <a:t>Company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n-US" altLang="zh-CN" sz="2000">
                  <a:solidFill>
                    <a:srgbClr val="080808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Verdana" pitchFamily="34" charset="0"/>
                </a:rPr>
                <a:t>LOGO</a:t>
              </a:r>
            </a:p>
          </p:txBody>
        </p:sp>
      </p:grpSp>
      <p:sp>
        <p:nvSpPr>
          <p:cNvPr id="15375" name="Text Box 20"/>
          <p:cNvSpPr txBox="1">
            <a:spLocks noChangeArrowheads="1"/>
          </p:cNvSpPr>
          <p:nvPr/>
        </p:nvSpPr>
        <p:spPr bwMode="black">
          <a:xfrm>
            <a:off x="2368550" y="1371600"/>
            <a:ext cx="1474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EFEFE"/>
                </a:solidFill>
                <a:latin typeface="Verdana" pitchFamily="34" charset="0"/>
              </a:rPr>
              <a:t>2007. 01</a:t>
            </a:r>
          </a:p>
        </p:txBody>
      </p:sp>
      <p:sp>
        <p:nvSpPr>
          <p:cNvPr id="51221" name="Text Box 21"/>
          <p:cNvSpPr txBox="1">
            <a:spLocks noChangeArrowheads="1"/>
          </p:cNvSpPr>
          <p:nvPr/>
        </p:nvSpPr>
        <p:spPr bwMode="black">
          <a:xfrm>
            <a:off x="2908300" y="2743200"/>
            <a:ext cx="189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1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2006 ~ 2005</a:t>
            </a:r>
          </a:p>
        </p:txBody>
      </p:sp>
      <p:sp>
        <p:nvSpPr>
          <p:cNvPr id="51222" name="Text Box 22"/>
          <p:cNvSpPr txBox="1">
            <a:spLocks noChangeArrowheads="1"/>
          </p:cNvSpPr>
          <p:nvPr/>
        </p:nvSpPr>
        <p:spPr bwMode="black">
          <a:xfrm>
            <a:off x="3424238" y="3962400"/>
            <a:ext cx="189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16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2004 ~ 2003</a:t>
            </a:r>
          </a:p>
        </p:txBody>
      </p:sp>
      <p:sp>
        <p:nvSpPr>
          <p:cNvPr id="51223" name="Text Box 23"/>
          <p:cNvSpPr txBox="1">
            <a:spLocks noChangeArrowheads="1"/>
          </p:cNvSpPr>
          <p:nvPr/>
        </p:nvSpPr>
        <p:spPr bwMode="black">
          <a:xfrm>
            <a:off x="4479925" y="5105400"/>
            <a:ext cx="189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16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2002 ~ 2000</a:t>
            </a:r>
          </a:p>
        </p:txBody>
      </p:sp>
      <p:sp>
        <p:nvSpPr>
          <p:cNvPr id="51224" name="AutoShape 24"/>
          <p:cNvSpPr>
            <a:spLocks noChangeArrowheads="1"/>
          </p:cNvSpPr>
          <p:nvPr/>
        </p:nvSpPr>
        <p:spPr bwMode="gray">
          <a:xfrm>
            <a:off x="3825875" y="5492750"/>
            <a:ext cx="657225" cy="65722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50980"/>
                  <a:invGamma/>
                </a:schemeClr>
              </a:gs>
            </a:gsLst>
            <a:lin ang="5400000" scaled="1"/>
          </a:gradFill>
          <a:ln w="9525">
            <a:solidFill>
              <a:srgbClr val="FEFFFF"/>
            </a:solidFill>
            <a:round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5380" name="Text Box 28"/>
          <p:cNvSpPr txBox="1">
            <a:spLocks noChangeArrowheads="1"/>
          </p:cNvSpPr>
          <p:nvPr/>
        </p:nvSpPr>
        <p:spPr bwMode="black">
          <a:xfrm>
            <a:off x="2774950" y="1685925"/>
            <a:ext cx="3989388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/>
              <a:t>ThemeGallery is a Design Digital Content &amp; Contents mall developed by Guild Design Inc.</a:t>
            </a:r>
          </a:p>
        </p:txBody>
      </p:sp>
      <p:sp>
        <p:nvSpPr>
          <p:cNvPr id="15381" name="Text Box 32"/>
          <p:cNvSpPr txBox="1">
            <a:spLocks noChangeArrowheads="1"/>
          </p:cNvSpPr>
          <p:nvPr/>
        </p:nvSpPr>
        <p:spPr bwMode="black">
          <a:xfrm>
            <a:off x="3411538" y="3046413"/>
            <a:ext cx="3989387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/>
              <a:t>ThemeGallery is a Design Digital Content &amp; Contents mall developed by Guild Design Inc.</a:t>
            </a:r>
          </a:p>
        </p:txBody>
      </p:sp>
      <p:sp>
        <p:nvSpPr>
          <p:cNvPr id="15382" name="Text Box 36"/>
          <p:cNvSpPr txBox="1">
            <a:spLocks noChangeArrowheads="1"/>
          </p:cNvSpPr>
          <p:nvPr/>
        </p:nvSpPr>
        <p:spPr bwMode="black">
          <a:xfrm>
            <a:off x="3995738" y="4268788"/>
            <a:ext cx="3989387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/>
              <a:t>ThemeGallery is a Design Digital Content &amp; Contents mall developed by Guild Design Inc.</a:t>
            </a:r>
          </a:p>
        </p:txBody>
      </p:sp>
      <p:sp>
        <p:nvSpPr>
          <p:cNvPr id="15383" name="Text Box 40"/>
          <p:cNvSpPr txBox="1">
            <a:spLocks noChangeArrowheads="1"/>
          </p:cNvSpPr>
          <p:nvPr/>
        </p:nvSpPr>
        <p:spPr bwMode="black">
          <a:xfrm>
            <a:off x="4648200" y="5413375"/>
            <a:ext cx="3989388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1400"/>
              <a:t>ThemeGallery is a Design Digital Content &amp; Contents mall developed by Guild Design Inc.</a:t>
            </a:r>
          </a:p>
        </p:txBody>
      </p:sp>
      <p:sp>
        <p:nvSpPr>
          <p:cNvPr id="51241" name="AutoShape 41"/>
          <p:cNvSpPr>
            <a:spLocks noChangeArrowheads="1"/>
          </p:cNvSpPr>
          <p:nvPr/>
        </p:nvSpPr>
        <p:spPr bwMode="gray">
          <a:xfrm>
            <a:off x="1695450" y="1706563"/>
            <a:ext cx="657225" cy="65722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tint val="20000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rgbClr val="FEFFFF"/>
            </a:solidFill>
            <a:round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1242" name="AutoShape 42"/>
          <p:cNvSpPr>
            <a:spLocks noChangeArrowheads="1"/>
          </p:cNvSpPr>
          <p:nvPr/>
        </p:nvSpPr>
        <p:spPr bwMode="gray">
          <a:xfrm>
            <a:off x="2181225" y="3071813"/>
            <a:ext cx="657225" cy="65722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28627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FEFFFF"/>
            </a:solidFill>
            <a:round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1243" name="AutoShape 43"/>
          <p:cNvSpPr>
            <a:spLocks noChangeArrowheads="1"/>
          </p:cNvSpPr>
          <p:nvPr/>
        </p:nvSpPr>
        <p:spPr bwMode="gray">
          <a:xfrm>
            <a:off x="2776538" y="4383088"/>
            <a:ext cx="657225" cy="65722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9216"/>
                  <a:invGamma/>
                </a:schemeClr>
              </a:gs>
            </a:gsLst>
            <a:lin ang="5400000" scaled="1"/>
          </a:gradFill>
          <a:ln w="9525">
            <a:solidFill>
              <a:srgbClr val="FEFFFF"/>
            </a:solidFill>
            <a:round/>
            <a:headEnd/>
            <a:tailEnd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1244" name="AutoShape 44"/>
          <p:cNvSpPr>
            <a:spLocks noChangeArrowheads="1"/>
          </p:cNvSpPr>
          <p:nvPr/>
        </p:nvSpPr>
        <p:spPr bwMode="gray">
          <a:xfrm>
            <a:off x="534988" y="3732213"/>
            <a:ext cx="228600" cy="2286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941"/>
                  <a:invGamma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1245" name="AutoShape 45"/>
          <p:cNvSpPr>
            <a:spLocks noChangeArrowheads="1"/>
          </p:cNvSpPr>
          <p:nvPr/>
        </p:nvSpPr>
        <p:spPr bwMode="gray">
          <a:xfrm>
            <a:off x="2843213" y="6299200"/>
            <a:ext cx="228600" cy="2286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19216"/>
                  <a:invGamma/>
                </a:schemeClr>
              </a:gs>
            </a:gsLst>
            <a:lin ang="5400000" scaled="1"/>
          </a:gra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175" y="2520950"/>
            <a:ext cx="9140825" cy="43386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AF907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 rot="10800000">
            <a:off x="247650" y="2611438"/>
            <a:ext cx="8516938" cy="85185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1600 w 21600"/>
              <a:gd name="T13" fmla="*/ 10800 h 21600"/>
              <a:gd name="T14" fmla="*/ 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920" y="10800"/>
                </a:moveTo>
                <a:cubicBezTo>
                  <a:pt x="10920" y="10866"/>
                  <a:pt x="10866" y="10920"/>
                  <a:pt x="10800" y="10920"/>
                </a:cubicBezTo>
                <a:cubicBezTo>
                  <a:pt x="10733" y="10920"/>
                  <a:pt x="10680" y="10866"/>
                  <a:pt x="10680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89" name="Arc 5"/>
          <p:cNvSpPr>
            <a:spLocks/>
          </p:cNvSpPr>
          <p:nvPr/>
        </p:nvSpPr>
        <p:spPr bwMode="auto">
          <a:xfrm>
            <a:off x="1276350" y="3616325"/>
            <a:ext cx="6486525" cy="3262313"/>
          </a:xfrm>
          <a:custGeom>
            <a:avLst/>
            <a:gdLst>
              <a:gd name="T0" fmla="*/ 0 w 43200"/>
              <a:gd name="T1" fmla="*/ 2147483647 h 21727"/>
              <a:gd name="T2" fmla="*/ 2147483647 w 43200"/>
              <a:gd name="T3" fmla="*/ 2147483647 h 21727"/>
              <a:gd name="T4" fmla="*/ 2147483647 w 43200"/>
              <a:gd name="T5" fmla="*/ 2147483647 h 21727"/>
              <a:gd name="T6" fmla="*/ 0 60000 65536"/>
              <a:gd name="T7" fmla="*/ 0 60000 65536"/>
              <a:gd name="T8" fmla="*/ 0 60000 65536"/>
              <a:gd name="T9" fmla="*/ 0 w 43200"/>
              <a:gd name="T10" fmla="*/ 0 h 21727"/>
              <a:gd name="T11" fmla="*/ 43200 w 43200"/>
              <a:gd name="T12" fmla="*/ 21727 h 217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1727" fill="none" extrusionOk="0">
                <a:moveTo>
                  <a:pt x="0" y="21726"/>
                </a:moveTo>
                <a:cubicBezTo>
                  <a:pt x="0" y="21684"/>
                  <a:pt x="0" y="21642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1727" stroke="0" extrusionOk="0">
                <a:moveTo>
                  <a:pt x="0" y="21726"/>
                </a:moveTo>
                <a:cubicBezTo>
                  <a:pt x="0" y="21684"/>
                  <a:pt x="0" y="21642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C0C0C0"/>
              </a:gs>
              <a:gs pos="100000">
                <a:srgbClr val="FFFFFF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4486275" y="3024188"/>
            <a:ext cx="0" cy="3829050"/>
          </a:xfrm>
          <a:prstGeom prst="line">
            <a:avLst/>
          </a:prstGeom>
          <a:noFill/>
          <a:ln w="9525">
            <a:solidFill>
              <a:srgbClr val="99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rot="900000" flipH="1">
            <a:off x="4984750" y="3181350"/>
            <a:ext cx="138113" cy="3827463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 rot="900000" flipH="1">
            <a:off x="4933950" y="3570288"/>
            <a:ext cx="1270000" cy="3578225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rot="1800000" flipH="1">
            <a:off x="5665788" y="2619375"/>
            <a:ext cx="1995487" cy="509270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4" name="Oval 10"/>
          <p:cNvSpPr>
            <a:spLocks noChangeArrowheads="1"/>
          </p:cNvSpPr>
          <p:nvPr/>
        </p:nvSpPr>
        <p:spPr bwMode="auto">
          <a:xfrm>
            <a:off x="7277100" y="3829050"/>
            <a:ext cx="1008063" cy="1009650"/>
          </a:xfrm>
          <a:prstGeom prst="ellipse">
            <a:avLst/>
          </a:prstGeom>
          <a:gradFill rotWithShape="0">
            <a:gsLst>
              <a:gs pos="0">
                <a:srgbClr val="FF0066"/>
              </a:gs>
              <a:gs pos="100000">
                <a:srgbClr val="5C0025"/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algn="ctr" latinLnBrk="1"/>
            <a:r>
              <a:rPr kumimoji="1" lang="en-US" altLang="ko-KR" sz="1600" b="1">
                <a:solidFill>
                  <a:srgbClr val="FFFFFF"/>
                </a:solidFill>
                <a:ea typeface="굴림" pitchFamily="34" charset="-127"/>
              </a:rPr>
              <a:t>KMS</a:t>
            </a:r>
          </a:p>
        </p:txBody>
      </p:sp>
      <p:sp>
        <p:nvSpPr>
          <p:cNvPr id="16395" name="Oval 11"/>
          <p:cNvSpPr>
            <a:spLocks noChangeArrowheads="1"/>
          </p:cNvSpPr>
          <p:nvPr/>
        </p:nvSpPr>
        <p:spPr bwMode="auto">
          <a:xfrm>
            <a:off x="6372225" y="2897188"/>
            <a:ext cx="1011238" cy="1011237"/>
          </a:xfrm>
          <a:prstGeom prst="ellipse">
            <a:avLst/>
          </a:prstGeom>
          <a:gradFill rotWithShape="0">
            <a:gsLst>
              <a:gs pos="0">
                <a:srgbClr val="FF0066"/>
              </a:gs>
              <a:gs pos="100000">
                <a:srgbClr val="5C0025"/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algn="ctr" latinLnBrk="1"/>
            <a:r>
              <a:rPr kumimoji="1" lang="en-US" altLang="ko-KR" sz="1600" b="1">
                <a:solidFill>
                  <a:srgbClr val="FFFFFF"/>
                </a:solidFill>
                <a:ea typeface="굴림" pitchFamily="34" charset="-127"/>
              </a:rPr>
              <a:t>EIS</a:t>
            </a:r>
          </a:p>
        </p:txBody>
      </p:sp>
      <p:sp>
        <p:nvSpPr>
          <p:cNvPr id="16396" name="Oval 12"/>
          <p:cNvSpPr>
            <a:spLocks noChangeArrowheads="1"/>
          </p:cNvSpPr>
          <p:nvPr/>
        </p:nvSpPr>
        <p:spPr bwMode="auto">
          <a:xfrm>
            <a:off x="5157788" y="2371725"/>
            <a:ext cx="1008062" cy="1008063"/>
          </a:xfrm>
          <a:prstGeom prst="ellipse">
            <a:avLst/>
          </a:prstGeom>
          <a:gradFill rotWithShape="0">
            <a:gsLst>
              <a:gs pos="0">
                <a:srgbClr val="FF0066"/>
              </a:gs>
              <a:gs pos="100000">
                <a:srgbClr val="5C0025"/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algn="ctr" latinLnBrk="1"/>
            <a:r>
              <a:rPr kumimoji="1" lang="en-US" altLang="ko-KR" sz="1600" b="1">
                <a:solidFill>
                  <a:srgbClr val="FFFFFF"/>
                </a:solidFill>
                <a:ea typeface="굴림" pitchFamily="34" charset="-127"/>
              </a:rPr>
              <a:t>EDMS</a:t>
            </a: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H="1">
            <a:off x="4481513" y="1441450"/>
            <a:ext cx="0" cy="5359400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rot="-900000">
            <a:off x="3786188" y="3127375"/>
            <a:ext cx="147637" cy="3830638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rot="-900000">
            <a:off x="2603500" y="3516313"/>
            <a:ext cx="1387475" cy="3578225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rot="-1800000">
            <a:off x="2070100" y="3952875"/>
            <a:ext cx="1597025" cy="3578225"/>
          </a:xfrm>
          <a:prstGeom prst="line">
            <a:avLst/>
          </a:prstGeom>
          <a:noFill/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1" name="Oval 17"/>
          <p:cNvSpPr>
            <a:spLocks noChangeArrowheads="1"/>
          </p:cNvSpPr>
          <p:nvPr/>
        </p:nvSpPr>
        <p:spPr bwMode="auto">
          <a:xfrm>
            <a:off x="477838" y="3981450"/>
            <a:ext cx="1008062" cy="1008063"/>
          </a:xfrm>
          <a:prstGeom prst="ellipse">
            <a:avLst/>
          </a:prstGeom>
          <a:gradFill rotWithShape="0">
            <a:gsLst>
              <a:gs pos="0">
                <a:srgbClr val="99CCFF"/>
              </a:gs>
              <a:gs pos="100000">
                <a:srgbClr val="374A5C"/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algn="ctr" latinLnBrk="1"/>
            <a:r>
              <a:rPr kumimoji="1" lang="en-US" altLang="ko-KR" sz="1600" b="1">
                <a:solidFill>
                  <a:srgbClr val="FFFFFF"/>
                </a:solidFill>
                <a:ea typeface="굴림" pitchFamily="34" charset="-127"/>
              </a:rPr>
              <a:t>SCM</a:t>
            </a:r>
          </a:p>
        </p:txBody>
      </p:sp>
      <p:sp>
        <p:nvSpPr>
          <p:cNvPr id="16402" name="Oval 18"/>
          <p:cNvSpPr>
            <a:spLocks noChangeArrowheads="1"/>
          </p:cNvSpPr>
          <p:nvPr/>
        </p:nvSpPr>
        <p:spPr bwMode="auto">
          <a:xfrm>
            <a:off x="1457325" y="2970213"/>
            <a:ext cx="1008063" cy="1011237"/>
          </a:xfrm>
          <a:prstGeom prst="ellipse">
            <a:avLst/>
          </a:prstGeom>
          <a:gradFill rotWithShape="0">
            <a:gsLst>
              <a:gs pos="0">
                <a:srgbClr val="99CCFF"/>
              </a:gs>
              <a:gs pos="100000">
                <a:srgbClr val="374A5C"/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algn="ctr" latinLnBrk="1"/>
            <a:r>
              <a:rPr kumimoji="1" lang="en-US" altLang="ko-KR" sz="1600" b="1">
                <a:solidFill>
                  <a:srgbClr val="FFFFFF"/>
                </a:solidFill>
                <a:ea typeface="굴림" pitchFamily="34" charset="-127"/>
              </a:rPr>
              <a:t>CRM</a:t>
            </a:r>
          </a:p>
        </p:txBody>
      </p:sp>
      <p:sp>
        <p:nvSpPr>
          <p:cNvPr id="16403" name="AutoShape 19"/>
          <p:cNvSpPr>
            <a:spLocks noChangeArrowheads="1"/>
          </p:cNvSpPr>
          <p:nvPr/>
        </p:nvSpPr>
        <p:spPr bwMode="auto">
          <a:xfrm rot="10800000">
            <a:off x="1620838" y="3992563"/>
            <a:ext cx="5762625" cy="576103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1600 w 21600"/>
              <a:gd name="T13" fmla="*/ 10800 h 21600"/>
              <a:gd name="T14" fmla="*/ 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920" y="10800"/>
                </a:moveTo>
                <a:cubicBezTo>
                  <a:pt x="10920" y="10866"/>
                  <a:pt x="10866" y="10920"/>
                  <a:pt x="10800" y="10920"/>
                </a:cubicBezTo>
                <a:cubicBezTo>
                  <a:pt x="10733" y="10920"/>
                  <a:pt x="10680" y="10866"/>
                  <a:pt x="10680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B2B2B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4" name="AutoShape 20"/>
          <p:cNvSpPr>
            <a:spLocks noChangeArrowheads="1"/>
          </p:cNvSpPr>
          <p:nvPr/>
        </p:nvSpPr>
        <p:spPr bwMode="auto">
          <a:xfrm rot="10800000">
            <a:off x="2465388" y="4860925"/>
            <a:ext cx="4003675" cy="40036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1600 w 21600"/>
              <a:gd name="T13" fmla="*/ 10800 h 21600"/>
              <a:gd name="T14" fmla="*/ 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920" y="10800"/>
                </a:moveTo>
                <a:cubicBezTo>
                  <a:pt x="10920" y="10866"/>
                  <a:pt x="10866" y="10920"/>
                  <a:pt x="10800" y="10920"/>
                </a:cubicBezTo>
                <a:cubicBezTo>
                  <a:pt x="10733" y="10920"/>
                  <a:pt x="10680" y="10866"/>
                  <a:pt x="10680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C0C0C0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5" name="AutoShape 21"/>
          <p:cNvSpPr>
            <a:spLocks noChangeArrowheads="1"/>
          </p:cNvSpPr>
          <p:nvPr/>
        </p:nvSpPr>
        <p:spPr bwMode="auto">
          <a:xfrm rot="10800000">
            <a:off x="2795588" y="5186363"/>
            <a:ext cx="3370262" cy="33718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1600 w 21600"/>
              <a:gd name="T13" fmla="*/ 10800 h 21600"/>
              <a:gd name="T14" fmla="*/ 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920" y="10800"/>
                </a:moveTo>
                <a:cubicBezTo>
                  <a:pt x="10920" y="10866"/>
                  <a:pt x="10866" y="10920"/>
                  <a:pt x="10800" y="10920"/>
                </a:cubicBezTo>
                <a:cubicBezTo>
                  <a:pt x="10733" y="10920"/>
                  <a:pt x="10680" y="10866"/>
                  <a:pt x="10680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gradFill rotWithShape="0">
            <a:gsLst>
              <a:gs pos="0">
                <a:srgbClr val="872200"/>
              </a:gs>
              <a:gs pos="100000">
                <a:srgbClr val="CC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6" name="Arc 22"/>
          <p:cNvSpPr>
            <a:spLocks/>
          </p:cNvSpPr>
          <p:nvPr/>
        </p:nvSpPr>
        <p:spPr bwMode="auto">
          <a:xfrm>
            <a:off x="4414838" y="1654175"/>
            <a:ext cx="3903662" cy="4632325"/>
          </a:xfrm>
          <a:custGeom>
            <a:avLst/>
            <a:gdLst>
              <a:gd name="T0" fmla="*/ 2147483647 w 18222"/>
              <a:gd name="T1" fmla="*/ 0 h 21599"/>
              <a:gd name="T2" fmla="*/ 2147483647 w 18222"/>
              <a:gd name="T3" fmla="*/ 2147483647 h 21599"/>
              <a:gd name="T4" fmla="*/ 0 w 18222"/>
              <a:gd name="T5" fmla="*/ 2147483647 h 21599"/>
              <a:gd name="T6" fmla="*/ 0 60000 65536"/>
              <a:gd name="T7" fmla="*/ 0 60000 65536"/>
              <a:gd name="T8" fmla="*/ 0 60000 65536"/>
              <a:gd name="T9" fmla="*/ 0 w 18222"/>
              <a:gd name="T10" fmla="*/ 0 h 21599"/>
              <a:gd name="T11" fmla="*/ 18222 w 18222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222" h="21599" fill="none" extrusionOk="0">
                <a:moveTo>
                  <a:pt x="227" y="0"/>
                </a:moveTo>
                <a:cubicBezTo>
                  <a:pt x="7531" y="77"/>
                  <a:pt x="14300" y="3839"/>
                  <a:pt x="18222" y="10000"/>
                </a:cubicBezTo>
              </a:path>
              <a:path w="18222" h="21599" stroke="0" extrusionOk="0">
                <a:moveTo>
                  <a:pt x="227" y="0"/>
                </a:moveTo>
                <a:cubicBezTo>
                  <a:pt x="7531" y="77"/>
                  <a:pt x="14300" y="3839"/>
                  <a:pt x="18222" y="10000"/>
                </a:cubicBezTo>
                <a:lnTo>
                  <a:pt x="0" y="21599"/>
                </a:lnTo>
                <a:close/>
              </a:path>
            </a:pathLst>
          </a:custGeom>
          <a:noFill/>
          <a:ln w="28575">
            <a:solidFill>
              <a:srgbClr val="CC3300"/>
            </a:solidFill>
            <a:prstDash val="sysDot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7" name="WordArt 23"/>
          <p:cNvSpPr>
            <a:spLocks noChangeArrowheads="1" noChangeShapeType="1" noTextEdit="1"/>
          </p:cNvSpPr>
          <p:nvPr/>
        </p:nvSpPr>
        <p:spPr bwMode="auto">
          <a:xfrm rot="1800000">
            <a:off x="3432175" y="1851025"/>
            <a:ext cx="5257800" cy="33813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3441276"/>
              </a:avLst>
            </a:prstTxWarp>
          </a:bodyPr>
          <a:lstStyle/>
          <a:p>
            <a:pPr algn="ctr"/>
            <a:r>
              <a:rPr lang="en-US" altLang="zh-CN" sz="1000" kern="10">
                <a:ln w="9525">
                  <a:noFill/>
                  <a:round/>
                  <a:headEnd/>
                  <a:tailEnd/>
                </a:ln>
                <a:solidFill>
                  <a:srgbClr val="CA0026"/>
                </a:solidFill>
                <a:latin typeface="돋움"/>
                <a:ea typeface="돋움"/>
              </a:rPr>
              <a:t>Non-formal Information</a:t>
            </a:r>
            <a:endParaRPr lang="zh-CN" altLang="en-US" sz="1000" kern="10">
              <a:ln w="9525">
                <a:noFill/>
                <a:round/>
                <a:headEnd/>
                <a:tailEnd/>
              </a:ln>
              <a:solidFill>
                <a:srgbClr val="CA0026"/>
              </a:solidFill>
              <a:latin typeface="돋움"/>
              <a:ea typeface="돋움"/>
            </a:endParaRPr>
          </a:p>
        </p:txBody>
      </p:sp>
      <p:sp>
        <p:nvSpPr>
          <p:cNvPr id="16408" name="WordArt 24"/>
          <p:cNvSpPr>
            <a:spLocks noChangeArrowheads="1" noChangeShapeType="1" noTextEdit="1"/>
          </p:cNvSpPr>
          <p:nvPr/>
        </p:nvSpPr>
        <p:spPr bwMode="auto">
          <a:xfrm>
            <a:off x="2081213" y="4429125"/>
            <a:ext cx="4806950" cy="510381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616356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solidFill>
                  <a:srgbClr val="969696"/>
                </a:solidFill>
                <a:latin typeface="Arial Black"/>
              </a:rPr>
              <a:t>Enterprise Knowledge/Information Portal</a:t>
            </a:r>
            <a:endParaRPr lang="zh-CN" altLang="en-US" sz="3600" kern="10">
              <a:ln w="9525">
                <a:noFill/>
                <a:round/>
                <a:headEnd/>
                <a:tailEnd/>
              </a:ln>
              <a:solidFill>
                <a:srgbClr val="969696"/>
              </a:solidFill>
              <a:latin typeface="Arial Black"/>
            </a:endParaRPr>
          </a:p>
        </p:txBody>
      </p:sp>
      <p:sp>
        <p:nvSpPr>
          <p:cNvPr id="16409" name="WordArt 25"/>
          <p:cNvSpPr>
            <a:spLocks noChangeArrowheads="1" noChangeShapeType="1" noTextEdit="1"/>
          </p:cNvSpPr>
          <p:nvPr/>
        </p:nvSpPr>
        <p:spPr bwMode="auto">
          <a:xfrm>
            <a:off x="3121025" y="5973763"/>
            <a:ext cx="2786063" cy="311308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3532540"/>
              </a:avLst>
            </a:prstTxWarp>
          </a:bodyPr>
          <a:lstStyle/>
          <a:p>
            <a:pPr algn="ctr"/>
            <a:r>
              <a:rPr lang="en-US" altLang="zh-CN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9933"/>
                    </a:gs>
                    <a:gs pos="100000">
                      <a:srgbClr val="5D0011"/>
                    </a:gs>
                  </a:gsLst>
                  <a:lin ang="2700000" scaled="1"/>
                </a:gradFill>
                <a:effectLst>
                  <a:outerShdw dist="45791" dir="3378596" algn="ctr" rotWithShape="0">
                    <a:schemeClr val="tx1">
                      <a:alpha val="50000"/>
                    </a:schemeClr>
                  </a:outerShdw>
                </a:effectLst>
                <a:latin typeface="Arial Black"/>
              </a:rPr>
              <a:t>EKP-EIP</a:t>
            </a:r>
            <a:endParaRPr lang="zh-CN" altLang="en-US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9933"/>
                  </a:gs>
                  <a:gs pos="100000">
                    <a:srgbClr val="5D0011"/>
                  </a:gs>
                </a:gsLst>
                <a:lin ang="2700000" scaled="1"/>
              </a:gradFill>
              <a:effectLst>
                <a:outerShdw dist="45791" dir="3378596" algn="ctr" rotWithShape="0">
                  <a:schemeClr val="tx1">
                    <a:alpha val="5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6411" name="Oval 27"/>
          <p:cNvSpPr>
            <a:spLocks noChangeArrowheads="1"/>
          </p:cNvSpPr>
          <p:nvPr/>
        </p:nvSpPr>
        <p:spPr bwMode="auto">
          <a:xfrm>
            <a:off x="3971925" y="2016125"/>
            <a:ext cx="1008063" cy="1008063"/>
          </a:xfrm>
          <a:prstGeom prst="ellipse">
            <a:avLst/>
          </a:prstGeom>
          <a:gradFill rotWithShape="0">
            <a:gsLst>
              <a:gs pos="0">
                <a:srgbClr val="FF0066"/>
              </a:gs>
              <a:gs pos="100000">
                <a:srgbClr val="5C0025"/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algn="ctr" latinLnBrk="1"/>
            <a:r>
              <a:rPr kumimoji="1" lang="en-US" altLang="ko-KR" sz="1600" b="1">
                <a:solidFill>
                  <a:srgbClr val="FFFFFF"/>
                </a:solidFill>
                <a:ea typeface="굴림" pitchFamily="34" charset="-127"/>
              </a:rPr>
              <a:t>GW</a:t>
            </a:r>
          </a:p>
        </p:txBody>
      </p:sp>
      <p:sp>
        <p:nvSpPr>
          <p:cNvPr id="16412" name="Oval 28"/>
          <p:cNvSpPr>
            <a:spLocks noChangeArrowheads="1"/>
          </p:cNvSpPr>
          <p:nvPr/>
        </p:nvSpPr>
        <p:spPr bwMode="auto">
          <a:xfrm>
            <a:off x="2625725" y="2319338"/>
            <a:ext cx="1008063" cy="1011237"/>
          </a:xfrm>
          <a:prstGeom prst="ellipse">
            <a:avLst/>
          </a:prstGeom>
          <a:gradFill rotWithShape="0">
            <a:gsLst>
              <a:gs pos="0">
                <a:srgbClr val="99CCFF"/>
              </a:gs>
              <a:gs pos="100000">
                <a:srgbClr val="374A5C"/>
              </a:gs>
            </a:gsLst>
            <a:path path="rect">
              <a:fillToRect r="100000" b="100000"/>
            </a:path>
          </a:gradFill>
          <a:ln w="38100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algn="ctr" latinLnBrk="1"/>
            <a:r>
              <a:rPr kumimoji="1" lang="en-US" altLang="ko-KR" sz="1600" b="1">
                <a:solidFill>
                  <a:srgbClr val="FFFFFF"/>
                </a:solidFill>
                <a:ea typeface="굴림" pitchFamily="34" charset="-127"/>
              </a:rPr>
              <a:t>ERP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3" name="Rectangle 1722"/>
          <p:cNvSpPr>
            <a:spLocks noChangeArrowheads="1"/>
          </p:cNvSpPr>
          <p:nvPr/>
        </p:nvSpPr>
        <p:spPr bwMode="auto">
          <a:xfrm>
            <a:off x="1477963" y="5157788"/>
            <a:ext cx="6407150" cy="1366837"/>
          </a:xfrm>
          <a:prstGeom prst="rect">
            <a:avLst/>
          </a:prstGeom>
          <a:solidFill>
            <a:schemeClr val="accent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34" name="AutoShape 1787"/>
          <p:cNvSpPr>
            <a:spLocks noChangeArrowheads="1"/>
          </p:cNvSpPr>
          <p:nvPr/>
        </p:nvSpPr>
        <p:spPr bwMode="auto">
          <a:xfrm>
            <a:off x="3625850" y="5795963"/>
            <a:ext cx="854075" cy="2159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35" name="AutoShape 1788"/>
          <p:cNvSpPr>
            <a:spLocks noChangeArrowheads="1"/>
          </p:cNvSpPr>
          <p:nvPr/>
        </p:nvSpPr>
        <p:spPr bwMode="auto">
          <a:xfrm>
            <a:off x="5405438" y="5805488"/>
            <a:ext cx="863600" cy="215900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36" name="AutoShape 1789"/>
          <p:cNvSpPr>
            <a:spLocks noChangeArrowheads="1"/>
          </p:cNvSpPr>
          <p:nvPr/>
        </p:nvSpPr>
        <p:spPr bwMode="auto">
          <a:xfrm>
            <a:off x="6780213" y="5805488"/>
            <a:ext cx="1079500" cy="2159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37" name="AutoShape 1786"/>
          <p:cNvSpPr>
            <a:spLocks noChangeArrowheads="1"/>
          </p:cNvSpPr>
          <p:nvPr/>
        </p:nvSpPr>
        <p:spPr bwMode="auto">
          <a:xfrm>
            <a:off x="1798638" y="5805488"/>
            <a:ext cx="757237" cy="2159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38" name="AutoShape 1776"/>
          <p:cNvSpPr>
            <a:spLocks noChangeArrowheads="1"/>
          </p:cNvSpPr>
          <p:nvPr/>
        </p:nvSpPr>
        <p:spPr bwMode="auto">
          <a:xfrm>
            <a:off x="6497638" y="1763713"/>
            <a:ext cx="1873250" cy="2519362"/>
          </a:xfrm>
          <a:prstGeom prst="roundRect">
            <a:avLst>
              <a:gd name="adj" fmla="val 9574"/>
            </a:avLst>
          </a:prstGeom>
          <a:solidFill>
            <a:srgbClr val="969696"/>
          </a:solidFill>
          <a:ln w="15875" cap="rnd" algn="ctr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39" name="AutoShape 1775"/>
          <p:cNvSpPr>
            <a:spLocks noChangeArrowheads="1"/>
          </p:cNvSpPr>
          <p:nvPr/>
        </p:nvSpPr>
        <p:spPr bwMode="auto">
          <a:xfrm>
            <a:off x="6469063" y="1728788"/>
            <a:ext cx="1873250" cy="2519362"/>
          </a:xfrm>
          <a:prstGeom prst="roundRect">
            <a:avLst>
              <a:gd name="adj" fmla="val 9574"/>
            </a:avLst>
          </a:prstGeom>
          <a:solidFill>
            <a:srgbClr val="C0C0C0"/>
          </a:solidFill>
          <a:ln w="15875" cap="rnd" algn="ctr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40" name="AutoShape 1774"/>
          <p:cNvSpPr>
            <a:spLocks noChangeArrowheads="1"/>
          </p:cNvSpPr>
          <p:nvPr/>
        </p:nvSpPr>
        <p:spPr bwMode="auto">
          <a:xfrm>
            <a:off x="6443663" y="1700213"/>
            <a:ext cx="1873250" cy="2519362"/>
          </a:xfrm>
          <a:prstGeom prst="roundRect">
            <a:avLst>
              <a:gd name="adj" fmla="val 9574"/>
            </a:avLst>
          </a:prstGeom>
          <a:solidFill>
            <a:schemeClr val="bg1"/>
          </a:solidFill>
          <a:ln w="15875" cap="rnd" algn="ctr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graphicFrame>
        <p:nvGraphicFramePr>
          <p:cNvPr id="30732" name="Object 12"/>
          <p:cNvGraphicFramePr>
            <a:graphicFrameLocks noGrp="1" noChangeAspect="1"/>
          </p:cNvGraphicFramePr>
          <p:nvPr>
            <p:ph/>
          </p:nvPr>
        </p:nvGraphicFramePr>
        <p:xfrm>
          <a:off x="1308100" y="1227138"/>
          <a:ext cx="49657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2" r:id="rId3" imgW="4968671" imgH="4066384" progId="Excel.Sheet.8">
                  <p:embed/>
                </p:oleObj>
              </mc:Choice>
              <mc:Fallback>
                <p:oleObj r:id="rId3" imgW="4968671" imgH="4066384" progId="Excel.Sheet.8">
                  <p:embed/>
                  <p:pic>
                    <p:nvPicPr>
                      <p:cNvPr id="0" name="Picture 1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100" y="1227138"/>
                        <a:ext cx="4965700" cy="406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1" name="Line 1557"/>
          <p:cNvSpPr>
            <a:spLocks noChangeShapeType="1"/>
          </p:cNvSpPr>
          <p:nvPr/>
        </p:nvSpPr>
        <p:spPr bwMode="auto">
          <a:xfrm>
            <a:off x="1458913" y="60420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2" name="Line 1558"/>
          <p:cNvSpPr>
            <a:spLocks noChangeShapeType="1"/>
          </p:cNvSpPr>
          <p:nvPr/>
        </p:nvSpPr>
        <p:spPr bwMode="auto">
          <a:xfrm>
            <a:off x="1458913" y="60420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3" name="Line 1561"/>
          <p:cNvSpPr>
            <a:spLocks noChangeShapeType="1"/>
          </p:cNvSpPr>
          <p:nvPr/>
        </p:nvSpPr>
        <p:spPr bwMode="auto">
          <a:xfrm>
            <a:off x="1246188" y="62039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4" name="Line 1562"/>
          <p:cNvSpPr>
            <a:spLocks noChangeShapeType="1"/>
          </p:cNvSpPr>
          <p:nvPr/>
        </p:nvSpPr>
        <p:spPr bwMode="auto">
          <a:xfrm>
            <a:off x="1246188" y="62039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5" name="Line 1565"/>
          <p:cNvSpPr>
            <a:spLocks noChangeShapeType="1"/>
          </p:cNvSpPr>
          <p:nvPr/>
        </p:nvSpPr>
        <p:spPr bwMode="auto">
          <a:xfrm>
            <a:off x="1233488" y="6118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6" name="Line 1566"/>
          <p:cNvSpPr>
            <a:spLocks noChangeShapeType="1"/>
          </p:cNvSpPr>
          <p:nvPr/>
        </p:nvSpPr>
        <p:spPr bwMode="auto">
          <a:xfrm>
            <a:off x="1233488" y="6118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7" name="Line 1568"/>
          <p:cNvSpPr>
            <a:spLocks noChangeShapeType="1"/>
          </p:cNvSpPr>
          <p:nvPr/>
        </p:nvSpPr>
        <p:spPr bwMode="auto">
          <a:xfrm>
            <a:off x="1223963" y="60515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8" name="Line 1569"/>
          <p:cNvSpPr>
            <a:spLocks noChangeShapeType="1"/>
          </p:cNvSpPr>
          <p:nvPr/>
        </p:nvSpPr>
        <p:spPr bwMode="auto">
          <a:xfrm>
            <a:off x="1223963" y="60515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9" name="Line 1571"/>
          <p:cNvSpPr>
            <a:spLocks noChangeShapeType="1"/>
          </p:cNvSpPr>
          <p:nvPr/>
        </p:nvSpPr>
        <p:spPr bwMode="auto">
          <a:xfrm>
            <a:off x="1243013" y="60515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0" name="Line 1572"/>
          <p:cNvSpPr>
            <a:spLocks noChangeShapeType="1"/>
          </p:cNvSpPr>
          <p:nvPr/>
        </p:nvSpPr>
        <p:spPr bwMode="auto">
          <a:xfrm>
            <a:off x="1243013" y="60515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1" name="Line 1574"/>
          <p:cNvSpPr>
            <a:spLocks noChangeShapeType="1"/>
          </p:cNvSpPr>
          <p:nvPr/>
        </p:nvSpPr>
        <p:spPr bwMode="auto">
          <a:xfrm>
            <a:off x="1233488" y="60579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2" name="Line 1575"/>
          <p:cNvSpPr>
            <a:spLocks noChangeShapeType="1"/>
          </p:cNvSpPr>
          <p:nvPr/>
        </p:nvSpPr>
        <p:spPr bwMode="auto">
          <a:xfrm>
            <a:off x="1233488" y="60579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3" name="Line 1598"/>
          <p:cNvSpPr>
            <a:spLocks noChangeShapeType="1"/>
          </p:cNvSpPr>
          <p:nvPr/>
        </p:nvSpPr>
        <p:spPr bwMode="auto">
          <a:xfrm>
            <a:off x="4414838" y="627697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4" name="Line 1599"/>
          <p:cNvSpPr>
            <a:spLocks noChangeShapeType="1"/>
          </p:cNvSpPr>
          <p:nvPr/>
        </p:nvSpPr>
        <p:spPr bwMode="auto">
          <a:xfrm>
            <a:off x="4414838" y="627697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5" name="Line 1600"/>
          <p:cNvSpPr>
            <a:spLocks noChangeShapeType="1"/>
          </p:cNvSpPr>
          <p:nvPr/>
        </p:nvSpPr>
        <p:spPr bwMode="auto">
          <a:xfrm>
            <a:off x="4402138" y="61912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6" name="Line 1601"/>
          <p:cNvSpPr>
            <a:spLocks noChangeShapeType="1"/>
          </p:cNvSpPr>
          <p:nvPr/>
        </p:nvSpPr>
        <p:spPr bwMode="auto">
          <a:xfrm>
            <a:off x="4402138" y="61912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7" name="Line 1602"/>
          <p:cNvSpPr>
            <a:spLocks noChangeShapeType="1"/>
          </p:cNvSpPr>
          <p:nvPr/>
        </p:nvSpPr>
        <p:spPr bwMode="auto">
          <a:xfrm>
            <a:off x="4389438" y="612457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8" name="Line 1603"/>
          <p:cNvSpPr>
            <a:spLocks noChangeShapeType="1"/>
          </p:cNvSpPr>
          <p:nvPr/>
        </p:nvSpPr>
        <p:spPr bwMode="auto">
          <a:xfrm>
            <a:off x="4389438" y="612457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9" name="Line 1612"/>
          <p:cNvSpPr>
            <a:spLocks noChangeShapeType="1"/>
          </p:cNvSpPr>
          <p:nvPr/>
        </p:nvSpPr>
        <p:spPr bwMode="auto">
          <a:xfrm>
            <a:off x="3259138" y="618648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0" name="Line 1613"/>
          <p:cNvSpPr>
            <a:spLocks noChangeShapeType="1"/>
          </p:cNvSpPr>
          <p:nvPr/>
        </p:nvSpPr>
        <p:spPr bwMode="auto">
          <a:xfrm>
            <a:off x="3259138" y="618648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1" name="Line 1616"/>
          <p:cNvSpPr>
            <a:spLocks noChangeShapeType="1"/>
          </p:cNvSpPr>
          <p:nvPr/>
        </p:nvSpPr>
        <p:spPr bwMode="auto">
          <a:xfrm>
            <a:off x="3046413" y="63484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2" name="Line 1617"/>
          <p:cNvSpPr>
            <a:spLocks noChangeShapeType="1"/>
          </p:cNvSpPr>
          <p:nvPr/>
        </p:nvSpPr>
        <p:spPr bwMode="auto">
          <a:xfrm>
            <a:off x="3046413" y="63484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3" name="Line 1620"/>
          <p:cNvSpPr>
            <a:spLocks noChangeShapeType="1"/>
          </p:cNvSpPr>
          <p:nvPr/>
        </p:nvSpPr>
        <p:spPr bwMode="auto">
          <a:xfrm>
            <a:off x="3033713" y="626268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4" name="Line 1621"/>
          <p:cNvSpPr>
            <a:spLocks noChangeShapeType="1"/>
          </p:cNvSpPr>
          <p:nvPr/>
        </p:nvSpPr>
        <p:spPr bwMode="auto">
          <a:xfrm>
            <a:off x="3033713" y="626268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5" name="Line 1623"/>
          <p:cNvSpPr>
            <a:spLocks noChangeShapeType="1"/>
          </p:cNvSpPr>
          <p:nvPr/>
        </p:nvSpPr>
        <p:spPr bwMode="auto">
          <a:xfrm>
            <a:off x="3024188" y="61960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6" name="Line 1624"/>
          <p:cNvSpPr>
            <a:spLocks noChangeShapeType="1"/>
          </p:cNvSpPr>
          <p:nvPr/>
        </p:nvSpPr>
        <p:spPr bwMode="auto">
          <a:xfrm>
            <a:off x="3024188" y="61960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7" name="Line 1626"/>
          <p:cNvSpPr>
            <a:spLocks noChangeShapeType="1"/>
          </p:cNvSpPr>
          <p:nvPr/>
        </p:nvSpPr>
        <p:spPr bwMode="auto">
          <a:xfrm>
            <a:off x="3043238" y="61960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8" name="Line 1627"/>
          <p:cNvSpPr>
            <a:spLocks noChangeShapeType="1"/>
          </p:cNvSpPr>
          <p:nvPr/>
        </p:nvSpPr>
        <p:spPr bwMode="auto">
          <a:xfrm>
            <a:off x="3043238" y="61960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9" name="Line 1629"/>
          <p:cNvSpPr>
            <a:spLocks noChangeShapeType="1"/>
          </p:cNvSpPr>
          <p:nvPr/>
        </p:nvSpPr>
        <p:spPr bwMode="auto">
          <a:xfrm>
            <a:off x="3033713" y="620236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0" name="Line 1630"/>
          <p:cNvSpPr>
            <a:spLocks noChangeShapeType="1"/>
          </p:cNvSpPr>
          <p:nvPr/>
        </p:nvSpPr>
        <p:spPr bwMode="auto">
          <a:xfrm>
            <a:off x="3033713" y="620236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1" name="Text Box 1702"/>
          <p:cNvSpPr txBox="1">
            <a:spLocks noChangeArrowheads="1"/>
          </p:cNvSpPr>
          <p:nvPr/>
        </p:nvSpPr>
        <p:spPr bwMode="auto">
          <a:xfrm>
            <a:off x="1573213" y="6003925"/>
            <a:ext cx="14303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Brand Identity Character</a:t>
            </a:r>
          </a:p>
          <a:p>
            <a:pPr defTabSz="847725" latinLnBrk="1">
              <a:spcBef>
                <a:spcPct val="30000"/>
              </a:spcBef>
            </a:pPr>
            <a:endParaRPr kumimoji="1" lang="en-US" altLang="ko-KR" sz="800">
              <a:solidFill>
                <a:srgbClr val="777777"/>
              </a:solidFill>
              <a:latin typeface="Trebuchet MS" pitchFamily="34" charset="0"/>
              <a:ea typeface="굴림" pitchFamily="34" charset="-127"/>
            </a:endParaRPr>
          </a:p>
        </p:txBody>
      </p:sp>
      <p:sp>
        <p:nvSpPr>
          <p:cNvPr id="30772" name="Text Box 1703"/>
          <p:cNvSpPr txBox="1">
            <a:spLocks noChangeArrowheads="1"/>
          </p:cNvSpPr>
          <p:nvPr/>
        </p:nvSpPr>
        <p:spPr bwMode="auto">
          <a:xfrm>
            <a:off x="3606800" y="5762625"/>
            <a:ext cx="1081088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50000"/>
              </a:spcBef>
            </a:pPr>
            <a:r>
              <a:rPr kumimoji="1" lang="en-US" altLang="ko-KR" sz="12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BUSINESS</a:t>
            </a:r>
          </a:p>
        </p:txBody>
      </p:sp>
      <p:sp>
        <p:nvSpPr>
          <p:cNvPr id="30773" name="Text Box 1704"/>
          <p:cNvSpPr txBox="1">
            <a:spLocks noChangeArrowheads="1"/>
          </p:cNvSpPr>
          <p:nvPr/>
        </p:nvSpPr>
        <p:spPr bwMode="auto">
          <a:xfrm>
            <a:off x="3373438" y="6003925"/>
            <a:ext cx="1331912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Web site Design</a:t>
            </a:r>
          </a:p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Multimedia Design</a:t>
            </a:r>
          </a:p>
          <a:p>
            <a:pPr defTabSz="847725" latinLnBrk="1">
              <a:spcBef>
                <a:spcPct val="30000"/>
              </a:spcBef>
            </a:pPr>
            <a:r>
              <a:rPr kumimoji="1" lang="en-US" altLang="ko-KR" sz="80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Character Application</a:t>
            </a:r>
          </a:p>
        </p:txBody>
      </p:sp>
      <p:sp>
        <p:nvSpPr>
          <p:cNvPr id="30774" name="Text Box 1705"/>
          <p:cNvSpPr txBox="1">
            <a:spLocks noChangeArrowheads="1"/>
          </p:cNvSpPr>
          <p:nvPr/>
        </p:nvSpPr>
        <p:spPr bwMode="auto">
          <a:xfrm>
            <a:off x="5384800" y="5762625"/>
            <a:ext cx="10160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50000"/>
              </a:spcBef>
            </a:pPr>
            <a:r>
              <a:rPr kumimoji="1" lang="en-US" altLang="ko-KR" sz="12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PARTNERS</a:t>
            </a:r>
          </a:p>
        </p:txBody>
      </p:sp>
      <p:sp>
        <p:nvSpPr>
          <p:cNvPr id="30775" name="Text Box 1706"/>
          <p:cNvSpPr txBox="1">
            <a:spLocks noChangeArrowheads="1"/>
          </p:cNvSpPr>
          <p:nvPr/>
        </p:nvSpPr>
        <p:spPr bwMode="auto">
          <a:xfrm>
            <a:off x="5145088" y="6003925"/>
            <a:ext cx="19812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30000"/>
              </a:spcBef>
            </a:pPr>
            <a:r>
              <a:rPr kumimoji="1" lang="en-US" altLang="ko-KR" sz="800" dirty="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Fashion illustration</a:t>
            </a:r>
          </a:p>
          <a:p>
            <a:pPr defTabSz="847725" latinLnBrk="1">
              <a:spcBef>
                <a:spcPct val="30000"/>
              </a:spcBef>
            </a:pPr>
            <a:r>
              <a:rPr kumimoji="1" lang="en-US" altLang="ko-KR" sz="800" dirty="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Visual character</a:t>
            </a:r>
          </a:p>
          <a:p>
            <a:pPr defTabSz="847725" latinLnBrk="1">
              <a:spcBef>
                <a:spcPct val="30000"/>
              </a:spcBef>
            </a:pPr>
            <a:r>
              <a:rPr kumimoji="1" lang="en-US" altLang="ko-KR" sz="800" dirty="0">
                <a:solidFill>
                  <a:srgbClr val="777777"/>
                </a:solidFill>
                <a:latin typeface="Trebuchet MS" pitchFamily="34" charset="0"/>
                <a:ea typeface="굴림" pitchFamily="34" charset="-127"/>
              </a:rPr>
              <a:t>Web element character</a:t>
            </a:r>
          </a:p>
          <a:p>
            <a:pPr defTabSz="847725" latinLnBrk="1">
              <a:spcBef>
                <a:spcPct val="30000"/>
              </a:spcBef>
            </a:pPr>
            <a:endParaRPr kumimoji="1" lang="en-US" altLang="ko-KR" sz="800" dirty="0">
              <a:solidFill>
                <a:srgbClr val="777777"/>
              </a:solidFill>
              <a:latin typeface="Trebuchet MS" pitchFamily="34" charset="0"/>
              <a:ea typeface="굴림" pitchFamily="34" charset="-127"/>
            </a:endParaRPr>
          </a:p>
        </p:txBody>
      </p:sp>
      <p:sp>
        <p:nvSpPr>
          <p:cNvPr id="30776" name="Line 1708"/>
          <p:cNvSpPr>
            <a:spLocks noChangeShapeType="1"/>
          </p:cNvSpPr>
          <p:nvPr/>
        </p:nvSpPr>
        <p:spPr bwMode="auto">
          <a:xfrm>
            <a:off x="3005138" y="5499100"/>
            <a:ext cx="0" cy="893763"/>
          </a:xfrm>
          <a:prstGeom prst="line">
            <a:avLst/>
          </a:prstGeom>
          <a:noFill/>
          <a:ln w="9525" cap="rnd">
            <a:solidFill>
              <a:srgbClr val="777777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7" name="Line 1709"/>
          <p:cNvSpPr>
            <a:spLocks noChangeShapeType="1"/>
          </p:cNvSpPr>
          <p:nvPr/>
        </p:nvSpPr>
        <p:spPr bwMode="auto">
          <a:xfrm>
            <a:off x="4910138" y="5373688"/>
            <a:ext cx="0" cy="1019175"/>
          </a:xfrm>
          <a:prstGeom prst="line">
            <a:avLst/>
          </a:prstGeom>
          <a:noFill/>
          <a:ln w="9525" cap="rnd">
            <a:solidFill>
              <a:srgbClr val="777777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8" name="Line 1710"/>
          <p:cNvSpPr>
            <a:spLocks noChangeShapeType="1"/>
          </p:cNvSpPr>
          <p:nvPr/>
        </p:nvSpPr>
        <p:spPr bwMode="auto">
          <a:xfrm>
            <a:off x="6472238" y="5499100"/>
            <a:ext cx="0" cy="893763"/>
          </a:xfrm>
          <a:prstGeom prst="line">
            <a:avLst/>
          </a:prstGeom>
          <a:noFill/>
          <a:ln w="9525" cap="rnd">
            <a:solidFill>
              <a:srgbClr val="777777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9" name="Text Box 1711"/>
          <p:cNvSpPr txBox="1">
            <a:spLocks noChangeArrowheads="1"/>
          </p:cNvSpPr>
          <p:nvPr/>
        </p:nvSpPr>
        <p:spPr bwMode="auto">
          <a:xfrm>
            <a:off x="6769100" y="5762625"/>
            <a:ext cx="1690688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50000"/>
              </a:spcBef>
            </a:pPr>
            <a:r>
              <a:rPr kumimoji="1" lang="en-US" altLang="ko-KR" sz="12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WOLRD WIDE</a:t>
            </a:r>
          </a:p>
        </p:txBody>
      </p:sp>
      <p:sp>
        <p:nvSpPr>
          <p:cNvPr id="30780" name="Text Box 1712"/>
          <p:cNvSpPr txBox="1">
            <a:spLocks noChangeArrowheads="1"/>
          </p:cNvSpPr>
          <p:nvPr/>
        </p:nvSpPr>
        <p:spPr bwMode="auto">
          <a:xfrm>
            <a:off x="1768475" y="5762625"/>
            <a:ext cx="858838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50000"/>
              </a:spcBef>
            </a:pPr>
            <a:r>
              <a:rPr kumimoji="1" lang="en-US" altLang="ko-KR" sz="12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Company</a:t>
            </a:r>
          </a:p>
        </p:txBody>
      </p:sp>
      <p:grpSp>
        <p:nvGrpSpPr>
          <p:cNvPr id="30781" name="Group 1713"/>
          <p:cNvGrpSpPr>
            <a:grpSpLocks/>
          </p:cNvGrpSpPr>
          <p:nvPr/>
        </p:nvGrpSpPr>
        <p:grpSpPr bwMode="auto">
          <a:xfrm>
            <a:off x="2173288" y="5497513"/>
            <a:ext cx="5181600" cy="328612"/>
            <a:chOff x="1491" y="2178"/>
            <a:chExt cx="3264" cy="336"/>
          </a:xfrm>
        </p:grpSpPr>
        <p:sp>
          <p:nvSpPr>
            <p:cNvPr id="30809" name="Line 1714"/>
            <p:cNvSpPr>
              <a:spLocks noChangeShapeType="1"/>
            </p:cNvSpPr>
            <p:nvPr/>
          </p:nvSpPr>
          <p:spPr bwMode="auto">
            <a:xfrm>
              <a:off x="1491" y="2178"/>
              <a:ext cx="0" cy="33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10" name="Line 1715"/>
            <p:cNvSpPr>
              <a:spLocks noChangeShapeType="1"/>
            </p:cNvSpPr>
            <p:nvPr/>
          </p:nvSpPr>
          <p:spPr bwMode="auto">
            <a:xfrm>
              <a:off x="2691" y="2178"/>
              <a:ext cx="0" cy="33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11" name="Line 1716"/>
            <p:cNvSpPr>
              <a:spLocks noChangeShapeType="1"/>
            </p:cNvSpPr>
            <p:nvPr/>
          </p:nvSpPr>
          <p:spPr bwMode="auto">
            <a:xfrm>
              <a:off x="3795" y="2178"/>
              <a:ext cx="0" cy="33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12" name="Line 1717"/>
            <p:cNvSpPr>
              <a:spLocks noChangeShapeType="1"/>
            </p:cNvSpPr>
            <p:nvPr/>
          </p:nvSpPr>
          <p:spPr bwMode="auto">
            <a:xfrm>
              <a:off x="4755" y="2178"/>
              <a:ext cx="0" cy="33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82" name="Line 1718"/>
          <p:cNvSpPr>
            <a:spLocks noChangeShapeType="1"/>
          </p:cNvSpPr>
          <p:nvPr/>
        </p:nvSpPr>
        <p:spPr bwMode="auto">
          <a:xfrm>
            <a:off x="2173288" y="5497513"/>
            <a:ext cx="51816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83" name="Text Box 1720"/>
          <p:cNvSpPr txBox="1">
            <a:spLocks noChangeArrowheads="1"/>
          </p:cNvSpPr>
          <p:nvPr/>
        </p:nvSpPr>
        <p:spPr bwMode="auto">
          <a:xfrm>
            <a:off x="3949700" y="5113338"/>
            <a:ext cx="19446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701" tIns="42350" rIns="84701" bIns="42350">
            <a:spAutoFit/>
          </a:bodyPr>
          <a:lstStyle/>
          <a:p>
            <a:pPr defTabSz="847725" latinLnBrk="1">
              <a:spcBef>
                <a:spcPct val="50000"/>
              </a:spcBef>
            </a:pPr>
            <a:r>
              <a:rPr kumimoji="1" lang="en-US" altLang="ko-KR" sz="1400">
                <a:solidFill>
                  <a:srgbClr val="000000"/>
                </a:solidFill>
                <a:ea typeface="굴림" pitchFamily="34" charset="-127"/>
              </a:rPr>
              <a:t>C. I. D  </a:t>
            </a:r>
            <a:r>
              <a:rPr kumimoji="1" lang="en-US" altLang="ko-KR" sz="700">
                <a:solidFill>
                  <a:srgbClr val="000000"/>
                </a:solidFill>
                <a:latin typeface="Trebuchet MS" pitchFamily="34" charset="0"/>
                <a:ea typeface="굴림" pitchFamily="34" charset="-127"/>
              </a:rPr>
              <a:t>d i v i s i o n   p r o c e s s</a:t>
            </a:r>
          </a:p>
        </p:txBody>
      </p:sp>
      <p:sp>
        <p:nvSpPr>
          <p:cNvPr id="30784" name="Text Box 1735"/>
          <p:cNvSpPr txBox="1">
            <a:spLocks noChangeArrowheads="1"/>
          </p:cNvSpPr>
          <p:nvPr/>
        </p:nvSpPr>
        <p:spPr bwMode="auto">
          <a:xfrm>
            <a:off x="6443663" y="2062163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0500" indent="-190500" latinLnBrk="1">
              <a:spcBef>
                <a:spcPct val="120000"/>
              </a:spcBef>
            </a:pPr>
            <a:r>
              <a:rPr kumimoji="1" lang="en-US" altLang="ko-KR" sz="900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 </a:t>
            </a:r>
            <a:r>
              <a:rPr kumimoji="1" lang="en-US" altLang="ko-KR" sz="9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+ C o m p a n y _ T I T L E</a:t>
            </a:r>
          </a:p>
        </p:txBody>
      </p:sp>
      <p:sp>
        <p:nvSpPr>
          <p:cNvPr id="30785" name="Oval 1742"/>
          <p:cNvSpPr>
            <a:spLocks noChangeArrowheads="1"/>
          </p:cNvSpPr>
          <p:nvPr/>
        </p:nvSpPr>
        <p:spPr bwMode="auto">
          <a:xfrm>
            <a:off x="6659563" y="1844675"/>
            <a:ext cx="90487" cy="90488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86" name="AutoShape 1739"/>
          <p:cNvSpPr>
            <a:spLocks noChangeArrowheads="1"/>
          </p:cNvSpPr>
          <p:nvPr/>
        </p:nvSpPr>
        <p:spPr bwMode="auto">
          <a:xfrm>
            <a:off x="6675438" y="1508125"/>
            <a:ext cx="60325" cy="400050"/>
          </a:xfrm>
          <a:prstGeom prst="roundRect">
            <a:avLst>
              <a:gd name="adj" fmla="val 50000"/>
            </a:avLst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87" name="Oval 1746"/>
          <p:cNvSpPr>
            <a:spLocks noChangeArrowheads="1"/>
          </p:cNvSpPr>
          <p:nvPr/>
        </p:nvSpPr>
        <p:spPr bwMode="auto">
          <a:xfrm>
            <a:off x="6875463" y="1844675"/>
            <a:ext cx="90487" cy="90488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88" name="AutoShape 1748"/>
          <p:cNvSpPr>
            <a:spLocks noChangeArrowheads="1"/>
          </p:cNvSpPr>
          <p:nvPr/>
        </p:nvSpPr>
        <p:spPr bwMode="auto">
          <a:xfrm>
            <a:off x="6891338" y="1508125"/>
            <a:ext cx="60325" cy="400050"/>
          </a:xfrm>
          <a:prstGeom prst="roundRect">
            <a:avLst>
              <a:gd name="adj" fmla="val 50000"/>
            </a:avLst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89" name="Oval 1750"/>
          <p:cNvSpPr>
            <a:spLocks noChangeArrowheads="1"/>
          </p:cNvSpPr>
          <p:nvPr/>
        </p:nvSpPr>
        <p:spPr bwMode="auto">
          <a:xfrm>
            <a:off x="7091363" y="1844675"/>
            <a:ext cx="90487" cy="90488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90" name="AutoShape 1752"/>
          <p:cNvSpPr>
            <a:spLocks noChangeArrowheads="1"/>
          </p:cNvSpPr>
          <p:nvPr/>
        </p:nvSpPr>
        <p:spPr bwMode="auto">
          <a:xfrm>
            <a:off x="7107238" y="1508125"/>
            <a:ext cx="60325" cy="400050"/>
          </a:xfrm>
          <a:prstGeom prst="roundRect">
            <a:avLst>
              <a:gd name="adj" fmla="val 50000"/>
            </a:avLst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91" name="Oval 1754"/>
          <p:cNvSpPr>
            <a:spLocks noChangeArrowheads="1"/>
          </p:cNvSpPr>
          <p:nvPr/>
        </p:nvSpPr>
        <p:spPr bwMode="auto">
          <a:xfrm>
            <a:off x="7307263" y="1844675"/>
            <a:ext cx="90487" cy="90488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92" name="AutoShape 1756"/>
          <p:cNvSpPr>
            <a:spLocks noChangeArrowheads="1"/>
          </p:cNvSpPr>
          <p:nvPr/>
        </p:nvSpPr>
        <p:spPr bwMode="auto">
          <a:xfrm>
            <a:off x="7323138" y="1508125"/>
            <a:ext cx="60325" cy="400050"/>
          </a:xfrm>
          <a:prstGeom prst="roundRect">
            <a:avLst>
              <a:gd name="adj" fmla="val 50000"/>
            </a:avLst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93" name="Oval 1758"/>
          <p:cNvSpPr>
            <a:spLocks noChangeArrowheads="1"/>
          </p:cNvSpPr>
          <p:nvPr/>
        </p:nvSpPr>
        <p:spPr bwMode="auto">
          <a:xfrm>
            <a:off x="7523163" y="1844675"/>
            <a:ext cx="90487" cy="90488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94" name="AutoShape 1760"/>
          <p:cNvSpPr>
            <a:spLocks noChangeArrowheads="1"/>
          </p:cNvSpPr>
          <p:nvPr/>
        </p:nvSpPr>
        <p:spPr bwMode="auto">
          <a:xfrm>
            <a:off x="7539038" y="1508125"/>
            <a:ext cx="60325" cy="400050"/>
          </a:xfrm>
          <a:prstGeom prst="roundRect">
            <a:avLst>
              <a:gd name="adj" fmla="val 50000"/>
            </a:avLst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95" name="Oval 1762"/>
          <p:cNvSpPr>
            <a:spLocks noChangeArrowheads="1"/>
          </p:cNvSpPr>
          <p:nvPr/>
        </p:nvSpPr>
        <p:spPr bwMode="auto">
          <a:xfrm>
            <a:off x="7739063" y="1844675"/>
            <a:ext cx="90487" cy="90488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96" name="AutoShape 1764"/>
          <p:cNvSpPr>
            <a:spLocks noChangeArrowheads="1"/>
          </p:cNvSpPr>
          <p:nvPr/>
        </p:nvSpPr>
        <p:spPr bwMode="auto">
          <a:xfrm>
            <a:off x="7754938" y="1508125"/>
            <a:ext cx="60325" cy="400050"/>
          </a:xfrm>
          <a:prstGeom prst="roundRect">
            <a:avLst>
              <a:gd name="adj" fmla="val 50000"/>
            </a:avLst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97" name="Oval 1766"/>
          <p:cNvSpPr>
            <a:spLocks noChangeArrowheads="1"/>
          </p:cNvSpPr>
          <p:nvPr/>
        </p:nvSpPr>
        <p:spPr bwMode="auto">
          <a:xfrm>
            <a:off x="7954963" y="1844675"/>
            <a:ext cx="90487" cy="90488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98" name="AutoShape 1768"/>
          <p:cNvSpPr>
            <a:spLocks noChangeArrowheads="1"/>
          </p:cNvSpPr>
          <p:nvPr/>
        </p:nvSpPr>
        <p:spPr bwMode="auto">
          <a:xfrm>
            <a:off x="7970838" y="1508125"/>
            <a:ext cx="60325" cy="400050"/>
          </a:xfrm>
          <a:prstGeom prst="roundRect">
            <a:avLst>
              <a:gd name="adj" fmla="val 50000"/>
            </a:avLst>
          </a:prstGeom>
          <a:solidFill>
            <a:srgbClr val="EAEAE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799" name="Line 1778"/>
          <p:cNvSpPr>
            <a:spLocks noChangeShapeType="1"/>
          </p:cNvSpPr>
          <p:nvPr/>
        </p:nvSpPr>
        <p:spPr bwMode="auto">
          <a:xfrm>
            <a:off x="6540500" y="2276475"/>
            <a:ext cx="1655763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00" name="Text Box 1779"/>
          <p:cNvSpPr txBox="1">
            <a:spLocks noChangeArrowheads="1"/>
          </p:cNvSpPr>
          <p:nvPr/>
        </p:nvSpPr>
        <p:spPr bwMode="auto">
          <a:xfrm>
            <a:off x="6516688" y="2276475"/>
            <a:ext cx="17287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Mixing Business With Pleasure sponsored by Set aside time for fun and relaxation .</a:t>
            </a:r>
          </a:p>
        </p:txBody>
      </p:sp>
      <p:grpSp>
        <p:nvGrpSpPr>
          <p:cNvPr id="30801" name="Group 1782"/>
          <p:cNvGrpSpPr>
            <a:grpSpLocks/>
          </p:cNvGrpSpPr>
          <p:nvPr/>
        </p:nvGrpSpPr>
        <p:grpSpPr bwMode="auto">
          <a:xfrm>
            <a:off x="6521450" y="3573463"/>
            <a:ext cx="1728788" cy="458787"/>
            <a:chOff x="4108" y="2160"/>
            <a:chExt cx="1089" cy="289"/>
          </a:xfrm>
        </p:grpSpPr>
        <p:sp>
          <p:nvSpPr>
            <p:cNvPr id="30807" name="Text Box 1780"/>
            <p:cNvSpPr txBox="1">
              <a:spLocks noChangeArrowheads="1"/>
            </p:cNvSpPr>
            <p:nvPr/>
          </p:nvSpPr>
          <p:spPr bwMode="auto">
            <a:xfrm>
              <a:off x="4108" y="2160"/>
              <a:ext cx="1089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BUSINESS is new low-cost and easy-to-use Web-site design tool will help.</a:t>
              </a:r>
            </a:p>
          </p:txBody>
        </p:sp>
        <p:sp>
          <p:nvSpPr>
            <p:cNvPr id="30808" name="Line 1781"/>
            <p:cNvSpPr>
              <a:spLocks noChangeShapeType="1"/>
            </p:cNvSpPr>
            <p:nvPr/>
          </p:nvSpPr>
          <p:spPr bwMode="auto">
            <a:xfrm>
              <a:off x="4120" y="2160"/>
              <a:ext cx="1043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 type="oval" w="sm" len="sm"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02" name="Group 1783"/>
          <p:cNvGrpSpPr>
            <a:grpSpLocks/>
          </p:cNvGrpSpPr>
          <p:nvPr/>
        </p:nvGrpSpPr>
        <p:grpSpPr bwMode="auto">
          <a:xfrm>
            <a:off x="6521450" y="2736850"/>
            <a:ext cx="1728788" cy="825500"/>
            <a:chOff x="4108" y="2160"/>
            <a:chExt cx="1089" cy="520"/>
          </a:xfrm>
        </p:grpSpPr>
        <p:sp>
          <p:nvSpPr>
            <p:cNvPr id="30805" name="Text Box 1784"/>
            <p:cNvSpPr txBox="1">
              <a:spLocks noChangeArrowheads="1"/>
            </p:cNvSpPr>
            <p:nvPr/>
          </p:nvSpPr>
          <p:spPr bwMode="auto">
            <a:xfrm>
              <a:off x="4108" y="2160"/>
              <a:ext cx="1089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RestaurantRow.com strives to bring you the best and most current information about a variety of topics to enhance your dining experience.</a:t>
              </a:r>
            </a:p>
            <a:p>
              <a:pPr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Over time, we will be adding.</a:t>
              </a:r>
            </a:p>
          </p:txBody>
        </p:sp>
        <p:sp>
          <p:nvSpPr>
            <p:cNvPr id="30806" name="Line 1785"/>
            <p:cNvSpPr>
              <a:spLocks noChangeShapeType="1"/>
            </p:cNvSpPr>
            <p:nvPr/>
          </p:nvSpPr>
          <p:spPr bwMode="auto">
            <a:xfrm>
              <a:off x="4120" y="2160"/>
              <a:ext cx="1043" cy="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 type="oval" w="sm" len="sm"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03" name="Text Box 1790"/>
          <p:cNvSpPr txBox="1">
            <a:spLocks noChangeArrowheads="1"/>
          </p:cNvSpPr>
          <p:nvPr/>
        </p:nvSpPr>
        <p:spPr bwMode="auto">
          <a:xfrm>
            <a:off x="6588125" y="5992813"/>
            <a:ext cx="12779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BUSINESS is new low-</a:t>
            </a:r>
          </a:p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cost and easy-to-use </a:t>
            </a:r>
          </a:p>
          <a:p>
            <a:pPr latinLnBrk="1"/>
            <a:r>
              <a:rPr kumimoji="1" lang="en-US" altLang="ko-KR" sz="800">
                <a:solidFill>
                  <a:srgbClr val="808080"/>
                </a:solidFill>
                <a:latin typeface="굴림" pitchFamily="34" charset="-127"/>
                <a:ea typeface="굴림" pitchFamily="34" charset="-127"/>
              </a:rPr>
              <a:t>Web-site design.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79" name="Text Box 2768"/>
          <p:cNvSpPr txBox="1">
            <a:spLocks noChangeArrowheads="1"/>
          </p:cNvSpPr>
          <p:nvPr/>
        </p:nvSpPr>
        <p:spPr bwMode="auto">
          <a:xfrm>
            <a:off x="1908175" y="4967288"/>
            <a:ext cx="973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1">
              <a:spcBef>
                <a:spcPct val="50000"/>
              </a:spcBef>
            </a:pPr>
            <a:r>
              <a:rPr kumimoji="1" lang="en-US" altLang="ko-KR" sz="1300" b="1">
                <a:solidFill>
                  <a:srgbClr val="777777"/>
                </a:solidFill>
                <a:latin typeface="Dotum" pitchFamily="34" charset="-127"/>
                <a:ea typeface="Dotum" pitchFamily="34" charset="-127"/>
              </a:rPr>
              <a:t>Business</a:t>
            </a:r>
          </a:p>
        </p:txBody>
      </p:sp>
      <p:sp>
        <p:nvSpPr>
          <p:cNvPr id="31780" name="Text Box 2771"/>
          <p:cNvSpPr txBox="1">
            <a:spLocks noChangeArrowheads="1"/>
          </p:cNvSpPr>
          <p:nvPr/>
        </p:nvSpPr>
        <p:spPr bwMode="auto">
          <a:xfrm>
            <a:off x="261938" y="4967288"/>
            <a:ext cx="1017587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>
              <a:spcBef>
                <a:spcPct val="50000"/>
              </a:spcBef>
            </a:pPr>
            <a:r>
              <a:rPr kumimoji="1" lang="en-US" altLang="ko-KR" sz="1300" b="1">
                <a:solidFill>
                  <a:srgbClr val="777777"/>
                </a:solidFill>
                <a:latin typeface="Dotum" pitchFamily="34" charset="-127"/>
                <a:ea typeface="Dotum" pitchFamily="34" charset="-127"/>
              </a:rPr>
              <a:t>Computer </a:t>
            </a:r>
          </a:p>
        </p:txBody>
      </p:sp>
      <p:sp>
        <p:nvSpPr>
          <p:cNvPr id="31781" name="Text Box 2793"/>
          <p:cNvSpPr txBox="1">
            <a:spLocks noChangeArrowheads="1"/>
          </p:cNvSpPr>
          <p:nvPr/>
        </p:nvSpPr>
        <p:spPr bwMode="auto">
          <a:xfrm>
            <a:off x="1109663" y="4967288"/>
            <a:ext cx="1042987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>
              <a:spcBef>
                <a:spcPct val="50000"/>
              </a:spcBef>
            </a:pPr>
            <a:r>
              <a:rPr kumimoji="1" lang="en-US" altLang="ko-KR" sz="1300" b="1">
                <a:solidFill>
                  <a:srgbClr val="777777"/>
                </a:solidFill>
                <a:latin typeface="Dotum" pitchFamily="34" charset="-127"/>
                <a:ea typeface="Dotum" pitchFamily="34" charset="-127"/>
              </a:rPr>
              <a:t>Watch TV </a:t>
            </a:r>
          </a:p>
        </p:txBody>
      </p:sp>
      <p:sp>
        <p:nvSpPr>
          <p:cNvPr id="31782" name="Oval 2713"/>
          <p:cNvSpPr>
            <a:spLocks noChangeArrowheads="1"/>
          </p:cNvSpPr>
          <p:nvPr/>
        </p:nvSpPr>
        <p:spPr bwMode="auto">
          <a:xfrm>
            <a:off x="3276600" y="4581525"/>
            <a:ext cx="2763838" cy="630238"/>
          </a:xfrm>
          <a:prstGeom prst="ellipse">
            <a:avLst/>
          </a:prstGeom>
          <a:solidFill>
            <a:schemeClr val="bg2">
              <a:alpha val="36862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1783" name="Rectangle 2731"/>
          <p:cNvSpPr>
            <a:spLocks noChangeArrowheads="1"/>
          </p:cNvSpPr>
          <p:nvPr/>
        </p:nvSpPr>
        <p:spPr bwMode="auto">
          <a:xfrm rot="-1763536">
            <a:off x="3665538" y="4057650"/>
            <a:ext cx="647700" cy="720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1784" name="Freeform 2714"/>
          <p:cNvSpPr>
            <a:spLocks/>
          </p:cNvSpPr>
          <p:nvPr/>
        </p:nvSpPr>
        <p:spPr bwMode="auto">
          <a:xfrm>
            <a:off x="3917950" y="2132013"/>
            <a:ext cx="2249488" cy="1331912"/>
          </a:xfrm>
          <a:custGeom>
            <a:avLst/>
            <a:gdLst>
              <a:gd name="T0" fmla="*/ 0 w 1296"/>
              <a:gd name="T1" fmla="*/ 0 h 768"/>
              <a:gd name="T2" fmla="*/ 2147483647 w 1296"/>
              <a:gd name="T3" fmla="*/ 2147483647 h 768"/>
              <a:gd name="T4" fmla="*/ 2147483647 w 1296"/>
              <a:gd name="T5" fmla="*/ 2147483647 h 768"/>
              <a:gd name="T6" fmla="*/ 2147483647 w 1296"/>
              <a:gd name="T7" fmla="*/ 0 h 768"/>
              <a:gd name="T8" fmla="*/ 0 w 1296"/>
              <a:gd name="T9" fmla="*/ 0 h 7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96"/>
              <a:gd name="T16" fmla="*/ 0 h 768"/>
              <a:gd name="T17" fmla="*/ 1296 w 1296"/>
              <a:gd name="T18" fmla="*/ 768 h 7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96" h="768">
                <a:moveTo>
                  <a:pt x="0" y="0"/>
                </a:moveTo>
                <a:lnTo>
                  <a:pt x="432" y="768"/>
                </a:lnTo>
                <a:lnTo>
                  <a:pt x="1296" y="768"/>
                </a:lnTo>
                <a:lnTo>
                  <a:pt x="864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rgbClr val="0080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85" name="Freeform 2715"/>
          <p:cNvSpPr>
            <a:spLocks/>
          </p:cNvSpPr>
          <p:nvPr/>
        </p:nvSpPr>
        <p:spPr bwMode="auto">
          <a:xfrm>
            <a:off x="3906838" y="3548063"/>
            <a:ext cx="2249487" cy="1335087"/>
          </a:xfrm>
          <a:custGeom>
            <a:avLst/>
            <a:gdLst>
              <a:gd name="T0" fmla="*/ 0 w 1296"/>
              <a:gd name="T1" fmla="*/ 2147483647 h 768"/>
              <a:gd name="T2" fmla="*/ 2147483647 w 1296"/>
              <a:gd name="T3" fmla="*/ 2147483647 h 768"/>
              <a:gd name="T4" fmla="*/ 2147483647 w 1296"/>
              <a:gd name="T5" fmla="*/ 0 h 768"/>
              <a:gd name="T6" fmla="*/ 2147483647 w 1296"/>
              <a:gd name="T7" fmla="*/ 0 h 768"/>
              <a:gd name="T8" fmla="*/ 0 w 1296"/>
              <a:gd name="T9" fmla="*/ 2147483647 h 7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96"/>
              <a:gd name="T16" fmla="*/ 0 h 768"/>
              <a:gd name="T17" fmla="*/ 1296 w 1296"/>
              <a:gd name="T18" fmla="*/ 768 h 7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96" h="768">
                <a:moveTo>
                  <a:pt x="0" y="768"/>
                </a:moveTo>
                <a:lnTo>
                  <a:pt x="864" y="768"/>
                </a:lnTo>
                <a:lnTo>
                  <a:pt x="1296" y="0"/>
                </a:lnTo>
                <a:lnTo>
                  <a:pt x="432" y="0"/>
                </a:lnTo>
                <a:lnTo>
                  <a:pt x="0" y="768"/>
                </a:lnTo>
                <a:close/>
              </a:path>
            </a:pathLst>
          </a:custGeom>
          <a:gradFill rotWithShape="1">
            <a:gsLst>
              <a:gs pos="0">
                <a:srgbClr val="0099FF"/>
              </a:gs>
              <a:gs pos="100000">
                <a:srgbClr val="0066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86" name="Freeform 2716"/>
          <p:cNvSpPr>
            <a:spLocks/>
          </p:cNvSpPr>
          <p:nvPr/>
        </p:nvSpPr>
        <p:spPr bwMode="auto">
          <a:xfrm>
            <a:off x="3095625" y="2157413"/>
            <a:ext cx="1500188" cy="2665412"/>
          </a:xfrm>
          <a:custGeom>
            <a:avLst/>
            <a:gdLst>
              <a:gd name="T0" fmla="*/ 0 w 864"/>
              <a:gd name="T1" fmla="*/ 2147483647 h 1536"/>
              <a:gd name="T2" fmla="*/ 2147483647 w 864"/>
              <a:gd name="T3" fmla="*/ 2147483647 h 1536"/>
              <a:gd name="T4" fmla="*/ 2147483647 w 864"/>
              <a:gd name="T5" fmla="*/ 2147483647 h 1536"/>
              <a:gd name="T6" fmla="*/ 2147483647 w 864"/>
              <a:gd name="T7" fmla="*/ 0 h 1536"/>
              <a:gd name="T8" fmla="*/ 0 w 864"/>
              <a:gd name="T9" fmla="*/ 2147483647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64"/>
              <a:gd name="T16" fmla="*/ 0 h 1536"/>
              <a:gd name="T17" fmla="*/ 864 w 864"/>
              <a:gd name="T18" fmla="*/ 1536 h 1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64" h="1536">
                <a:moveTo>
                  <a:pt x="0" y="768"/>
                </a:moveTo>
                <a:lnTo>
                  <a:pt x="432" y="1536"/>
                </a:lnTo>
                <a:lnTo>
                  <a:pt x="864" y="768"/>
                </a:lnTo>
                <a:lnTo>
                  <a:pt x="432" y="0"/>
                </a:lnTo>
                <a:lnTo>
                  <a:pt x="0" y="768"/>
                </a:lnTo>
                <a:close/>
              </a:path>
            </a:pathLst>
          </a:custGeom>
          <a:gradFill rotWithShape="1">
            <a:gsLst>
              <a:gs pos="0">
                <a:srgbClr val="FFCC00"/>
              </a:gs>
              <a:gs pos="100000">
                <a:srgbClr val="FF99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87" name="Line 1557"/>
          <p:cNvSpPr>
            <a:spLocks noChangeShapeType="1"/>
          </p:cNvSpPr>
          <p:nvPr/>
        </p:nvSpPr>
        <p:spPr bwMode="auto">
          <a:xfrm>
            <a:off x="1458913" y="60420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88" name="Line 1558"/>
          <p:cNvSpPr>
            <a:spLocks noChangeShapeType="1"/>
          </p:cNvSpPr>
          <p:nvPr/>
        </p:nvSpPr>
        <p:spPr bwMode="auto">
          <a:xfrm>
            <a:off x="1458913" y="60420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89" name="Line 1561"/>
          <p:cNvSpPr>
            <a:spLocks noChangeShapeType="1"/>
          </p:cNvSpPr>
          <p:nvPr/>
        </p:nvSpPr>
        <p:spPr bwMode="auto">
          <a:xfrm>
            <a:off x="1246188" y="62039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90" name="Line 1562"/>
          <p:cNvSpPr>
            <a:spLocks noChangeShapeType="1"/>
          </p:cNvSpPr>
          <p:nvPr/>
        </p:nvSpPr>
        <p:spPr bwMode="auto">
          <a:xfrm>
            <a:off x="1246188" y="62039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91" name="Line 1565"/>
          <p:cNvSpPr>
            <a:spLocks noChangeShapeType="1"/>
          </p:cNvSpPr>
          <p:nvPr/>
        </p:nvSpPr>
        <p:spPr bwMode="auto">
          <a:xfrm>
            <a:off x="1233488" y="6118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92" name="Line 1566"/>
          <p:cNvSpPr>
            <a:spLocks noChangeShapeType="1"/>
          </p:cNvSpPr>
          <p:nvPr/>
        </p:nvSpPr>
        <p:spPr bwMode="auto">
          <a:xfrm>
            <a:off x="1233488" y="6118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93" name="Line 1568"/>
          <p:cNvSpPr>
            <a:spLocks noChangeShapeType="1"/>
          </p:cNvSpPr>
          <p:nvPr/>
        </p:nvSpPr>
        <p:spPr bwMode="auto">
          <a:xfrm>
            <a:off x="1223963" y="60515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94" name="Line 1569"/>
          <p:cNvSpPr>
            <a:spLocks noChangeShapeType="1"/>
          </p:cNvSpPr>
          <p:nvPr/>
        </p:nvSpPr>
        <p:spPr bwMode="auto">
          <a:xfrm>
            <a:off x="1223963" y="60515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95" name="Line 1571"/>
          <p:cNvSpPr>
            <a:spLocks noChangeShapeType="1"/>
          </p:cNvSpPr>
          <p:nvPr/>
        </p:nvSpPr>
        <p:spPr bwMode="auto">
          <a:xfrm>
            <a:off x="1243013" y="60515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96" name="Line 1572"/>
          <p:cNvSpPr>
            <a:spLocks noChangeShapeType="1"/>
          </p:cNvSpPr>
          <p:nvPr/>
        </p:nvSpPr>
        <p:spPr bwMode="auto">
          <a:xfrm>
            <a:off x="1243013" y="60515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97" name="Line 1574"/>
          <p:cNvSpPr>
            <a:spLocks noChangeShapeType="1"/>
          </p:cNvSpPr>
          <p:nvPr/>
        </p:nvSpPr>
        <p:spPr bwMode="auto">
          <a:xfrm>
            <a:off x="1233488" y="60579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98" name="Line 1575"/>
          <p:cNvSpPr>
            <a:spLocks noChangeShapeType="1"/>
          </p:cNvSpPr>
          <p:nvPr/>
        </p:nvSpPr>
        <p:spPr bwMode="auto">
          <a:xfrm>
            <a:off x="1233488" y="60579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99" name="Line 1598"/>
          <p:cNvSpPr>
            <a:spLocks noChangeShapeType="1"/>
          </p:cNvSpPr>
          <p:nvPr/>
        </p:nvSpPr>
        <p:spPr bwMode="auto">
          <a:xfrm>
            <a:off x="4414838" y="627697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0" name="Line 1599"/>
          <p:cNvSpPr>
            <a:spLocks noChangeShapeType="1"/>
          </p:cNvSpPr>
          <p:nvPr/>
        </p:nvSpPr>
        <p:spPr bwMode="auto">
          <a:xfrm>
            <a:off x="4414838" y="627697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1" name="Line 1600"/>
          <p:cNvSpPr>
            <a:spLocks noChangeShapeType="1"/>
          </p:cNvSpPr>
          <p:nvPr/>
        </p:nvSpPr>
        <p:spPr bwMode="auto">
          <a:xfrm>
            <a:off x="4402138" y="61912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2" name="Line 1601"/>
          <p:cNvSpPr>
            <a:spLocks noChangeShapeType="1"/>
          </p:cNvSpPr>
          <p:nvPr/>
        </p:nvSpPr>
        <p:spPr bwMode="auto">
          <a:xfrm>
            <a:off x="4402138" y="61912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3" name="Line 1602"/>
          <p:cNvSpPr>
            <a:spLocks noChangeShapeType="1"/>
          </p:cNvSpPr>
          <p:nvPr/>
        </p:nvSpPr>
        <p:spPr bwMode="auto">
          <a:xfrm>
            <a:off x="4389438" y="612457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4" name="Line 1603"/>
          <p:cNvSpPr>
            <a:spLocks noChangeShapeType="1"/>
          </p:cNvSpPr>
          <p:nvPr/>
        </p:nvSpPr>
        <p:spPr bwMode="auto">
          <a:xfrm>
            <a:off x="4389438" y="612457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5" name="Line 1612"/>
          <p:cNvSpPr>
            <a:spLocks noChangeShapeType="1"/>
          </p:cNvSpPr>
          <p:nvPr/>
        </p:nvSpPr>
        <p:spPr bwMode="auto">
          <a:xfrm>
            <a:off x="3259138" y="618648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6" name="Line 1613"/>
          <p:cNvSpPr>
            <a:spLocks noChangeShapeType="1"/>
          </p:cNvSpPr>
          <p:nvPr/>
        </p:nvSpPr>
        <p:spPr bwMode="auto">
          <a:xfrm>
            <a:off x="3259138" y="618648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7" name="Line 1616"/>
          <p:cNvSpPr>
            <a:spLocks noChangeShapeType="1"/>
          </p:cNvSpPr>
          <p:nvPr/>
        </p:nvSpPr>
        <p:spPr bwMode="auto">
          <a:xfrm>
            <a:off x="3046413" y="63484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8" name="Line 1617"/>
          <p:cNvSpPr>
            <a:spLocks noChangeShapeType="1"/>
          </p:cNvSpPr>
          <p:nvPr/>
        </p:nvSpPr>
        <p:spPr bwMode="auto">
          <a:xfrm>
            <a:off x="3046413" y="63484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09" name="Line 1620"/>
          <p:cNvSpPr>
            <a:spLocks noChangeShapeType="1"/>
          </p:cNvSpPr>
          <p:nvPr/>
        </p:nvSpPr>
        <p:spPr bwMode="auto">
          <a:xfrm>
            <a:off x="3033713" y="626268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10" name="Line 1621"/>
          <p:cNvSpPr>
            <a:spLocks noChangeShapeType="1"/>
          </p:cNvSpPr>
          <p:nvPr/>
        </p:nvSpPr>
        <p:spPr bwMode="auto">
          <a:xfrm>
            <a:off x="3033713" y="626268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11" name="Line 1623"/>
          <p:cNvSpPr>
            <a:spLocks noChangeShapeType="1"/>
          </p:cNvSpPr>
          <p:nvPr/>
        </p:nvSpPr>
        <p:spPr bwMode="auto">
          <a:xfrm>
            <a:off x="3024188" y="61960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12" name="Line 1624"/>
          <p:cNvSpPr>
            <a:spLocks noChangeShapeType="1"/>
          </p:cNvSpPr>
          <p:nvPr/>
        </p:nvSpPr>
        <p:spPr bwMode="auto">
          <a:xfrm>
            <a:off x="3024188" y="61960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13" name="Line 1629"/>
          <p:cNvSpPr>
            <a:spLocks noChangeShapeType="1"/>
          </p:cNvSpPr>
          <p:nvPr/>
        </p:nvSpPr>
        <p:spPr bwMode="auto">
          <a:xfrm>
            <a:off x="3033713" y="620236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14" name="Line 1630"/>
          <p:cNvSpPr>
            <a:spLocks noChangeShapeType="1"/>
          </p:cNvSpPr>
          <p:nvPr/>
        </p:nvSpPr>
        <p:spPr bwMode="auto">
          <a:xfrm>
            <a:off x="3033713" y="620236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31815" name="AutoShape 2730"/>
          <p:cNvCxnSpPr>
            <a:cxnSpLocks noChangeShapeType="1"/>
          </p:cNvCxnSpPr>
          <p:nvPr/>
        </p:nvCxnSpPr>
        <p:spPr bwMode="auto">
          <a:xfrm flipV="1">
            <a:off x="5400675" y="1339850"/>
            <a:ext cx="1835150" cy="792163"/>
          </a:xfrm>
          <a:prstGeom prst="bentConnector3">
            <a:avLst>
              <a:gd name="adj1" fmla="val 171"/>
            </a:avLst>
          </a:prstGeom>
          <a:noFill/>
          <a:ln w="19050" cap="rnd">
            <a:solidFill>
              <a:srgbClr val="008000"/>
            </a:solidFill>
            <a:prstDash val="sysDot"/>
            <a:miter lim="800000"/>
            <a:headEnd/>
            <a:tailEnd type="oval" w="med" len="med"/>
          </a:ln>
        </p:spPr>
      </p:cxnSp>
      <p:cxnSp>
        <p:nvCxnSpPr>
          <p:cNvPr id="31816" name="AutoShape 2732"/>
          <p:cNvCxnSpPr>
            <a:cxnSpLocks noChangeShapeType="1"/>
            <a:stCxn id="31786" idx="4"/>
          </p:cNvCxnSpPr>
          <p:nvPr/>
        </p:nvCxnSpPr>
        <p:spPr bwMode="auto">
          <a:xfrm rot="10800000">
            <a:off x="1800225" y="2203450"/>
            <a:ext cx="1295400" cy="1287463"/>
          </a:xfrm>
          <a:prstGeom prst="bentConnector3">
            <a:avLst>
              <a:gd name="adj1" fmla="val 24264"/>
            </a:avLst>
          </a:prstGeom>
          <a:noFill/>
          <a:ln w="19050" cap="rnd">
            <a:solidFill>
              <a:srgbClr val="FF6600"/>
            </a:solidFill>
            <a:prstDash val="sysDot"/>
            <a:miter lim="800000"/>
            <a:headEnd/>
            <a:tailEnd type="oval" w="med" len="med"/>
          </a:ln>
        </p:spPr>
      </p:cxnSp>
      <p:cxnSp>
        <p:nvCxnSpPr>
          <p:cNvPr id="31817" name="AutoShape 2733"/>
          <p:cNvCxnSpPr>
            <a:cxnSpLocks noChangeShapeType="1"/>
          </p:cNvCxnSpPr>
          <p:nvPr/>
        </p:nvCxnSpPr>
        <p:spPr bwMode="auto">
          <a:xfrm>
            <a:off x="5148263" y="4868863"/>
            <a:ext cx="3132137" cy="936625"/>
          </a:xfrm>
          <a:prstGeom prst="bentConnector3">
            <a:avLst>
              <a:gd name="adj1" fmla="val 42069"/>
            </a:avLst>
          </a:prstGeom>
          <a:noFill/>
          <a:ln w="19050" cap="rnd">
            <a:solidFill>
              <a:schemeClr val="accent2"/>
            </a:solidFill>
            <a:prstDash val="sysDot"/>
            <a:miter lim="800000"/>
            <a:headEnd/>
            <a:tailEnd type="oval" w="med" len="med"/>
          </a:ln>
        </p:spPr>
      </p:cxnSp>
      <p:graphicFrame>
        <p:nvGraphicFramePr>
          <p:cNvPr id="31776" name="Object 32"/>
          <p:cNvGraphicFramePr>
            <a:graphicFrameLocks noGrp="1" noChangeAspect="1"/>
          </p:cNvGraphicFramePr>
          <p:nvPr>
            <p:ph/>
          </p:nvPr>
        </p:nvGraphicFramePr>
        <p:xfrm>
          <a:off x="1547813" y="2349500"/>
          <a:ext cx="1223962" cy="127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6" name="차트" r:id="rId4" imgW="4000614" imgH="3066898" progId="MSGraph.Chart.8">
                  <p:embed followColorScheme="full"/>
                </p:oleObj>
              </mc:Choice>
              <mc:Fallback>
                <p:oleObj name="차트" r:id="rId4" imgW="4000614" imgH="3066898" progId="MSGraph.Chart.8">
                  <p:embed followColorScheme="full"/>
                  <p:pic>
                    <p:nvPicPr>
                      <p:cNvPr id="0" name="Picture 3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2349500"/>
                        <a:ext cx="1223962" cy="1277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818" name="Text Box 2735"/>
          <p:cNvSpPr txBox="1">
            <a:spLocks noChangeArrowheads="1"/>
          </p:cNvSpPr>
          <p:nvPr/>
        </p:nvSpPr>
        <p:spPr bwMode="auto">
          <a:xfrm>
            <a:off x="1735138" y="1958975"/>
            <a:ext cx="1162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FF9900"/>
                </a:solidFill>
                <a:latin typeface="Dotum" pitchFamily="34" charset="-127"/>
                <a:ea typeface="Dotum" pitchFamily="34" charset="-127"/>
              </a:rPr>
              <a:t>YELLOW LINE</a:t>
            </a:r>
          </a:p>
        </p:txBody>
      </p:sp>
      <p:sp>
        <p:nvSpPr>
          <p:cNvPr id="31819" name="Text Box 2736"/>
          <p:cNvSpPr txBox="1">
            <a:spLocks noChangeArrowheads="1"/>
          </p:cNvSpPr>
          <p:nvPr/>
        </p:nvSpPr>
        <p:spPr bwMode="auto">
          <a:xfrm>
            <a:off x="823913" y="2617788"/>
            <a:ext cx="8636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Over time, we will be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adding new sections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dealing with food, wine,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Dining.</a:t>
            </a:r>
          </a:p>
        </p:txBody>
      </p:sp>
      <p:sp>
        <p:nvSpPr>
          <p:cNvPr id="31820" name="Text Box 2737"/>
          <p:cNvSpPr txBox="1">
            <a:spLocks noChangeArrowheads="1"/>
          </p:cNvSpPr>
          <p:nvPr/>
        </p:nvSpPr>
        <p:spPr bwMode="auto">
          <a:xfrm>
            <a:off x="1835150" y="2144713"/>
            <a:ext cx="9556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600">
                <a:solidFill>
                  <a:srgbClr val="FF9900"/>
                </a:solidFill>
                <a:latin typeface="Arial Black" pitchFamily="34" charset="0"/>
                <a:ea typeface="굴림" pitchFamily="34" charset="-127"/>
              </a:rPr>
              <a:t>98%</a:t>
            </a:r>
          </a:p>
        </p:txBody>
      </p:sp>
      <p:sp>
        <p:nvSpPr>
          <p:cNvPr id="31821" name="Freeform 2739"/>
          <p:cNvSpPr>
            <a:spLocks noEditPoints="1"/>
          </p:cNvSpPr>
          <p:nvPr/>
        </p:nvSpPr>
        <p:spPr bwMode="auto">
          <a:xfrm>
            <a:off x="3438525" y="3141663"/>
            <a:ext cx="777875" cy="782637"/>
          </a:xfrm>
          <a:custGeom>
            <a:avLst/>
            <a:gdLst>
              <a:gd name="T0" fmla="*/ 2147483647 w 300"/>
              <a:gd name="T1" fmla="*/ 2147483647 h 302"/>
              <a:gd name="T2" fmla="*/ 2147483647 w 300"/>
              <a:gd name="T3" fmla="*/ 2147483647 h 302"/>
              <a:gd name="T4" fmla="*/ 2147483647 w 300"/>
              <a:gd name="T5" fmla="*/ 2147483647 h 302"/>
              <a:gd name="T6" fmla="*/ 2147483647 w 300"/>
              <a:gd name="T7" fmla="*/ 2147483647 h 302"/>
              <a:gd name="T8" fmla="*/ 2147483647 w 300"/>
              <a:gd name="T9" fmla="*/ 2147483647 h 302"/>
              <a:gd name="T10" fmla="*/ 2147483647 w 300"/>
              <a:gd name="T11" fmla="*/ 2147483647 h 302"/>
              <a:gd name="T12" fmla="*/ 2147483647 w 300"/>
              <a:gd name="T13" fmla="*/ 2147483647 h 302"/>
              <a:gd name="T14" fmla="*/ 2147483647 w 300"/>
              <a:gd name="T15" fmla="*/ 2147483647 h 302"/>
              <a:gd name="T16" fmla="*/ 2147483647 w 300"/>
              <a:gd name="T17" fmla="*/ 2147483647 h 302"/>
              <a:gd name="T18" fmla="*/ 2147483647 w 300"/>
              <a:gd name="T19" fmla="*/ 2147483647 h 302"/>
              <a:gd name="T20" fmla="*/ 2147483647 w 300"/>
              <a:gd name="T21" fmla="*/ 2147483647 h 302"/>
              <a:gd name="T22" fmla="*/ 2147483647 w 300"/>
              <a:gd name="T23" fmla="*/ 2147483647 h 302"/>
              <a:gd name="T24" fmla="*/ 2147483647 w 300"/>
              <a:gd name="T25" fmla="*/ 2147483647 h 302"/>
              <a:gd name="T26" fmla="*/ 2147483647 w 300"/>
              <a:gd name="T27" fmla="*/ 2147483647 h 302"/>
              <a:gd name="T28" fmla="*/ 2147483647 w 300"/>
              <a:gd name="T29" fmla="*/ 2147483647 h 302"/>
              <a:gd name="T30" fmla="*/ 2147483647 w 300"/>
              <a:gd name="T31" fmla="*/ 2147483647 h 302"/>
              <a:gd name="T32" fmla="*/ 2147483647 w 300"/>
              <a:gd name="T33" fmla="*/ 2147483647 h 302"/>
              <a:gd name="T34" fmla="*/ 2147483647 w 300"/>
              <a:gd name="T35" fmla="*/ 2147483647 h 302"/>
              <a:gd name="T36" fmla="*/ 2147483647 w 300"/>
              <a:gd name="T37" fmla="*/ 2147483647 h 302"/>
              <a:gd name="T38" fmla="*/ 2147483647 w 300"/>
              <a:gd name="T39" fmla="*/ 2147483647 h 302"/>
              <a:gd name="T40" fmla="*/ 2147483647 w 300"/>
              <a:gd name="T41" fmla="*/ 2147483647 h 302"/>
              <a:gd name="T42" fmla="*/ 2147483647 w 300"/>
              <a:gd name="T43" fmla="*/ 2147483647 h 302"/>
              <a:gd name="T44" fmla="*/ 2147483647 w 300"/>
              <a:gd name="T45" fmla="*/ 2147483647 h 302"/>
              <a:gd name="T46" fmla="*/ 2147483647 w 300"/>
              <a:gd name="T47" fmla="*/ 2147483647 h 302"/>
              <a:gd name="T48" fmla="*/ 2147483647 w 300"/>
              <a:gd name="T49" fmla="*/ 2147483647 h 302"/>
              <a:gd name="T50" fmla="*/ 2147483647 w 300"/>
              <a:gd name="T51" fmla="*/ 2147483647 h 302"/>
              <a:gd name="T52" fmla="*/ 2147483647 w 300"/>
              <a:gd name="T53" fmla="*/ 2147483647 h 302"/>
              <a:gd name="T54" fmla="*/ 2147483647 w 300"/>
              <a:gd name="T55" fmla="*/ 2147483647 h 302"/>
              <a:gd name="T56" fmla="*/ 2147483647 w 300"/>
              <a:gd name="T57" fmla="*/ 2147483647 h 302"/>
              <a:gd name="T58" fmla="*/ 2147483647 w 300"/>
              <a:gd name="T59" fmla="*/ 2147483647 h 302"/>
              <a:gd name="T60" fmla="*/ 2147483647 w 300"/>
              <a:gd name="T61" fmla="*/ 2147483647 h 302"/>
              <a:gd name="T62" fmla="*/ 2147483647 w 300"/>
              <a:gd name="T63" fmla="*/ 2147483647 h 302"/>
              <a:gd name="T64" fmla="*/ 2147483647 w 300"/>
              <a:gd name="T65" fmla="*/ 2147483647 h 302"/>
              <a:gd name="T66" fmla="*/ 2147483647 w 300"/>
              <a:gd name="T67" fmla="*/ 2147483647 h 302"/>
              <a:gd name="T68" fmla="*/ 2147483647 w 300"/>
              <a:gd name="T69" fmla="*/ 2147483647 h 302"/>
              <a:gd name="T70" fmla="*/ 2147483647 w 300"/>
              <a:gd name="T71" fmla="*/ 2147483647 h 302"/>
              <a:gd name="T72" fmla="*/ 2147483647 w 300"/>
              <a:gd name="T73" fmla="*/ 2147483647 h 302"/>
              <a:gd name="T74" fmla="*/ 2147483647 w 300"/>
              <a:gd name="T75" fmla="*/ 2147483647 h 302"/>
              <a:gd name="T76" fmla="*/ 2147483647 w 300"/>
              <a:gd name="T77" fmla="*/ 2147483647 h 302"/>
              <a:gd name="T78" fmla="*/ 2147483647 w 300"/>
              <a:gd name="T79" fmla="*/ 2147483647 h 302"/>
              <a:gd name="T80" fmla="*/ 2147483647 w 300"/>
              <a:gd name="T81" fmla="*/ 2147483647 h 302"/>
              <a:gd name="T82" fmla="*/ 2147483647 w 300"/>
              <a:gd name="T83" fmla="*/ 2147483647 h 302"/>
              <a:gd name="T84" fmla="*/ 2147483647 w 300"/>
              <a:gd name="T85" fmla="*/ 2147483647 h 302"/>
              <a:gd name="T86" fmla="*/ 2147483647 w 300"/>
              <a:gd name="T87" fmla="*/ 2147483647 h 302"/>
              <a:gd name="T88" fmla="*/ 2147483647 w 300"/>
              <a:gd name="T89" fmla="*/ 2147483647 h 302"/>
              <a:gd name="T90" fmla="*/ 2147483647 w 300"/>
              <a:gd name="T91" fmla="*/ 2147483647 h 302"/>
              <a:gd name="T92" fmla="*/ 2147483647 w 300"/>
              <a:gd name="T93" fmla="*/ 2147483647 h 302"/>
              <a:gd name="T94" fmla="*/ 2147483647 w 300"/>
              <a:gd name="T95" fmla="*/ 2147483647 h 302"/>
              <a:gd name="T96" fmla="*/ 2147483647 w 300"/>
              <a:gd name="T97" fmla="*/ 2147483647 h 302"/>
              <a:gd name="T98" fmla="*/ 2147483647 w 300"/>
              <a:gd name="T99" fmla="*/ 2147483647 h 302"/>
              <a:gd name="T100" fmla="*/ 2147483647 w 300"/>
              <a:gd name="T101" fmla="*/ 2147483647 h 302"/>
              <a:gd name="T102" fmla="*/ 2147483647 w 300"/>
              <a:gd name="T103" fmla="*/ 2147483647 h 302"/>
              <a:gd name="T104" fmla="*/ 2147483647 w 300"/>
              <a:gd name="T105" fmla="*/ 2147483647 h 302"/>
              <a:gd name="T106" fmla="*/ 2147483647 w 300"/>
              <a:gd name="T107" fmla="*/ 2147483647 h 302"/>
              <a:gd name="T108" fmla="*/ 2147483647 w 300"/>
              <a:gd name="T109" fmla="*/ 2147483647 h 302"/>
              <a:gd name="T110" fmla="*/ 2147483647 w 300"/>
              <a:gd name="T111" fmla="*/ 2147483647 h 302"/>
              <a:gd name="T112" fmla="*/ 2147483647 w 300"/>
              <a:gd name="T113" fmla="*/ 2147483647 h 302"/>
              <a:gd name="T114" fmla="*/ 2147483647 w 300"/>
              <a:gd name="T115" fmla="*/ 2147483647 h 302"/>
              <a:gd name="T116" fmla="*/ 2147483647 w 300"/>
              <a:gd name="T117" fmla="*/ 2147483647 h 302"/>
              <a:gd name="T118" fmla="*/ 2147483647 w 300"/>
              <a:gd name="T119" fmla="*/ 2147483647 h 302"/>
              <a:gd name="T120" fmla="*/ 2147483647 w 300"/>
              <a:gd name="T121" fmla="*/ 2147483647 h 302"/>
              <a:gd name="T122" fmla="*/ 2147483647 w 300"/>
              <a:gd name="T123" fmla="*/ 2147483647 h 3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00"/>
              <a:gd name="T187" fmla="*/ 0 h 302"/>
              <a:gd name="T188" fmla="*/ 300 w 300"/>
              <a:gd name="T189" fmla="*/ 302 h 3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00" h="302">
                <a:moveTo>
                  <a:pt x="30" y="302"/>
                </a:move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2"/>
                </a:lnTo>
                <a:lnTo>
                  <a:pt x="0" y="272"/>
                </a:lnTo>
                <a:lnTo>
                  <a:pt x="0" y="266"/>
                </a:lnTo>
                <a:lnTo>
                  <a:pt x="2" y="260"/>
                </a:lnTo>
                <a:lnTo>
                  <a:pt x="16" y="206"/>
                </a:lnTo>
                <a:lnTo>
                  <a:pt x="18" y="200"/>
                </a:lnTo>
                <a:lnTo>
                  <a:pt x="24" y="198"/>
                </a:lnTo>
                <a:lnTo>
                  <a:pt x="30" y="196"/>
                </a:lnTo>
                <a:lnTo>
                  <a:pt x="270" y="196"/>
                </a:lnTo>
                <a:lnTo>
                  <a:pt x="276" y="198"/>
                </a:lnTo>
                <a:lnTo>
                  <a:pt x="280" y="200"/>
                </a:lnTo>
                <a:lnTo>
                  <a:pt x="284" y="206"/>
                </a:lnTo>
                <a:lnTo>
                  <a:pt x="298" y="260"/>
                </a:lnTo>
                <a:lnTo>
                  <a:pt x="300" y="266"/>
                </a:lnTo>
                <a:lnTo>
                  <a:pt x="300" y="272"/>
                </a:lnTo>
                <a:lnTo>
                  <a:pt x="298" y="282"/>
                </a:lnTo>
                <a:lnTo>
                  <a:pt x="292" y="292"/>
                </a:lnTo>
                <a:lnTo>
                  <a:pt x="282" y="300"/>
                </a:lnTo>
                <a:lnTo>
                  <a:pt x="270" y="302"/>
                </a:lnTo>
                <a:lnTo>
                  <a:pt x="30" y="302"/>
                </a:lnTo>
                <a:close/>
                <a:moveTo>
                  <a:pt x="60" y="0"/>
                </a:moveTo>
                <a:lnTo>
                  <a:pt x="240" y="0"/>
                </a:lnTo>
                <a:lnTo>
                  <a:pt x="252" y="2"/>
                </a:lnTo>
                <a:lnTo>
                  <a:pt x="262" y="8"/>
                </a:lnTo>
                <a:lnTo>
                  <a:pt x="268" y="18"/>
                </a:lnTo>
                <a:lnTo>
                  <a:pt x="270" y="30"/>
                </a:lnTo>
                <a:lnTo>
                  <a:pt x="270" y="150"/>
                </a:lnTo>
                <a:lnTo>
                  <a:pt x="268" y="162"/>
                </a:lnTo>
                <a:lnTo>
                  <a:pt x="262" y="172"/>
                </a:lnTo>
                <a:lnTo>
                  <a:pt x="252" y="178"/>
                </a:lnTo>
                <a:lnTo>
                  <a:pt x="240" y="180"/>
                </a:lnTo>
                <a:lnTo>
                  <a:pt x="60" y="180"/>
                </a:lnTo>
                <a:lnTo>
                  <a:pt x="48" y="178"/>
                </a:lnTo>
                <a:lnTo>
                  <a:pt x="38" y="172"/>
                </a:lnTo>
                <a:lnTo>
                  <a:pt x="32" y="162"/>
                </a:lnTo>
                <a:lnTo>
                  <a:pt x="30" y="150"/>
                </a:lnTo>
                <a:lnTo>
                  <a:pt x="30" y="30"/>
                </a:lnTo>
                <a:lnTo>
                  <a:pt x="32" y="18"/>
                </a:lnTo>
                <a:lnTo>
                  <a:pt x="38" y="8"/>
                </a:lnTo>
                <a:lnTo>
                  <a:pt x="48" y="2"/>
                </a:lnTo>
                <a:lnTo>
                  <a:pt x="60" y="0"/>
                </a:lnTo>
                <a:close/>
                <a:moveTo>
                  <a:pt x="36" y="256"/>
                </a:moveTo>
                <a:lnTo>
                  <a:pt x="36" y="256"/>
                </a:lnTo>
                <a:lnTo>
                  <a:pt x="34" y="258"/>
                </a:lnTo>
                <a:lnTo>
                  <a:pt x="32" y="260"/>
                </a:lnTo>
                <a:lnTo>
                  <a:pt x="32" y="264"/>
                </a:lnTo>
                <a:lnTo>
                  <a:pt x="30" y="268"/>
                </a:lnTo>
                <a:lnTo>
                  <a:pt x="30" y="270"/>
                </a:lnTo>
                <a:lnTo>
                  <a:pt x="32" y="272"/>
                </a:lnTo>
                <a:lnTo>
                  <a:pt x="36" y="272"/>
                </a:lnTo>
                <a:lnTo>
                  <a:pt x="40" y="272"/>
                </a:lnTo>
                <a:lnTo>
                  <a:pt x="44" y="270"/>
                </a:lnTo>
                <a:lnTo>
                  <a:pt x="46" y="268"/>
                </a:lnTo>
                <a:lnTo>
                  <a:pt x="46" y="264"/>
                </a:lnTo>
                <a:lnTo>
                  <a:pt x="46" y="260"/>
                </a:lnTo>
                <a:lnTo>
                  <a:pt x="46" y="258"/>
                </a:lnTo>
                <a:lnTo>
                  <a:pt x="44" y="256"/>
                </a:lnTo>
                <a:lnTo>
                  <a:pt x="40" y="256"/>
                </a:lnTo>
                <a:lnTo>
                  <a:pt x="36" y="256"/>
                </a:lnTo>
                <a:close/>
                <a:moveTo>
                  <a:pt x="42" y="234"/>
                </a:moveTo>
                <a:lnTo>
                  <a:pt x="42" y="234"/>
                </a:lnTo>
                <a:lnTo>
                  <a:pt x="40" y="234"/>
                </a:lnTo>
                <a:lnTo>
                  <a:pt x="38" y="238"/>
                </a:lnTo>
                <a:lnTo>
                  <a:pt x="36" y="242"/>
                </a:lnTo>
                <a:lnTo>
                  <a:pt x="36" y="244"/>
                </a:lnTo>
                <a:lnTo>
                  <a:pt x="36" y="248"/>
                </a:lnTo>
                <a:lnTo>
                  <a:pt x="38" y="248"/>
                </a:lnTo>
                <a:lnTo>
                  <a:pt x="50" y="248"/>
                </a:lnTo>
                <a:lnTo>
                  <a:pt x="60" y="248"/>
                </a:lnTo>
                <a:lnTo>
                  <a:pt x="62" y="248"/>
                </a:lnTo>
                <a:lnTo>
                  <a:pt x="64" y="244"/>
                </a:lnTo>
                <a:lnTo>
                  <a:pt x="64" y="242"/>
                </a:lnTo>
                <a:lnTo>
                  <a:pt x="66" y="238"/>
                </a:lnTo>
                <a:lnTo>
                  <a:pt x="66" y="234"/>
                </a:lnTo>
                <a:lnTo>
                  <a:pt x="62" y="234"/>
                </a:lnTo>
                <a:lnTo>
                  <a:pt x="52" y="234"/>
                </a:lnTo>
                <a:lnTo>
                  <a:pt x="42" y="234"/>
                </a:lnTo>
                <a:close/>
                <a:moveTo>
                  <a:pt x="48" y="210"/>
                </a:moveTo>
                <a:lnTo>
                  <a:pt x="48" y="210"/>
                </a:lnTo>
                <a:lnTo>
                  <a:pt x="44" y="212"/>
                </a:lnTo>
                <a:lnTo>
                  <a:pt x="44" y="214"/>
                </a:lnTo>
                <a:lnTo>
                  <a:pt x="42" y="222"/>
                </a:lnTo>
                <a:lnTo>
                  <a:pt x="42" y="226"/>
                </a:lnTo>
                <a:lnTo>
                  <a:pt x="44" y="226"/>
                </a:lnTo>
                <a:lnTo>
                  <a:pt x="50" y="226"/>
                </a:lnTo>
                <a:lnTo>
                  <a:pt x="58" y="226"/>
                </a:lnTo>
                <a:lnTo>
                  <a:pt x="60" y="226"/>
                </a:lnTo>
                <a:lnTo>
                  <a:pt x="62" y="222"/>
                </a:lnTo>
                <a:lnTo>
                  <a:pt x="62" y="218"/>
                </a:lnTo>
                <a:lnTo>
                  <a:pt x="64" y="214"/>
                </a:lnTo>
                <a:lnTo>
                  <a:pt x="62" y="212"/>
                </a:lnTo>
                <a:lnTo>
                  <a:pt x="60" y="210"/>
                </a:lnTo>
                <a:lnTo>
                  <a:pt x="54" y="210"/>
                </a:lnTo>
                <a:lnTo>
                  <a:pt x="48" y="210"/>
                </a:lnTo>
                <a:close/>
                <a:moveTo>
                  <a:pt x="58" y="256"/>
                </a:moveTo>
                <a:lnTo>
                  <a:pt x="58" y="256"/>
                </a:lnTo>
                <a:lnTo>
                  <a:pt x="56" y="258"/>
                </a:lnTo>
                <a:lnTo>
                  <a:pt x="54" y="260"/>
                </a:lnTo>
                <a:lnTo>
                  <a:pt x="52" y="268"/>
                </a:lnTo>
                <a:lnTo>
                  <a:pt x="52" y="270"/>
                </a:lnTo>
                <a:lnTo>
                  <a:pt x="56" y="272"/>
                </a:lnTo>
                <a:lnTo>
                  <a:pt x="60" y="272"/>
                </a:lnTo>
                <a:lnTo>
                  <a:pt x="64" y="272"/>
                </a:lnTo>
                <a:lnTo>
                  <a:pt x="66" y="270"/>
                </a:lnTo>
                <a:lnTo>
                  <a:pt x="68" y="268"/>
                </a:lnTo>
                <a:lnTo>
                  <a:pt x="68" y="264"/>
                </a:lnTo>
                <a:lnTo>
                  <a:pt x="68" y="260"/>
                </a:lnTo>
                <a:lnTo>
                  <a:pt x="68" y="258"/>
                </a:lnTo>
                <a:lnTo>
                  <a:pt x="66" y="256"/>
                </a:lnTo>
                <a:lnTo>
                  <a:pt x="62" y="256"/>
                </a:lnTo>
                <a:lnTo>
                  <a:pt x="58" y="256"/>
                </a:lnTo>
                <a:close/>
                <a:moveTo>
                  <a:pt x="74" y="30"/>
                </a:moveTo>
                <a:lnTo>
                  <a:pt x="74" y="30"/>
                </a:lnTo>
                <a:lnTo>
                  <a:pt x="68" y="32"/>
                </a:lnTo>
                <a:lnTo>
                  <a:pt x="64" y="34"/>
                </a:lnTo>
                <a:lnTo>
                  <a:pt x="60" y="38"/>
                </a:lnTo>
                <a:lnTo>
                  <a:pt x="60" y="46"/>
                </a:lnTo>
                <a:lnTo>
                  <a:pt x="60" y="136"/>
                </a:lnTo>
                <a:lnTo>
                  <a:pt x="60" y="142"/>
                </a:lnTo>
                <a:lnTo>
                  <a:pt x="64" y="146"/>
                </a:lnTo>
                <a:lnTo>
                  <a:pt x="68" y="150"/>
                </a:lnTo>
                <a:lnTo>
                  <a:pt x="74" y="150"/>
                </a:lnTo>
                <a:lnTo>
                  <a:pt x="226" y="150"/>
                </a:lnTo>
                <a:lnTo>
                  <a:pt x="232" y="150"/>
                </a:lnTo>
                <a:lnTo>
                  <a:pt x="236" y="146"/>
                </a:lnTo>
                <a:lnTo>
                  <a:pt x="240" y="142"/>
                </a:lnTo>
                <a:lnTo>
                  <a:pt x="240" y="136"/>
                </a:lnTo>
                <a:lnTo>
                  <a:pt x="240" y="46"/>
                </a:lnTo>
                <a:lnTo>
                  <a:pt x="240" y="38"/>
                </a:lnTo>
                <a:lnTo>
                  <a:pt x="236" y="34"/>
                </a:lnTo>
                <a:lnTo>
                  <a:pt x="232" y="32"/>
                </a:lnTo>
                <a:lnTo>
                  <a:pt x="226" y="30"/>
                </a:lnTo>
                <a:lnTo>
                  <a:pt x="74" y="30"/>
                </a:lnTo>
                <a:close/>
                <a:moveTo>
                  <a:pt x="74" y="210"/>
                </a:moveTo>
                <a:lnTo>
                  <a:pt x="74" y="210"/>
                </a:lnTo>
                <a:lnTo>
                  <a:pt x="72" y="212"/>
                </a:lnTo>
                <a:lnTo>
                  <a:pt x="70" y="214"/>
                </a:lnTo>
                <a:lnTo>
                  <a:pt x="70" y="218"/>
                </a:lnTo>
                <a:lnTo>
                  <a:pt x="68" y="222"/>
                </a:lnTo>
                <a:lnTo>
                  <a:pt x="68" y="226"/>
                </a:lnTo>
                <a:lnTo>
                  <a:pt x="72" y="226"/>
                </a:lnTo>
                <a:lnTo>
                  <a:pt x="74" y="226"/>
                </a:lnTo>
                <a:lnTo>
                  <a:pt x="78" y="226"/>
                </a:lnTo>
                <a:lnTo>
                  <a:pt x="80" y="226"/>
                </a:lnTo>
                <a:lnTo>
                  <a:pt x="82" y="222"/>
                </a:lnTo>
                <a:lnTo>
                  <a:pt x="82" y="218"/>
                </a:lnTo>
                <a:lnTo>
                  <a:pt x="84" y="214"/>
                </a:lnTo>
                <a:lnTo>
                  <a:pt x="82" y="212"/>
                </a:lnTo>
                <a:lnTo>
                  <a:pt x="80" y="210"/>
                </a:lnTo>
                <a:lnTo>
                  <a:pt x="78" y="210"/>
                </a:lnTo>
                <a:lnTo>
                  <a:pt x="74" y="210"/>
                </a:lnTo>
                <a:close/>
                <a:moveTo>
                  <a:pt x="76" y="234"/>
                </a:moveTo>
                <a:lnTo>
                  <a:pt x="76" y="234"/>
                </a:lnTo>
                <a:lnTo>
                  <a:pt x="74" y="234"/>
                </a:lnTo>
                <a:lnTo>
                  <a:pt x="72" y="238"/>
                </a:lnTo>
                <a:lnTo>
                  <a:pt x="72" y="244"/>
                </a:lnTo>
                <a:lnTo>
                  <a:pt x="72" y="248"/>
                </a:lnTo>
                <a:lnTo>
                  <a:pt x="74" y="248"/>
                </a:lnTo>
                <a:lnTo>
                  <a:pt x="78" y="248"/>
                </a:lnTo>
                <a:lnTo>
                  <a:pt x="82" y="248"/>
                </a:lnTo>
                <a:lnTo>
                  <a:pt x="84" y="248"/>
                </a:lnTo>
                <a:lnTo>
                  <a:pt x="86" y="244"/>
                </a:lnTo>
                <a:lnTo>
                  <a:pt x="86" y="242"/>
                </a:lnTo>
                <a:lnTo>
                  <a:pt x="86" y="238"/>
                </a:lnTo>
                <a:lnTo>
                  <a:pt x="86" y="234"/>
                </a:lnTo>
                <a:lnTo>
                  <a:pt x="84" y="234"/>
                </a:lnTo>
                <a:lnTo>
                  <a:pt x="80" y="234"/>
                </a:lnTo>
                <a:lnTo>
                  <a:pt x="76" y="234"/>
                </a:lnTo>
                <a:close/>
                <a:moveTo>
                  <a:pt x="80" y="256"/>
                </a:moveTo>
                <a:lnTo>
                  <a:pt x="80" y="256"/>
                </a:lnTo>
                <a:lnTo>
                  <a:pt x="78" y="258"/>
                </a:lnTo>
                <a:lnTo>
                  <a:pt x="76" y="260"/>
                </a:lnTo>
                <a:lnTo>
                  <a:pt x="76" y="264"/>
                </a:lnTo>
                <a:lnTo>
                  <a:pt x="74" y="268"/>
                </a:lnTo>
                <a:lnTo>
                  <a:pt x="76" y="270"/>
                </a:lnTo>
                <a:lnTo>
                  <a:pt x="78" y="272"/>
                </a:lnTo>
                <a:lnTo>
                  <a:pt x="82" y="272"/>
                </a:lnTo>
                <a:lnTo>
                  <a:pt x="86" y="272"/>
                </a:lnTo>
                <a:lnTo>
                  <a:pt x="88" y="270"/>
                </a:lnTo>
                <a:lnTo>
                  <a:pt x="90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88" y="256"/>
                </a:lnTo>
                <a:lnTo>
                  <a:pt x="84" y="256"/>
                </a:lnTo>
                <a:lnTo>
                  <a:pt x="80" y="256"/>
                </a:lnTo>
                <a:close/>
                <a:moveTo>
                  <a:pt x="94" y="210"/>
                </a:moveTo>
                <a:lnTo>
                  <a:pt x="94" y="210"/>
                </a:lnTo>
                <a:lnTo>
                  <a:pt x="92" y="212"/>
                </a:lnTo>
                <a:lnTo>
                  <a:pt x="90" y="214"/>
                </a:lnTo>
                <a:lnTo>
                  <a:pt x="88" y="222"/>
                </a:lnTo>
                <a:lnTo>
                  <a:pt x="90" y="226"/>
                </a:lnTo>
                <a:lnTo>
                  <a:pt x="92" y="226"/>
                </a:lnTo>
                <a:lnTo>
                  <a:pt x="94" y="226"/>
                </a:lnTo>
                <a:lnTo>
                  <a:pt x="98" y="226"/>
                </a:lnTo>
                <a:lnTo>
                  <a:pt x="102" y="226"/>
                </a:lnTo>
                <a:lnTo>
                  <a:pt x="102" y="222"/>
                </a:lnTo>
                <a:lnTo>
                  <a:pt x="102" y="218"/>
                </a:lnTo>
                <a:lnTo>
                  <a:pt x="104" y="214"/>
                </a:lnTo>
                <a:lnTo>
                  <a:pt x="102" y="212"/>
                </a:lnTo>
                <a:lnTo>
                  <a:pt x="100" y="210"/>
                </a:lnTo>
                <a:lnTo>
                  <a:pt x="96" y="210"/>
                </a:lnTo>
                <a:lnTo>
                  <a:pt x="94" y="210"/>
                </a:lnTo>
                <a:close/>
                <a:moveTo>
                  <a:pt x="98" y="234"/>
                </a:moveTo>
                <a:lnTo>
                  <a:pt x="98" y="234"/>
                </a:lnTo>
                <a:lnTo>
                  <a:pt x="94" y="234"/>
                </a:lnTo>
                <a:lnTo>
                  <a:pt x="94" y="238"/>
                </a:lnTo>
                <a:lnTo>
                  <a:pt x="94" y="242"/>
                </a:lnTo>
                <a:lnTo>
                  <a:pt x="92" y="244"/>
                </a:lnTo>
                <a:lnTo>
                  <a:pt x="94" y="248"/>
                </a:lnTo>
                <a:lnTo>
                  <a:pt x="96" y="248"/>
                </a:lnTo>
                <a:lnTo>
                  <a:pt x="100" y="248"/>
                </a:lnTo>
                <a:lnTo>
                  <a:pt x="104" y="248"/>
                </a:lnTo>
                <a:lnTo>
                  <a:pt x="106" y="248"/>
                </a:lnTo>
                <a:lnTo>
                  <a:pt x="108" y="244"/>
                </a:lnTo>
                <a:lnTo>
                  <a:pt x="108" y="242"/>
                </a:lnTo>
                <a:lnTo>
                  <a:pt x="108" y="238"/>
                </a:lnTo>
                <a:lnTo>
                  <a:pt x="108" y="234"/>
                </a:lnTo>
                <a:lnTo>
                  <a:pt x="104" y="234"/>
                </a:lnTo>
                <a:lnTo>
                  <a:pt x="102" y="234"/>
                </a:lnTo>
                <a:lnTo>
                  <a:pt x="98" y="234"/>
                </a:lnTo>
                <a:close/>
                <a:moveTo>
                  <a:pt x="102" y="256"/>
                </a:moveTo>
                <a:lnTo>
                  <a:pt x="102" y="256"/>
                </a:lnTo>
                <a:lnTo>
                  <a:pt x="100" y="258"/>
                </a:lnTo>
                <a:lnTo>
                  <a:pt x="98" y="260"/>
                </a:lnTo>
                <a:lnTo>
                  <a:pt x="98" y="264"/>
                </a:lnTo>
                <a:lnTo>
                  <a:pt x="98" y="268"/>
                </a:lnTo>
                <a:lnTo>
                  <a:pt x="98" y="270"/>
                </a:lnTo>
                <a:lnTo>
                  <a:pt x="100" y="272"/>
                </a:lnTo>
                <a:lnTo>
                  <a:pt x="126" y="272"/>
                </a:lnTo>
                <a:lnTo>
                  <a:pt x="150" y="272"/>
                </a:lnTo>
                <a:lnTo>
                  <a:pt x="174" y="272"/>
                </a:lnTo>
                <a:lnTo>
                  <a:pt x="198" y="272"/>
                </a:lnTo>
                <a:lnTo>
                  <a:pt x="202" y="270"/>
                </a:lnTo>
                <a:lnTo>
                  <a:pt x="202" y="268"/>
                </a:lnTo>
                <a:lnTo>
                  <a:pt x="202" y="264"/>
                </a:lnTo>
                <a:lnTo>
                  <a:pt x="202" y="260"/>
                </a:lnTo>
                <a:lnTo>
                  <a:pt x="200" y="258"/>
                </a:lnTo>
                <a:lnTo>
                  <a:pt x="198" y="256"/>
                </a:lnTo>
                <a:lnTo>
                  <a:pt x="174" y="256"/>
                </a:lnTo>
                <a:lnTo>
                  <a:pt x="150" y="256"/>
                </a:lnTo>
                <a:lnTo>
                  <a:pt x="126" y="256"/>
                </a:lnTo>
                <a:lnTo>
                  <a:pt x="102" y="256"/>
                </a:lnTo>
                <a:close/>
                <a:moveTo>
                  <a:pt x="114" y="210"/>
                </a:moveTo>
                <a:lnTo>
                  <a:pt x="114" y="210"/>
                </a:lnTo>
                <a:lnTo>
                  <a:pt x="110" y="212"/>
                </a:lnTo>
                <a:lnTo>
                  <a:pt x="110" y="214"/>
                </a:lnTo>
                <a:lnTo>
                  <a:pt x="110" y="218"/>
                </a:lnTo>
                <a:lnTo>
                  <a:pt x="110" y="222"/>
                </a:lnTo>
                <a:lnTo>
                  <a:pt x="110" y="226"/>
                </a:lnTo>
                <a:lnTo>
                  <a:pt x="112" y="226"/>
                </a:lnTo>
                <a:lnTo>
                  <a:pt x="116" y="226"/>
                </a:lnTo>
                <a:lnTo>
                  <a:pt x="120" y="226"/>
                </a:lnTo>
                <a:lnTo>
                  <a:pt x="122" y="226"/>
                </a:lnTo>
                <a:lnTo>
                  <a:pt x="122" y="222"/>
                </a:lnTo>
                <a:lnTo>
                  <a:pt x="122" y="218"/>
                </a:lnTo>
                <a:lnTo>
                  <a:pt x="124" y="214"/>
                </a:lnTo>
                <a:lnTo>
                  <a:pt x="122" y="212"/>
                </a:lnTo>
                <a:lnTo>
                  <a:pt x="120" y="210"/>
                </a:lnTo>
                <a:lnTo>
                  <a:pt x="116" y="210"/>
                </a:lnTo>
                <a:lnTo>
                  <a:pt x="114" y="210"/>
                </a:lnTo>
                <a:close/>
                <a:moveTo>
                  <a:pt x="118" y="234"/>
                </a:moveTo>
                <a:lnTo>
                  <a:pt x="118" y="234"/>
                </a:lnTo>
                <a:lnTo>
                  <a:pt x="116" y="234"/>
                </a:lnTo>
                <a:lnTo>
                  <a:pt x="114" y="238"/>
                </a:lnTo>
                <a:lnTo>
                  <a:pt x="114" y="242"/>
                </a:lnTo>
                <a:lnTo>
                  <a:pt x="114" y="244"/>
                </a:lnTo>
                <a:lnTo>
                  <a:pt x="114" y="248"/>
                </a:lnTo>
                <a:lnTo>
                  <a:pt x="118" y="248"/>
                </a:lnTo>
                <a:lnTo>
                  <a:pt x="120" y="248"/>
                </a:lnTo>
                <a:lnTo>
                  <a:pt x="124" y="248"/>
                </a:lnTo>
                <a:lnTo>
                  <a:pt x="128" y="248"/>
                </a:lnTo>
                <a:lnTo>
                  <a:pt x="128" y="244"/>
                </a:lnTo>
                <a:lnTo>
                  <a:pt x="128" y="238"/>
                </a:lnTo>
                <a:lnTo>
                  <a:pt x="128" y="234"/>
                </a:lnTo>
                <a:lnTo>
                  <a:pt x="126" y="234"/>
                </a:lnTo>
                <a:lnTo>
                  <a:pt x="122" y="234"/>
                </a:lnTo>
                <a:lnTo>
                  <a:pt x="118" y="234"/>
                </a:lnTo>
                <a:close/>
                <a:moveTo>
                  <a:pt x="134" y="210"/>
                </a:moveTo>
                <a:lnTo>
                  <a:pt x="134" y="210"/>
                </a:lnTo>
                <a:lnTo>
                  <a:pt x="130" y="212"/>
                </a:lnTo>
                <a:lnTo>
                  <a:pt x="130" y="214"/>
                </a:lnTo>
                <a:lnTo>
                  <a:pt x="130" y="222"/>
                </a:lnTo>
                <a:lnTo>
                  <a:pt x="130" y="226"/>
                </a:lnTo>
                <a:lnTo>
                  <a:pt x="132" y="226"/>
                </a:lnTo>
                <a:lnTo>
                  <a:pt x="136" y="226"/>
                </a:lnTo>
                <a:lnTo>
                  <a:pt x="140" y="226"/>
                </a:lnTo>
                <a:lnTo>
                  <a:pt x="142" y="226"/>
                </a:lnTo>
                <a:lnTo>
                  <a:pt x="142" y="222"/>
                </a:lnTo>
                <a:lnTo>
                  <a:pt x="144" y="214"/>
                </a:lnTo>
                <a:lnTo>
                  <a:pt x="142" y="212"/>
                </a:lnTo>
                <a:lnTo>
                  <a:pt x="140" y="210"/>
                </a:lnTo>
                <a:lnTo>
                  <a:pt x="136" y="210"/>
                </a:lnTo>
                <a:lnTo>
                  <a:pt x="134" y="210"/>
                </a:lnTo>
                <a:close/>
                <a:moveTo>
                  <a:pt x="140" y="234"/>
                </a:moveTo>
                <a:lnTo>
                  <a:pt x="140" y="234"/>
                </a:lnTo>
                <a:lnTo>
                  <a:pt x="136" y="234"/>
                </a:lnTo>
                <a:lnTo>
                  <a:pt x="136" y="238"/>
                </a:lnTo>
                <a:lnTo>
                  <a:pt x="136" y="242"/>
                </a:lnTo>
                <a:lnTo>
                  <a:pt x="136" y="244"/>
                </a:lnTo>
                <a:lnTo>
                  <a:pt x="136" y="248"/>
                </a:lnTo>
                <a:lnTo>
                  <a:pt x="138" y="248"/>
                </a:lnTo>
                <a:lnTo>
                  <a:pt x="142" y="248"/>
                </a:lnTo>
                <a:lnTo>
                  <a:pt x="146" y="248"/>
                </a:lnTo>
                <a:lnTo>
                  <a:pt x="148" y="248"/>
                </a:lnTo>
                <a:lnTo>
                  <a:pt x="150" y="244"/>
                </a:lnTo>
                <a:lnTo>
                  <a:pt x="150" y="242"/>
                </a:lnTo>
                <a:lnTo>
                  <a:pt x="150" y="238"/>
                </a:lnTo>
                <a:lnTo>
                  <a:pt x="148" y="234"/>
                </a:lnTo>
                <a:lnTo>
                  <a:pt x="146" y="234"/>
                </a:lnTo>
                <a:lnTo>
                  <a:pt x="142" y="234"/>
                </a:lnTo>
                <a:lnTo>
                  <a:pt x="140" y="234"/>
                </a:lnTo>
                <a:close/>
                <a:moveTo>
                  <a:pt x="154" y="210"/>
                </a:moveTo>
                <a:lnTo>
                  <a:pt x="154" y="210"/>
                </a:lnTo>
                <a:lnTo>
                  <a:pt x="150" y="212"/>
                </a:lnTo>
                <a:lnTo>
                  <a:pt x="150" y="214"/>
                </a:lnTo>
                <a:lnTo>
                  <a:pt x="150" y="218"/>
                </a:lnTo>
                <a:lnTo>
                  <a:pt x="150" y="222"/>
                </a:lnTo>
                <a:lnTo>
                  <a:pt x="150" y="226"/>
                </a:lnTo>
                <a:lnTo>
                  <a:pt x="154" y="226"/>
                </a:lnTo>
                <a:lnTo>
                  <a:pt x="156" y="226"/>
                </a:lnTo>
                <a:lnTo>
                  <a:pt x="160" y="226"/>
                </a:lnTo>
                <a:lnTo>
                  <a:pt x="162" y="226"/>
                </a:lnTo>
                <a:lnTo>
                  <a:pt x="164" y="222"/>
                </a:lnTo>
                <a:lnTo>
                  <a:pt x="164" y="218"/>
                </a:lnTo>
                <a:lnTo>
                  <a:pt x="164" y="214"/>
                </a:lnTo>
                <a:lnTo>
                  <a:pt x="162" y="212"/>
                </a:lnTo>
                <a:lnTo>
                  <a:pt x="160" y="210"/>
                </a:lnTo>
                <a:lnTo>
                  <a:pt x="156" y="210"/>
                </a:lnTo>
                <a:lnTo>
                  <a:pt x="154" y="210"/>
                </a:lnTo>
                <a:close/>
                <a:moveTo>
                  <a:pt x="160" y="234"/>
                </a:moveTo>
                <a:lnTo>
                  <a:pt x="160" y="234"/>
                </a:lnTo>
                <a:lnTo>
                  <a:pt x="158" y="234"/>
                </a:lnTo>
                <a:lnTo>
                  <a:pt x="156" y="238"/>
                </a:lnTo>
                <a:lnTo>
                  <a:pt x="156" y="244"/>
                </a:lnTo>
                <a:lnTo>
                  <a:pt x="158" y="248"/>
                </a:lnTo>
                <a:lnTo>
                  <a:pt x="160" y="248"/>
                </a:lnTo>
                <a:lnTo>
                  <a:pt x="164" y="248"/>
                </a:lnTo>
                <a:lnTo>
                  <a:pt x="168" y="248"/>
                </a:lnTo>
                <a:lnTo>
                  <a:pt x="170" y="248"/>
                </a:lnTo>
                <a:lnTo>
                  <a:pt x="172" y="244"/>
                </a:lnTo>
                <a:lnTo>
                  <a:pt x="170" y="238"/>
                </a:lnTo>
                <a:lnTo>
                  <a:pt x="170" y="234"/>
                </a:lnTo>
                <a:lnTo>
                  <a:pt x="168" y="234"/>
                </a:lnTo>
                <a:lnTo>
                  <a:pt x="164" y="234"/>
                </a:lnTo>
                <a:lnTo>
                  <a:pt x="160" y="234"/>
                </a:lnTo>
                <a:close/>
                <a:moveTo>
                  <a:pt x="172" y="210"/>
                </a:moveTo>
                <a:lnTo>
                  <a:pt x="172" y="210"/>
                </a:lnTo>
                <a:lnTo>
                  <a:pt x="170" y="212"/>
                </a:lnTo>
                <a:lnTo>
                  <a:pt x="170" y="214"/>
                </a:lnTo>
                <a:lnTo>
                  <a:pt x="170" y="218"/>
                </a:lnTo>
                <a:lnTo>
                  <a:pt x="170" y="222"/>
                </a:lnTo>
                <a:lnTo>
                  <a:pt x="170" y="226"/>
                </a:lnTo>
                <a:lnTo>
                  <a:pt x="174" y="226"/>
                </a:lnTo>
                <a:lnTo>
                  <a:pt x="176" y="226"/>
                </a:lnTo>
                <a:lnTo>
                  <a:pt x="180" y="226"/>
                </a:lnTo>
                <a:lnTo>
                  <a:pt x="182" y="226"/>
                </a:lnTo>
                <a:lnTo>
                  <a:pt x="184" y="222"/>
                </a:lnTo>
                <a:lnTo>
                  <a:pt x="182" y="214"/>
                </a:lnTo>
                <a:lnTo>
                  <a:pt x="182" y="212"/>
                </a:lnTo>
                <a:lnTo>
                  <a:pt x="180" y="210"/>
                </a:lnTo>
                <a:lnTo>
                  <a:pt x="176" y="210"/>
                </a:lnTo>
                <a:lnTo>
                  <a:pt x="172" y="210"/>
                </a:lnTo>
                <a:close/>
                <a:moveTo>
                  <a:pt x="182" y="234"/>
                </a:moveTo>
                <a:lnTo>
                  <a:pt x="182" y="234"/>
                </a:lnTo>
                <a:lnTo>
                  <a:pt x="178" y="234"/>
                </a:lnTo>
                <a:lnTo>
                  <a:pt x="178" y="238"/>
                </a:lnTo>
                <a:lnTo>
                  <a:pt x="178" y="242"/>
                </a:lnTo>
                <a:lnTo>
                  <a:pt x="178" y="244"/>
                </a:lnTo>
                <a:lnTo>
                  <a:pt x="180" y="248"/>
                </a:lnTo>
                <a:lnTo>
                  <a:pt x="182" y="248"/>
                </a:lnTo>
                <a:lnTo>
                  <a:pt x="186" y="248"/>
                </a:lnTo>
                <a:lnTo>
                  <a:pt x="190" y="248"/>
                </a:lnTo>
                <a:lnTo>
                  <a:pt x="192" y="248"/>
                </a:lnTo>
                <a:lnTo>
                  <a:pt x="192" y="244"/>
                </a:lnTo>
                <a:lnTo>
                  <a:pt x="192" y="242"/>
                </a:lnTo>
                <a:lnTo>
                  <a:pt x="192" y="238"/>
                </a:lnTo>
                <a:lnTo>
                  <a:pt x="190" y="234"/>
                </a:lnTo>
                <a:lnTo>
                  <a:pt x="188" y="234"/>
                </a:lnTo>
                <a:lnTo>
                  <a:pt x="184" y="234"/>
                </a:lnTo>
                <a:lnTo>
                  <a:pt x="182" y="234"/>
                </a:lnTo>
                <a:close/>
                <a:moveTo>
                  <a:pt x="192" y="210"/>
                </a:moveTo>
                <a:lnTo>
                  <a:pt x="192" y="210"/>
                </a:lnTo>
                <a:lnTo>
                  <a:pt x="190" y="212"/>
                </a:lnTo>
                <a:lnTo>
                  <a:pt x="190" y="214"/>
                </a:lnTo>
                <a:lnTo>
                  <a:pt x="190" y="218"/>
                </a:lnTo>
                <a:lnTo>
                  <a:pt x="190" y="222"/>
                </a:lnTo>
                <a:lnTo>
                  <a:pt x="192" y="226"/>
                </a:lnTo>
                <a:lnTo>
                  <a:pt x="194" y="226"/>
                </a:lnTo>
                <a:lnTo>
                  <a:pt x="198" y="226"/>
                </a:lnTo>
                <a:lnTo>
                  <a:pt x="200" y="226"/>
                </a:lnTo>
                <a:lnTo>
                  <a:pt x="204" y="226"/>
                </a:lnTo>
                <a:lnTo>
                  <a:pt x="204" y="222"/>
                </a:lnTo>
                <a:lnTo>
                  <a:pt x="204" y="214"/>
                </a:lnTo>
                <a:lnTo>
                  <a:pt x="202" y="212"/>
                </a:lnTo>
                <a:lnTo>
                  <a:pt x="200" y="210"/>
                </a:lnTo>
                <a:lnTo>
                  <a:pt x="196" y="210"/>
                </a:lnTo>
                <a:lnTo>
                  <a:pt x="192" y="210"/>
                </a:lnTo>
                <a:close/>
                <a:moveTo>
                  <a:pt x="202" y="234"/>
                </a:moveTo>
                <a:lnTo>
                  <a:pt x="202" y="234"/>
                </a:lnTo>
                <a:lnTo>
                  <a:pt x="200" y="234"/>
                </a:lnTo>
                <a:lnTo>
                  <a:pt x="198" y="238"/>
                </a:lnTo>
                <a:lnTo>
                  <a:pt x="200" y="242"/>
                </a:lnTo>
                <a:lnTo>
                  <a:pt x="200" y="244"/>
                </a:lnTo>
                <a:lnTo>
                  <a:pt x="200" y="248"/>
                </a:lnTo>
                <a:lnTo>
                  <a:pt x="204" y="248"/>
                </a:lnTo>
                <a:lnTo>
                  <a:pt x="208" y="248"/>
                </a:lnTo>
                <a:lnTo>
                  <a:pt x="210" y="248"/>
                </a:lnTo>
                <a:lnTo>
                  <a:pt x="214" y="248"/>
                </a:lnTo>
                <a:lnTo>
                  <a:pt x="214" y="244"/>
                </a:lnTo>
                <a:lnTo>
                  <a:pt x="214" y="242"/>
                </a:lnTo>
                <a:lnTo>
                  <a:pt x="212" y="238"/>
                </a:lnTo>
                <a:lnTo>
                  <a:pt x="212" y="234"/>
                </a:lnTo>
                <a:lnTo>
                  <a:pt x="208" y="234"/>
                </a:lnTo>
                <a:lnTo>
                  <a:pt x="206" y="234"/>
                </a:lnTo>
                <a:lnTo>
                  <a:pt x="202" y="234"/>
                </a:lnTo>
                <a:close/>
                <a:moveTo>
                  <a:pt x="212" y="256"/>
                </a:moveTo>
                <a:lnTo>
                  <a:pt x="212" y="256"/>
                </a:lnTo>
                <a:lnTo>
                  <a:pt x="210" y="258"/>
                </a:lnTo>
                <a:lnTo>
                  <a:pt x="208" y="260"/>
                </a:lnTo>
                <a:lnTo>
                  <a:pt x="208" y="264"/>
                </a:lnTo>
                <a:lnTo>
                  <a:pt x="210" y="268"/>
                </a:lnTo>
                <a:lnTo>
                  <a:pt x="210" y="270"/>
                </a:lnTo>
                <a:lnTo>
                  <a:pt x="214" y="272"/>
                </a:lnTo>
                <a:lnTo>
                  <a:pt x="218" y="272"/>
                </a:lnTo>
                <a:lnTo>
                  <a:pt x="222" y="272"/>
                </a:lnTo>
                <a:lnTo>
                  <a:pt x="224" y="270"/>
                </a:lnTo>
                <a:lnTo>
                  <a:pt x="224" y="268"/>
                </a:lnTo>
                <a:lnTo>
                  <a:pt x="224" y="264"/>
                </a:lnTo>
                <a:lnTo>
                  <a:pt x="224" y="260"/>
                </a:lnTo>
                <a:lnTo>
                  <a:pt x="222" y="258"/>
                </a:lnTo>
                <a:lnTo>
                  <a:pt x="220" y="256"/>
                </a:lnTo>
                <a:lnTo>
                  <a:pt x="216" y="256"/>
                </a:lnTo>
                <a:lnTo>
                  <a:pt x="212" y="256"/>
                </a:lnTo>
                <a:close/>
                <a:moveTo>
                  <a:pt x="212" y="210"/>
                </a:moveTo>
                <a:lnTo>
                  <a:pt x="212" y="210"/>
                </a:lnTo>
                <a:lnTo>
                  <a:pt x="210" y="212"/>
                </a:lnTo>
                <a:lnTo>
                  <a:pt x="210" y="214"/>
                </a:lnTo>
                <a:lnTo>
                  <a:pt x="210" y="218"/>
                </a:lnTo>
                <a:lnTo>
                  <a:pt x="210" y="222"/>
                </a:lnTo>
                <a:lnTo>
                  <a:pt x="212" y="226"/>
                </a:lnTo>
                <a:lnTo>
                  <a:pt x="214" y="226"/>
                </a:lnTo>
                <a:lnTo>
                  <a:pt x="218" y="226"/>
                </a:lnTo>
                <a:lnTo>
                  <a:pt x="222" y="226"/>
                </a:lnTo>
                <a:lnTo>
                  <a:pt x="224" y="226"/>
                </a:lnTo>
                <a:lnTo>
                  <a:pt x="224" y="222"/>
                </a:lnTo>
                <a:lnTo>
                  <a:pt x="224" y="218"/>
                </a:lnTo>
                <a:lnTo>
                  <a:pt x="222" y="214"/>
                </a:lnTo>
                <a:lnTo>
                  <a:pt x="222" y="212"/>
                </a:lnTo>
                <a:lnTo>
                  <a:pt x="218" y="210"/>
                </a:lnTo>
                <a:lnTo>
                  <a:pt x="216" y="210"/>
                </a:lnTo>
                <a:lnTo>
                  <a:pt x="212" y="210"/>
                </a:lnTo>
                <a:close/>
                <a:moveTo>
                  <a:pt x="222" y="234"/>
                </a:moveTo>
                <a:lnTo>
                  <a:pt x="222" y="234"/>
                </a:lnTo>
                <a:lnTo>
                  <a:pt x="220" y="234"/>
                </a:lnTo>
                <a:lnTo>
                  <a:pt x="220" y="238"/>
                </a:lnTo>
                <a:lnTo>
                  <a:pt x="222" y="244"/>
                </a:lnTo>
                <a:lnTo>
                  <a:pt x="222" y="248"/>
                </a:lnTo>
                <a:lnTo>
                  <a:pt x="226" y="248"/>
                </a:lnTo>
                <a:lnTo>
                  <a:pt x="228" y="248"/>
                </a:lnTo>
                <a:lnTo>
                  <a:pt x="232" y="248"/>
                </a:lnTo>
                <a:lnTo>
                  <a:pt x="234" y="248"/>
                </a:lnTo>
                <a:lnTo>
                  <a:pt x="236" y="244"/>
                </a:lnTo>
                <a:lnTo>
                  <a:pt x="234" y="242"/>
                </a:lnTo>
                <a:lnTo>
                  <a:pt x="234" y="238"/>
                </a:lnTo>
                <a:lnTo>
                  <a:pt x="232" y="234"/>
                </a:lnTo>
                <a:lnTo>
                  <a:pt x="230" y="234"/>
                </a:lnTo>
                <a:lnTo>
                  <a:pt x="226" y="234"/>
                </a:lnTo>
                <a:lnTo>
                  <a:pt x="222" y="234"/>
                </a:lnTo>
                <a:close/>
                <a:moveTo>
                  <a:pt x="232" y="210"/>
                </a:moveTo>
                <a:lnTo>
                  <a:pt x="232" y="210"/>
                </a:lnTo>
                <a:lnTo>
                  <a:pt x="230" y="212"/>
                </a:lnTo>
                <a:lnTo>
                  <a:pt x="230" y="214"/>
                </a:lnTo>
                <a:lnTo>
                  <a:pt x="230" y="218"/>
                </a:lnTo>
                <a:lnTo>
                  <a:pt x="232" y="222"/>
                </a:lnTo>
                <a:lnTo>
                  <a:pt x="232" y="226"/>
                </a:lnTo>
                <a:lnTo>
                  <a:pt x="236" y="226"/>
                </a:lnTo>
                <a:lnTo>
                  <a:pt x="246" y="226"/>
                </a:lnTo>
                <a:lnTo>
                  <a:pt x="256" y="226"/>
                </a:lnTo>
                <a:lnTo>
                  <a:pt x="258" y="226"/>
                </a:lnTo>
                <a:lnTo>
                  <a:pt x="258" y="222"/>
                </a:lnTo>
                <a:lnTo>
                  <a:pt x="258" y="218"/>
                </a:lnTo>
                <a:lnTo>
                  <a:pt x="256" y="214"/>
                </a:lnTo>
                <a:lnTo>
                  <a:pt x="254" y="212"/>
                </a:lnTo>
                <a:lnTo>
                  <a:pt x="252" y="210"/>
                </a:lnTo>
                <a:lnTo>
                  <a:pt x="242" y="210"/>
                </a:lnTo>
                <a:lnTo>
                  <a:pt x="232" y="210"/>
                </a:lnTo>
                <a:close/>
                <a:moveTo>
                  <a:pt x="234" y="256"/>
                </a:moveTo>
                <a:lnTo>
                  <a:pt x="234" y="256"/>
                </a:lnTo>
                <a:lnTo>
                  <a:pt x="232" y="258"/>
                </a:lnTo>
                <a:lnTo>
                  <a:pt x="230" y="260"/>
                </a:lnTo>
                <a:lnTo>
                  <a:pt x="232" y="268"/>
                </a:lnTo>
                <a:lnTo>
                  <a:pt x="234" y="270"/>
                </a:lnTo>
                <a:lnTo>
                  <a:pt x="236" y="272"/>
                </a:lnTo>
                <a:lnTo>
                  <a:pt x="240" y="272"/>
                </a:lnTo>
                <a:lnTo>
                  <a:pt x="244" y="272"/>
                </a:lnTo>
                <a:lnTo>
                  <a:pt x="246" y="270"/>
                </a:lnTo>
                <a:lnTo>
                  <a:pt x="246" y="268"/>
                </a:lnTo>
                <a:lnTo>
                  <a:pt x="246" y="264"/>
                </a:lnTo>
                <a:lnTo>
                  <a:pt x="246" y="260"/>
                </a:lnTo>
                <a:lnTo>
                  <a:pt x="244" y="258"/>
                </a:lnTo>
                <a:lnTo>
                  <a:pt x="240" y="256"/>
                </a:lnTo>
                <a:lnTo>
                  <a:pt x="238" y="256"/>
                </a:lnTo>
                <a:lnTo>
                  <a:pt x="234" y="256"/>
                </a:lnTo>
                <a:close/>
                <a:moveTo>
                  <a:pt x="244" y="234"/>
                </a:moveTo>
                <a:lnTo>
                  <a:pt x="244" y="234"/>
                </a:lnTo>
                <a:lnTo>
                  <a:pt x="242" y="234"/>
                </a:lnTo>
                <a:lnTo>
                  <a:pt x="240" y="238"/>
                </a:lnTo>
                <a:lnTo>
                  <a:pt x="242" y="242"/>
                </a:lnTo>
                <a:lnTo>
                  <a:pt x="242" y="244"/>
                </a:lnTo>
                <a:lnTo>
                  <a:pt x="244" y="248"/>
                </a:lnTo>
                <a:lnTo>
                  <a:pt x="246" y="248"/>
                </a:lnTo>
                <a:lnTo>
                  <a:pt x="254" y="248"/>
                </a:lnTo>
                <a:lnTo>
                  <a:pt x="260" y="248"/>
                </a:lnTo>
                <a:lnTo>
                  <a:pt x="264" y="248"/>
                </a:lnTo>
                <a:lnTo>
                  <a:pt x="264" y="244"/>
                </a:lnTo>
                <a:lnTo>
                  <a:pt x="262" y="242"/>
                </a:lnTo>
                <a:lnTo>
                  <a:pt x="262" y="238"/>
                </a:lnTo>
                <a:lnTo>
                  <a:pt x="260" y="234"/>
                </a:lnTo>
                <a:lnTo>
                  <a:pt x="258" y="234"/>
                </a:lnTo>
                <a:lnTo>
                  <a:pt x="250" y="234"/>
                </a:lnTo>
                <a:lnTo>
                  <a:pt x="244" y="234"/>
                </a:lnTo>
                <a:close/>
                <a:moveTo>
                  <a:pt x="256" y="256"/>
                </a:moveTo>
                <a:lnTo>
                  <a:pt x="256" y="256"/>
                </a:lnTo>
                <a:lnTo>
                  <a:pt x="252" y="258"/>
                </a:lnTo>
                <a:lnTo>
                  <a:pt x="252" y="260"/>
                </a:lnTo>
                <a:lnTo>
                  <a:pt x="254" y="264"/>
                </a:lnTo>
                <a:lnTo>
                  <a:pt x="254" y="268"/>
                </a:lnTo>
                <a:lnTo>
                  <a:pt x="256" y="270"/>
                </a:lnTo>
                <a:lnTo>
                  <a:pt x="260" y="272"/>
                </a:lnTo>
                <a:lnTo>
                  <a:pt x="262" y="272"/>
                </a:lnTo>
                <a:lnTo>
                  <a:pt x="266" y="272"/>
                </a:lnTo>
                <a:lnTo>
                  <a:pt x="270" y="270"/>
                </a:lnTo>
                <a:lnTo>
                  <a:pt x="270" y="268"/>
                </a:lnTo>
                <a:lnTo>
                  <a:pt x="268" y="264"/>
                </a:lnTo>
                <a:lnTo>
                  <a:pt x="268" y="260"/>
                </a:lnTo>
                <a:lnTo>
                  <a:pt x="266" y="258"/>
                </a:lnTo>
                <a:lnTo>
                  <a:pt x="262" y="256"/>
                </a:lnTo>
                <a:lnTo>
                  <a:pt x="260" y="256"/>
                </a:lnTo>
                <a:lnTo>
                  <a:pt x="256" y="256"/>
                </a:lnTo>
                <a:close/>
              </a:path>
            </a:pathLst>
          </a:custGeom>
          <a:solidFill>
            <a:srgbClr val="FF660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22" name="Freeform 2741"/>
          <p:cNvSpPr>
            <a:spLocks noEditPoints="1"/>
          </p:cNvSpPr>
          <p:nvPr/>
        </p:nvSpPr>
        <p:spPr bwMode="auto">
          <a:xfrm>
            <a:off x="4600575" y="3765550"/>
            <a:ext cx="792163" cy="788988"/>
          </a:xfrm>
          <a:custGeom>
            <a:avLst/>
            <a:gdLst>
              <a:gd name="T0" fmla="*/ 2147483647 w 302"/>
              <a:gd name="T1" fmla="*/ 0 h 300"/>
              <a:gd name="T2" fmla="*/ 2147483647 w 302"/>
              <a:gd name="T3" fmla="*/ 0 h 300"/>
              <a:gd name="T4" fmla="*/ 2147483647 w 302"/>
              <a:gd name="T5" fmla="*/ 2147483647 h 300"/>
              <a:gd name="T6" fmla="*/ 2147483647 w 302"/>
              <a:gd name="T7" fmla="*/ 2147483647 h 300"/>
              <a:gd name="T8" fmla="*/ 2147483647 w 302"/>
              <a:gd name="T9" fmla="*/ 2147483647 h 300"/>
              <a:gd name="T10" fmla="*/ 2147483647 w 302"/>
              <a:gd name="T11" fmla="*/ 2147483647 h 300"/>
              <a:gd name="T12" fmla="*/ 2147483647 w 302"/>
              <a:gd name="T13" fmla="*/ 2147483647 h 300"/>
              <a:gd name="T14" fmla="*/ 2147483647 w 302"/>
              <a:gd name="T15" fmla="*/ 2147483647 h 300"/>
              <a:gd name="T16" fmla="*/ 2147483647 w 302"/>
              <a:gd name="T17" fmla="*/ 2147483647 h 300"/>
              <a:gd name="T18" fmla="*/ 2147483647 w 302"/>
              <a:gd name="T19" fmla="*/ 2147483647 h 300"/>
              <a:gd name="T20" fmla="*/ 2147483647 w 302"/>
              <a:gd name="T21" fmla="*/ 2147483647 h 300"/>
              <a:gd name="T22" fmla="*/ 2147483647 w 302"/>
              <a:gd name="T23" fmla="*/ 2147483647 h 300"/>
              <a:gd name="T24" fmla="*/ 2147483647 w 302"/>
              <a:gd name="T25" fmla="*/ 2147483647 h 300"/>
              <a:gd name="T26" fmla="*/ 2147483647 w 302"/>
              <a:gd name="T27" fmla="*/ 2147483647 h 300"/>
              <a:gd name="T28" fmla="*/ 2147483647 w 302"/>
              <a:gd name="T29" fmla="*/ 2147483647 h 300"/>
              <a:gd name="T30" fmla="*/ 2147483647 w 302"/>
              <a:gd name="T31" fmla="*/ 2147483647 h 300"/>
              <a:gd name="T32" fmla="*/ 0 w 302"/>
              <a:gd name="T33" fmla="*/ 2147483647 h 300"/>
              <a:gd name="T34" fmla="*/ 0 w 302"/>
              <a:gd name="T35" fmla="*/ 2147483647 h 300"/>
              <a:gd name="T36" fmla="*/ 2147483647 w 302"/>
              <a:gd name="T37" fmla="*/ 2147483647 h 300"/>
              <a:gd name="T38" fmla="*/ 2147483647 w 302"/>
              <a:gd name="T39" fmla="*/ 2147483647 h 300"/>
              <a:gd name="T40" fmla="*/ 2147483647 w 302"/>
              <a:gd name="T41" fmla="*/ 2147483647 h 300"/>
              <a:gd name="T42" fmla="*/ 2147483647 w 302"/>
              <a:gd name="T43" fmla="*/ 2147483647 h 300"/>
              <a:gd name="T44" fmla="*/ 2147483647 w 302"/>
              <a:gd name="T45" fmla="*/ 2147483647 h 300"/>
              <a:gd name="T46" fmla="*/ 2147483647 w 302"/>
              <a:gd name="T47" fmla="*/ 2147483647 h 300"/>
              <a:gd name="T48" fmla="*/ 2147483647 w 302"/>
              <a:gd name="T49" fmla="*/ 2147483647 h 300"/>
              <a:gd name="T50" fmla="*/ 2147483647 w 302"/>
              <a:gd name="T51" fmla="*/ 0 h 300"/>
              <a:gd name="T52" fmla="*/ 2147483647 w 302"/>
              <a:gd name="T53" fmla="*/ 0 h 300"/>
              <a:gd name="T54" fmla="*/ 2147483647 w 302"/>
              <a:gd name="T55" fmla="*/ 2147483647 h 300"/>
              <a:gd name="T56" fmla="*/ 2147483647 w 302"/>
              <a:gd name="T57" fmla="*/ 2147483647 h 300"/>
              <a:gd name="T58" fmla="*/ 2147483647 w 302"/>
              <a:gd name="T59" fmla="*/ 2147483647 h 300"/>
              <a:gd name="T60" fmla="*/ 2147483647 w 302"/>
              <a:gd name="T61" fmla="*/ 2147483647 h 300"/>
              <a:gd name="T62" fmla="*/ 2147483647 w 302"/>
              <a:gd name="T63" fmla="*/ 2147483647 h 300"/>
              <a:gd name="T64" fmla="*/ 2147483647 w 302"/>
              <a:gd name="T65" fmla="*/ 2147483647 h 300"/>
              <a:gd name="T66" fmla="*/ 2147483647 w 302"/>
              <a:gd name="T67" fmla="*/ 2147483647 h 30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02"/>
              <a:gd name="T103" fmla="*/ 0 h 300"/>
              <a:gd name="T104" fmla="*/ 302 w 302"/>
              <a:gd name="T105" fmla="*/ 300 h 30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02" h="300">
                <a:moveTo>
                  <a:pt x="120" y="0"/>
                </a:moveTo>
                <a:lnTo>
                  <a:pt x="180" y="0"/>
                </a:lnTo>
                <a:lnTo>
                  <a:pt x="190" y="0"/>
                </a:lnTo>
                <a:lnTo>
                  <a:pt x="198" y="2"/>
                </a:lnTo>
                <a:lnTo>
                  <a:pt x="206" y="8"/>
                </a:lnTo>
                <a:lnTo>
                  <a:pt x="212" y="12"/>
                </a:lnTo>
                <a:lnTo>
                  <a:pt x="218" y="20"/>
                </a:lnTo>
                <a:lnTo>
                  <a:pt x="222" y="28"/>
                </a:lnTo>
                <a:lnTo>
                  <a:pt x="226" y="36"/>
                </a:lnTo>
                <a:lnTo>
                  <a:pt x="226" y="44"/>
                </a:lnTo>
                <a:lnTo>
                  <a:pt x="226" y="76"/>
                </a:lnTo>
                <a:lnTo>
                  <a:pt x="272" y="76"/>
                </a:lnTo>
                <a:lnTo>
                  <a:pt x="282" y="78"/>
                </a:lnTo>
                <a:lnTo>
                  <a:pt x="292" y="84"/>
                </a:lnTo>
                <a:lnTo>
                  <a:pt x="300" y="94"/>
                </a:lnTo>
                <a:lnTo>
                  <a:pt x="302" y="106"/>
                </a:lnTo>
                <a:lnTo>
                  <a:pt x="302" y="270"/>
                </a:lnTo>
                <a:lnTo>
                  <a:pt x="300" y="282"/>
                </a:lnTo>
                <a:lnTo>
                  <a:pt x="292" y="292"/>
                </a:lnTo>
                <a:lnTo>
                  <a:pt x="282" y="298"/>
                </a:lnTo>
                <a:lnTo>
                  <a:pt x="272" y="300"/>
                </a:lnTo>
                <a:lnTo>
                  <a:pt x="30" y="300"/>
                </a:lnTo>
                <a:lnTo>
                  <a:pt x="18" y="298"/>
                </a:lnTo>
                <a:lnTo>
                  <a:pt x="8" y="292"/>
                </a:lnTo>
                <a:lnTo>
                  <a:pt x="2" y="282"/>
                </a:lnTo>
                <a:lnTo>
                  <a:pt x="0" y="270"/>
                </a:lnTo>
                <a:lnTo>
                  <a:pt x="0" y="106"/>
                </a:lnTo>
                <a:lnTo>
                  <a:pt x="2" y="94"/>
                </a:lnTo>
                <a:lnTo>
                  <a:pt x="8" y="84"/>
                </a:lnTo>
                <a:lnTo>
                  <a:pt x="18" y="78"/>
                </a:lnTo>
                <a:lnTo>
                  <a:pt x="30" y="76"/>
                </a:lnTo>
                <a:lnTo>
                  <a:pt x="76" y="76"/>
                </a:lnTo>
                <a:lnTo>
                  <a:pt x="76" y="44"/>
                </a:lnTo>
                <a:lnTo>
                  <a:pt x="76" y="36"/>
                </a:lnTo>
                <a:lnTo>
                  <a:pt x="78" y="28"/>
                </a:lnTo>
                <a:lnTo>
                  <a:pt x="82" y="20"/>
                </a:lnTo>
                <a:lnTo>
                  <a:pt x="88" y="12"/>
                </a:lnTo>
                <a:lnTo>
                  <a:pt x="96" y="8"/>
                </a:lnTo>
                <a:lnTo>
                  <a:pt x="104" y="2"/>
                </a:lnTo>
                <a:lnTo>
                  <a:pt x="112" y="0"/>
                </a:lnTo>
                <a:lnTo>
                  <a:pt x="120" y="0"/>
                </a:lnTo>
                <a:close/>
                <a:moveTo>
                  <a:pt x="106" y="76"/>
                </a:moveTo>
                <a:lnTo>
                  <a:pt x="196" y="76"/>
                </a:lnTo>
                <a:lnTo>
                  <a:pt x="196" y="44"/>
                </a:lnTo>
                <a:lnTo>
                  <a:pt x="196" y="38"/>
                </a:lnTo>
                <a:lnTo>
                  <a:pt x="192" y="34"/>
                </a:lnTo>
                <a:lnTo>
                  <a:pt x="188" y="30"/>
                </a:lnTo>
                <a:lnTo>
                  <a:pt x="180" y="30"/>
                </a:lnTo>
                <a:lnTo>
                  <a:pt x="120" y="30"/>
                </a:lnTo>
                <a:lnTo>
                  <a:pt x="114" y="30"/>
                </a:lnTo>
                <a:lnTo>
                  <a:pt x="110" y="34"/>
                </a:lnTo>
                <a:lnTo>
                  <a:pt x="106" y="38"/>
                </a:lnTo>
                <a:lnTo>
                  <a:pt x="106" y="44"/>
                </a:lnTo>
                <a:lnTo>
                  <a:pt x="106" y="76"/>
                </a:lnTo>
                <a:close/>
              </a:path>
            </a:pathLst>
          </a:custGeom>
          <a:solidFill>
            <a:srgbClr val="003366">
              <a:alpha val="5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23" name="Freeform 2742"/>
          <p:cNvSpPr>
            <a:spLocks noEditPoints="1"/>
          </p:cNvSpPr>
          <p:nvPr/>
        </p:nvSpPr>
        <p:spPr bwMode="auto">
          <a:xfrm>
            <a:off x="4629150" y="2295525"/>
            <a:ext cx="785813" cy="790575"/>
          </a:xfrm>
          <a:custGeom>
            <a:avLst/>
            <a:gdLst>
              <a:gd name="T0" fmla="*/ 2147483647 w 300"/>
              <a:gd name="T1" fmla="*/ 2147483647 h 302"/>
              <a:gd name="T2" fmla="*/ 2147483647 w 300"/>
              <a:gd name="T3" fmla="*/ 2147483647 h 302"/>
              <a:gd name="T4" fmla="*/ 2147483647 w 300"/>
              <a:gd name="T5" fmla="*/ 2147483647 h 302"/>
              <a:gd name="T6" fmla="*/ 2147483647 w 300"/>
              <a:gd name="T7" fmla="*/ 0 h 302"/>
              <a:gd name="T8" fmla="*/ 2147483647 w 300"/>
              <a:gd name="T9" fmla="*/ 2147483647 h 302"/>
              <a:gd name="T10" fmla="*/ 2147483647 w 300"/>
              <a:gd name="T11" fmla="*/ 2147483647 h 302"/>
              <a:gd name="T12" fmla="*/ 2147483647 w 300"/>
              <a:gd name="T13" fmla="*/ 0 h 302"/>
              <a:gd name="T14" fmla="*/ 2147483647 w 300"/>
              <a:gd name="T15" fmla="*/ 2147483647 h 302"/>
              <a:gd name="T16" fmla="*/ 2147483647 w 300"/>
              <a:gd name="T17" fmla="*/ 2147483647 h 302"/>
              <a:gd name="T18" fmla="*/ 2147483647 w 300"/>
              <a:gd name="T19" fmla="*/ 2147483647 h 302"/>
              <a:gd name="T20" fmla="*/ 2147483647 w 300"/>
              <a:gd name="T21" fmla="*/ 2147483647 h 302"/>
              <a:gd name="T22" fmla="*/ 2147483647 w 300"/>
              <a:gd name="T23" fmla="*/ 2147483647 h 302"/>
              <a:gd name="T24" fmla="*/ 2147483647 w 300"/>
              <a:gd name="T25" fmla="*/ 2147483647 h 302"/>
              <a:gd name="T26" fmla="*/ 2147483647 w 300"/>
              <a:gd name="T27" fmla="*/ 2147483647 h 302"/>
              <a:gd name="T28" fmla="*/ 2147483647 w 300"/>
              <a:gd name="T29" fmla="*/ 2147483647 h 302"/>
              <a:gd name="T30" fmla="*/ 2147483647 w 300"/>
              <a:gd name="T31" fmla="*/ 2147483647 h 302"/>
              <a:gd name="T32" fmla="*/ 0 w 300"/>
              <a:gd name="T33" fmla="*/ 2147483647 h 302"/>
              <a:gd name="T34" fmla="*/ 2147483647 w 300"/>
              <a:gd name="T35" fmla="*/ 2147483647 h 302"/>
              <a:gd name="T36" fmla="*/ 2147483647 w 300"/>
              <a:gd name="T37" fmla="*/ 2147483647 h 302"/>
              <a:gd name="T38" fmla="*/ 2147483647 w 300"/>
              <a:gd name="T39" fmla="*/ 2147483647 h 302"/>
              <a:gd name="T40" fmla="*/ 2147483647 w 300"/>
              <a:gd name="T41" fmla="*/ 2147483647 h 302"/>
              <a:gd name="T42" fmla="*/ 2147483647 w 300"/>
              <a:gd name="T43" fmla="*/ 2147483647 h 302"/>
              <a:gd name="T44" fmla="*/ 2147483647 w 300"/>
              <a:gd name="T45" fmla="*/ 2147483647 h 302"/>
              <a:gd name="T46" fmla="*/ 2147483647 w 300"/>
              <a:gd name="T47" fmla="*/ 2147483647 h 302"/>
              <a:gd name="T48" fmla="*/ 2147483647 w 300"/>
              <a:gd name="T49" fmla="*/ 2147483647 h 302"/>
              <a:gd name="T50" fmla="*/ 2147483647 w 300"/>
              <a:gd name="T51" fmla="*/ 2147483647 h 302"/>
              <a:gd name="T52" fmla="*/ 2147483647 w 300"/>
              <a:gd name="T53" fmla="*/ 2147483647 h 302"/>
              <a:gd name="T54" fmla="*/ 2147483647 w 300"/>
              <a:gd name="T55" fmla="*/ 2147483647 h 302"/>
              <a:gd name="T56" fmla="*/ 2147483647 w 300"/>
              <a:gd name="T57" fmla="*/ 2147483647 h 302"/>
              <a:gd name="T58" fmla="*/ 2147483647 w 300"/>
              <a:gd name="T59" fmla="*/ 2147483647 h 302"/>
              <a:gd name="T60" fmla="*/ 2147483647 w 300"/>
              <a:gd name="T61" fmla="*/ 2147483647 h 302"/>
              <a:gd name="T62" fmla="*/ 2147483647 w 300"/>
              <a:gd name="T63" fmla="*/ 2147483647 h 302"/>
              <a:gd name="T64" fmla="*/ 2147483647 w 300"/>
              <a:gd name="T65" fmla="*/ 2147483647 h 302"/>
              <a:gd name="T66" fmla="*/ 2147483647 w 300"/>
              <a:gd name="T67" fmla="*/ 2147483647 h 302"/>
              <a:gd name="T68" fmla="*/ 2147483647 w 300"/>
              <a:gd name="T69" fmla="*/ 2147483647 h 302"/>
              <a:gd name="T70" fmla="*/ 2147483647 w 300"/>
              <a:gd name="T71" fmla="*/ 2147483647 h 302"/>
              <a:gd name="T72" fmla="*/ 2147483647 w 300"/>
              <a:gd name="T73" fmla="*/ 2147483647 h 302"/>
              <a:gd name="T74" fmla="*/ 2147483647 w 300"/>
              <a:gd name="T75" fmla="*/ 2147483647 h 302"/>
              <a:gd name="T76" fmla="*/ 2147483647 w 300"/>
              <a:gd name="T77" fmla="*/ 2147483647 h 302"/>
              <a:gd name="T78" fmla="*/ 2147483647 w 300"/>
              <a:gd name="T79" fmla="*/ 2147483647 h 302"/>
              <a:gd name="T80" fmla="*/ 2147483647 w 300"/>
              <a:gd name="T81" fmla="*/ 2147483647 h 302"/>
              <a:gd name="T82" fmla="*/ 2147483647 w 300"/>
              <a:gd name="T83" fmla="*/ 2147483647 h 302"/>
              <a:gd name="T84" fmla="*/ 2147483647 w 300"/>
              <a:gd name="T85" fmla="*/ 2147483647 h 30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00"/>
              <a:gd name="T130" fmla="*/ 0 h 302"/>
              <a:gd name="T131" fmla="*/ 300 w 300"/>
              <a:gd name="T132" fmla="*/ 302 h 30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00" h="302">
                <a:moveTo>
                  <a:pt x="30" y="76"/>
                </a:moveTo>
                <a:lnTo>
                  <a:pt x="98" y="76"/>
                </a:lnTo>
                <a:lnTo>
                  <a:pt x="50" y="26"/>
                </a:lnTo>
                <a:lnTo>
                  <a:pt x="46" y="20"/>
                </a:lnTo>
                <a:lnTo>
                  <a:pt x="44" y="16"/>
                </a:lnTo>
                <a:lnTo>
                  <a:pt x="46" y="8"/>
                </a:lnTo>
                <a:lnTo>
                  <a:pt x="48" y="4"/>
                </a:lnTo>
                <a:lnTo>
                  <a:pt x="54" y="0"/>
                </a:lnTo>
                <a:lnTo>
                  <a:pt x="60" y="0"/>
                </a:lnTo>
                <a:lnTo>
                  <a:pt x="66" y="2"/>
                </a:lnTo>
                <a:lnTo>
                  <a:pt x="70" y="4"/>
                </a:lnTo>
                <a:lnTo>
                  <a:pt x="142" y="76"/>
                </a:lnTo>
                <a:lnTo>
                  <a:pt x="158" y="76"/>
                </a:lnTo>
                <a:lnTo>
                  <a:pt x="230" y="4"/>
                </a:lnTo>
                <a:lnTo>
                  <a:pt x="234" y="2"/>
                </a:lnTo>
                <a:lnTo>
                  <a:pt x="240" y="0"/>
                </a:lnTo>
                <a:lnTo>
                  <a:pt x="248" y="0"/>
                </a:lnTo>
                <a:lnTo>
                  <a:pt x="252" y="4"/>
                </a:lnTo>
                <a:lnTo>
                  <a:pt x="254" y="8"/>
                </a:lnTo>
                <a:lnTo>
                  <a:pt x="256" y="16"/>
                </a:lnTo>
                <a:lnTo>
                  <a:pt x="254" y="20"/>
                </a:lnTo>
                <a:lnTo>
                  <a:pt x="252" y="26"/>
                </a:lnTo>
                <a:lnTo>
                  <a:pt x="202" y="76"/>
                </a:lnTo>
                <a:lnTo>
                  <a:pt x="270" y="76"/>
                </a:lnTo>
                <a:lnTo>
                  <a:pt x="282" y="78"/>
                </a:lnTo>
                <a:lnTo>
                  <a:pt x="292" y="84"/>
                </a:lnTo>
                <a:lnTo>
                  <a:pt x="298" y="94"/>
                </a:lnTo>
                <a:lnTo>
                  <a:pt x="300" y="106"/>
                </a:lnTo>
                <a:lnTo>
                  <a:pt x="300" y="272"/>
                </a:lnTo>
                <a:lnTo>
                  <a:pt x="298" y="282"/>
                </a:lnTo>
                <a:lnTo>
                  <a:pt x="292" y="292"/>
                </a:lnTo>
                <a:lnTo>
                  <a:pt x="282" y="300"/>
                </a:lnTo>
                <a:lnTo>
                  <a:pt x="270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2"/>
                </a:lnTo>
                <a:lnTo>
                  <a:pt x="0" y="272"/>
                </a:lnTo>
                <a:lnTo>
                  <a:pt x="0" y="106"/>
                </a:lnTo>
                <a:lnTo>
                  <a:pt x="2" y="94"/>
                </a:lnTo>
                <a:lnTo>
                  <a:pt x="8" y="84"/>
                </a:lnTo>
                <a:lnTo>
                  <a:pt x="18" y="78"/>
                </a:lnTo>
                <a:lnTo>
                  <a:pt x="30" y="76"/>
                </a:lnTo>
                <a:close/>
                <a:moveTo>
                  <a:pt x="44" y="106"/>
                </a:moveTo>
                <a:lnTo>
                  <a:pt x="44" y="106"/>
                </a:lnTo>
                <a:lnTo>
                  <a:pt x="38" y="106"/>
                </a:lnTo>
                <a:lnTo>
                  <a:pt x="34" y="110"/>
                </a:lnTo>
                <a:lnTo>
                  <a:pt x="30" y="114"/>
                </a:lnTo>
                <a:lnTo>
                  <a:pt x="30" y="120"/>
                </a:lnTo>
                <a:lnTo>
                  <a:pt x="30" y="256"/>
                </a:lnTo>
                <a:lnTo>
                  <a:pt x="30" y="262"/>
                </a:lnTo>
                <a:lnTo>
                  <a:pt x="34" y="268"/>
                </a:lnTo>
                <a:lnTo>
                  <a:pt x="38" y="270"/>
                </a:lnTo>
                <a:lnTo>
                  <a:pt x="44" y="272"/>
                </a:lnTo>
                <a:lnTo>
                  <a:pt x="210" y="272"/>
                </a:lnTo>
                <a:lnTo>
                  <a:pt x="216" y="270"/>
                </a:lnTo>
                <a:lnTo>
                  <a:pt x="222" y="268"/>
                </a:lnTo>
                <a:lnTo>
                  <a:pt x="224" y="262"/>
                </a:lnTo>
                <a:lnTo>
                  <a:pt x="226" y="256"/>
                </a:lnTo>
                <a:lnTo>
                  <a:pt x="226" y="120"/>
                </a:lnTo>
                <a:lnTo>
                  <a:pt x="224" y="114"/>
                </a:lnTo>
                <a:lnTo>
                  <a:pt x="222" y="110"/>
                </a:lnTo>
                <a:lnTo>
                  <a:pt x="216" y="106"/>
                </a:lnTo>
                <a:lnTo>
                  <a:pt x="210" y="106"/>
                </a:lnTo>
                <a:lnTo>
                  <a:pt x="44" y="106"/>
                </a:lnTo>
                <a:close/>
                <a:moveTo>
                  <a:pt x="256" y="196"/>
                </a:moveTo>
                <a:lnTo>
                  <a:pt x="256" y="196"/>
                </a:lnTo>
                <a:lnTo>
                  <a:pt x="248" y="196"/>
                </a:lnTo>
                <a:lnTo>
                  <a:pt x="244" y="200"/>
                </a:lnTo>
                <a:lnTo>
                  <a:pt x="242" y="204"/>
                </a:lnTo>
                <a:lnTo>
                  <a:pt x="240" y="210"/>
                </a:lnTo>
                <a:lnTo>
                  <a:pt x="242" y="218"/>
                </a:lnTo>
                <a:lnTo>
                  <a:pt x="244" y="222"/>
                </a:lnTo>
                <a:lnTo>
                  <a:pt x="248" y="226"/>
                </a:lnTo>
                <a:lnTo>
                  <a:pt x="256" y="226"/>
                </a:lnTo>
                <a:lnTo>
                  <a:pt x="270" y="226"/>
                </a:lnTo>
                <a:lnTo>
                  <a:pt x="278" y="226"/>
                </a:lnTo>
                <a:lnTo>
                  <a:pt x="282" y="222"/>
                </a:lnTo>
                <a:lnTo>
                  <a:pt x="284" y="218"/>
                </a:lnTo>
                <a:lnTo>
                  <a:pt x="286" y="210"/>
                </a:lnTo>
                <a:lnTo>
                  <a:pt x="284" y="204"/>
                </a:lnTo>
                <a:lnTo>
                  <a:pt x="282" y="200"/>
                </a:lnTo>
                <a:lnTo>
                  <a:pt x="278" y="196"/>
                </a:lnTo>
                <a:lnTo>
                  <a:pt x="270" y="196"/>
                </a:lnTo>
                <a:lnTo>
                  <a:pt x="256" y="196"/>
                </a:lnTo>
                <a:close/>
                <a:moveTo>
                  <a:pt x="256" y="242"/>
                </a:moveTo>
                <a:lnTo>
                  <a:pt x="256" y="242"/>
                </a:lnTo>
                <a:lnTo>
                  <a:pt x="248" y="242"/>
                </a:lnTo>
                <a:lnTo>
                  <a:pt x="244" y="244"/>
                </a:lnTo>
                <a:lnTo>
                  <a:pt x="242" y="250"/>
                </a:lnTo>
                <a:lnTo>
                  <a:pt x="240" y="256"/>
                </a:lnTo>
                <a:lnTo>
                  <a:pt x="242" y="262"/>
                </a:lnTo>
                <a:lnTo>
                  <a:pt x="244" y="268"/>
                </a:lnTo>
                <a:lnTo>
                  <a:pt x="248" y="270"/>
                </a:lnTo>
                <a:lnTo>
                  <a:pt x="256" y="272"/>
                </a:lnTo>
                <a:lnTo>
                  <a:pt x="270" y="272"/>
                </a:lnTo>
                <a:lnTo>
                  <a:pt x="278" y="270"/>
                </a:lnTo>
                <a:lnTo>
                  <a:pt x="282" y="268"/>
                </a:lnTo>
                <a:lnTo>
                  <a:pt x="284" y="262"/>
                </a:lnTo>
                <a:lnTo>
                  <a:pt x="286" y="256"/>
                </a:lnTo>
                <a:lnTo>
                  <a:pt x="284" y="250"/>
                </a:lnTo>
                <a:lnTo>
                  <a:pt x="282" y="244"/>
                </a:lnTo>
                <a:lnTo>
                  <a:pt x="278" y="242"/>
                </a:lnTo>
                <a:lnTo>
                  <a:pt x="270" y="242"/>
                </a:lnTo>
                <a:lnTo>
                  <a:pt x="256" y="242"/>
                </a:lnTo>
                <a:close/>
              </a:path>
            </a:pathLst>
          </a:custGeom>
          <a:solidFill>
            <a:srgbClr val="003300">
              <a:alpha val="3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24" name="Text Box 2743"/>
          <p:cNvSpPr txBox="1">
            <a:spLocks noChangeArrowheads="1"/>
          </p:cNvSpPr>
          <p:nvPr/>
        </p:nvSpPr>
        <p:spPr bwMode="auto">
          <a:xfrm>
            <a:off x="3349625" y="3867150"/>
            <a:ext cx="100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b="1">
                <a:solidFill>
                  <a:srgbClr val="808080"/>
                </a:solidFill>
                <a:latin typeface="Trebuchet MS" pitchFamily="34" charset="0"/>
                <a:ea typeface="굴림" pitchFamily="34" charset="-127"/>
              </a:rPr>
              <a:t>Media</a:t>
            </a:r>
            <a:r>
              <a:rPr kumimoji="1" lang="en-US" altLang="ko-KR" sz="1400">
                <a:solidFill>
                  <a:srgbClr val="808080"/>
                </a:solidFill>
                <a:latin typeface="Trebuchet MS" pitchFamily="34" charset="0"/>
                <a:ea typeface="굴림" pitchFamily="34" charset="-127"/>
              </a:rPr>
              <a:t> _01</a:t>
            </a:r>
          </a:p>
        </p:txBody>
      </p:sp>
      <p:sp>
        <p:nvSpPr>
          <p:cNvPr id="31825" name="Text Box 2746"/>
          <p:cNvSpPr txBox="1">
            <a:spLocks noChangeArrowheads="1"/>
          </p:cNvSpPr>
          <p:nvPr/>
        </p:nvSpPr>
        <p:spPr bwMode="auto">
          <a:xfrm>
            <a:off x="4475163" y="4489450"/>
            <a:ext cx="100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b="1">
                <a:solidFill>
                  <a:srgbClr val="000099"/>
                </a:solidFill>
                <a:latin typeface="Trebuchet MS" pitchFamily="34" charset="0"/>
                <a:ea typeface="굴림" pitchFamily="34" charset="-127"/>
              </a:rPr>
              <a:t>Media</a:t>
            </a:r>
            <a:r>
              <a:rPr kumimoji="1" lang="en-US" altLang="ko-KR" sz="1400">
                <a:solidFill>
                  <a:srgbClr val="000099"/>
                </a:solidFill>
                <a:latin typeface="Trebuchet MS" pitchFamily="34" charset="0"/>
                <a:ea typeface="굴림" pitchFamily="34" charset="-127"/>
              </a:rPr>
              <a:t> _02</a:t>
            </a:r>
          </a:p>
        </p:txBody>
      </p:sp>
      <p:sp>
        <p:nvSpPr>
          <p:cNvPr id="31826" name="Text Box 2747"/>
          <p:cNvSpPr txBox="1">
            <a:spLocks noChangeArrowheads="1"/>
          </p:cNvSpPr>
          <p:nvPr/>
        </p:nvSpPr>
        <p:spPr bwMode="auto">
          <a:xfrm>
            <a:off x="4572000" y="3033713"/>
            <a:ext cx="100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b="1">
                <a:solidFill>
                  <a:srgbClr val="003300"/>
                </a:solidFill>
                <a:latin typeface="Trebuchet MS" pitchFamily="34" charset="0"/>
                <a:ea typeface="굴림" pitchFamily="34" charset="-127"/>
              </a:rPr>
              <a:t>Media</a:t>
            </a:r>
            <a:r>
              <a:rPr kumimoji="1" lang="en-US" altLang="ko-KR" sz="1400">
                <a:solidFill>
                  <a:srgbClr val="003300"/>
                </a:solidFill>
                <a:latin typeface="Trebuchet MS" pitchFamily="34" charset="0"/>
                <a:ea typeface="굴림" pitchFamily="34" charset="-127"/>
              </a:rPr>
              <a:t> _03</a:t>
            </a:r>
          </a:p>
        </p:txBody>
      </p:sp>
      <p:sp>
        <p:nvSpPr>
          <p:cNvPr id="31827" name="Text Box 2748"/>
          <p:cNvSpPr txBox="1">
            <a:spLocks noChangeArrowheads="1"/>
          </p:cNvSpPr>
          <p:nvPr/>
        </p:nvSpPr>
        <p:spPr bwMode="auto">
          <a:xfrm>
            <a:off x="696913" y="2478088"/>
            <a:ext cx="8874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000" b="1">
                <a:solidFill>
                  <a:srgbClr val="FF9900"/>
                </a:solidFill>
                <a:latin typeface="Dotum" pitchFamily="34" charset="-127"/>
                <a:ea typeface="Dotum" pitchFamily="34" charset="-127"/>
              </a:rPr>
              <a:t>COMPUTER</a:t>
            </a:r>
          </a:p>
        </p:txBody>
      </p:sp>
      <p:sp>
        <p:nvSpPr>
          <p:cNvPr id="31828" name="Text Box 2749"/>
          <p:cNvSpPr txBox="1">
            <a:spLocks noChangeArrowheads="1"/>
          </p:cNvSpPr>
          <p:nvPr/>
        </p:nvSpPr>
        <p:spPr bwMode="auto">
          <a:xfrm>
            <a:off x="6227763" y="1095375"/>
            <a:ext cx="10715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8000"/>
                </a:solidFill>
                <a:latin typeface="Dotum" pitchFamily="34" charset="-127"/>
                <a:ea typeface="Dotum" pitchFamily="34" charset="-127"/>
              </a:rPr>
              <a:t>GREEN LINE</a:t>
            </a:r>
          </a:p>
        </p:txBody>
      </p:sp>
      <p:graphicFrame>
        <p:nvGraphicFramePr>
          <p:cNvPr id="31777" name="Object 33"/>
          <p:cNvGraphicFramePr>
            <a:graphicFrameLocks noChangeAspect="1"/>
          </p:cNvGraphicFramePr>
          <p:nvPr/>
        </p:nvGraphicFramePr>
        <p:xfrm>
          <a:off x="5570538" y="1412875"/>
          <a:ext cx="1223962" cy="127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7" name="차트" r:id="rId6" imgW="4000614" imgH="3066898" progId="MSGraph.Chart.8">
                  <p:embed followColorScheme="full"/>
                </p:oleObj>
              </mc:Choice>
              <mc:Fallback>
                <p:oleObj name="차트" r:id="rId6" imgW="4000614" imgH="3066898" progId="MSGraph.Chart.8">
                  <p:embed followColorScheme="full"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0538" y="1412875"/>
                        <a:ext cx="1223962" cy="1277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829" name="Text Box 2751"/>
          <p:cNvSpPr txBox="1">
            <a:spLocks noChangeArrowheads="1"/>
          </p:cNvSpPr>
          <p:nvPr/>
        </p:nvSpPr>
        <p:spPr bwMode="auto">
          <a:xfrm>
            <a:off x="5364163" y="1277938"/>
            <a:ext cx="9556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600">
                <a:solidFill>
                  <a:srgbClr val="99CC00"/>
                </a:solidFill>
                <a:latin typeface="Arial Black" pitchFamily="34" charset="0"/>
                <a:ea typeface="굴림" pitchFamily="34" charset="-127"/>
              </a:rPr>
              <a:t>36%</a:t>
            </a:r>
          </a:p>
        </p:txBody>
      </p:sp>
      <p:grpSp>
        <p:nvGrpSpPr>
          <p:cNvPr id="31830" name="Group 2753"/>
          <p:cNvGrpSpPr>
            <a:grpSpLocks/>
          </p:cNvGrpSpPr>
          <p:nvPr/>
        </p:nvGrpSpPr>
        <p:grpSpPr bwMode="auto">
          <a:xfrm>
            <a:off x="6611938" y="1524000"/>
            <a:ext cx="1171575" cy="730250"/>
            <a:chOff x="4286" y="1038"/>
            <a:chExt cx="738" cy="460"/>
          </a:xfrm>
        </p:grpSpPr>
        <p:sp>
          <p:nvSpPr>
            <p:cNvPr id="31853" name="Text Box 2744"/>
            <p:cNvSpPr txBox="1">
              <a:spLocks noChangeArrowheads="1"/>
            </p:cNvSpPr>
            <p:nvPr/>
          </p:nvSpPr>
          <p:spPr bwMode="auto">
            <a:xfrm>
              <a:off x="4286" y="1132"/>
              <a:ext cx="73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Online Shopping. 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Shop for millions 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of name brand 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products at discount</a:t>
              </a:r>
            </a:p>
          </p:txBody>
        </p:sp>
        <p:sp>
          <p:nvSpPr>
            <p:cNvPr id="31854" name="Text Box 2752"/>
            <p:cNvSpPr txBox="1">
              <a:spLocks noChangeArrowheads="1"/>
            </p:cNvSpPr>
            <p:nvPr/>
          </p:nvSpPr>
          <p:spPr bwMode="auto">
            <a:xfrm>
              <a:off x="4286" y="1038"/>
              <a:ext cx="52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1000" b="1">
                  <a:solidFill>
                    <a:srgbClr val="008000"/>
                  </a:solidFill>
                  <a:latin typeface="Dotum" pitchFamily="34" charset="-127"/>
                  <a:ea typeface="Dotum" pitchFamily="34" charset="-127"/>
                </a:rPr>
                <a:t>WATCH TV</a:t>
              </a:r>
            </a:p>
          </p:txBody>
        </p:sp>
      </p:grpSp>
      <p:sp>
        <p:nvSpPr>
          <p:cNvPr id="31831" name="Line 2757"/>
          <p:cNvSpPr>
            <a:spLocks noChangeShapeType="1"/>
          </p:cNvSpPr>
          <p:nvPr/>
        </p:nvSpPr>
        <p:spPr bwMode="auto">
          <a:xfrm>
            <a:off x="755650" y="2420938"/>
            <a:ext cx="792163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32" name="Line 2758"/>
          <p:cNvSpPr>
            <a:spLocks noChangeShapeType="1"/>
          </p:cNvSpPr>
          <p:nvPr/>
        </p:nvSpPr>
        <p:spPr bwMode="auto">
          <a:xfrm>
            <a:off x="827088" y="2492375"/>
            <a:ext cx="742950" cy="0"/>
          </a:xfrm>
          <a:prstGeom prst="line">
            <a:avLst/>
          </a:prstGeom>
          <a:noFill/>
          <a:ln w="508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33" name="Line 2760"/>
          <p:cNvSpPr>
            <a:spLocks noChangeShapeType="1"/>
          </p:cNvSpPr>
          <p:nvPr/>
        </p:nvSpPr>
        <p:spPr bwMode="auto">
          <a:xfrm>
            <a:off x="6700838" y="1535113"/>
            <a:ext cx="742950" cy="0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31778" name="Object 34"/>
          <p:cNvGraphicFramePr>
            <a:graphicFrameLocks noChangeAspect="1"/>
          </p:cNvGraphicFramePr>
          <p:nvPr/>
        </p:nvGraphicFramePr>
        <p:xfrm>
          <a:off x="6400800" y="4614863"/>
          <a:ext cx="1223963" cy="1277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8" name="차트" r:id="rId8" imgW="4000614" imgH="3066898" progId="MSGraph.Chart.8">
                  <p:embed followColorScheme="full"/>
                </p:oleObj>
              </mc:Choice>
              <mc:Fallback>
                <p:oleObj name="차트" r:id="rId8" imgW="4000614" imgH="3066898" progId="MSGraph.Chart.8">
                  <p:embed followColorScheme="full"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4614863"/>
                        <a:ext cx="1223963" cy="1277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834" name="Text Box 2762"/>
          <p:cNvSpPr txBox="1">
            <a:spLocks noChangeArrowheads="1"/>
          </p:cNvSpPr>
          <p:nvPr/>
        </p:nvSpPr>
        <p:spPr bwMode="auto">
          <a:xfrm>
            <a:off x="7437438" y="5373688"/>
            <a:ext cx="9556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600">
                <a:solidFill>
                  <a:srgbClr val="0066FF"/>
                </a:solidFill>
                <a:latin typeface="Arial Black" pitchFamily="34" charset="0"/>
                <a:ea typeface="굴림" pitchFamily="34" charset="-127"/>
              </a:rPr>
              <a:t>54%</a:t>
            </a:r>
          </a:p>
        </p:txBody>
      </p:sp>
      <p:sp>
        <p:nvSpPr>
          <p:cNvPr id="31835" name="Text Box 2763"/>
          <p:cNvSpPr txBox="1">
            <a:spLocks noChangeArrowheads="1"/>
          </p:cNvSpPr>
          <p:nvPr/>
        </p:nvSpPr>
        <p:spPr bwMode="auto">
          <a:xfrm>
            <a:off x="5580063" y="4629150"/>
            <a:ext cx="9509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66FF"/>
                </a:solidFill>
                <a:latin typeface="Dotum" pitchFamily="34" charset="-127"/>
                <a:ea typeface="Dotum" pitchFamily="34" charset="-127"/>
              </a:rPr>
              <a:t>BLUE LINE</a:t>
            </a:r>
          </a:p>
        </p:txBody>
      </p:sp>
      <p:sp>
        <p:nvSpPr>
          <p:cNvPr id="31836" name="Text Box 2764"/>
          <p:cNvSpPr txBox="1">
            <a:spLocks noChangeArrowheads="1"/>
          </p:cNvSpPr>
          <p:nvPr/>
        </p:nvSpPr>
        <p:spPr bwMode="auto">
          <a:xfrm>
            <a:off x="7437438" y="4149725"/>
            <a:ext cx="9366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More than 800 great buildings from around the world and across history are listed below and illustrated on this web site and the Great Buildings.</a:t>
            </a:r>
          </a:p>
        </p:txBody>
      </p:sp>
      <p:sp>
        <p:nvSpPr>
          <p:cNvPr id="31837" name="Line 2765"/>
          <p:cNvSpPr>
            <a:spLocks noChangeShapeType="1"/>
          </p:cNvSpPr>
          <p:nvPr/>
        </p:nvSpPr>
        <p:spPr bwMode="auto">
          <a:xfrm>
            <a:off x="7537450" y="4014788"/>
            <a:ext cx="706438" cy="0"/>
          </a:xfrm>
          <a:prstGeom prst="line">
            <a:avLst/>
          </a:prstGeom>
          <a:noFill/>
          <a:ln w="508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38" name="Line 2770"/>
          <p:cNvSpPr>
            <a:spLocks noChangeShapeType="1"/>
          </p:cNvSpPr>
          <p:nvPr/>
        </p:nvSpPr>
        <p:spPr bwMode="auto">
          <a:xfrm flipV="1">
            <a:off x="2043113" y="5203825"/>
            <a:ext cx="750887" cy="1588"/>
          </a:xfrm>
          <a:prstGeom prst="line">
            <a:avLst/>
          </a:prstGeom>
          <a:noFill/>
          <a:ln w="15875" cap="rnd">
            <a:solidFill>
              <a:srgbClr val="FF66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39" name="Line 2773"/>
          <p:cNvSpPr>
            <a:spLocks noChangeShapeType="1"/>
          </p:cNvSpPr>
          <p:nvPr/>
        </p:nvSpPr>
        <p:spPr bwMode="auto">
          <a:xfrm flipV="1">
            <a:off x="349250" y="5200650"/>
            <a:ext cx="750888" cy="1588"/>
          </a:xfrm>
          <a:prstGeom prst="line">
            <a:avLst/>
          </a:prstGeom>
          <a:noFill/>
          <a:ln w="15875" cap="rnd">
            <a:solidFill>
              <a:srgbClr val="FF66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40" name="Rectangle 2779"/>
          <p:cNvSpPr>
            <a:spLocks noChangeArrowheads="1"/>
          </p:cNvSpPr>
          <p:nvPr/>
        </p:nvSpPr>
        <p:spPr bwMode="auto">
          <a:xfrm>
            <a:off x="250825" y="4956175"/>
            <a:ext cx="2643188" cy="777875"/>
          </a:xfrm>
          <a:prstGeom prst="rect">
            <a:avLst/>
          </a:prstGeom>
          <a:noFill/>
          <a:ln w="22225" cap="rnd" algn="ctr">
            <a:solidFill>
              <a:srgbClr val="FF66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1841" name="Rectangle 2780"/>
          <p:cNvSpPr>
            <a:spLocks noChangeArrowheads="1"/>
          </p:cNvSpPr>
          <p:nvPr/>
        </p:nvSpPr>
        <p:spPr bwMode="auto">
          <a:xfrm>
            <a:off x="260350" y="6021388"/>
            <a:ext cx="2633663" cy="647700"/>
          </a:xfrm>
          <a:prstGeom prst="rect">
            <a:avLst/>
          </a:prstGeom>
          <a:solidFill>
            <a:schemeClr val="bg1"/>
          </a:solidFill>
          <a:ln w="15875" cap="rnd" algn="ctr">
            <a:solidFill>
              <a:srgbClr val="FF66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1842" name="Line 2784"/>
          <p:cNvSpPr>
            <a:spLocks noChangeShapeType="1"/>
          </p:cNvSpPr>
          <p:nvPr/>
        </p:nvSpPr>
        <p:spPr bwMode="auto">
          <a:xfrm rot="10800000">
            <a:off x="2411413" y="5805488"/>
            <a:ext cx="0" cy="203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43" name="Line 2785"/>
          <p:cNvSpPr>
            <a:spLocks noChangeShapeType="1"/>
          </p:cNvSpPr>
          <p:nvPr/>
        </p:nvSpPr>
        <p:spPr bwMode="auto">
          <a:xfrm rot="10800000">
            <a:off x="1493838" y="5805488"/>
            <a:ext cx="0" cy="203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44" name="Line 2786"/>
          <p:cNvSpPr>
            <a:spLocks noChangeShapeType="1"/>
          </p:cNvSpPr>
          <p:nvPr/>
        </p:nvSpPr>
        <p:spPr bwMode="auto">
          <a:xfrm rot="10800000">
            <a:off x="549275" y="5805488"/>
            <a:ext cx="0" cy="203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45" name="Line 2791"/>
          <p:cNvSpPr>
            <a:spLocks noChangeShapeType="1"/>
          </p:cNvSpPr>
          <p:nvPr/>
        </p:nvSpPr>
        <p:spPr bwMode="auto">
          <a:xfrm flipV="1">
            <a:off x="1195388" y="5202238"/>
            <a:ext cx="750887" cy="1587"/>
          </a:xfrm>
          <a:prstGeom prst="line">
            <a:avLst/>
          </a:prstGeom>
          <a:noFill/>
          <a:ln w="15875" cap="rnd">
            <a:solidFill>
              <a:srgbClr val="FF66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46" name="Text Box 2794"/>
          <p:cNvSpPr txBox="1">
            <a:spLocks noChangeArrowheads="1"/>
          </p:cNvSpPr>
          <p:nvPr/>
        </p:nvSpPr>
        <p:spPr bwMode="auto">
          <a:xfrm>
            <a:off x="7434263" y="4013200"/>
            <a:ext cx="806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000" b="1">
                <a:solidFill>
                  <a:srgbClr val="3366FF"/>
                </a:solidFill>
                <a:latin typeface="Dotum" pitchFamily="34" charset="-127"/>
                <a:ea typeface="Dotum" pitchFamily="34" charset="-127"/>
              </a:rPr>
              <a:t>BUSINESS</a:t>
            </a:r>
          </a:p>
        </p:txBody>
      </p:sp>
      <p:sp>
        <p:nvSpPr>
          <p:cNvPr id="31847" name="Text Box 2795"/>
          <p:cNvSpPr txBox="1">
            <a:spLocks noChangeArrowheads="1"/>
          </p:cNvSpPr>
          <p:nvPr/>
        </p:nvSpPr>
        <p:spPr bwMode="auto">
          <a:xfrm>
            <a:off x="300038" y="5275263"/>
            <a:ext cx="7413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200">
                <a:solidFill>
                  <a:srgbClr val="FF9900"/>
                </a:solidFill>
                <a:latin typeface="Arial Black" pitchFamily="34" charset="0"/>
                <a:ea typeface="굴림" pitchFamily="34" charset="-127"/>
              </a:rPr>
              <a:t>$95</a:t>
            </a:r>
          </a:p>
        </p:txBody>
      </p:sp>
      <p:sp>
        <p:nvSpPr>
          <p:cNvPr id="31848" name="Text Box 2796"/>
          <p:cNvSpPr txBox="1">
            <a:spLocks noChangeArrowheads="1"/>
          </p:cNvSpPr>
          <p:nvPr/>
        </p:nvSpPr>
        <p:spPr bwMode="auto">
          <a:xfrm>
            <a:off x="1171575" y="5275263"/>
            <a:ext cx="7413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200">
                <a:solidFill>
                  <a:srgbClr val="FF9900"/>
                </a:solidFill>
                <a:latin typeface="Arial Black" pitchFamily="34" charset="0"/>
                <a:ea typeface="굴림" pitchFamily="34" charset="-127"/>
              </a:rPr>
              <a:t>$72</a:t>
            </a:r>
          </a:p>
        </p:txBody>
      </p:sp>
      <p:sp>
        <p:nvSpPr>
          <p:cNvPr id="31849" name="Text Box 2797"/>
          <p:cNvSpPr txBox="1">
            <a:spLocks noChangeArrowheads="1"/>
          </p:cNvSpPr>
          <p:nvPr/>
        </p:nvSpPr>
        <p:spPr bwMode="auto">
          <a:xfrm>
            <a:off x="2012950" y="5275263"/>
            <a:ext cx="7413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200">
                <a:solidFill>
                  <a:srgbClr val="FF9900"/>
                </a:solidFill>
                <a:latin typeface="Arial Black" pitchFamily="34" charset="0"/>
                <a:ea typeface="굴림" pitchFamily="34" charset="-127"/>
              </a:rPr>
              <a:t>$55</a:t>
            </a:r>
          </a:p>
        </p:txBody>
      </p:sp>
      <p:sp>
        <p:nvSpPr>
          <p:cNvPr id="31850" name="Text Box 2798"/>
          <p:cNvSpPr txBox="1">
            <a:spLocks noChangeArrowheads="1"/>
          </p:cNvSpPr>
          <p:nvPr/>
        </p:nvSpPr>
        <p:spPr bwMode="auto">
          <a:xfrm>
            <a:off x="190500" y="6102350"/>
            <a:ext cx="2725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More than 800 great buildings from around the world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and across history are listed below and illustrated on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this web site and the Great Buildings Collection.</a:t>
            </a:r>
          </a:p>
        </p:txBody>
      </p:sp>
      <p:sp>
        <p:nvSpPr>
          <p:cNvPr id="31851" name="Text Box 2800"/>
          <p:cNvSpPr txBox="1">
            <a:spLocks noChangeArrowheads="1"/>
          </p:cNvSpPr>
          <p:nvPr/>
        </p:nvSpPr>
        <p:spPr bwMode="auto">
          <a:xfrm>
            <a:off x="190500" y="4686300"/>
            <a:ext cx="1984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SUMMARY ACCOUNT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2690"/>
          <p:cNvGrpSpPr>
            <a:grpSpLocks/>
          </p:cNvGrpSpPr>
          <p:nvPr/>
        </p:nvGrpSpPr>
        <p:grpSpPr bwMode="auto">
          <a:xfrm>
            <a:off x="2339975" y="3001963"/>
            <a:ext cx="431800" cy="1079500"/>
            <a:chOff x="884" y="2157"/>
            <a:chExt cx="272" cy="680"/>
          </a:xfrm>
        </p:grpSpPr>
        <p:sp>
          <p:nvSpPr>
            <p:cNvPr id="33928" name="Line 2688"/>
            <p:cNvSpPr>
              <a:spLocks noChangeShapeType="1"/>
            </p:cNvSpPr>
            <p:nvPr/>
          </p:nvSpPr>
          <p:spPr bwMode="auto">
            <a:xfrm>
              <a:off x="1020" y="2157"/>
              <a:ext cx="0" cy="680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29" name="Rectangle 2689"/>
            <p:cNvSpPr>
              <a:spLocks noChangeArrowheads="1"/>
            </p:cNvSpPr>
            <p:nvPr/>
          </p:nvSpPr>
          <p:spPr bwMode="auto">
            <a:xfrm>
              <a:off x="884" y="2293"/>
              <a:ext cx="272" cy="4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sp>
        <p:nvSpPr>
          <p:cNvPr id="33794" name="AutoShape 2561"/>
          <p:cNvSpPr>
            <a:spLocks noChangeArrowheads="1"/>
          </p:cNvSpPr>
          <p:nvPr/>
        </p:nvSpPr>
        <p:spPr bwMode="auto">
          <a:xfrm>
            <a:off x="836613" y="1668463"/>
            <a:ext cx="7407275" cy="3960812"/>
          </a:xfrm>
          <a:prstGeom prst="roundRect">
            <a:avLst>
              <a:gd name="adj" fmla="val 1602"/>
            </a:avLst>
          </a:prstGeom>
          <a:noFill/>
          <a:ln w="19050" cap="rnd" algn="ctr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795" name="Rectangle 2615"/>
          <p:cNvSpPr>
            <a:spLocks noChangeArrowheads="1"/>
          </p:cNvSpPr>
          <p:nvPr/>
        </p:nvSpPr>
        <p:spPr bwMode="auto">
          <a:xfrm>
            <a:off x="7380288" y="1998663"/>
            <a:ext cx="792162" cy="576262"/>
          </a:xfrm>
          <a:prstGeom prst="rect">
            <a:avLst/>
          </a:prstGeom>
          <a:solidFill>
            <a:schemeClr val="bg2">
              <a:alpha val="2901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grpSp>
        <p:nvGrpSpPr>
          <p:cNvPr id="33796" name="Group 2604"/>
          <p:cNvGrpSpPr>
            <a:grpSpLocks/>
          </p:cNvGrpSpPr>
          <p:nvPr/>
        </p:nvGrpSpPr>
        <p:grpSpPr bwMode="auto">
          <a:xfrm>
            <a:off x="2555875" y="1854200"/>
            <a:ext cx="3887788" cy="576263"/>
            <a:chOff x="1565" y="1434"/>
            <a:chExt cx="2449" cy="363"/>
          </a:xfrm>
        </p:grpSpPr>
        <p:sp>
          <p:nvSpPr>
            <p:cNvPr id="33923" name="Line 2598"/>
            <p:cNvSpPr>
              <a:spLocks noChangeShapeType="1"/>
            </p:cNvSpPr>
            <p:nvPr/>
          </p:nvSpPr>
          <p:spPr bwMode="auto">
            <a:xfrm>
              <a:off x="1565" y="1661"/>
              <a:ext cx="362" cy="136"/>
            </a:xfrm>
            <a:prstGeom prst="line">
              <a:avLst/>
            </a:prstGeom>
            <a:noFill/>
            <a:ln w="15875" cap="rnd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24" name="Line 2599"/>
            <p:cNvSpPr>
              <a:spLocks noChangeShapeType="1"/>
            </p:cNvSpPr>
            <p:nvPr/>
          </p:nvSpPr>
          <p:spPr bwMode="auto">
            <a:xfrm flipV="1">
              <a:off x="1927" y="1480"/>
              <a:ext cx="681" cy="317"/>
            </a:xfrm>
            <a:prstGeom prst="line">
              <a:avLst/>
            </a:prstGeom>
            <a:noFill/>
            <a:ln w="15875" cap="rnd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25" name="Line 2601"/>
            <p:cNvSpPr>
              <a:spLocks noChangeShapeType="1"/>
            </p:cNvSpPr>
            <p:nvPr/>
          </p:nvSpPr>
          <p:spPr bwMode="auto">
            <a:xfrm>
              <a:off x="2608" y="1480"/>
              <a:ext cx="544" cy="317"/>
            </a:xfrm>
            <a:prstGeom prst="line">
              <a:avLst/>
            </a:prstGeom>
            <a:noFill/>
            <a:ln w="15875" cap="rnd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26" name="Line 2602"/>
            <p:cNvSpPr>
              <a:spLocks noChangeShapeType="1"/>
            </p:cNvSpPr>
            <p:nvPr/>
          </p:nvSpPr>
          <p:spPr bwMode="auto">
            <a:xfrm>
              <a:off x="3152" y="1797"/>
              <a:ext cx="363" cy="0"/>
            </a:xfrm>
            <a:prstGeom prst="line">
              <a:avLst/>
            </a:prstGeom>
            <a:noFill/>
            <a:ln w="15875" cap="rnd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27" name="Line 2603"/>
            <p:cNvSpPr>
              <a:spLocks noChangeShapeType="1"/>
            </p:cNvSpPr>
            <p:nvPr/>
          </p:nvSpPr>
          <p:spPr bwMode="auto">
            <a:xfrm flipV="1">
              <a:off x="3515" y="1434"/>
              <a:ext cx="499" cy="363"/>
            </a:xfrm>
            <a:prstGeom prst="line">
              <a:avLst/>
            </a:prstGeom>
            <a:noFill/>
            <a:ln w="15875" cap="rnd">
              <a:solidFill>
                <a:schemeClr val="bg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797" name="Rectangle 2578"/>
          <p:cNvSpPr>
            <a:spLocks noChangeArrowheads="1"/>
          </p:cNvSpPr>
          <p:nvPr/>
        </p:nvSpPr>
        <p:spPr bwMode="auto">
          <a:xfrm flipH="1">
            <a:off x="3095625" y="2433638"/>
            <a:ext cx="69850" cy="2349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798" name="Oval 2579"/>
          <p:cNvSpPr>
            <a:spLocks noChangeArrowheads="1"/>
          </p:cNvSpPr>
          <p:nvPr/>
        </p:nvSpPr>
        <p:spPr bwMode="auto">
          <a:xfrm>
            <a:off x="3059113" y="2359025"/>
            <a:ext cx="142875" cy="142875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9900"/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27" name="Text Box 2250"/>
          <p:cNvSpPr txBox="1">
            <a:spLocks noChangeArrowheads="1"/>
          </p:cNvSpPr>
          <p:nvPr/>
        </p:nvSpPr>
        <p:spPr bwMode="auto">
          <a:xfrm>
            <a:off x="7361238" y="5399088"/>
            <a:ext cx="6635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900" b="1">
                <a:solidFill>
                  <a:srgbClr val="FFFFFF"/>
                </a:solidFill>
                <a:latin typeface="Trebuchet MS" pitchFamily="34" charset="0"/>
                <a:ea typeface="Dotum" pitchFamily="34" charset="-127"/>
              </a:rPr>
              <a:t>PART_04</a:t>
            </a:r>
          </a:p>
        </p:txBody>
      </p:sp>
      <p:grpSp>
        <p:nvGrpSpPr>
          <p:cNvPr id="33828" name="Group 2576"/>
          <p:cNvGrpSpPr>
            <a:grpSpLocks/>
          </p:cNvGrpSpPr>
          <p:nvPr/>
        </p:nvGrpSpPr>
        <p:grpSpPr bwMode="auto">
          <a:xfrm>
            <a:off x="2482850" y="2143125"/>
            <a:ext cx="142875" cy="525463"/>
            <a:chOff x="1519" y="1616"/>
            <a:chExt cx="90" cy="331"/>
          </a:xfrm>
        </p:grpSpPr>
        <p:sp>
          <p:nvSpPr>
            <p:cNvPr id="33921" name="Rectangle 2575"/>
            <p:cNvSpPr>
              <a:spLocks noChangeArrowheads="1"/>
            </p:cNvSpPr>
            <p:nvPr/>
          </p:nvSpPr>
          <p:spPr bwMode="auto">
            <a:xfrm flipH="1">
              <a:off x="1542" y="1649"/>
              <a:ext cx="44" cy="29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33922" name="Oval 2543"/>
            <p:cNvSpPr>
              <a:spLocks noChangeArrowheads="1"/>
            </p:cNvSpPr>
            <p:nvPr/>
          </p:nvSpPr>
          <p:spPr bwMode="auto">
            <a:xfrm>
              <a:off x="1519" y="1616"/>
              <a:ext cx="90" cy="90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9900"/>
                </a:gs>
              </a:gsLst>
              <a:lin ang="5400000" scaled="1"/>
            </a:gra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sp>
        <p:nvSpPr>
          <p:cNvPr id="33829" name="Line 2568"/>
          <p:cNvSpPr>
            <a:spLocks noChangeShapeType="1"/>
          </p:cNvSpPr>
          <p:nvPr/>
        </p:nvSpPr>
        <p:spPr bwMode="auto">
          <a:xfrm>
            <a:off x="827088" y="2674938"/>
            <a:ext cx="7416800" cy="0"/>
          </a:xfrm>
          <a:prstGeom prst="line">
            <a:avLst/>
          </a:prstGeom>
          <a:noFill/>
          <a:ln w="15875" cap="rnd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3830" name="Group 2569"/>
          <p:cNvGrpSpPr>
            <a:grpSpLocks/>
          </p:cNvGrpSpPr>
          <p:nvPr/>
        </p:nvGrpSpPr>
        <p:grpSpPr bwMode="auto">
          <a:xfrm>
            <a:off x="889000" y="1778000"/>
            <a:ext cx="1108075" cy="792163"/>
            <a:chOff x="557" y="1446"/>
            <a:chExt cx="698" cy="499"/>
          </a:xfrm>
        </p:grpSpPr>
        <p:sp>
          <p:nvSpPr>
            <p:cNvPr id="33916" name="AutoShape 2537"/>
            <p:cNvSpPr>
              <a:spLocks noChangeArrowheads="1"/>
            </p:cNvSpPr>
            <p:nvPr/>
          </p:nvSpPr>
          <p:spPr bwMode="auto">
            <a:xfrm>
              <a:off x="567" y="1446"/>
              <a:ext cx="680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9900"/>
                </a:gs>
              </a:gsLst>
              <a:lin ang="5400000" scaled="1"/>
            </a:gradFill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>
                <a:lnSpc>
                  <a:spcPct val="80000"/>
                </a:lnSpc>
              </a:pPr>
              <a:endParaRPr kumimoji="1" lang="zh-CN" altLang="zh-CN" sz="2400" b="1" i="1">
                <a:solidFill>
                  <a:srgbClr val="000066"/>
                </a:solidFill>
                <a:latin typeface="Arial Narrow" pitchFamily="34" charset="0"/>
                <a:ea typeface="굴림" pitchFamily="34" charset="-127"/>
              </a:endParaRPr>
            </a:p>
          </p:txBody>
        </p:sp>
        <p:sp>
          <p:nvSpPr>
            <p:cNvPr id="33917" name="Text Box 2563"/>
            <p:cNvSpPr txBox="1">
              <a:spLocks noChangeArrowheads="1"/>
            </p:cNvSpPr>
            <p:nvPr/>
          </p:nvSpPr>
          <p:spPr bwMode="auto">
            <a:xfrm>
              <a:off x="557" y="1584"/>
              <a:ext cx="6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1600" b="1">
                  <a:solidFill>
                    <a:srgbClr val="FF3300"/>
                  </a:solidFill>
                  <a:ea typeface="굴림" pitchFamily="34" charset="-127"/>
                </a:rPr>
                <a:t>Company</a:t>
              </a:r>
            </a:p>
          </p:txBody>
        </p:sp>
        <p:grpSp>
          <p:nvGrpSpPr>
            <p:cNvPr id="33918" name="Group 2567"/>
            <p:cNvGrpSpPr>
              <a:grpSpLocks/>
            </p:cNvGrpSpPr>
            <p:nvPr/>
          </p:nvGrpSpPr>
          <p:grpSpPr bwMode="auto">
            <a:xfrm>
              <a:off x="622" y="1468"/>
              <a:ext cx="426" cy="57"/>
              <a:chOff x="640" y="1468"/>
              <a:chExt cx="426" cy="57"/>
            </a:xfrm>
          </p:grpSpPr>
          <p:sp>
            <p:nvSpPr>
              <p:cNvPr id="33919" name="AutoShape 2565"/>
              <p:cNvSpPr>
                <a:spLocks noChangeArrowheads="1"/>
              </p:cNvSpPr>
              <p:nvPr/>
            </p:nvSpPr>
            <p:spPr bwMode="auto">
              <a:xfrm>
                <a:off x="640" y="1468"/>
                <a:ext cx="272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alpha val="45882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latinLnBrk="1"/>
                <a:endParaRPr kumimoji="1" lang="zh-CN" altLang="zh-CN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  <p:sp>
            <p:nvSpPr>
              <p:cNvPr id="33920" name="AutoShape 2566"/>
              <p:cNvSpPr>
                <a:spLocks noChangeArrowheads="1"/>
              </p:cNvSpPr>
              <p:nvPr/>
            </p:nvSpPr>
            <p:spPr bwMode="auto">
              <a:xfrm>
                <a:off x="957" y="1480"/>
                <a:ext cx="109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alpha val="45882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latinLnBrk="1"/>
                <a:endParaRPr kumimoji="1" lang="zh-CN" altLang="zh-CN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endParaRPr>
              </a:p>
            </p:txBody>
          </p:sp>
        </p:grpSp>
      </p:grpSp>
      <p:sp>
        <p:nvSpPr>
          <p:cNvPr id="33831" name="Rectangle 2581"/>
          <p:cNvSpPr>
            <a:spLocks noChangeArrowheads="1"/>
          </p:cNvSpPr>
          <p:nvPr/>
        </p:nvSpPr>
        <p:spPr bwMode="auto">
          <a:xfrm flipH="1">
            <a:off x="4175125" y="1928813"/>
            <a:ext cx="69850" cy="7397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32" name="Oval 2582"/>
          <p:cNvSpPr>
            <a:spLocks noChangeArrowheads="1"/>
          </p:cNvSpPr>
          <p:nvPr/>
        </p:nvSpPr>
        <p:spPr bwMode="auto">
          <a:xfrm>
            <a:off x="4138613" y="1854200"/>
            <a:ext cx="142875" cy="142875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9900"/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33" name="Rectangle 2584"/>
          <p:cNvSpPr>
            <a:spLocks noChangeArrowheads="1"/>
          </p:cNvSpPr>
          <p:nvPr/>
        </p:nvSpPr>
        <p:spPr bwMode="auto">
          <a:xfrm flipH="1">
            <a:off x="5040313" y="2433638"/>
            <a:ext cx="69850" cy="2349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34" name="Oval 2585"/>
          <p:cNvSpPr>
            <a:spLocks noChangeArrowheads="1"/>
          </p:cNvSpPr>
          <p:nvPr/>
        </p:nvSpPr>
        <p:spPr bwMode="auto">
          <a:xfrm>
            <a:off x="5003800" y="2359025"/>
            <a:ext cx="142875" cy="142875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9900"/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35" name="Rectangle 2587"/>
          <p:cNvSpPr>
            <a:spLocks noChangeArrowheads="1"/>
          </p:cNvSpPr>
          <p:nvPr/>
        </p:nvSpPr>
        <p:spPr bwMode="auto">
          <a:xfrm flipH="1">
            <a:off x="5616575" y="2433638"/>
            <a:ext cx="69850" cy="2349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36" name="Oval 2588"/>
          <p:cNvSpPr>
            <a:spLocks noChangeArrowheads="1"/>
          </p:cNvSpPr>
          <p:nvPr/>
        </p:nvSpPr>
        <p:spPr bwMode="auto">
          <a:xfrm>
            <a:off x="5580063" y="2359025"/>
            <a:ext cx="142875" cy="142875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9900"/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37" name="Rectangle 2590"/>
          <p:cNvSpPr>
            <a:spLocks noChangeArrowheads="1"/>
          </p:cNvSpPr>
          <p:nvPr/>
        </p:nvSpPr>
        <p:spPr bwMode="auto">
          <a:xfrm flipH="1">
            <a:off x="6408738" y="1854200"/>
            <a:ext cx="69850" cy="8112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38" name="Oval 2591"/>
          <p:cNvSpPr>
            <a:spLocks noChangeArrowheads="1"/>
          </p:cNvSpPr>
          <p:nvPr/>
        </p:nvSpPr>
        <p:spPr bwMode="auto">
          <a:xfrm>
            <a:off x="6372225" y="1782763"/>
            <a:ext cx="142875" cy="142875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9900"/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39" name="Text Box 2605"/>
          <p:cNvSpPr txBox="1">
            <a:spLocks noChangeArrowheads="1"/>
          </p:cNvSpPr>
          <p:nvPr/>
        </p:nvSpPr>
        <p:spPr bwMode="auto">
          <a:xfrm>
            <a:off x="2416175" y="1911350"/>
            <a:ext cx="76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$38.000</a:t>
            </a:r>
          </a:p>
        </p:txBody>
      </p:sp>
      <p:sp>
        <p:nvSpPr>
          <p:cNvPr id="33840" name="Text Box 2606"/>
          <p:cNvSpPr txBox="1">
            <a:spLocks noChangeArrowheads="1"/>
          </p:cNvSpPr>
          <p:nvPr/>
        </p:nvSpPr>
        <p:spPr bwMode="auto">
          <a:xfrm>
            <a:off x="2994025" y="2130425"/>
            <a:ext cx="76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$12.000</a:t>
            </a:r>
          </a:p>
        </p:txBody>
      </p:sp>
      <p:sp>
        <p:nvSpPr>
          <p:cNvPr id="33841" name="Text Box 2607"/>
          <p:cNvSpPr txBox="1">
            <a:spLocks noChangeArrowheads="1"/>
          </p:cNvSpPr>
          <p:nvPr/>
        </p:nvSpPr>
        <p:spPr bwMode="auto">
          <a:xfrm>
            <a:off x="4067175" y="1628775"/>
            <a:ext cx="76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$53.000</a:t>
            </a:r>
          </a:p>
        </p:txBody>
      </p:sp>
      <p:sp>
        <p:nvSpPr>
          <p:cNvPr id="33842" name="Text Box 2608"/>
          <p:cNvSpPr txBox="1">
            <a:spLocks noChangeArrowheads="1"/>
          </p:cNvSpPr>
          <p:nvPr/>
        </p:nvSpPr>
        <p:spPr bwMode="auto">
          <a:xfrm>
            <a:off x="4975225" y="2127250"/>
            <a:ext cx="6746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$9.000</a:t>
            </a:r>
          </a:p>
        </p:txBody>
      </p:sp>
      <p:sp>
        <p:nvSpPr>
          <p:cNvPr id="33843" name="Text Box 2609"/>
          <p:cNvSpPr txBox="1">
            <a:spLocks noChangeArrowheads="1"/>
          </p:cNvSpPr>
          <p:nvPr/>
        </p:nvSpPr>
        <p:spPr bwMode="auto">
          <a:xfrm>
            <a:off x="6448425" y="1711325"/>
            <a:ext cx="76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$57.000</a:t>
            </a:r>
          </a:p>
        </p:txBody>
      </p:sp>
      <p:sp>
        <p:nvSpPr>
          <p:cNvPr id="33844" name="Freeform 2611"/>
          <p:cNvSpPr>
            <a:spLocks noEditPoints="1"/>
          </p:cNvSpPr>
          <p:nvPr/>
        </p:nvSpPr>
        <p:spPr bwMode="auto">
          <a:xfrm>
            <a:off x="2051050" y="1782763"/>
            <a:ext cx="239713" cy="238125"/>
          </a:xfrm>
          <a:custGeom>
            <a:avLst/>
            <a:gdLst>
              <a:gd name="T0" fmla="*/ 2147483647 w 302"/>
              <a:gd name="T1" fmla="*/ 2147483647 h 300"/>
              <a:gd name="T2" fmla="*/ 2147483647 w 302"/>
              <a:gd name="T3" fmla="*/ 2147483647 h 300"/>
              <a:gd name="T4" fmla="*/ 2147483647 w 302"/>
              <a:gd name="T5" fmla="*/ 2147483647 h 300"/>
              <a:gd name="T6" fmla="*/ 2147483647 w 302"/>
              <a:gd name="T7" fmla="*/ 2147483647 h 300"/>
              <a:gd name="T8" fmla="*/ 2147483647 w 302"/>
              <a:gd name="T9" fmla="*/ 2147483647 h 300"/>
              <a:gd name="T10" fmla="*/ 0 w 302"/>
              <a:gd name="T11" fmla="*/ 2147483647 h 300"/>
              <a:gd name="T12" fmla="*/ 2147483647 w 302"/>
              <a:gd name="T13" fmla="*/ 2147483647 h 300"/>
              <a:gd name="T14" fmla="*/ 2147483647 w 302"/>
              <a:gd name="T15" fmla="*/ 2147483647 h 300"/>
              <a:gd name="T16" fmla="*/ 2147483647 w 302"/>
              <a:gd name="T17" fmla="*/ 2147483647 h 300"/>
              <a:gd name="T18" fmla="*/ 2147483647 w 302"/>
              <a:gd name="T19" fmla="*/ 2147483647 h 300"/>
              <a:gd name="T20" fmla="*/ 2147483647 w 302"/>
              <a:gd name="T21" fmla="*/ 2147483647 h 300"/>
              <a:gd name="T22" fmla="*/ 2147483647 w 302"/>
              <a:gd name="T23" fmla="*/ 2147483647 h 300"/>
              <a:gd name="T24" fmla="*/ 2147483647 w 302"/>
              <a:gd name="T25" fmla="*/ 2147483647 h 300"/>
              <a:gd name="T26" fmla="*/ 2147483647 w 302"/>
              <a:gd name="T27" fmla="*/ 2147483647 h 300"/>
              <a:gd name="T28" fmla="*/ 2147483647 w 302"/>
              <a:gd name="T29" fmla="*/ 2147483647 h 300"/>
              <a:gd name="T30" fmla="*/ 2147483647 w 302"/>
              <a:gd name="T31" fmla="*/ 2147483647 h 300"/>
              <a:gd name="T32" fmla="*/ 2147483647 w 302"/>
              <a:gd name="T33" fmla="*/ 2147483647 h 300"/>
              <a:gd name="T34" fmla="*/ 2147483647 w 302"/>
              <a:gd name="T35" fmla="*/ 2147483647 h 300"/>
              <a:gd name="T36" fmla="*/ 2147483647 w 302"/>
              <a:gd name="T37" fmla="*/ 0 h 300"/>
              <a:gd name="T38" fmla="*/ 2147483647 w 302"/>
              <a:gd name="T39" fmla="*/ 0 h 300"/>
              <a:gd name="T40" fmla="*/ 2147483647 w 302"/>
              <a:gd name="T41" fmla="*/ 2147483647 h 300"/>
              <a:gd name="T42" fmla="*/ 2147483647 w 302"/>
              <a:gd name="T43" fmla="*/ 2147483647 h 300"/>
              <a:gd name="T44" fmla="*/ 2147483647 w 302"/>
              <a:gd name="T45" fmla="*/ 2147483647 h 300"/>
              <a:gd name="T46" fmla="*/ 2147483647 w 302"/>
              <a:gd name="T47" fmla="*/ 2147483647 h 300"/>
              <a:gd name="T48" fmla="*/ 2147483647 w 302"/>
              <a:gd name="T49" fmla="*/ 2147483647 h 300"/>
              <a:gd name="T50" fmla="*/ 2147483647 w 302"/>
              <a:gd name="T51" fmla="*/ 2147483647 h 300"/>
              <a:gd name="T52" fmla="*/ 2147483647 w 302"/>
              <a:gd name="T53" fmla="*/ 2147483647 h 300"/>
              <a:gd name="T54" fmla="*/ 2147483647 w 302"/>
              <a:gd name="T55" fmla="*/ 2147483647 h 300"/>
              <a:gd name="T56" fmla="*/ 2147483647 w 302"/>
              <a:gd name="T57" fmla="*/ 2147483647 h 300"/>
              <a:gd name="T58" fmla="*/ 2147483647 w 302"/>
              <a:gd name="T59" fmla="*/ 2147483647 h 300"/>
              <a:gd name="T60" fmla="*/ 2147483647 w 302"/>
              <a:gd name="T61" fmla="*/ 2147483647 h 300"/>
              <a:gd name="T62" fmla="*/ 2147483647 w 302"/>
              <a:gd name="T63" fmla="*/ 2147483647 h 300"/>
              <a:gd name="T64" fmla="*/ 2147483647 w 302"/>
              <a:gd name="T65" fmla="*/ 2147483647 h 300"/>
              <a:gd name="T66" fmla="*/ 2147483647 w 302"/>
              <a:gd name="T67" fmla="*/ 2147483647 h 300"/>
              <a:gd name="T68" fmla="*/ 2147483647 w 302"/>
              <a:gd name="T69" fmla="*/ 2147483647 h 300"/>
              <a:gd name="T70" fmla="*/ 2147483647 w 302"/>
              <a:gd name="T71" fmla="*/ 2147483647 h 300"/>
              <a:gd name="T72" fmla="*/ 2147483647 w 302"/>
              <a:gd name="T73" fmla="*/ 2147483647 h 300"/>
              <a:gd name="T74" fmla="*/ 2147483647 w 302"/>
              <a:gd name="T75" fmla="*/ 2147483647 h 300"/>
              <a:gd name="T76" fmla="*/ 2147483647 w 302"/>
              <a:gd name="T77" fmla="*/ 2147483647 h 300"/>
              <a:gd name="T78" fmla="*/ 2147483647 w 302"/>
              <a:gd name="T79" fmla="*/ 2147483647 h 300"/>
              <a:gd name="T80" fmla="*/ 2147483647 w 302"/>
              <a:gd name="T81" fmla="*/ 2147483647 h 300"/>
              <a:gd name="T82" fmla="*/ 2147483647 w 302"/>
              <a:gd name="T83" fmla="*/ 2147483647 h 300"/>
              <a:gd name="T84" fmla="*/ 2147483647 w 302"/>
              <a:gd name="T85" fmla="*/ 2147483647 h 300"/>
              <a:gd name="T86" fmla="*/ 2147483647 w 302"/>
              <a:gd name="T87" fmla="*/ 2147483647 h 300"/>
              <a:gd name="T88" fmla="*/ 2147483647 w 302"/>
              <a:gd name="T89" fmla="*/ 2147483647 h 300"/>
              <a:gd name="T90" fmla="*/ 2147483647 w 302"/>
              <a:gd name="T91" fmla="*/ 2147483647 h 300"/>
              <a:gd name="T92" fmla="*/ 2147483647 w 302"/>
              <a:gd name="T93" fmla="*/ 2147483647 h 300"/>
              <a:gd name="T94" fmla="*/ 2147483647 w 302"/>
              <a:gd name="T95" fmla="*/ 2147483647 h 300"/>
              <a:gd name="T96" fmla="*/ 2147483647 w 302"/>
              <a:gd name="T97" fmla="*/ 2147483647 h 300"/>
              <a:gd name="T98" fmla="*/ 2147483647 w 302"/>
              <a:gd name="T99" fmla="*/ 2147483647 h 300"/>
              <a:gd name="T100" fmla="*/ 2147483647 w 302"/>
              <a:gd name="T101" fmla="*/ 2147483647 h 300"/>
              <a:gd name="T102" fmla="*/ 2147483647 w 302"/>
              <a:gd name="T103" fmla="*/ 2147483647 h 300"/>
              <a:gd name="T104" fmla="*/ 2147483647 w 302"/>
              <a:gd name="T105" fmla="*/ 2147483647 h 300"/>
              <a:gd name="T106" fmla="*/ 2147483647 w 302"/>
              <a:gd name="T107" fmla="*/ 2147483647 h 300"/>
              <a:gd name="T108" fmla="*/ 2147483647 w 302"/>
              <a:gd name="T109" fmla="*/ 2147483647 h 300"/>
              <a:gd name="T110" fmla="*/ 2147483647 w 302"/>
              <a:gd name="T111" fmla="*/ 2147483647 h 300"/>
              <a:gd name="T112" fmla="*/ 2147483647 w 302"/>
              <a:gd name="T113" fmla="*/ 2147483647 h 300"/>
              <a:gd name="T114" fmla="*/ 2147483647 w 302"/>
              <a:gd name="T115" fmla="*/ 2147483647 h 300"/>
              <a:gd name="T116" fmla="*/ 2147483647 w 302"/>
              <a:gd name="T117" fmla="*/ 2147483647 h 300"/>
              <a:gd name="T118" fmla="*/ 2147483647 w 302"/>
              <a:gd name="T119" fmla="*/ 2147483647 h 300"/>
              <a:gd name="T120" fmla="*/ 2147483647 w 302"/>
              <a:gd name="T121" fmla="*/ 2147483647 h 300"/>
              <a:gd name="T122" fmla="*/ 2147483647 w 302"/>
              <a:gd name="T123" fmla="*/ 2147483647 h 30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02"/>
              <a:gd name="T187" fmla="*/ 0 h 300"/>
              <a:gd name="T188" fmla="*/ 302 w 302"/>
              <a:gd name="T189" fmla="*/ 300 h 30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02" h="300">
                <a:moveTo>
                  <a:pt x="148" y="194"/>
                </a:moveTo>
                <a:lnTo>
                  <a:pt x="46" y="194"/>
                </a:lnTo>
                <a:lnTo>
                  <a:pt x="36" y="194"/>
                </a:lnTo>
                <a:lnTo>
                  <a:pt x="28" y="192"/>
                </a:lnTo>
                <a:lnTo>
                  <a:pt x="20" y="188"/>
                </a:lnTo>
                <a:lnTo>
                  <a:pt x="14" y="182"/>
                </a:lnTo>
                <a:lnTo>
                  <a:pt x="8" y="174"/>
                </a:lnTo>
                <a:lnTo>
                  <a:pt x="4" y="168"/>
                </a:lnTo>
                <a:lnTo>
                  <a:pt x="2" y="158"/>
                </a:lnTo>
                <a:lnTo>
                  <a:pt x="0" y="150"/>
                </a:lnTo>
                <a:lnTo>
                  <a:pt x="2" y="140"/>
                </a:lnTo>
                <a:lnTo>
                  <a:pt x="4" y="132"/>
                </a:lnTo>
                <a:lnTo>
                  <a:pt x="8" y="124"/>
                </a:lnTo>
                <a:lnTo>
                  <a:pt x="14" y="118"/>
                </a:lnTo>
                <a:lnTo>
                  <a:pt x="20" y="112"/>
                </a:lnTo>
                <a:lnTo>
                  <a:pt x="28" y="108"/>
                </a:lnTo>
                <a:lnTo>
                  <a:pt x="36" y="106"/>
                </a:lnTo>
                <a:lnTo>
                  <a:pt x="46" y="104"/>
                </a:lnTo>
                <a:lnTo>
                  <a:pt x="148" y="104"/>
                </a:lnTo>
                <a:lnTo>
                  <a:pt x="120" y="76"/>
                </a:lnTo>
                <a:lnTo>
                  <a:pt x="114" y="70"/>
                </a:lnTo>
                <a:lnTo>
                  <a:pt x="110" y="62"/>
                </a:lnTo>
                <a:lnTo>
                  <a:pt x="106" y="54"/>
                </a:lnTo>
                <a:lnTo>
                  <a:pt x="106" y="44"/>
                </a:lnTo>
                <a:lnTo>
                  <a:pt x="106" y="36"/>
                </a:lnTo>
                <a:lnTo>
                  <a:pt x="110" y="26"/>
                </a:lnTo>
                <a:lnTo>
                  <a:pt x="114" y="20"/>
                </a:lnTo>
                <a:lnTo>
                  <a:pt x="120" y="12"/>
                </a:lnTo>
                <a:lnTo>
                  <a:pt x="126" y="6"/>
                </a:lnTo>
                <a:lnTo>
                  <a:pt x="134" y="2"/>
                </a:lnTo>
                <a:lnTo>
                  <a:pt x="142" y="0"/>
                </a:lnTo>
                <a:lnTo>
                  <a:pt x="152" y="0"/>
                </a:lnTo>
                <a:lnTo>
                  <a:pt x="160" y="0"/>
                </a:lnTo>
                <a:lnTo>
                  <a:pt x="168" y="2"/>
                </a:lnTo>
                <a:lnTo>
                  <a:pt x="176" y="6"/>
                </a:lnTo>
                <a:lnTo>
                  <a:pt x="182" y="12"/>
                </a:lnTo>
                <a:lnTo>
                  <a:pt x="288" y="118"/>
                </a:lnTo>
                <a:lnTo>
                  <a:pt x="294" y="124"/>
                </a:lnTo>
                <a:lnTo>
                  <a:pt x="298" y="132"/>
                </a:lnTo>
                <a:lnTo>
                  <a:pt x="300" y="140"/>
                </a:lnTo>
                <a:lnTo>
                  <a:pt x="302" y="150"/>
                </a:lnTo>
                <a:lnTo>
                  <a:pt x="300" y="158"/>
                </a:lnTo>
                <a:lnTo>
                  <a:pt x="298" y="166"/>
                </a:lnTo>
                <a:lnTo>
                  <a:pt x="294" y="174"/>
                </a:lnTo>
                <a:lnTo>
                  <a:pt x="288" y="182"/>
                </a:lnTo>
                <a:lnTo>
                  <a:pt x="182" y="288"/>
                </a:lnTo>
                <a:lnTo>
                  <a:pt x="176" y="292"/>
                </a:lnTo>
                <a:lnTo>
                  <a:pt x="168" y="298"/>
                </a:lnTo>
                <a:lnTo>
                  <a:pt x="160" y="300"/>
                </a:lnTo>
                <a:lnTo>
                  <a:pt x="152" y="300"/>
                </a:lnTo>
                <a:lnTo>
                  <a:pt x="142" y="300"/>
                </a:lnTo>
                <a:lnTo>
                  <a:pt x="134" y="298"/>
                </a:lnTo>
                <a:lnTo>
                  <a:pt x="126" y="292"/>
                </a:lnTo>
                <a:lnTo>
                  <a:pt x="120" y="288"/>
                </a:lnTo>
                <a:lnTo>
                  <a:pt x="114" y="280"/>
                </a:lnTo>
                <a:lnTo>
                  <a:pt x="110" y="272"/>
                </a:lnTo>
                <a:lnTo>
                  <a:pt x="106" y="264"/>
                </a:lnTo>
                <a:lnTo>
                  <a:pt x="106" y="256"/>
                </a:lnTo>
                <a:lnTo>
                  <a:pt x="106" y="246"/>
                </a:lnTo>
                <a:lnTo>
                  <a:pt x="110" y="238"/>
                </a:lnTo>
                <a:lnTo>
                  <a:pt x="114" y="230"/>
                </a:lnTo>
                <a:lnTo>
                  <a:pt x="120" y="224"/>
                </a:lnTo>
                <a:lnTo>
                  <a:pt x="148" y="194"/>
                </a:lnTo>
                <a:close/>
                <a:moveTo>
                  <a:pt x="162" y="266"/>
                </a:moveTo>
                <a:lnTo>
                  <a:pt x="268" y="160"/>
                </a:lnTo>
                <a:lnTo>
                  <a:pt x="270" y="156"/>
                </a:lnTo>
                <a:lnTo>
                  <a:pt x="272" y="150"/>
                </a:lnTo>
                <a:lnTo>
                  <a:pt x="270" y="144"/>
                </a:lnTo>
                <a:lnTo>
                  <a:pt x="268" y="138"/>
                </a:lnTo>
                <a:lnTo>
                  <a:pt x="162" y="34"/>
                </a:lnTo>
                <a:lnTo>
                  <a:pt x="156" y="30"/>
                </a:lnTo>
                <a:lnTo>
                  <a:pt x="152" y="30"/>
                </a:lnTo>
                <a:lnTo>
                  <a:pt x="146" y="30"/>
                </a:lnTo>
                <a:lnTo>
                  <a:pt x="140" y="34"/>
                </a:lnTo>
                <a:lnTo>
                  <a:pt x="138" y="38"/>
                </a:lnTo>
                <a:lnTo>
                  <a:pt x="136" y="44"/>
                </a:lnTo>
                <a:lnTo>
                  <a:pt x="138" y="50"/>
                </a:lnTo>
                <a:lnTo>
                  <a:pt x="140" y="54"/>
                </a:lnTo>
                <a:lnTo>
                  <a:pt x="220" y="134"/>
                </a:lnTo>
                <a:lnTo>
                  <a:pt x="46" y="134"/>
                </a:lnTo>
                <a:lnTo>
                  <a:pt x="38" y="136"/>
                </a:lnTo>
                <a:lnTo>
                  <a:pt x="34" y="138"/>
                </a:lnTo>
                <a:lnTo>
                  <a:pt x="32" y="144"/>
                </a:lnTo>
                <a:lnTo>
                  <a:pt x="30" y="150"/>
                </a:lnTo>
                <a:lnTo>
                  <a:pt x="32" y="156"/>
                </a:lnTo>
                <a:lnTo>
                  <a:pt x="34" y="160"/>
                </a:lnTo>
                <a:lnTo>
                  <a:pt x="38" y="164"/>
                </a:lnTo>
                <a:lnTo>
                  <a:pt x="46" y="164"/>
                </a:lnTo>
                <a:lnTo>
                  <a:pt x="220" y="164"/>
                </a:lnTo>
                <a:lnTo>
                  <a:pt x="140" y="244"/>
                </a:lnTo>
                <a:lnTo>
                  <a:pt x="138" y="250"/>
                </a:lnTo>
                <a:lnTo>
                  <a:pt x="136" y="256"/>
                </a:lnTo>
                <a:lnTo>
                  <a:pt x="138" y="262"/>
                </a:lnTo>
                <a:lnTo>
                  <a:pt x="140" y="266"/>
                </a:lnTo>
                <a:lnTo>
                  <a:pt x="146" y="270"/>
                </a:lnTo>
                <a:lnTo>
                  <a:pt x="152" y="270"/>
                </a:lnTo>
                <a:lnTo>
                  <a:pt x="156" y="270"/>
                </a:lnTo>
                <a:lnTo>
                  <a:pt x="162" y="266"/>
                </a:lnTo>
                <a:close/>
              </a:path>
            </a:pathLst>
          </a:cu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45" name="Text Box 2612"/>
          <p:cNvSpPr txBox="1">
            <a:spLocks noChangeArrowheads="1"/>
          </p:cNvSpPr>
          <p:nvPr/>
        </p:nvSpPr>
        <p:spPr bwMode="auto">
          <a:xfrm>
            <a:off x="7288213" y="1682750"/>
            <a:ext cx="976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TOTAL:</a:t>
            </a:r>
          </a:p>
        </p:txBody>
      </p:sp>
      <p:sp>
        <p:nvSpPr>
          <p:cNvPr id="33846" name="Rectangle 2614"/>
          <p:cNvSpPr>
            <a:spLocks noChangeArrowheads="1"/>
          </p:cNvSpPr>
          <p:nvPr/>
        </p:nvSpPr>
        <p:spPr bwMode="auto">
          <a:xfrm>
            <a:off x="7288213" y="1989138"/>
            <a:ext cx="9937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777777"/>
                </a:solidFill>
                <a:latin typeface="굴림" pitchFamily="34" charset="-127"/>
                <a:ea typeface="굴림" pitchFamily="34" charset="-127"/>
              </a:rPr>
              <a:t>Building Brand Identity and CorporateIdentity Style Guide</a:t>
            </a:r>
          </a:p>
        </p:txBody>
      </p:sp>
      <p:sp>
        <p:nvSpPr>
          <p:cNvPr id="33847" name="Rectangle 2617"/>
          <p:cNvSpPr>
            <a:spLocks noChangeArrowheads="1"/>
          </p:cNvSpPr>
          <p:nvPr/>
        </p:nvSpPr>
        <p:spPr bwMode="auto">
          <a:xfrm>
            <a:off x="7380288" y="4697413"/>
            <a:ext cx="792162" cy="576262"/>
          </a:xfrm>
          <a:prstGeom prst="rect">
            <a:avLst/>
          </a:prstGeom>
          <a:solidFill>
            <a:schemeClr val="bg2">
              <a:alpha val="2901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48" name="Line 2619"/>
          <p:cNvSpPr>
            <a:spLocks noChangeShapeType="1"/>
          </p:cNvSpPr>
          <p:nvPr/>
        </p:nvSpPr>
        <p:spPr bwMode="auto">
          <a:xfrm>
            <a:off x="2555875" y="4437063"/>
            <a:ext cx="574675" cy="360362"/>
          </a:xfrm>
          <a:prstGeom prst="line">
            <a:avLst/>
          </a:prstGeom>
          <a:noFill/>
          <a:ln w="15875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49" name="Line 2620"/>
          <p:cNvSpPr>
            <a:spLocks noChangeShapeType="1"/>
          </p:cNvSpPr>
          <p:nvPr/>
        </p:nvSpPr>
        <p:spPr bwMode="auto">
          <a:xfrm flipV="1">
            <a:off x="3130550" y="4797425"/>
            <a:ext cx="1081088" cy="0"/>
          </a:xfrm>
          <a:prstGeom prst="line">
            <a:avLst/>
          </a:prstGeom>
          <a:noFill/>
          <a:ln w="15875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50" name="Line 2621"/>
          <p:cNvSpPr>
            <a:spLocks noChangeShapeType="1"/>
          </p:cNvSpPr>
          <p:nvPr/>
        </p:nvSpPr>
        <p:spPr bwMode="auto">
          <a:xfrm flipV="1">
            <a:off x="4211638" y="4437063"/>
            <a:ext cx="863600" cy="360362"/>
          </a:xfrm>
          <a:prstGeom prst="line">
            <a:avLst/>
          </a:prstGeom>
          <a:noFill/>
          <a:ln w="15875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51" name="Line 2622"/>
          <p:cNvSpPr>
            <a:spLocks noChangeShapeType="1"/>
          </p:cNvSpPr>
          <p:nvPr/>
        </p:nvSpPr>
        <p:spPr bwMode="auto">
          <a:xfrm>
            <a:off x="5075238" y="4437063"/>
            <a:ext cx="576262" cy="215900"/>
          </a:xfrm>
          <a:prstGeom prst="line">
            <a:avLst/>
          </a:prstGeom>
          <a:noFill/>
          <a:ln w="15875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52" name="Line 2623"/>
          <p:cNvSpPr>
            <a:spLocks noChangeShapeType="1"/>
          </p:cNvSpPr>
          <p:nvPr/>
        </p:nvSpPr>
        <p:spPr bwMode="auto">
          <a:xfrm>
            <a:off x="5722938" y="4652963"/>
            <a:ext cx="720725" cy="144462"/>
          </a:xfrm>
          <a:prstGeom prst="line">
            <a:avLst/>
          </a:prstGeom>
          <a:noFill/>
          <a:ln w="15875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53" name="Rectangle 2624"/>
          <p:cNvSpPr>
            <a:spLocks noChangeArrowheads="1"/>
          </p:cNvSpPr>
          <p:nvPr/>
        </p:nvSpPr>
        <p:spPr bwMode="auto">
          <a:xfrm flipH="1">
            <a:off x="3095625" y="4797425"/>
            <a:ext cx="69850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54" name="Oval 2625"/>
          <p:cNvSpPr>
            <a:spLocks noChangeArrowheads="1"/>
          </p:cNvSpPr>
          <p:nvPr/>
        </p:nvSpPr>
        <p:spPr bwMode="auto">
          <a:xfrm>
            <a:off x="3059113" y="4725988"/>
            <a:ext cx="142875" cy="142875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rgbClr val="008000"/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55" name="Rectangle 2627"/>
          <p:cNvSpPr>
            <a:spLocks noChangeArrowheads="1"/>
          </p:cNvSpPr>
          <p:nvPr/>
        </p:nvSpPr>
        <p:spPr bwMode="auto">
          <a:xfrm flipH="1">
            <a:off x="2519363" y="4437063"/>
            <a:ext cx="69850" cy="9302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56" name="Oval 2628"/>
          <p:cNvSpPr>
            <a:spLocks noChangeArrowheads="1"/>
          </p:cNvSpPr>
          <p:nvPr/>
        </p:nvSpPr>
        <p:spPr bwMode="auto">
          <a:xfrm>
            <a:off x="2482850" y="4365625"/>
            <a:ext cx="142875" cy="142875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rgbClr val="008000"/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57" name="Line 2629"/>
          <p:cNvSpPr>
            <a:spLocks noChangeShapeType="1"/>
          </p:cNvSpPr>
          <p:nvPr/>
        </p:nvSpPr>
        <p:spPr bwMode="auto">
          <a:xfrm>
            <a:off x="827088" y="5373688"/>
            <a:ext cx="7416800" cy="0"/>
          </a:xfrm>
          <a:prstGeom prst="line">
            <a:avLst/>
          </a:prstGeom>
          <a:noFill/>
          <a:ln w="15875" cap="rnd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58" name="AutoShape 2631"/>
          <p:cNvSpPr>
            <a:spLocks noChangeArrowheads="1"/>
          </p:cNvSpPr>
          <p:nvPr/>
        </p:nvSpPr>
        <p:spPr bwMode="auto">
          <a:xfrm>
            <a:off x="904875" y="4476750"/>
            <a:ext cx="1079500" cy="7921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00CC00"/>
              </a:gs>
            </a:gsLst>
            <a:lin ang="5400000" scaled="1"/>
          </a:gra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 latinLnBrk="1">
              <a:lnSpc>
                <a:spcPct val="80000"/>
              </a:lnSpc>
            </a:pPr>
            <a:endParaRPr kumimoji="1" lang="zh-CN" altLang="zh-CN" sz="2400" b="1" i="1">
              <a:solidFill>
                <a:srgbClr val="000066"/>
              </a:solidFill>
              <a:latin typeface="Arial Narrow" pitchFamily="34" charset="0"/>
              <a:ea typeface="굴림" pitchFamily="34" charset="-127"/>
            </a:endParaRPr>
          </a:p>
        </p:txBody>
      </p:sp>
      <p:sp>
        <p:nvSpPr>
          <p:cNvPr id="33859" name="Text Box 2632"/>
          <p:cNvSpPr txBox="1">
            <a:spLocks noChangeArrowheads="1"/>
          </p:cNvSpPr>
          <p:nvPr/>
        </p:nvSpPr>
        <p:spPr bwMode="auto">
          <a:xfrm>
            <a:off x="850900" y="4695825"/>
            <a:ext cx="1270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600" b="1">
                <a:solidFill>
                  <a:srgbClr val="006600"/>
                </a:solidFill>
                <a:ea typeface="굴림" pitchFamily="34" charset="-127"/>
              </a:rPr>
              <a:t>Worldwide</a:t>
            </a:r>
            <a:r>
              <a:rPr kumimoji="1" lang="en-US" altLang="ko-KR" sz="1600">
                <a:solidFill>
                  <a:srgbClr val="006600"/>
                </a:solidFill>
                <a:ea typeface="굴림" pitchFamily="34" charset="-127"/>
              </a:rPr>
              <a:t> </a:t>
            </a:r>
          </a:p>
        </p:txBody>
      </p:sp>
      <p:grpSp>
        <p:nvGrpSpPr>
          <p:cNvPr id="33860" name="Group 2633"/>
          <p:cNvGrpSpPr>
            <a:grpSpLocks/>
          </p:cNvGrpSpPr>
          <p:nvPr/>
        </p:nvGrpSpPr>
        <p:grpSpPr bwMode="auto">
          <a:xfrm>
            <a:off x="992188" y="4511675"/>
            <a:ext cx="676275" cy="90488"/>
            <a:chOff x="640" y="1468"/>
            <a:chExt cx="426" cy="57"/>
          </a:xfrm>
        </p:grpSpPr>
        <p:sp>
          <p:nvSpPr>
            <p:cNvPr id="33914" name="AutoShape 2634"/>
            <p:cNvSpPr>
              <a:spLocks noChangeArrowheads="1"/>
            </p:cNvSpPr>
            <p:nvPr/>
          </p:nvSpPr>
          <p:spPr bwMode="auto">
            <a:xfrm>
              <a:off x="640" y="1468"/>
              <a:ext cx="272" cy="57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5882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/>
              <a:endParaRPr kumimoji="1" lang="zh-CN" altLang="zh-CN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33915" name="AutoShape 2635"/>
            <p:cNvSpPr>
              <a:spLocks noChangeArrowheads="1"/>
            </p:cNvSpPr>
            <p:nvPr/>
          </p:nvSpPr>
          <p:spPr bwMode="auto">
            <a:xfrm>
              <a:off x="957" y="1480"/>
              <a:ext cx="109" cy="45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5882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/>
              <a:endParaRPr kumimoji="1" lang="zh-CN" altLang="zh-CN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sp>
        <p:nvSpPr>
          <p:cNvPr id="33861" name="Rectangle 2636"/>
          <p:cNvSpPr>
            <a:spLocks noChangeArrowheads="1"/>
          </p:cNvSpPr>
          <p:nvPr/>
        </p:nvSpPr>
        <p:spPr bwMode="auto">
          <a:xfrm flipH="1">
            <a:off x="4175125" y="4797425"/>
            <a:ext cx="69850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62" name="Oval 2637"/>
          <p:cNvSpPr>
            <a:spLocks noChangeArrowheads="1"/>
          </p:cNvSpPr>
          <p:nvPr/>
        </p:nvSpPr>
        <p:spPr bwMode="auto">
          <a:xfrm>
            <a:off x="4138613" y="4725988"/>
            <a:ext cx="142875" cy="142875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rgbClr val="008000"/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63" name="Rectangle 2638"/>
          <p:cNvSpPr>
            <a:spLocks noChangeArrowheads="1"/>
          </p:cNvSpPr>
          <p:nvPr/>
        </p:nvSpPr>
        <p:spPr bwMode="auto">
          <a:xfrm flipH="1">
            <a:off x="5040313" y="4437063"/>
            <a:ext cx="69850" cy="9302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64" name="Oval 2639"/>
          <p:cNvSpPr>
            <a:spLocks noChangeArrowheads="1"/>
          </p:cNvSpPr>
          <p:nvPr/>
        </p:nvSpPr>
        <p:spPr bwMode="auto">
          <a:xfrm>
            <a:off x="5003800" y="4365625"/>
            <a:ext cx="142875" cy="142875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rgbClr val="008000"/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65" name="Rectangle 2640"/>
          <p:cNvSpPr>
            <a:spLocks noChangeArrowheads="1"/>
          </p:cNvSpPr>
          <p:nvPr/>
        </p:nvSpPr>
        <p:spPr bwMode="auto">
          <a:xfrm flipH="1">
            <a:off x="5616575" y="4652963"/>
            <a:ext cx="69850" cy="7143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66" name="Oval 2641"/>
          <p:cNvSpPr>
            <a:spLocks noChangeArrowheads="1"/>
          </p:cNvSpPr>
          <p:nvPr/>
        </p:nvSpPr>
        <p:spPr bwMode="auto">
          <a:xfrm>
            <a:off x="5580063" y="4581525"/>
            <a:ext cx="142875" cy="142875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rgbClr val="008000"/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67" name="Rectangle 2642"/>
          <p:cNvSpPr>
            <a:spLocks noChangeArrowheads="1"/>
          </p:cNvSpPr>
          <p:nvPr/>
        </p:nvSpPr>
        <p:spPr bwMode="auto">
          <a:xfrm flipH="1">
            <a:off x="6408738" y="4797425"/>
            <a:ext cx="69850" cy="5667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68" name="Oval 2643"/>
          <p:cNvSpPr>
            <a:spLocks noChangeArrowheads="1"/>
          </p:cNvSpPr>
          <p:nvPr/>
        </p:nvSpPr>
        <p:spPr bwMode="auto">
          <a:xfrm>
            <a:off x="6372225" y="4725988"/>
            <a:ext cx="142875" cy="142875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rgbClr val="008000"/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3869" name="Text Box 2645"/>
          <p:cNvSpPr txBox="1">
            <a:spLocks noChangeArrowheads="1"/>
          </p:cNvSpPr>
          <p:nvPr/>
        </p:nvSpPr>
        <p:spPr bwMode="auto">
          <a:xfrm>
            <a:off x="2994025" y="4491038"/>
            <a:ext cx="762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$36.000</a:t>
            </a:r>
          </a:p>
        </p:txBody>
      </p:sp>
      <p:sp>
        <p:nvSpPr>
          <p:cNvPr id="33870" name="Text Box 2646"/>
          <p:cNvSpPr txBox="1">
            <a:spLocks noChangeArrowheads="1"/>
          </p:cNvSpPr>
          <p:nvPr/>
        </p:nvSpPr>
        <p:spPr bwMode="auto">
          <a:xfrm>
            <a:off x="4067175" y="4491038"/>
            <a:ext cx="762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$36.000</a:t>
            </a:r>
          </a:p>
        </p:txBody>
      </p:sp>
      <p:sp>
        <p:nvSpPr>
          <p:cNvPr id="33871" name="Freeform 2649"/>
          <p:cNvSpPr>
            <a:spLocks noEditPoints="1"/>
          </p:cNvSpPr>
          <p:nvPr/>
        </p:nvSpPr>
        <p:spPr bwMode="auto">
          <a:xfrm>
            <a:off x="2051050" y="4481513"/>
            <a:ext cx="239713" cy="238125"/>
          </a:xfrm>
          <a:custGeom>
            <a:avLst/>
            <a:gdLst>
              <a:gd name="T0" fmla="*/ 2147483647 w 302"/>
              <a:gd name="T1" fmla="*/ 2147483647 h 300"/>
              <a:gd name="T2" fmla="*/ 2147483647 w 302"/>
              <a:gd name="T3" fmla="*/ 2147483647 h 300"/>
              <a:gd name="T4" fmla="*/ 2147483647 w 302"/>
              <a:gd name="T5" fmla="*/ 2147483647 h 300"/>
              <a:gd name="T6" fmla="*/ 2147483647 w 302"/>
              <a:gd name="T7" fmla="*/ 2147483647 h 300"/>
              <a:gd name="T8" fmla="*/ 2147483647 w 302"/>
              <a:gd name="T9" fmla="*/ 2147483647 h 300"/>
              <a:gd name="T10" fmla="*/ 0 w 302"/>
              <a:gd name="T11" fmla="*/ 2147483647 h 300"/>
              <a:gd name="T12" fmla="*/ 2147483647 w 302"/>
              <a:gd name="T13" fmla="*/ 2147483647 h 300"/>
              <a:gd name="T14" fmla="*/ 2147483647 w 302"/>
              <a:gd name="T15" fmla="*/ 2147483647 h 300"/>
              <a:gd name="T16" fmla="*/ 2147483647 w 302"/>
              <a:gd name="T17" fmla="*/ 2147483647 h 300"/>
              <a:gd name="T18" fmla="*/ 2147483647 w 302"/>
              <a:gd name="T19" fmla="*/ 2147483647 h 300"/>
              <a:gd name="T20" fmla="*/ 2147483647 w 302"/>
              <a:gd name="T21" fmla="*/ 2147483647 h 300"/>
              <a:gd name="T22" fmla="*/ 2147483647 w 302"/>
              <a:gd name="T23" fmla="*/ 2147483647 h 300"/>
              <a:gd name="T24" fmla="*/ 2147483647 w 302"/>
              <a:gd name="T25" fmla="*/ 2147483647 h 300"/>
              <a:gd name="T26" fmla="*/ 2147483647 w 302"/>
              <a:gd name="T27" fmla="*/ 2147483647 h 300"/>
              <a:gd name="T28" fmla="*/ 2147483647 w 302"/>
              <a:gd name="T29" fmla="*/ 2147483647 h 300"/>
              <a:gd name="T30" fmla="*/ 2147483647 w 302"/>
              <a:gd name="T31" fmla="*/ 2147483647 h 300"/>
              <a:gd name="T32" fmla="*/ 2147483647 w 302"/>
              <a:gd name="T33" fmla="*/ 2147483647 h 300"/>
              <a:gd name="T34" fmla="*/ 2147483647 w 302"/>
              <a:gd name="T35" fmla="*/ 2147483647 h 300"/>
              <a:gd name="T36" fmla="*/ 2147483647 w 302"/>
              <a:gd name="T37" fmla="*/ 0 h 300"/>
              <a:gd name="T38" fmla="*/ 2147483647 w 302"/>
              <a:gd name="T39" fmla="*/ 0 h 300"/>
              <a:gd name="T40" fmla="*/ 2147483647 w 302"/>
              <a:gd name="T41" fmla="*/ 2147483647 h 300"/>
              <a:gd name="T42" fmla="*/ 2147483647 w 302"/>
              <a:gd name="T43" fmla="*/ 2147483647 h 300"/>
              <a:gd name="T44" fmla="*/ 2147483647 w 302"/>
              <a:gd name="T45" fmla="*/ 2147483647 h 300"/>
              <a:gd name="T46" fmla="*/ 2147483647 w 302"/>
              <a:gd name="T47" fmla="*/ 2147483647 h 300"/>
              <a:gd name="T48" fmla="*/ 2147483647 w 302"/>
              <a:gd name="T49" fmla="*/ 2147483647 h 300"/>
              <a:gd name="T50" fmla="*/ 2147483647 w 302"/>
              <a:gd name="T51" fmla="*/ 2147483647 h 300"/>
              <a:gd name="T52" fmla="*/ 2147483647 w 302"/>
              <a:gd name="T53" fmla="*/ 2147483647 h 300"/>
              <a:gd name="T54" fmla="*/ 2147483647 w 302"/>
              <a:gd name="T55" fmla="*/ 2147483647 h 300"/>
              <a:gd name="T56" fmla="*/ 2147483647 w 302"/>
              <a:gd name="T57" fmla="*/ 2147483647 h 300"/>
              <a:gd name="T58" fmla="*/ 2147483647 w 302"/>
              <a:gd name="T59" fmla="*/ 2147483647 h 300"/>
              <a:gd name="T60" fmla="*/ 2147483647 w 302"/>
              <a:gd name="T61" fmla="*/ 2147483647 h 300"/>
              <a:gd name="T62" fmla="*/ 2147483647 w 302"/>
              <a:gd name="T63" fmla="*/ 2147483647 h 300"/>
              <a:gd name="T64" fmla="*/ 2147483647 w 302"/>
              <a:gd name="T65" fmla="*/ 2147483647 h 300"/>
              <a:gd name="T66" fmla="*/ 2147483647 w 302"/>
              <a:gd name="T67" fmla="*/ 2147483647 h 300"/>
              <a:gd name="T68" fmla="*/ 2147483647 w 302"/>
              <a:gd name="T69" fmla="*/ 2147483647 h 300"/>
              <a:gd name="T70" fmla="*/ 2147483647 w 302"/>
              <a:gd name="T71" fmla="*/ 2147483647 h 300"/>
              <a:gd name="T72" fmla="*/ 2147483647 w 302"/>
              <a:gd name="T73" fmla="*/ 2147483647 h 300"/>
              <a:gd name="T74" fmla="*/ 2147483647 w 302"/>
              <a:gd name="T75" fmla="*/ 2147483647 h 300"/>
              <a:gd name="T76" fmla="*/ 2147483647 w 302"/>
              <a:gd name="T77" fmla="*/ 2147483647 h 300"/>
              <a:gd name="T78" fmla="*/ 2147483647 w 302"/>
              <a:gd name="T79" fmla="*/ 2147483647 h 300"/>
              <a:gd name="T80" fmla="*/ 2147483647 w 302"/>
              <a:gd name="T81" fmla="*/ 2147483647 h 300"/>
              <a:gd name="T82" fmla="*/ 2147483647 w 302"/>
              <a:gd name="T83" fmla="*/ 2147483647 h 300"/>
              <a:gd name="T84" fmla="*/ 2147483647 w 302"/>
              <a:gd name="T85" fmla="*/ 2147483647 h 300"/>
              <a:gd name="T86" fmla="*/ 2147483647 w 302"/>
              <a:gd name="T87" fmla="*/ 2147483647 h 300"/>
              <a:gd name="T88" fmla="*/ 2147483647 w 302"/>
              <a:gd name="T89" fmla="*/ 2147483647 h 300"/>
              <a:gd name="T90" fmla="*/ 2147483647 w 302"/>
              <a:gd name="T91" fmla="*/ 2147483647 h 300"/>
              <a:gd name="T92" fmla="*/ 2147483647 w 302"/>
              <a:gd name="T93" fmla="*/ 2147483647 h 300"/>
              <a:gd name="T94" fmla="*/ 2147483647 w 302"/>
              <a:gd name="T95" fmla="*/ 2147483647 h 300"/>
              <a:gd name="T96" fmla="*/ 2147483647 w 302"/>
              <a:gd name="T97" fmla="*/ 2147483647 h 300"/>
              <a:gd name="T98" fmla="*/ 2147483647 w 302"/>
              <a:gd name="T99" fmla="*/ 2147483647 h 300"/>
              <a:gd name="T100" fmla="*/ 2147483647 w 302"/>
              <a:gd name="T101" fmla="*/ 2147483647 h 300"/>
              <a:gd name="T102" fmla="*/ 2147483647 w 302"/>
              <a:gd name="T103" fmla="*/ 2147483647 h 300"/>
              <a:gd name="T104" fmla="*/ 2147483647 w 302"/>
              <a:gd name="T105" fmla="*/ 2147483647 h 300"/>
              <a:gd name="T106" fmla="*/ 2147483647 w 302"/>
              <a:gd name="T107" fmla="*/ 2147483647 h 300"/>
              <a:gd name="T108" fmla="*/ 2147483647 w 302"/>
              <a:gd name="T109" fmla="*/ 2147483647 h 300"/>
              <a:gd name="T110" fmla="*/ 2147483647 w 302"/>
              <a:gd name="T111" fmla="*/ 2147483647 h 300"/>
              <a:gd name="T112" fmla="*/ 2147483647 w 302"/>
              <a:gd name="T113" fmla="*/ 2147483647 h 300"/>
              <a:gd name="T114" fmla="*/ 2147483647 w 302"/>
              <a:gd name="T115" fmla="*/ 2147483647 h 300"/>
              <a:gd name="T116" fmla="*/ 2147483647 w 302"/>
              <a:gd name="T117" fmla="*/ 2147483647 h 300"/>
              <a:gd name="T118" fmla="*/ 2147483647 w 302"/>
              <a:gd name="T119" fmla="*/ 2147483647 h 300"/>
              <a:gd name="T120" fmla="*/ 2147483647 w 302"/>
              <a:gd name="T121" fmla="*/ 2147483647 h 300"/>
              <a:gd name="T122" fmla="*/ 2147483647 w 302"/>
              <a:gd name="T123" fmla="*/ 2147483647 h 30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02"/>
              <a:gd name="T187" fmla="*/ 0 h 300"/>
              <a:gd name="T188" fmla="*/ 302 w 302"/>
              <a:gd name="T189" fmla="*/ 300 h 30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02" h="300">
                <a:moveTo>
                  <a:pt x="148" y="194"/>
                </a:moveTo>
                <a:lnTo>
                  <a:pt x="46" y="194"/>
                </a:lnTo>
                <a:lnTo>
                  <a:pt x="36" y="194"/>
                </a:lnTo>
                <a:lnTo>
                  <a:pt x="28" y="192"/>
                </a:lnTo>
                <a:lnTo>
                  <a:pt x="20" y="188"/>
                </a:lnTo>
                <a:lnTo>
                  <a:pt x="14" y="182"/>
                </a:lnTo>
                <a:lnTo>
                  <a:pt x="8" y="174"/>
                </a:lnTo>
                <a:lnTo>
                  <a:pt x="4" y="168"/>
                </a:lnTo>
                <a:lnTo>
                  <a:pt x="2" y="158"/>
                </a:lnTo>
                <a:lnTo>
                  <a:pt x="0" y="150"/>
                </a:lnTo>
                <a:lnTo>
                  <a:pt x="2" y="140"/>
                </a:lnTo>
                <a:lnTo>
                  <a:pt x="4" y="132"/>
                </a:lnTo>
                <a:lnTo>
                  <a:pt x="8" y="124"/>
                </a:lnTo>
                <a:lnTo>
                  <a:pt x="14" y="118"/>
                </a:lnTo>
                <a:lnTo>
                  <a:pt x="20" y="112"/>
                </a:lnTo>
                <a:lnTo>
                  <a:pt x="28" y="108"/>
                </a:lnTo>
                <a:lnTo>
                  <a:pt x="36" y="106"/>
                </a:lnTo>
                <a:lnTo>
                  <a:pt x="46" y="104"/>
                </a:lnTo>
                <a:lnTo>
                  <a:pt x="148" y="104"/>
                </a:lnTo>
                <a:lnTo>
                  <a:pt x="120" y="76"/>
                </a:lnTo>
                <a:lnTo>
                  <a:pt x="114" y="70"/>
                </a:lnTo>
                <a:lnTo>
                  <a:pt x="110" y="62"/>
                </a:lnTo>
                <a:lnTo>
                  <a:pt x="106" y="54"/>
                </a:lnTo>
                <a:lnTo>
                  <a:pt x="106" y="44"/>
                </a:lnTo>
                <a:lnTo>
                  <a:pt x="106" y="36"/>
                </a:lnTo>
                <a:lnTo>
                  <a:pt x="110" y="26"/>
                </a:lnTo>
                <a:lnTo>
                  <a:pt x="114" y="20"/>
                </a:lnTo>
                <a:lnTo>
                  <a:pt x="120" y="12"/>
                </a:lnTo>
                <a:lnTo>
                  <a:pt x="126" y="6"/>
                </a:lnTo>
                <a:lnTo>
                  <a:pt x="134" y="2"/>
                </a:lnTo>
                <a:lnTo>
                  <a:pt x="142" y="0"/>
                </a:lnTo>
                <a:lnTo>
                  <a:pt x="152" y="0"/>
                </a:lnTo>
                <a:lnTo>
                  <a:pt x="160" y="0"/>
                </a:lnTo>
                <a:lnTo>
                  <a:pt x="168" y="2"/>
                </a:lnTo>
                <a:lnTo>
                  <a:pt x="176" y="6"/>
                </a:lnTo>
                <a:lnTo>
                  <a:pt x="182" y="12"/>
                </a:lnTo>
                <a:lnTo>
                  <a:pt x="288" y="118"/>
                </a:lnTo>
                <a:lnTo>
                  <a:pt x="294" y="124"/>
                </a:lnTo>
                <a:lnTo>
                  <a:pt x="298" y="132"/>
                </a:lnTo>
                <a:lnTo>
                  <a:pt x="300" y="140"/>
                </a:lnTo>
                <a:lnTo>
                  <a:pt x="302" y="150"/>
                </a:lnTo>
                <a:lnTo>
                  <a:pt x="300" y="158"/>
                </a:lnTo>
                <a:lnTo>
                  <a:pt x="298" y="166"/>
                </a:lnTo>
                <a:lnTo>
                  <a:pt x="294" y="174"/>
                </a:lnTo>
                <a:lnTo>
                  <a:pt x="288" y="182"/>
                </a:lnTo>
                <a:lnTo>
                  <a:pt x="182" y="288"/>
                </a:lnTo>
                <a:lnTo>
                  <a:pt x="176" y="292"/>
                </a:lnTo>
                <a:lnTo>
                  <a:pt x="168" y="298"/>
                </a:lnTo>
                <a:lnTo>
                  <a:pt x="160" y="300"/>
                </a:lnTo>
                <a:lnTo>
                  <a:pt x="152" y="300"/>
                </a:lnTo>
                <a:lnTo>
                  <a:pt x="142" y="300"/>
                </a:lnTo>
                <a:lnTo>
                  <a:pt x="134" y="298"/>
                </a:lnTo>
                <a:lnTo>
                  <a:pt x="126" y="292"/>
                </a:lnTo>
                <a:lnTo>
                  <a:pt x="120" y="288"/>
                </a:lnTo>
                <a:lnTo>
                  <a:pt x="114" y="280"/>
                </a:lnTo>
                <a:lnTo>
                  <a:pt x="110" y="272"/>
                </a:lnTo>
                <a:lnTo>
                  <a:pt x="106" y="264"/>
                </a:lnTo>
                <a:lnTo>
                  <a:pt x="106" y="256"/>
                </a:lnTo>
                <a:lnTo>
                  <a:pt x="106" y="246"/>
                </a:lnTo>
                <a:lnTo>
                  <a:pt x="110" y="238"/>
                </a:lnTo>
                <a:lnTo>
                  <a:pt x="114" y="230"/>
                </a:lnTo>
                <a:lnTo>
                  <a:pt x="120" y="224"/>
                </a:lnTo>
                <a:lnTo>
                  <a:pt x="148" y="194"/>
                </a:lnTo>
                <a:close/>
                <a:moveTo>
                  <a:pt x="162" y="266"/>
                </a:moveTo>
                <a:lnTo>
                  <a:pt x="268" y="160"/>
                </a:lnTo>
                <a:lnTo>
                  <a:pt x="270" y="156"/>
                </a:lnTo>
                <a:lnTo>
                  <a:pt x="272" y="150"/>
                </a:lnTo>
                <a:lnTo>
                  <a:pt x="270" y="144"/>
                </a:lnTo>
                <a:lnTo>
                  <a:pt x="268" y="138"/>
                </a:lnTo>
                <a:lnTo>
                  <a:pt x="162" y="34"/>
                </a:lnTo>
                <a:lnTo>
                  <a:pt x="156" y="30"/>
                </a:lnTo>
                <a:lnTo>
                  <a:pt x="152" y="30"/>
                </a:lnTo>
                <a:lnTo>
                  <a:pt x="146" y="30"/>
                </a:lnTo>
                <a:lnTo>
                  <a:pt x="140" y="34"/>
                </a:lnTo>
                <a:lnTo>
                  <a:pt x="138" y="38"/>
                </a:lnTo>
                <a:lnTo>
                  <a:pt x="136" y="44"/>
                </a:lnTo>
                <a:lnTo>
                  <a:pt x="138" y="50"/>
                </a:lnTo>
                <a:lnTo>
                  <a:pt x="140" y="54"/>
                </a:lnTo>
                <a:lnTo>
                  <a:pt x="220" y="134"/>
                </a:lnTo>
                <a:lnTo>
                  <a:pt x="46" y="134"/>
                </a:lnTo>
                <a:lnTo>
                  <a:pt x="38" y="136"/>
                </a:lnTo>
                <a:lnTo>
                  <a:pt x="34" y="138"/>
                </a:lnTo>
                <a:lnTo>
                  <a:pt x="32" y="144"/>
                </a:lnTo>
                <a:lnTo>
                  <a:pt x="30" y="150"/>
                </a:lnTo>
                <a:lnTo>
                  <a:pt x="32" y="156"/>
                </a:lnTo>
                <a:lnTo>
                  <a:pt x="34" y="160"/>
                </a:lnTo>
                <a:lnTo>
                  <a:pt x="38" y="164"/>
                </a:lnTo>
                <a:lnTo>
                  <a:pt x="46" y="164"/>
                </a:lnTo>
                <a:lnTo>
                  <a:pt x="220" y="164"/>
                </a:lnTo>
                <a:lnTo>
                  <a:pt x="140" y="244"/>
                </a:lnTo>
                <a:lnTo>
                  <a:pt x="138" y="250"/>
                </a:lnTo>
                <a:lnTo>
                  <a:pt x="136" y="256"/>
                </a:lnTo>
                <a:lnTo>
                  <a:pt x="138" y="262"/>
                </a:lnTo>
                <a:lnTo>
                  <a:pt x="140" y="266"/>
                </a:lnTo>
                <a:lnTo>
                  <a:pt x="146" y="270"/>
                </a:lnTo>
                <a:lnTo>
                  <a:pt x="152" y="270"/>
                </a:lnTo>
                <a:lnTo>
                  <a:pt x="156" y="270"/>
                </a:lnTo>
                <a:lnTo>
                  <a:pt x="162" y="266"/>
                </a:lnTo>
                <a:close/>
              </a:path>
            </a:pathLst>
          </a:custGeom>
          <a:solidFill>
            <a:srgbClr val="008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72" name="Text Box 2650"/>
          <p:cNvSpPr txBox="1">
            <a:spLocks noChangeArrowheads="1"/>
          </p:cNvSpPr>
          <p:nvPr/>
        </p:nvSpPr>
        <p:spPr bwMode="auto">
          <a:xfrm>
            <a:off x="7288213" y="4381500"/>
            <a:ext cx="976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TOTAL:</a:t>
            </a:r>
          </a:p>
        </p:txBody>
      </p:sp>
      <p:sp>
        <p:nvSpPr>
          <p:cNvPr id="33873" name="Rectangle 2651"/>
          <p:cNvSpPr>
            <a:spLocks noChangeArrowheads="1"/>
          </p:cNvSpPr>
          <p:nvPr/>
        </p:nvSpPr>
        <p:spPr bwMode="auto">
          <a:xfrm>
            <a:off x="7288213" y="4687888"/>
            <a:ext cx="9937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777777"/>
                </a:solidFill>
                <a:latin typeface="굴림" pitchFamily="34" charset="-127"/>
                <a:ea typeface="굴림" pitchFamily="34" charset="-127"/>
              </a:rPr>
              <a:t>Building Brand Identity and CorporateIdentity Style Guide</a:t>
            </a:r>
          </a:p>
        </p:txBody>
      </p:sp>
      <p:sp>
        <p:nvSpPr>
          <p:cNvPr id="33874" name="Text Box 2652"/>
          <p:cNvSpPr txBox="1">
            <a:spLocks noChangeArrowheads="1"/>
          </p:cNvSpPr>
          <p:nvPr/>
        </p:nvSpPr>
        <p:spPr bwMode="auto">
          <a:xfrm>
            <a:off x="2416175" y="4125913"/>
            <a:ext cx="762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$43.000</a:t>
            </a:r>
          </a:p>
        </p:txBody>
      </p:sp>
      <p:sp>
        <p:nvSpPr>
          <p:cNvPr id="33875" name="Text Box 2653"/>
          <p:cNvSpPr txBox="1">
            <a:spLocks noChangeArrowheads="1"/>
          </p:cNvSpPr>
          <p:nvPr/>
        </p:nvSpPr>
        <p:spPr bwMode="auto">
          <a:xfrm>
            <a:off x="4937125" y="4121150"/>
            <a:ext cx="76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$42.000</a:t>
            </a:r>
          </a:p>
        </p:txBody>
      </p:sp>
      <p:sp>
        <p:nvSpPr>
          <p:cNvPr id="33876" name="Text Box 2654"/>
          <p:cNvSpPr txBox="1">
            <a:spLocks noChangeArrowheads="1"/>
          </p:cNvSpPr>
          <p:nvPr/>
        </p:nvSpPr>
        <p:spPr bwMode="auto">
          <a:xfrm>
            <a:off x="5513388" y="4351338"/>
            <a:ext cx="762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$38.000</a:t>
            </a:r>
          </a:p>
        </p:txBody>
      </p:sp>
      <p:sp>
        <p:nvSpPr>
          <p:cNvPr id="33877" name="Text Box 2655"/>
          <p:cNvSpPr txBox="1">
            <a:spLocks noChangeArrowheads="1"/>
          </p:cNvSpPr>
          <p:nvPr/>
        </p:nvSpPr>
        <p:spPr bwMode="auto">
          <a:xfrm>
            <a:off x="6305550" y="4500563"/>
            <a:ext cx="762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$27.000</a:t>
            </a:r>
          </a:p>
        </p:txBody>
      </p:sp>
      <p:sp>
        <p:nvSpPr>
          <p:cNvPr id="33878" name="Text Box 2656"/>
          <p:cNvSpPr txBox="1">
            <a:spLocks noChangeArrowheads="1"/>
          </p:cNvSpPr>
          <p:nvPr/>
        </p:nvSpPr>
        <p:spPr bwMode="auto">
          <a:xfrm>
            <a:off x="2320925" y="2605088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 b="1">
                <a:solidFill>
                  <a:srgbClr val="333333"/>
                </a:solidFill>
                <a:latin typeface="Dotum" pitchFamily="34" charset="-127"/>
                <a:ea typeface="Dotum" pitchFamily="34" charset="-127"/>
              </a:rPr>
              <a:t>01</a:t>
            </a:r>
          </a:p>
        </p:txBody>
      </p:sp>
      <p:sp>
        <p:nvSpPr>
          <p:cNvPr id="33879" name="Text Box 2657"/>
          <p:cNvSpPr txBox="1">
            <a:spLocks noChangeArrowheads="1"/>
          </p:cNvSpPr>
          <p:nvPr/>
        </p:nvSpPr>
        <p:spPr bwMode="auto">
          <a:xfrm>
            <a:off x="2881313" y="2605088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 b="1">
                <a:solidFill>
                  <a:srgbClr val="333333"/>
                </a:solidFill>
                <a:latin typeface="Dotum" pitchFamily="34" charset="-127"/>
                <a:ea typeface="Dotum" pitchFamily="34" charset="-127"/>
              </a:rPr>
              <a:t>02</a:t>
            </a:r>
          </a:p>
        </p:txBody>
      </p:sp>
      <p:sp>
        <p:nvSpPr>
          <p:cNvPr id="33880" name="Text Box 2658"/>
          <p:cNvSpPr txBox="1">
            <a:spLocks noChangeArrowheads="1"/>
          </p:cNvSpPr>
          <p:nvPr/>
        </p:nvSpPr>
        <p:spPr bwMode="auto">
          <a:xfrm>
            <a:off x="3967163" y="2605088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 b="1">
                <a:solidFill>
                  <a:srgbClr val="333333"/>
                </a:solidFill>
                <a:latin typeface="Dotum" pitchFamily="34" charset="-127"/>
                <a:ea typeface="Dotum" pitchFamily="34" charset="-127"/>
              </a:rPr>
              <a:t>03</a:t>
            </a:r>
          </a:p>
        </p:txBody>
      </p:sp>
      <p:sp>
        <p:nvSpPr>
          <p:cNvPr id="33881" name="Text Box 2659"/>
          <p:cNvSpPr txBox="1">
            <a:spLocks noChangeArrowheads="1"/>
          </p:cNvSpPr>
          <p:nvPr/>
        </p:nvSpPr>
        <p:spPr bwMode="auto">
          <a:xfrm>
            <a:off x="4840288" y="2605088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 b="1">
                <a:solidFill>
                  <a:srgbClr val="333333"/>
                </a:solidFill>
                <a:latin typeface="Dotum" pitchFamily="34" charset="-127"/>
                <a:ea typeface="Dotum" pitchFamily="34" charset="-127"/>
              </a:rPr>
              <a:t>04</a:t>
            </a:r>
          </a:p>
        </p:txBody>
      </p:sp>
      <p:sp>
        <p:nvSpPr>
          <p:cNvPr id="33882" name="Text Box 2660"/>
          <p:cNvSpPr txBox="1">
            <a:spLocks noChangeArrowheads="1"/>
          </p:cNvSpPr>
          <p:nvPr/>
        </p:nvSpPr>
        <p:spPr bwMode="auto">
          <a:xfrm>
            <a:off x="5416550" y="2605088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 b="1">
                <a:solidFill>
                  <a:srgbClr val="333333"/>
                </a:solidFill>
                <a:latin typeface="Dotum" pitchFamily="34" charset="-127"/>
                <a:ea typeface="Dotum" pitchFamily="34" charset="-127"/>
              </a:rPr>
              <a:t>05</a:t>
            </a:r>
          </a:p>
        </p:txBody>
      </p:sp>
      <p:sp>
        <p:nvSpPr>
          <p:cNvPr id="33883" name="Text Box 2661"/>
          <p:cNvSpPr txBox="1">
            <a:spLocks noChangeArrowheads="1"/>
          </p:cNvSpPr>
          <p:nvPr/>
        </p:nvSpPr>
        <p:spPr bwMode="auto">
          <a:xfrm>
            <a:off x="6218238" y="2605088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 b="1">
                <a:solidFill>
                  <a:srgbClr val="333333"/>
                </a:solidFill>
                <a:latin typeface="Dotum" pitchFamily="34" charset="-127"/>
                <a:ea typeface="Dotum" pitchFamily="34" charset="-127"/>
              </a:rPr>
              <a:t>06</a:t>
            </a:r>
          </a:p>
        </p:txBody>
      </p:sp>
      <p:sp>
        <p:nvSpPr>
          <p:cNvPr id="33884" name="Text Box 2662"/>
          <p:cNvSpPr txBox="1">
            <a:spLocks noChangeArrowheads="1"/>
          </p:cNvSpPr>
          <p:nvPr/>
        </p:nvSpPr>
        <p:spPr bwMode="auto">
          <a:xfrm>
            <a:off x="2320925" y="5302250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 b="1">
                <a:solidFill>
                  <a:srgbClr val="333333"/>
                </a:solidFill>
                <a:latin typeface="Dotum" pitchFamily="34" charset="-127"/>
                <a:ea typeface="Dotum" pitchFamily="34" charset="-127"/>
              </a:rPr>
              <a:t>01</a:t>
            </a:r>
          </a:p>
        </p:txBody>
      </p:sp>
      <p:sp>
        <p:nvSpPr>
          <p:cNvPr id="33885" name="Text Box 2663"/>
          <p:cNvSpPr txBox="1">
            <a:spLocks noChangeArrowheads="1"/>
          </p:cNvSpPr>
          <p:nvPr/>
        </p:nvSpPr>
        <p:spPr bwMode="auto">
          <a:xfrm>
            <a:off x="2881313" y="5302250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 b="1">
                <a:solidFill>
                  <a:srgbClr val="333333"/>
                </a:solidFill>
                <a:latin typeface="Dotum" pitchFamily="34" charset="-127"/>
                <a:ea typeface="Dotum" pitchFamily="34" charset="-127"/>
              </a:rPr>
              <a:t>02</a:t>
            </a:r>
          </a:p>
        </p:txBody>
      </p:sp>
      <p:sp>
        <p:nvSpPr>
          <p:cNvPr id="33886" name="Text Box 2664"/>
          <p:cNvSpPr txBox="1">
            <a:spLocks noChangeArrowheads="1"/>
          </p:cNvSpPr>
          <p:nvPr/>
        </p:nvSpPr>
        <p:spPr bwMode="auto">
          <a:xfrm>
            <a:off x="3967163" y="5302250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 b="1">
                <a:solidFill>
                  <a:srgbClr val="333333"/>
                </a:solidFill>
                <a:latin typeface="Dotum" pitchFamily="34" charset="-127"/>
                <a:ea typeface="Dotum" pitchFamily="34" charset="-127"/>
              </a:rPr>
              <a:t>03</a:t>
            </a:r>
          </a:p>
        </p:txBody>
      </p:sp>
      <p:sp>
        <p:nvSpPr>
          <p:cNvPr id="33887" name="Text Box 2665"/>
          <p:cNvSpPr txBox="1">
            <a:spLocks noChangeArrowheads="1"/>
          </p:cNvSpPr>
          <p:nvPr/>
        </p:nvSpPr>
        <p:spPr bwMode="auto">
          <a:xfrm>
            <a:off x="4840288" y="5302250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 b="1">
                <a:solidFill>
                  <a:srgbClr val="333333"/>
                </a:solidFill>
                <a:latin typeface="Dotum" pitchFamily="34" charset="-127"/>
                <a:ea typeface="Dotum" pitchFamily="34" charset="-127"/>
              </a:rPr>
              <a:t>04</a:t>
            </a:r>
          </a:p>
        </p:txBody>
      </p:sp>
      <p:sp>
        <p:nvSpPr>
          <p:cNvPr id="33888" name="Text Box 2666"/>
          <p:cNvSpPr txBox="1">
            <a:spLocks noChangeArrowheads="1"/>
          </p:cNvSpPr>
          <p:nvPr/>
        </p:nvSpPr>
        <p:spPr bwMode="auto">
          <a:xfrm>
            <a:off x="5416550" y="5302250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 b="1">
                <a:solidFill>
                  <a:srgbClr val="333333"/>
                </a:solidFill>
                <a:latin typeface="Dotum" pitchFamily="34" charset="-127"/>
                <a:ea typeface="Dotum" pitchFamily="34" charset="-127"/>
              </a:rPr>
              <a:t>05</a:t>
            </a:r>
          </a:p>
        </p:txBody>
      </p:sp>
      <p:sp>
        <p:nvSpPr>
          <p:cNvPr id="33889" name="Text Box 2667"/>
          <p:cNvSpPr txBox="1">
            <a:spLocks noChangeArrowheads="1"/>
          </p:cNvSpPr>
          <p:nvPr/>
        </p:nvSpPr>
        <p:spPr bwMode="auto">
          <a:xfrm>
            <a:off x="6218238" y="5302250"/>
            <a:ext cx="47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000" b="1">
                <a:solidFill>
                  <a:srgbClr val="333333"/>
                </a:solidFill>
                <a:latin typeface="Dotum" pitchFamily="34" charset="-127"/>
                <a:ea typeface="Dotum" pitchFamily="34" charset="-127"/>
              </a:rPr>
              <a:t>06</a:t>
            </a:r>
          </a:p>
        </p:txBody>
      </p:sp>
      <p:sp>
        <p:nvSpPr>
          <p:cNvPr id="33890" name="Line 2670"/>
          <p:cNvSpPr>
            <a:spLocks noChangeShapeType="1"/>
          </p:cNvSpPr>
          <p:nvPr/>
        </p:nvSpPr>
        <p:spPr bwMode="auto">
          <a:xfrm>
            <a:off x="827088" y="2935288"/>
            <a:ext cx="7416800" cy="0"/>
          </a:xfrm>
          <a:prstGeom prst="line">
            <a:avLst/>
          </a:prstGeom>
          <a:noFill/>
          <a:ln w="15875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891" name="Rectangle 2671"/>
          <p:cNvSpPr>
            <a:spLocks noChangeArrowheads="1"/>
          </p:cNvSpPr>
          <p:nvPr/>
        </p:nvSpPr>
        <p:spPr bwMode="auto">
          <a:xfrm>
            <a:off x="2295525" y="3246438"/>
            <a:ext cx="5762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r" eaLnBrk="0" hangingPunct="0"/>
            <a:r>
              <a:rPr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They're sorted by subject</a:t>
            </a:r>
          </a:p>
        </p:txBody>
      </p:sp>
      <p:sp>
        <p:nvSpPr>
          <p:cNvPr id="33892" name="Line 2672"/>
          <p:cNvSpPr>
            <a:spLocks noChangeShapeType="1"/>
          </p:cNvSpPr>
          <p:nvPr/>
        </p:nvSpPr>
        <p:spPr bwMode="auto">
          <a:xfrm>
            <a:off x="827088" y="4149725"/>
            <a:ext cx="7416800" cy="0"/>
          </a:xfrm>
          <a:prstGeom prst="line">
            <a:avLst/>
          </a:prstGeom>
          <a:noFill/>
          <a:ln w="15875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3893" name="Group 2691"/>
          <p:cNvGrpSpPr>
            <a:grpSpLocks/>
          </p:cNvGrpSpPr>
          <p:nvPr/>
        </p:nvGrpSpPr>
        <p:grpSpPr bwMode="auto">
          <a:xfrm>
            <a:off x="2914650" y="3001963"/>
            <a:ext cx="431800" cy="1079500"/>
            <a:chOff x="884" y="2157"/>
            <a:chExt cx="272" cy="680"/>
          </a:xfrm>
        </p:grpSpPr>
        <p:sp>
          <p:nvSpPr>
            <p:cNvPr id="33912" name="Line 2692"/>
            <p:cNvSpPr>
              <a:spLocks noChangeShapeType="1"/>
            </p:cNvSpPr>
            <p:nvPr/>
          </p:nvSpPr>
          <p:spPr bwMode="auto">
            <a:xfrm>
              <a:off x="1020" y="2157"/>
              <a:ext cx="0" cy="680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13" name="Rectangle 2693"/>
            <p:cNvSpPr>
              <a:spLocks noChangeArrowheads="1"/>
            </p:cNvSpPr>
            <p:nvPr/>
          </p:nvSpPr>
          <p:spPr bwMode="auto">
            <a:xfrm>
              <a:off x="884" y="2293"/>
              <a:ext cx="272" cy="4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pSp>
        <p:nvGrpSpPr>
          <p:cNvPr id="33894" name="Group 2694"/>
          <p:cNvGrpSpPr>
            <a:grpSpLocks/>
          </p:cNvGrpSpPr>
          <p:nvPr/>
        </p:nvGrpSpPr>
        <p:grpSpPr bwMode="auto">
          <a:xfrm>
            <a:off x="3995738" y="3001963"/>
            <a:ext cx="431800" cy="1079500"/>
            <a:chOff x="884" y="2157"/>
            <a:chExt cx="272" cy="680"/>
          </a:xfrm>
        </p:grpSpPr>
        <p:sp>
          <p:nvSpPr>
            <p:cNvPr id="33910" name="Line 2695"/>
            <p:cNvSpPr>
              <a:spLocks noChangeShapeType="1"/>
            </p:cNvSpPr>
            <p:nvPr/>
          </p:nvSpPr>
          <p:spPr bwMode="auto">
            <a:xfrm>
              <a:off x="1020" y="2157"/>
              <a:ext cx="0" cy="680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11" name="Rectangle 2696"/>
            <p:cNvSpPr>
              <a:spLocks noChangeArrowheads="1"/>
            </p:cNvSpPr>
            <p:nvPr/>
          </p:nvSpPr>
          <p:spPr bwMode="auto">
            <a:xfrm>
              <a:off x="884" y="2293"/>
              <a:ext cx="272" cy="4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pSp>
        <p:nvGrpSpPr>
          <p:cNvPr id="33895" name="Group 2697"/>
          <p:cNvGrpSpPr>
            <a:grpSpLocks/>
          </p:cNvGrpSpPr>
          <p:nvPr/>
        </p:nvGrpSpPr>
        <p:grpSpPr bwMode="auto">
          <a:xfrm>
            <a:off x="4859338" y="3001963"/>
            <a:ext cx="431800" cy="1079500"/>
            <a:chOff x="884" y="2157"/>
            <a:chExt cx="272" cy="680"/>
          </a:xfrm>
        </p:grpSpPr>
        <p:sp>
          <p:nvSpPr>
            <p:cNvPr id="33908" name="Line 2698"/>
            <p:cNvSpPr>
              <a:spLocks noChangeShapeType="1"/>
            </p:cNvSpPr>
            <p:nvPr/>
          </p:nvSpPr>
          <p:spPr bwMode="auto">
            <a:xfrm>
              <a:off x="1020" y="2157"/>
              <a:ext cx="0" cy="680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9" name="Rectangle 2699"/>
            <p:cNvSpPr>
              <a:spLocks noChangeArrowheads="1"/>
            </p:cNvSpPr>
            <p:nvPr/>
          </p:nvSpPr>
          <p:spPr bwMode="auto">
            <a:xfrm>
              <a:off x="884" y="2293"/>
              <a:ext cx="272" cy="4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pSp>
        <p:nvGrpSpPr>
          <p:cNvPr id="33896" name="Group 2700"/>
          <p:cNvGrpSpPr>
            <a:grpSpLocks/>
          </p:cNvGrpSpPr>
          <p:nvPr/>
        </p:nvGrpSpPr>
        <p:grpSpPr bwMode="auto">
          <a:xfrm>
            <a:off x="5435600" y="3001963"/>
            <a:ext cx="431800" cy="1079500"/>
            <a:chOff x="884" y="2157"/>
            <a:chExt cx="272" cy="680"/>
          </a:xfrm>
        </p:grpSpPr>
        <p:sp>
          <p:nvSpPr>
            <p:cNvPr id="33906" name="Line 2701"/>
            <p:cNvSpPr>
              <a:spLocks noChangeShapeType="1"/>
            </p:cNvSpPr>
            <p:nvPr/>
          </p:nvSpPr>
          <p:spPr bwMode="auto">
            <a:xfrm>
              <a:off x="1020" y="2157"/>
              <a:ext cx="0" cy="680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7" name="Rectangle 2702"/>
            <p:cNvSpPr>
              <a:spLocks noChangeArrowheads="1"/>
            </p:cNvSpPr>
            <p:nvPr/>
          </p:nvSpPr>
          <p:spPr bwMode="auto">
            <a:xfrm>
              <a:off x="884" y="2293"/>
              <a:ext cx="272" cy="4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grpSp>
        <p:nvGrpSpPr>
          <p:cNvPr id="33897" name="Group 2703"/>
          <p:cNvGrpSpPr>
            <a:grpSpLocks/>
          </p:cNvGrpSpPr>
          <p:nvPr/>
        </p:nvGrpSpPr>
        <p:grpSpPr bwMode="auto">
          <a:xfrm>
            <a:off x="6227763" y="3001963"/>
            <a:ext cx="431800" cy="1079500"/>
            <a:chOff x="884" y="2157"/>
            <a:chExt cx="272" cy="680"/>
          </a:xfrm>
        </p:grpSpPr>
        <p:sp>
          <p:nvSpPr>
            <p:cNvPr id="33904" name="Line 2704"/>
            <p:cNvSpPr>
              <a:spLocks noChangeShapeType="1"/>
            </p:cNvSpPr>
            <p:nvPr/>
          </p:nvSpPr>
          <p:spPr bwMode="auto">
            <a:xfrm>
              <a:off x="1020" y="2157"/>
              <a:ext cx="0" cy="680"/>
            </a:xfrm>
            <a:prstGeom prst="line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05" name="Rectangle 2705"/>
            <p:cNvSpPr>
              <a:spLocks noChangeArrowheads="1"/>
            </p:cNvSpPr>
            <p:nvPr/>
          </p:nvSpPr>
          <p:spPr bwMode="auto">
            <a:xfrm>
              <a:off x="884" y="2293"/>
              <a:ext cx="272" cy="4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sp>
        <p:nvSpPr>
          <p:cNvPr id="33898" name="Rectangle 2706"/>
          <p:cNvSpPr>
            <a:spLocks noChangeArrowheads="1"/>
          </p:cNvSpPr>
          <p:nvPr/>
        </p:nvSpPr>
        <p:spPr bwMode="auto">
          <a:xfrm>
            <a:off x="2852738" y="3246438"/>
            <a:ext cx="5762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r" latinLnBrk="1"/>
            <a:r>
              <a:rPr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There's also a place</a:t>
            </a:r>
          </a:p>
          <a:p>
            <a:pPr algn="r" latinLnBrk="1"/>
            <a:r>
              <a:rPr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to find.</a:t>
            </a:r>
          </a:p>
        </p:txBody>
      </p:sp>
      <p:sp>
        <p:nvSpPr>
          <p:cNvPr id="33899" name="Rectangle 2707"/>
          <p:cNvSpPr>
            <a:spLocks noChangeArrowheads="1"/>
          </p:cNvSpPr>
          <p:nvPr/>
        </p:nvSpPr>
        <p:spPr bwMode="auto">
          <a:xfrm>
            <a:off x="3922713" y="3246438"/>
            <a:ext cx="576262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r" latinLnBrk="1"/>
            <a:r>
              <a:rPr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Join the Conversation.</a:t>
            </a:r>
          </a:p>
        </p:txBody>
      </p:sp>
      <p:sp>
        <p:nvSpPr>
          <p:cNvPr id="33900" name="Rectangle 2708"/>
          <p:cNvSpPr>
            <a:spLocks noChangeArrowheads="1"/>
          </p:cNvSpPr>
          <p:nvPr/>
        </p:nvSpPr>
        <p:spPr bwMode="auto">
          <a:xfrm>
            <a:off x="4787900" y="3246438"/>
            <a:ext cx="576263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r" latinLnBrk="1"/>
            <a:r>
              <a:rPr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Education Leaders, Parent</a:t>
            </a:r>
          </a:p>
          <a:p>
            <a:pPr algn="r" latinLnBrk="1"/>
            <a:r>
              <a:rPr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Groups.</a:t>
            </a:r>
          </a:p>
        </p:txBody>
      </p:sp>
      <p:sp>
        <p:nvSpPr>
          <p:cNvPr id="33901" name="Rectangle 2709"/>
          <p:cNvSpPr>
            <a:spLocks noChangeArrowheads="1"/>
          </p:cNvSpPr>
          <p:nvPr/>
        </p:nvSpPr>
        <p:spPr bwMode="auto">
          <a:xfrm>
            <a:off x="5364163" y="3246438"/>
            <a:ext cx="5762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r" latinLnBrk="1"/>
            <a:r>
              <a:rPr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There's also a place</a:t>
            </a:r>
          </a:p>
          <a:p>
            <a:pPr algn="r" latinLnBrk="1"/>
            <a:r>
              <a:rPr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to find.</a:t>
            </a:r>
          </a:p>
        </p:txBody>
      </p:sp>
      <p:sp>
        <p:nvSpPr>
          <p:cNvPr id="33902" name="Rectangle 2711"/>
          <p:cNvSpPr>
            <a:spLocks noChangeArrowheads="1"/>
          </p:cNvSpPr>
          <p:nvPr/>
        </p:nvSpPr>
        <p:spPr bwMode="auto">
          <a:xfrm>
            <a:off x="6156325" y="3246438"/>
            <a:ext cx="647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just" latinLnBrk="1">
              <a:buFont typeface="Batang" pitchFamily="18" charset="-127"/>
              <a:buNone/>
            </a:pPr>
            <a:r>
              <a:rPr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Going Commercial,Very Carefully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1" name="AutoShape 2354"/>
          <p:cNvSpPr>
            <a:spLocks noChangeArrowheads="1"/>
          </p:cNvSpPr>
          <p:nvPr/>
        </p:nvSpPr>
        <p:spPr bwMode="auto">
          <a:xfrm>
            <a:off x="684213" y="5445125"/>
            <a:ext cx="7775575" cy="1152525"/>
          </a:xfrm>
          <a:prstGeom prst="roundRect">
            <a:avLst>
              <a:gd name="adj" fmla="val 10880"/>
            </a:avLst>
          </a:prstGeom>
          <a:solidFill>
            <a:schemeClr val="bg1"/>
          </a:solidFill>
          <a:ln w="15875" cap="rnd" algn="ctr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3022" name="AutoShape 2346"/>
          <p:cNvSpPr>
            <a:spLocks noChangeArrowheads="1"/>
          </p:cNvSpPr>
          <p:nvPr/>
        </p:nvSpPr>
        <p:spPr bwMode="auto">
          <a:xfrm>
            <a:off x="690563" y="5018088"/>
            <a:ext cx="1500187" cy="360362"/>
          </a:xfrm>
          <a:prstGeom prst="rightArrow">
            <a:avLst>
              <a:gd name="adj1" fmla="val 65639"/>
              <a:gd name="adj2" fmla="val 0"/>
            </a:avLst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3023" name="AutoShape 2343"/>
          <p:cNvSpPr>
            <a:spLocks noChangeArrowheads="1"/>
          </p:cNvSpPr>
          <p:nvPr/>
        </p:nvSpPr>
        <p:spPr bwMode="auto">
          <a:xfrm>
            <a:off x="2500313" y="5018088"/>
            <a:ext cx="5959475" cy="360362"/>
          </a:xfrm>
          <a:prstGeom prst="rightArrow">
            <a:avLst>
              <a:gd name="adj1" fmla="val 66519"/>
              <a:gd name="adj2" fmla="val 85980"/>
            </a:avLst>
          </a:prstGeom>
          <a:gradFill rotWithShape="1">
            <a:gsLst>
              <a:gs pos="0">
                <a:srgbClr val="EAEAEA"/>
              </a:gs>
              <a:gs pos="100000">
                <a:srgbClr val="C0C0C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3024" name="Line 1557"/>
          <p:cNvSpPr>
            <a:spLocks noChangeShapeType="1"/>
          </p:cNvSpPr>
          <p:nvPr/>
        </p:nvSpPr>
        <p:spPr bwMode="auto">
          <a:xfrm>
            <a:off x="1943100" y="589915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5" name="Line 1558"/>
          <p:cNvSpPr>
            <a:spLocks noChangeShapeType="1"/>
          </p:cNvSpPr>
          <p:nvPr/>
        </p:nvSpPr>
        <p:spPr bwMode="auto">
          <a:xfrm>
            <a:off x="1943100" y="589915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6" name="Line 1561"/>
          <p:cNvSpPr>
            <a:spLocks noChangeShapeType="1"/>
          </p:cNvSpPr>
          <p:nvPr/>
        </p:nvSpPr>
        <p:spPr bwMode="auto">
          <a:xfrm>
            <a:off x="1730375" y="606107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7" name="Line 1562"/>
          <p:cNvSpPr>
            <a:spLocks noChangeShapeType="1"/>
          </p:cNvSpPr>
          <p:nvPr/>
        </p:nvSpPr>
        <p:spPr bwMode="auto">
          <a:xfrm>
            <a:off x="1730375" y="606107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8" name="Line 1574"/>
          <p:cNvSpPr>
            <a:spLocks noChangeShapeType="1"/>
          </p:cNvSpPr>
          <p:nvPr/>
        </p:nvSpPr>
        <p:spPr bwMode="auto">
          <a:xfrm>
            <a:off x="1717675" y="591502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9" name="Line 1575"/>
          <p:cNvSpPr>
            <a:spLocks noChangeShapeType="1"/>
          </p:cNvSpPr>
          <p:nvPr/>
        </p:nvSpPr>
        <p:spPr bwMode="auto">
          <a:xfrm>
            <a:off x="1717675" y="591502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30" name="Line 1598"/>
          <p:cNvSpPr>
            <a:spLocks noChangeShapeType="1"/>
          </p:cNvSpPr>
          <p:nvPr/>
        </p:nvSpPr>
        <p:spPr bwMode="auto">
          <a:xfrm>
            <a:off x="4899025" y="61341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31" name="Line 1599"/>
          <p:cNvSpPr>
            <a:spLocks noChangeShapeType="1"/>
          </p:cNvSpPr>
          <p:nvPr/>
        </p:nvSpPr>
        <p:spPr bwMode="auto">
          <a:xfrm>
            <a:off x="4899025" y="61341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32" name="Line 1602"/>
          <p:cNvSpPr>
            <a:spLocks noChangeShapeType="1"/>
          </p:cNvSpPr>
          <p:nvPr/>
        </p:nvSpPr>
        <p:spPr bwMode="auto">
          <a:xfrm>
            <a:off x="4873625" y="59817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33" name="Line 1603"/>
          <p:cNvSpPr>
            <a:spLocks noChangeShapeType="1"/>
          </p:cNvSpPr>
          <p:nvPr/>
        </p:nvSpPr>
        <p:spPr bwMode="auto">
          <a:xfrm>
            <a:off x="4873625" y="59817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3034" name="Group 2116"/>
          <p:cNvGrpSpPr>
            <a:grpSpLocks/>
          </p:cNvGrpSpPr>
          <p:nvPr/>
        </p:nvGrpSpPr>
        <p:grpSpPr bwMode="auto">
          <a:xfrm>
            <a:off x="3508375" y="6043613"/>
            <a:ext cx="236538" cy="163512"/>
            <a:chOff x="2210" y="3807"/>
            <a:chExt cx="149" cy="103"/>
          </a:xfrm>
        </p:grpSpPr>
        <p:sp>
          <p:nvSpPr>
            <p:cNvPr id="43069" name="Line 1612"/>
            <p:cNvSpPr>
              <a:spLocks noChangeShapeType="1"/>
            </p:cNvSpPr>
            <p:nvPr/>
          </p:nvSpPr>
          <p:spPr bwMode="auto">
            <a:xfrm>
              <a:off x="2358" y="3807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0" name="Line 1613"/>
            <p:cNvSpPr>
              <a:spLocks noChangeShapeType="1"/>
            </p:cNvSpPr>
            <p:nvPr/>
          </p:nvSpPr>
          <p:spPr bwMode="auto">
            <a:xfrm>
              <a:off x="2358" y="3807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1" name="Line 1616"/>
            <p:cNvSpPr>
              <a:spLocks noChangeShapeType="1"/>
            </p:cNvSpPr>
            <p:nvPr/>
          </p:nvSpPr>
          <p:spPr bwMode="auto">
            <a:xfrm>
              <a:off x="2224" y="3909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2" name="Line 1617"/>
            <p:cNvSpPr>
              <a:spLocks noChangeShapeType="1"/>
            </p:cNvSpPr>
            <p:nvPr/>
          </p:nvSpPr>
          <p:spPr bwMode="auto">
            <a:xfrm>
              <a:off x="2224" y="3909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3" name="Line 1620"/>
            <p:cNvSpPr>
              <a:spLocks noChangeShapeType="1"/>
            </p:cNvSpPr>
            <p:nvPr/>
          </p:nvSpPr>
          <p:spPr bwMode="auto">
            <a:xfrm>
              <a:off x="2216" y="3855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4" name="Line 1621"/>
            <p:cNvSpPr>
              <a:spLocks noChangeShapeType="1"/>
            </p:cNvSpPr>
            <p:nvPr/>
          </p:nvSpPr>
          <p:spPr bwMode="auto">
            <a:xfrm>
              <a:off x="2216" y="3855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5" name="Line 1623"/>
            <p:cNvSpPr>
              <a:spLocks noChangeShapeType="1"/>
            </p:cNvSpPr>
            <p:nvPr/>
          </p:nvSpPr>
          <p:spPr bwMode="auto">
            <a:xfrm>
              <a:off x="2210" y="3813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6" name="Line 1624"/>
            <p:cNvSpPr>
              <a:spLocks noChangeShapeType="1"/>
            </p:cNvSpPr>
            <p:nvPr/>
          </p:nvSpPr>
          <p:spPr bwMode="auto">
            <a:xfrm>
              <a:off x="2210" y="3813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7" name="Line 1626"/>
            <p:cNvSpPr>
              <a:spLocks noChangeShapeType="1"/>
            </p:cNvSpPr>
            <p:nvPr/>
          </p:nvSpPr>
          <p:spPr bwMode="auto">
            <a:xfrm>
              <a:off x="2222" y="3813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8" name="Line 1627"/>
            <p:cNvSpPr>
              <a:spLocks noChangeShapeType="1"/>
            </p:cNvSpPr>
            <p:nvPr/>
          </p:nvSpPr>
          <p:spPr bwMode="auto">
            <a:xfrm>
              <a:off x="2222" y="3813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79" name="Line 1629"/>
            <p:cNvSpPr>
              <a:spLocks noChangeShapeType="1"/>
            </p:cNvSpPr>
            <p:nvPr/>
          </p:nvSpPr>
          <p:spPr bwMode="auto">
            <a:xfrm>
              <a:off x="2216" y="3817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80" name="Line 1630"/>
            <p:cNvSpPr>
              <a:spLocks noChangeShapeType="1"/>
            </p:cNvSpPr>
            <p:nvPr/>
          </p:nvSpPr>
          <p:spPr bwMode="auto">
            <a:xfrm>
              <a:off x="2216" y="3817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3035" name="Line 2076"/>
          <p:cNvSpPr>
            <a:spLocks noChangeShapeType="1"/>
          </p:cNvSpPr>
          <p:nvPr/>
        </p:nvSpPr>
        <p:spPr bwMode="auto">
          <a:xfrm>
            <a:off x="179388" y="4149725"/>
            <a:ext cx="1944687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43020" name="Object 12"/>
          <p:cNvGraphicFramePr>
            <a:graphicFrameLocks noChangeAspect="1"/>
          </p:cNvGraphicFramePr>
          <p:nvPr/>
        </p:nvGraphicFramePr>
        <p:xfrm>
          <a:off x="1258888" y="981075"/>
          <a:ext cx="5905500" cy="396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0" name="차트" r:id="rId3" imgW="5962688" imgH="4000614" progId="MSGraph.Chart.8">
                  <p:embed followColorScheme="full"/>
                </p:oleObj>
              </mc:Choice>
              <mc:Fallback>
                <p:oleObj name="차트" r:id="rId3" imgW="5962688" imgH="4000614" progId="MSGraph.Chart.8">
                  <p:embed followColorScheme="full"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981075"/>
                        <a:ext cx="5905500" cy="396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36" name="Rectangle 2337"/>
          <p:cNvSpPr>
            <a:spLocks noChangeArrowheads="1"/>
          </p:cNvSpPr>
          <p:nvPr/>
        </p:nvSpPr>
        <p:spPr bwMode="auto">
          <a:xfrm>
            <a:off x="2484438" y="6075363"/>
            <a:ext cx="5903912" cy="287337"/>
          </a:xfrm>
          <a:prstGeom prst="rect">
            <a:avLst/>
          </a:prstGeom>
          <a:solidFill>
            <a:srgbClr val="C0C0C0">
              <a:alpha val="20000"/>
            </a:srgbClr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3037" name="Rectangle 2340"/>
          <p:cNvSpPr>
            <a:spLocks noChangeArrowheads="1"/>
          </p:cNvSpPr>
          <p:nvPr/>
        </p:nvSpPr>
        <p:spPr bwMode="auto">
          <a:xfrm>
            <a:off x="654050" y="5080000"/>
            <a:ext cx="16113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latinLnBrk="1"/>
            <a:r>
              <a:rPr kumimoji="1" lang="en-US" altLang="ko-KR" sz="1000">
                <a:solidFill>
                  <a:srgbClr val="000000"/>
                </a:solidFill>
                <a:latin typeface="Arial Black" pitchFamily="34" charset="0"/>
                <a:ea typeface="굴림" pitchFamily="34" charset="-127"/>
              </a:rPr>
              <a:t>BUSINESS PART _01</a:t>
            </a:r>
          </a:p>
        </p:txBody>
      </p:sp>
      <p:sp>
        <p:nvSpPr>
          <p:cNvPr id="43038" name="Rectangle 2342"/>
          <p:cNvSpPr>
            <a:spLocks noChangeArrowheads="1"/>
          </p:cNvSpPr>
          <p:nvPr/>
        </p:nvSpPr>
        <p:spPr bwMode="auto">
          <a:xfrm>
            <a:off x="2546350" y="5106988"/>
            <a:ext cx="9334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latinLnBrk="1"/>
            <a:r>
              <a:rPr kumimoji="1" lang="en-US" altLang="ko-KR" sz="900">
                <a:solidFill>
                  <a:srgbClr val="000000"/>
                </a:solidFill>
                <a:ea typeface="굴림" pitchFamily="34" charset="-127"/>
              </a:rPr>
              <a:t>W o r k  P l a n</a:t>
            </a:r>
          </a:p>
        </p:txBody>
      </p:sp>
      <p:sp>
        <p:nvSpPr>
          <p:cNvPr id="43039" name="Rectangle 2348"/>
          <p:cNvSpPr>
            <a:spLocks noChangeArrowheads="1"/>
          </p:cNvSpPr>
          <p:nvPr/>
        </p:nvSpPr>
        <p:spPr bwMode="auto">
          <a:xfrm>
            <a:off x="693738" y="5464175"/>
            <a:ext cx="1168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800" b="1">
                <a:solidFill>
                  <a:srgbClr val="000000"/>
                </a:solidFill>
                <a:latin typeface="Dotum" pitchFamily="34" charset="-127"/>
                <a:ea typeface="Dotum" pitchFamily="34" charset="-127"/>
              </a:rPr>
              <a:t>Products &amp; Services </a:t>
            </a:r>
          </a:p>
        </p:txBody>
      </p:sp>
      <p:sp>
        <p:nvSpPr>
          <p:cNvPr id="43040" name="Rectangle 2349"/>
          <p:cNvSpPr>
            <a:spLocks noChangeArrowheads="1"/>
          </p:cNvSpPr>
          <p:nvPr/>
        </p:nvSpPr>
        <p:spPr bwMode="auto">
          <a:xfrm>
            <a:off x="693738" y="5594350"/>
            <a:ext cx="74501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Come and have fun with Pets and Domesticated Animals preschool activities and crafts suitable for toddlers, preschoolers and kindergarten.  Visit a pet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theme section for lesson plans, printable crafts, activities, pet coloring pages and related early childhood resources. </a:t>
            </a:r>
          </a:p>
        </p:txBody>
      </p:sp>
      <p:sp>
        <p:nvSpPr>
          <p:cNvPr id="43041" name="Rectangle 2352"/>
          <p:cNvSpPr>
            <a:spLocks noChangeArrowheads="1"/>
          </p:cNvSpPr>
          <p:nvPr/>
        </p:nvSpPr>
        <p:spPr bwMode="auto">
          <a:xfrm>
            <a:off x="693738" y="6092825"/>
            <a:ext cx="119538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latinLnBrk="1">
              <a:buFont typeface="Batang" pitchFamily="18" charset="-127"/>
              <a:buNone/>
              <a:tabLst>
                <a:tab pos="482600" algn="l"/>
              </a:tabLst>
            </a:pPr>
            <a:r>
              <a:rPr kumimoji="1" lang="en-US" altLang="ko-KR" sz="8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News &amp; Publications</a:t>
            </a:r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 </a:t>
            </a:r>
          </a:p>
        </p:txBody>
      </p:sp>
      <p:sp>
        <p:nvSpPr>
          <p:cNvPr id="43042" name="Rectangle 2353"/>
          <p:cNvSpPr>
            <a:spLocks noChangeArrowheads="1"/>
          </p:cNvSpPr>
          <p:nvPr/>
        </p:nvSpPr>
        <p:spPr bwMode="auto">
          <a:xfrm>
            <a:off x="2460625" y="6111875"/>
            <a:ext cx="41560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Welcome to architecture online, the leading architecture reference site on the web. </a:t>
            </a:r>
          </a:p>
        </p:txBody>
      </p:sp>
      <p:sp>
        <p:nvSpPr>
          <p:cNvPr id="43043" name="Line 2355"/>
          <p:cNvSpPr>
            <a:spLocks noChangeShapeType="1"/>
          </p:cNvSpPr>
          <p:nvPr/>
        </p:nvSpPr>
        <p:spPr bwMode="auto">
          <a:xfrm>
            <a:off x="755650" y="5969000"/>
            <a:ext cx="7632700" cy="0"/>
          </a:xfrm>
          <a:prstGeom prst="line">
            <a:avLst/>
          </a:prstGeom>
          <a:noFill/>
          <a:ln w="12700" cap="rnd">
            <a:solidFill>
              <a:schemeClr val="bg2"/>
            </a:solidFill>
            <a:prstDash val="sysDot"/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44" name="Freeform 2356"/>
          <p:cNvSpPr>
            <a:spLocks noEditPoints="1"/>
          </p:cNvSpPr>
          <p:nvPr/>
        </p:nvSpPr>
        <p:spPr bwMode="auto">
          <a:xfrm>
            <a:off x="6638925" y="3767138"/>
            <a:ext cx="381000" cy="377825"/>
          </a:xfrm>
          <a:custGeom>
            <a:avLst/>
            <a:gdLst>
              <a:gd name="T0" fmla="*/ 2147483647 w 530"/>
              <a:gd name="T1" fmla="*/ 2147483647 h 526"/>
              <a:gd name="T2" fmla="*/ 2147483647 w 530"/>
              <a:gd name="T3" fmla="*/ 2147483647 h 526"/>
              <a:gd name="T4" fmla="*/ 2147483647 w 530"/>
              <a:gd name="T5" fmla="*/ 2147483647 h 526"/>
              <a:gd name="T6" fmla="*/ 2147483647 w 530"/>
              <a:gd name="T7" fmla="*/ 2147483647 h 526"/>
              <a:gd name="T8" fmla="*/ 2147483647 w 530"/>
              <a:gd name="T9" fmla="*/ 2147483647 h 526"/>
              <a:gd name="T10" fmla="*/ 2147483647 w 530"/>
              <a:gd name="T11" fmla="*/ 2147483647 h 526"/>
              <a:gd name="T12" fmla="*/ 0 w 530"/>
              <a:gd name="T13" fmla="*/ 2147483647 h 526"/>
              <a:gd name="T14" fmla="*/ 2147483647 w 530"/>
              <a:gd name="T15" fmla="*/ 2147483647 h 526"/>
              <a:gd name="T16" fmla="*/ 2147483647 w 530"/>
              <a:gd name="T17" fmla="*/ 2147483647 h 526"/>
              <a:gd name="T18" fmla="*/ 2147483647 w 530"/>
              <a:gd name="T19" fmla="*/ 0 h 526"/>
              <a:gd name="T20" fmla="*/ 2147483647 w 530"/>
              <a:gd name="T21" fmla="*/ 0 h 526"/>
              <a:gd name="T22" fmla="*/ 2147483647 w 530"/>
              <a:gd name="T23" fmla="*/ 2147483647 h 526"/>
              <a:gd name="T24" fmla="*/ 2147483647 w 530"/>
              <a:gd name="T25" fmla="*/ 2147483647 h 526"/>
              <a:gd name="T26" fmla="*/ 2147483647 w 530"/>
              <a:gd name="T27" fmla="*/ 2147483647 h 526"/>
              <a:gd name="T28" fmla="*/ 2147483647 w 530"/>
              <a:gd name="T29" fmla="*/ 2147483647 h 526"/>
              <a:gd name="T30" fmla="*/ 2147483647 w 530"/>
              <a:gd name="T31" fmla="*/ 2147483647 h 526"/>
              <a:gd name="T32" fmla="*/ 2147483647 w 530"/>
              <a:gd name="T33" fmla="*/ 2147483647 h 526"/>
              <a:gd name="T34" fmla="*/ 2147483647 w 530"/>
              <a:gd name="T35" fmla="*/ 2147483647 h 526"/>
              <a:gd name="T36" fmla="*/ 2147483647 w 530"/>
              <a:gd name="T37" fmla="*/ 2147483647 h 526"/>
              <a:gd name="T38" fmla="*/ 2147483647 w 530"/>
              <a:gd name="T39" fmla="*/ 2147483647 h 526"/>
              <a:gd name="T40" fmla="*/ 2147483647 w 530"/>
              <a:gd name="T41" fmla="*/ 2147483647 h 526"/>
              <a:gd name="T42" fmla="*/ 2147483647 w 530"/>
              <a:gd name="T43" fmla="*/ 2147483647 h 526"/>
              <a:gd name="T44" fmla="*/ 2147483647 w 530"/>
              <a:gd name="T45" fmla="*/ 2147483647 h 526"/>
              <a:gd name="T46" fmla="*/ 2147483647 w 530"/>
              <a:gd name="T47" fmla="*/ 2147483647 h 526"/>
              <a:gd name="T48" fmla="*/ 2147483647 w 530"/>
              <a:gd name="T49" fmla="*/ 2147483647 h 526"/>
              <a:gd name="T50" fmla="*/ 2147483647 w 530"/>
              <a:gd name="T51" fmla="*/ 2147483647 h 526"/>
              <a:gd name="T52" fmla="*/ 2147483647 w 530"/>
              <a:gd name="T53" fmla="*/ 2147483647 h 526"/>
              <a:gd name="T54" fmla="*/ 2147483647 w 530"/>
              <a:gd name="T55" fmla="*/ 2147483647 h 526"/>
              <a:gd name="T56" fmla="*/ 2147483647 w 530"/>
              <a:gd name="T57" fmla="*/ 2147483647 h 526"/>
              <a:gd name="T58" fmla="*/ 2147483647 w 530"/>
              <a:gd name="T59" fmla="*/ 2147483647 h 526"/>
              <a:gd name="T60" fmla="*/ 2147483647 w 530"/>
              <a:gd name="T61" fmla="*/ 2147483647 h 526"/>
              <a:gd name="T62" fmla="*/ 2147483647 w 530"/>
              <a:gd name="T63" fmla="*/ 2147483647 h 526"/>
              <a:gd name="T64" fmla="*/ 2147483647 w 530"/>
              <a:gd name="T65" fmla="*/ 2147483647 h 526"/>
              <a:gd name="T66" fmla="*/ 2147483647 w 530"/>
              <a:gd name="T67" fmla="*/ 2147483647 h 526"/>
              <a:gd name="T68" fmla="*/ 2147483647 w 530"/>
              <a:gd name="T69" fmla="*/ 2147483647 h 526"/>
              <a:gd name="T70" fmla="*/ 2147483647 w 530"/>
              <a:gd name="T71" fmla="*/ 2147483647 h 526"/>
              <a:gd name="T72" fmla="*/ 2147483647 w 530"/>
              <a:gd name="T73" fmla="*/ 2147483647 h 526"/>
              <a:gd name="T74" fmla="*/ 2147483647 w 530"/>
              <a:gd name="T75" fmla="*/ 2147483647 h 526"/>
              <a:gd name="T76" fmla="*/ 2147483647 w 530"/>
              <a:gd name="T77" fmla="*/ 2147483647 h 526"/>
              <a:gd name="T78" fmla="*/ 2147483647 w 530"/>
              <a:gd name="T79" fmla="*/ 2147483647 h 526"/>
              <a:gd name="T80" fmla="*/ 2147483647 w 530"/>
              <a:gd name="T81" fmla="*/ 2147483647 h 526"/>
              <a:gd name="T82" fmla="*/ 2147483647 w 530"/>
              <a:gd name="T83" fmla="*/ 2147483647 h 526"/>
              <a:gd name="T84" fmla="*/ 2147483647 w 530"/>
              <a:gd name="T85" fmla="*/ 2147483647 h 526"/>
              <a:gd name="T86" fmla="*/ 2147483647 w 530"/>
              <a:gd name="T87" fmla="*/ 2147483647 h 526"/>
              <a:gd name="T88" fmla="*/ 2147483647 w 530"/>
              <a:gd name="T89" fmla="*/ 2147483647 h 526"/>
              <a:gd name="T90" fmla="*/ 2147483647 w 530"/>
              <a:gd name="T91" fmla="*/ 2147483647 h 526"/>
              <a:gd name="T92" fmla="*/ 2147483647 w 530"/>
              <a:gd name="T93" fmla="*/ 2147483647 h 526"/>
              <a:gd name="T94" fmla="*/ 2147483647 w 530"/>
              <a:gd name="T95" fmla="*/ 2147483647 h 526"/>
              <a:gd name="T96" fmla="*/ 2147483647 w 530"/>
              <a:gd name="T97" fmla="*/ 2147483647 h 526"/>
              <a:gd name="T98" fmla="*/ 2147483647 w 530"/>
              <a:gd name="T99" fmla="*/ 2147483647 h 526"/>
              <a:gd name="T100" fmla="*/ 2147483647 w 530"/>
              <a:gd name="T101" fmla="*/ 2147483647 h 526"/>
              <a:gd name="T102" fmla="*/ 2147483647 w 530"/>
              <a:gd name="T103" fmla="*/ 2147483647 h 526"/>
              <a:gd name="T104" fmla="*/ 2147483647 w 530"/>
              <a:gd name="T105" fmla="*/ 2147483647 h 526"/>
              <a:gd name="T106" fmla="*/ 2147483647 w 530"/>
              <a:gd name="T107" fmla="*/ 2147483647 h 526"/>
              <a:gd name="T108" fmla="*/ 2147483647 w 530"/>
              <a:gd name="T109" fmla="*/ 2147483647 h 526"/>
              <a:gd name="T110" fmla="*/ 2147483647 w 530"/>
              <a:gd name="T111" fmla="*/ 2147483647 h 526"/>
              <a:gd name="T112" fmla="*/ 2147483647 w 530"/>
              <a:gd name="T113" fmla="*/ 2147483647 h 526"/>
              <a:gd name="T114" fmla="*/ 2147483647 w 530"/>
              <a:gd name="T115" fmla="*/ 2147483647 h 526"/>
              <a:gd name="T116" fmla="*/ 2147483647 w 530"/>
              <a:gd name="T117" fmla="*/ 2147483647 h 526"/>
              <a:gd name="T118" fmla="*/ 2147483647 w 530"/>
              <a:gd name="T119" fmla="*/ 2147483647 h 526"/>
              <a:gd name="T120" fmla="*/ 2147483647 w 530"/>
              <a:gd name="T121" fmla="*/ 2147483647 h 526"/>
              <a:gd name="T122" fmla="*/ 2147483647 w 530"/>
              <a:gd name="T123" fmla="*/ 2147483647 h 526"/>
              <a:gd name="T124" fmla="*/ 2147483647 w 530"/>
              <a:gd name="T125" fmla="*/ 2147483647 h 52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30"/>
              <a:gd name="T190" fmla="*/ 0 h 526"/>
              <a:gd name="T191" fmla="*/ 530 w 530"/>
              <a:gd name="T192" fmla="*/ 526 h 52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30" h="526">
                <a:moveTo>
                  <a:pt x="105" y="526"/>
                </a:moveTo>
                <a:lnTo>
                  <a:pt x="105" y="526"/>
                </a:lnTo>
                <a:lnTo>
                  <a:pt x="88" y="522"/>
                </a:lnTo>
                <a:lnTo>
                  <a:pt x="70" y="512"/>
                </a:lnTo>
                <a:lnTo>
                  <a:pt x="56" y="494"/>
                </a:lnTo>
                <a:lnTo>
                  <a:pt x="53" y="473"/>
                </a:lnTo>
                <a:lnTo>
                  <a:pt x="53" y="291"/>
                </a:lnTo>
                <a:lnTo>
                  <a:pt x="28" y="291"/>
                </a:lnTo>
                <a:lnTo>
                  <a:pt x="18" y="288"/>
                </a:lnTo>
                <a:lnTo>
                  <a:pt x="7" y="284"/>
                </a:lnTo>
                <a:lnTo>
                  <a:pt x="4" y="274"/>
                </a:lnTo>
                <a:lnTo>
                  <a:pt x="0" y="263"/>
                </a:lnTo>
                <a:lnTo>
                  <a:pt x="4" y="252"/>
                </a:lnTo>
                <a:lnTo>
                  <a:pt x="7" y="245"/>
                </a:lnTo>
                <a:lnTo>
                  <a:pt x="246" y="7"/>
                </a:lnTo>
                <a:lnTo>
                  <a:pt x="256" y="0"/>
                </a:lnTo>
                <a:lnTo>
                  <a:pt x="267" y="0"/>
                </a:lnTo>
                <a:lnTo>
                  <a:pt x="274" y="0"/>
                </a:lnTo>
                <a:lnTo>
                  <a:pt x="284" y="7"/>
                </a:lnTo>
                <a:lnTo>
                  <a:pt x="372" y="95"/>
                </a:lnTo>
                <a:lnTo>
                  <a:pt x="372" y="77"/>
                </a:lnTo>
                <a:lnTo>
                  <a:pt x="372" y="67"/>
                </a:lnTo>
                <a:lnTo>
                  <a:pt x="379" y="60"/>
                </a:lnTo>
                <a:lnTo>
                  <a:pt x="386" y="53"/>
                </a:lnTo>
                <a:lnTo>
                  <a:pt x="397" y="53"/>
                </a:lnTo>
                <a:lnTo>
                  <a:pt x="425" y="53"/>
                </a:lnTo>
                <a:lnTo>
                  <a:pt x="435" y="53"/>
                </a:lnTo>
                <a:lnTo>
                  <a:pt x="442" y="60"/>
                </a:lnTo>
                <a:lnTo>
                  <a:pt x="449" y="67"/>
                </a:lnTo>
                <a:lnTo>
                  <a:pt x="449" y="77"/>
                </a:lnTo>
                <a:lnTo>
                  <a:pt x="449" y="172"/>
                </a:lnTo>
                <a:lnTo>
                  <a:pt x="523" y="245"/>
                </a:lnTo>
                <a:lnTo>
                  <a:pt x="526" y="252"/>
                </a:lnTo>
                <a:lnTo>
                  <a:pt x="530" y="263"/>
                </a:lnTo>
                <a:lnTo>
                  <a:pt x="530" y="274"/>
                </a:lnTo>
                <a:lnTo>
                  <a:pt x="523" y="284"/>
                </a:lnTo>
                <a:lnTo>
                  <a:pt x="516" y="288"/>
                </a:lnTo>
                <a:lnTo>
                  <a:pt x="502" y="291"/>
                </a:lnTo>
                <a:lnTo>
                  <a:pt x="477" y="291"/>
                </a:lnTo>
                <a:lnTo>
                  <a:pt x="477" y="473"/>
                </a:lnTo>
                <a:lnTo>
                  <a:pt x="474" y="494"/>
                </a:lnTo>
                <a:lnTo>
                  <a:pt x="460" y="512"/>
                </a:lnTo>
                <a:lnTo>
                  <a:pt x="446" y="522"/>
                </a:lnTo>
                <a:lnTo>
                  <a:pt x="425" y="526"/>
                </a:lnTo>
                <a:lnTo>
                  <a:pt x="267" y="526"/>
                </a:lnTo>
                <a:lnTo>
                  <a:pt x="105" y="526"/>
                </a:lnTo>
                <a:close/>
                <a:moveTo>
                  <a:pt x="186" y="316"/>
                </a:moveTo>
                <a:lnTo>
                  <a:pt x="214" y="316"/>
                </a:lnTo>
                <a:lnTo>
                  <a:pt x="225" y="319"/>
                </a:lnTo>
                <a:lnTo>
                  <a:pt x="232" y="323"/>
                </a:lnTo>
                <a:lnTo>
                  <a:pt x="239" y="330"/>
                </a:lnTo>
                <a:lnTo>
                  <a:pt x="239" y="344"/>
                </a:lnTo>
                <a:lnTo>
                  <a:pt x="239" y="473"/>
                </a:lnTo>
                <a:lnTo>
                  <a:pt x="397" y="473"/>
                </a:lnTo>
                <a:lnTo>
                  <a:pt x="411" y="473"/>
                </a:lnTo>
                <a:lnTo>
                  <a:pt x="418" y="470"/>
                </a:lnTo>
                <a:lnTo>
                  <a:pt x="421" y="459"/>
                </a:lnTo>
                <a:lnTo>
                  <a:pt x="425" y="449"/>
                </a:lnTo>
                <a:lnTo>
                  <a:pt x="425" y="291"/>
                </a:lnTo>
                <a:lnTo>
                  <a:pt x="421" y="277"/>
                </a:lnTo>
                <a:lnTo>
                  <a:pt x="418" y="270"/>
                </a:lnTo>
                <a:lnTo>
                  <a:pt x="411" y="267"/>
                </a:lnTo>
                <a:lnTo>
                  <a:pt x="397" y="263"/>
                </a:lnTo>
                <a:lnTo>
                  <a:pt x="133" y="263"/>
                </a:lnTo>
                <a:lnTo>
                  <a:pt x="123" y="267"/>
                </a:lnTo>
                <a:lnTo>
                  <a:pt x="112" y="270"/>
                </a:lnTo>
                <a:lnTo>
                  <a:pt x="109" y="277"/>
                </a:lnTo>
                <a:lnTo>
                  <a:pt x="105" y="291"/>
                </a:lnTo>
                <a:lnTo>
                  <a:pt x="105" y="449"/>
                </a:lnTo>
                <a:lnTo>
                  <a:pt x="109" y="459"/>
                </a:lnTo>
                <a:lnTo>
                  <a:pt x="112" y="470"/>
                </a:lnTo>
                <a:lnTo>
                  <a:pt x="123" y="473"/>
                </a:lnTo>
                <a:lnTo>
                  <a:pt x="133" y="473"/>
                </a:lnTo>
                <a:lnTo>
                  <a:pt x="158" y="473"/>
                </a:lnTo>
                <a:lnTo>
                  <a:pt x="158" y="344"/>
                </a:lnTo>
                <a:lnTo>
                  <a:pt x="161" y="330"/>
                </a:lnTo>
                <a:lnTo>
                  <a:pt x="165" y="323"/>
                </a:lnTo>
                <a:lnTo>
                  <a:pt x="176" y="319"/>
                </a:lnTo>
                <a:lnTo>
                  <a:pt x="186" y="316"/>
                </a:lnTo>
                <a:close/>
                <a:moveTo>
                  <a:pt x="319" y="316"/>
                </a:moveTo>
                <a:lnTo>
                  <a:pt x="344" y="316"/>
                </a:lnTo>
                <a:lnTo>
                  <a:pt x="358" y="319"/>
                </a:lnTo>
                <a:lnTo>
                  <a:pt x="365" y="323"/>
                </a:lnTo>
                <a:lnTo>
                  <a:pt x="369" y="330"/>
                </a:lnTo>
                <a:lnTo>
                  <a:pt x="372" y="344"/>
                </a:lnTo>
                <a:lnTo>
                  <a:pt x="372" y="368"/>
                </a:lnTo>
                <a:lnTo>
                  <a:pt x="369" y="382"/>
                </a:lnTo>
                <a:lnTo>
                  <a:pt x="365" y="389"/>
                </a:lnTo>
                <a:lnTo>
                  <a:pt x="358" y="393"/>
                </a:lnTo>
                <a:lnTo>
                  <a:pt x="344" y="396"/>
                </a:lnTo>
                <a:lnTo>
                  <a:pt x="319" y="396"/>
                </a:lnTo>
                <a:lnTo>
                  <a:pt x="305" y="393"/>
                </a:lnTo>
                <a:lnTo>
                  <a:pt x="298" y="389"/>
                </a:lnTo>
                <a:lnTo>
                  <a:pt x="295" y="382"/>
                </a:lnTo>
                <a:lnTo>
                  <a:pt x="291" y="368"/>
                </a:lnTo>
                <a:lnTo>
                  <a:pt x="291" y="344"/>
                </a:lnTo>
                <a:lnTo>
                  <a:pt x="295" y="330"/>
                </a:lnTo>
                <a:lnTo>
                  <a:pt x="298" y="323"/>
                </a:lnTo>
                <a:lnTo>
                  <a:pt x="305" y="319"/>
                </a:lnTo>
                <a:lnTo>
                  <a:pt x="319" y="316"/>
                </a:lnTo>
                <a:close/>
              </a:path>
            </a:pathLst>
          </a:custGeom>
          <a:solidFill>
            <a:srgbClr val="FFCC00"/>
          </a:solidFill>
          <a:ln w="31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45" name="Freeform 2357"/>
          <p:cNvSpPr>
            <a:spLocks noEditPoints="1"/>
          </p:cNvSpPr>
          <p:nvPr/>
        </p:nvSpPr>
        <p:spPr bwMode="auto">
          <a:xfrm>
            <a:off x="4716463" y="3000375"/>
            <a:ext cx="387350" cy="388938"/>
          </a:xfrm>
          <a:custGeom>
            <a:avLst/>
            <a:gdLst>
              <a:gd name="T0" fmla="*/ 2147483647 w 300"/>
              <a:gd name="T1" fmla="*/ 2147483647 h 302"/>
              <a:gd name="T2" fmla="*/ 2147483647 w 300"/>
              <a:gd name="T3" fmla="*/ 2147483647 h 302"/>
              <a:gd name="T4" fmla="*/ 2147483647 w 300"/>
              <a:gd name="T5" fmla="*/ 2147483647 h 302"/>
              <a:gd name="T6" fmla="*/ 2147483647 w 300"/>
              <a:gd name="T7" fmla="*/ 0 h 302"/>
              <a:gd name="T8" fmla="*/ 2147483647 w 300"/>
              <a:gd name="T9" fmla="*/ 2147483647 h 302"/>
              <a:gd name="T10" fmla="*/ 2147483647 w 300"/>
              <a:gd name="T11" fmla="*/ 2147483647 h 302"/>
              <a:gd name="T12" fmla="*/ 2147483647 w 300"/>
              <a:gd name="T13" fmla="*/ 0 h 302"/>
              <a:gd name="T14" fmla="*/ 2147483647 w 300"/>
              <a:gd name="T15" fmla="*/ 2147483647 h 302"/>
              <a:gd name="T16" fmla="*/ 2147483647 w 300"/>
              <a:gd name="T17" fmla="*/ 2147483647 h 302"/>
              <a:gd name="T18" fmla="*/ 2147483647 w 300"/>
              <a:gd name="T19" fmla="*/ 2147483647 h 302"/>
              <a:gd name="T20" fmla="*/ 2147483647 w 300"/>
              <a:gd name="T21" fmla="*/ 2147483647 h 302"/>
              <a:gd name="T22" fmla="*/ 2147483647 w 300"/>
              <a:gd name="T23" fmla="*/ 2147483647 h 302"/>
              <a:gd name="T24" fmla="*/ 2147483647 w 300"/>
              <a:gd name="T25" fmla="*/ 2147483647 h 302"/>
              <a:gd name="T26" fmla="*/ 2147483647 w 300"/>
              <a:gd name="T27" fmla="*/ 2147483647 h 302"/>
              <a:gd name="T28" fmla="*/ 2147483647 w 300"/>
              <a:gd name="T29" fmla="*/ 2147483647 h 302"/>
              <a:gd name="T30" fmla="*/ 2147483647 w 300"/>
              <a:gd name="T31" fmla="*/ 2147483647 h 302"/>
              <a:gd name="T32" fmla="*/ 0 w 300"/>
              <a:gd name="T33" fmla="*/ 2147483647 h 302"/>
              <a:gd name="T34" fmla="*/ 2147483647 w 300"/>
              <a:gd name="T35" fmla="*/ 2147483647 h 302"/>
              <a:gd name="T36" fmla="*/ 2147483647 w 300"/>
              <a:gd name="T37" fmla="*/ 2147483647 h 302"/>
              <a:gd name="T38" fmla="*/ 2147483647 w 300"/>
              <a:gd name="T39" fmla="*/ 2147483647 h 302"/>
              <a:gd name="T40" fmla="*/ 2147483647 w 300"/>
              <a:gd name="T41" fmla="*/ 2147483647 h 302"/>
              <a:gd name="T42" fmla="*/ 2147483647 w 300"/>
              <a:gd name="T43" fmla="*/ 2147483647 h 302"/>
              <a:gd name="T44" fmla="*/ 2147483647 w 300"/>
              <a:gd name="T45" fmla="*/ 2147483647 h 302"/>
              <a:gd name="T46" fmla="*/ 2147483647 w 300"/>
              <a:gd name="T47" fmla="*/ 2147483647 h 302"/>
              <a:gd name="T48" fmla="*/ 2147483647 w 300"/>
              <a:gd name="T49" fmla="*/ 2147483647 h 302"/>
              <a:gd name="T50" fmla="*/ 2147483647 w 300"/>
              <a:gd name="T51" fmla="*/ 2147483647 h 302"/>
              <a:gd name="T52" fmla="*/ 2147483647 w 300"/>
              <a:gd name="T53" fmla="*/ 2147483647 h 302"/>
              <a:gd name="T54" fmla="*/ 2147483647 w 300"/>
              <a:gd name="T55" fmla="*/ 2147483647 h 302"/>
              <a:gd name="T56" fmla="*/ 2147483647 w 300"/>
              <a:gd name="T57" fmla="*/ 2147483647 h 302"/>
              <a:gd name="T58" fmla="*/ 2147483647 w 300"/>
              <a:gd name="T59" fmla="*/ 2147483647 h 302"/>
              <a:gd name="T60" fmla="*/ 2147483647 w 300"/>
              <a:gd name="T61" fmla="*/ 2147483647 h 302"/>
              <a:gd name="T62" fmla="*/ 2147483647 w 300"/>
              <a:gd name="T63" fmla="*/ 2147483647 h 302"/>
              <a:gd name="T64" fmla="*/ 2147483647 w 300"/>
              <a:gd name="T65" fmla="*/ 2147483647 h 302"/>
              <a:gd name="T66" fmla="*/ 2147483647 w 300"/>
              <a:gd name="T67" fmla="*/ 2147483647 h 302"/>
              <a:gd name="T68" fmla="*/ 2147483647 w 300"/>
              <a:gd name="T69" fmla="*/ 2147483647 h 302"/>
              <a:gd name="T70" fmla="*/ 2147483647 w 300"/>
              <a:gd name="T71" fmla="*/ 2147483647 h 302"/>
              <a:gd name="T72" fmla="*/ 2147483647 w 300"/>
              <a:gd name="T73" fmla="*/ 2147483647 h 302"/>
              <a:gd name="T74" fmla="*/ 2147483647 w 300"/>
              <a:gd name="T75" fmla="*/ 2147483647 h 302"/>
              <a:gd name="T76" fmla="*/ 2147483647 w 300"/>
              <a:gd name="T77" fmla="*/ 2147483647 h 302"/>
              <a:gd name="T78" fmla="*/ 2147483647 w 300"/>
              <a:gd name="T79" fmla="*/ 2147483647 h 302"/>
              <a:gd name="T80" fmla="*/ 2147483647 w 300"/>
              <a:gd name="T81" fmla="*/ 2147483647 h 302"/>
              <a:gd name="T82" fmla="*/ 2147483647 w 300"/>
              <a:gd name="T83" fmla="*/ 2147483647 h 302"/>
              <a:gd name="T84" fmla="*/ 2147483647 w 300"/>
              <a:gd name="T85" fmla="*/ 2147483647 h 30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00"/>
              <a:gd name="T130" fmla="*/ 0 h 302"/>
              <a:gd name="T131" fmla="*/ 300 w 300"/>
              <a:gd name="T132" fmla="*/ 302 h 30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00" h="302">
                <a:moveTo>
                  <a:pt x="30" y="76"/>
                </a:moveTo>
                <a:lnTo>
                  <a:pt x="98" y="76"/>
                </a:lnTo>
                <a:lnTo>
                  <a:pt x="50" y="26"/>
                </a:lnTo>
                <a:lnTo>
                  <a:pt x="46" y="20"/>
                </a:lnTo>
                <a:lnTo>
                  <a:pt x="44" y="16"/>
                </a:lnTo>
                <a:lnTo>
                  <a:pt x="46" y="8"/>
                </a:lnTo>
                <a:lnTo>
                  <a:pt x="48" y="4"/>
                </a:lnTo>
                <a:lnTo>
                  <a:pt x="54" y="0"/>
                </a:lnTo>
                <a:lnTo>
                  <a:pt x="60" y="0"/>
                </a:lnTo>
                <a:lnTo>
                  <a:pt x="66" y="2"/>
                </a:lnTo>
                <a:lnTo>
                  <a:pt x="70" y="4"/>
                </a:lnTo>
                <a:lnTo>
                  <a:pt x="142" y="76"/>
                </a:lnTo>
                <a:lnTo>
                  <a:pt x="158" y="76"/>
                </a:lnTo>
                <a:lnTo>
                  <a:pt x="230" y="4"/>
                </a:lnTo>
                <a:lnTo>
                  <a:pt x="234" y="2"/>
                </a:lnTo>
                <a:lnTo>
                  <a:pt x="240" y="0"/>
                </a:lnTo>
                <a:lnTo>
                  <a:pt x="248" y="0"/>
                </a:lnTo>
                <a:lnTo>
                  <a:pt x="252" y="4"/>
                </a:lnTo>
                <a:lnTo>
                  <a:pt x="254" y="8"/>
                </a:lnTo>
                <a:lnTo>
                  <a:pt x="256" y="16"/>
                </a:lnTo>
                <a:lnTo>
                  <a:pt x="254" y="20"/>
                </a:lnTo>
                <a:lnTo>
                  <a:pt x="252" y="26"/>
                </a:lnTo>
                <a:lnTo>
                  <a:pt x="202" y="76"/>
                </a:lnTo>
                <a:lnTo>
                  <a:pt x="270" y="76"/>
                </a:lnTo>
                <a:lnTo>
                  <a:pt x="282" y="78"/>
                </a:lnTo>
                <a:lnTo>
                  <a:pt x="292" y="84"/>
                </a:lnTo>
                <a:lnTo>
                  <a:pt x="298" y="94"/>
                </a:lnTo>
                <a:lnTo>
                  <a:pt x="300" y="106"/>
                </a:lnTo>
                <a:lnTo>
                  <a:pt x="300" y="272"/>
                </a:lnTo>
                <a:lnTo>
                  <a:pt x="298" y="282"/>
                </a:lnTo>
                <a:lnTo>
                  <a:pt x="292" y="292"/>
                </a:lnTo>
                <a:lnTo>
                  <a:pt x="282" y="300"/>
                </a:lnTo>
                <a:lnTo>
                  <a:pt x="270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2"/>
                </a:lnTo>
                <a:lnTo>
                  <a:pt x="0" y="272"/>
                </a:lnTo>
                <a:lnTo>
                  <a:pt x="0" y="106"/>
                </a:lnTo>
                <a:lnTo>
                  <a:pt x="2" y="94"/>
                </a:lnTo>
                <a:lnTo>
                  <a:pt x="8" y="84"/>
                </a:lnTo>
                <a:lnTo>
                  <a:pt x="18" y="78"/>
                </a:lnTo>
                <a:lnTo>
                  <a:pt x="30" y="76"/>
                </a:lnTo>
                <a:close/>
                <a:moveTo>
                  <a:pt x="44" y="106"/>
                </a:moveTo>
                <a:lnTo>
                  <a:pt x="44" y="106"/>
                </a:lnTo>
                <a:lnTo>
                  <a:pt x="38" y="106"/>
                </a:lnTo>
                <a:lnTo>
                  <a:pt x="34" y="110"/>
                </a:lnTo>
                <a:lnTo>
                  <a:pt x="30" y="114"/>
                </a:lnTo>
                <a:lnTo>
                  <a:pt x="30" y="120"/>
                </a:lnTo>
                <a:lnTo>
                  <a:pt x="30" y="256"/>
                </a:lnTo>
                <a:lnTo>
                  <a:pt x="30" y="262"/>
                </a:lnTo>
                <a:lnTo>
                  <a:pt x="34" y="268"/>
                </a:lnTo>
                <a:lnTo>
                  <a:pt x="38" y="270"/>
                </a:lnTo>
                <a:lnTo>
                  <a:pt x="44" y="272"/>
                </a:lnTo>
                <a:lnTo>
                  <a:pt x="210" y="272"/>
                </a:lnTo>
                <a:lnTo>
                  <a:pt x="216" y="270"/>
                </a:lnTo>
                <a:lnTo>
                  <a:pt x="222" y="268"/>
                </a:lnTo>
                <a:lnTo>
                  <a:pt x="224" y="262"/>
                </a:lnTo>
                <a:lnTo>
                  <a:pt x="226" y="256"/>
                </a:lnTo>
                <a:lnTo>
                  <a:pt x="226" y="120"/>
                </a:lnTo>
                <a:lnTo>
                  <a:pt x="224" y="114"/>
                </a:lnTo>
                <a:lnTo>
                  <a:pt x="222" y="110"/>
                </a:lnTo>
                <a:lnTo>
                  <a:pt x="216" y="106"/>
                </a:lnTo>
                <a:lnTo>
                  <a:pt x="210" y="106"/>
                </a:lnTo>
                <a:lnTo>
                  <a:pt x="44" y="106"/>
                </a:lnTo>
                <a:close/>
                <a:moveTo>
                  <a:pt x="256" y="196"/>
                </a:moveTo>
                <a:lnTo>
                  <a:pt x="256" y="196"/>
                </a:lnTo>
                <a:lnTo>
                  <a:pt x="248" y="196"/>
                </a:lnTo>
                <a:lnTo>
                  <a:pt x="244" y="200"/>
                </a:lnTo>
                <a:lnTo>
                  <a:pt x="242" y="204"/>
                </a:lnTo>
                <a:lnTo>
                  <a:pt x="240" y="210"/>
                </a:lnTo>
                <a:lnTo>
                  <a:pt x="242" y="218"/>
                </a:lnTo>
                <a:lnTo>
                  <a:pt x="244" y="222"/>
                </a:lnTo>
                <a:lnTo>
                  <a:pt x="248" y="226"/>
                </a:lnTo>
                <a:lnTo>
                  <a:pt x="256" y="226"/>
                </a:lnTo>
                <a:lnTo>
                  <a:pt x="270" y="226"/>
                </a:lnTo>
                <a:lnTo>
                  <a:pt x="278" y="226"/>
                </a:lnTo>
                <a:lnTo>
                  <a:pt x="282" y="222"/>
                </a:lnTo>
                <a:lnTo>
                  <a:pt x="284" y="218"/>
                </a:lnTo>
                <a:lnTo>
                  <a:pt x="286" y="210"/>
                </a:lnTo>
                <a:lnTo>
                  <a:pt x="284" y="204"/>
                </a:lnTo>
                <a:lnTo>
                  <a:pt x="282" y="200"/>
                </a:lnTo>
                <a:lnTo>
                  <a:pt x="278" y="196"/>
                </a:lnTo>
                <a:lnTo>
                  <a:pt x="270" y="196"/>
                </a:lnTo>
                <a:lnTo>
                  <a:pt x="256" y="196"/>
                </a:lnTo>
                <a:close/>
                <a:moveTo>
                  <a:pt x="256" y="242"/>
                </a:moveTo>
                <a:lnTo>
                  <a:pt x="256" y="242"/>
                </a:lnTo>
                <a:lnTo>
                  <a:pt x="248" y="242"/>
                </a:lnTo>
                <a:lnTo>
                  <a:pt x="244" y="244"/>
                </a:lnTo>
                <a:lnTo>
                  <a:pt x="242" y="250"/>
                </a:lnTo>
                <a:lnTo>
                  <a:pt x="240" y="256"/>
                </a:lnTo>
                <a:lnTo>
                  <a:pt x="242" y="262"/>
                </a:lnTo>
                <a:lnTo>
                  <a:pt x="244" y="268"/>
                </a:lnTo>
                <a:lnTo>
                  <a:pt x="248" y="270"/>
                </a:lnTo>
                <a:lnTo>
                  <a:pt x="256" y="272"/>
                </a:lnTo>
                <a:lnTo>
                  <a:pt x="270" y="272"/>
                </a:lnTo>
                <a:lnTo>
                  <a:pt x="278" y="270"/>
                </a:lnTo>
                <a:lnTo>
                  <a:pt x="282" y="268"/>
                </a:lnTo>
                <a:lnTo>
                  <a:pt x="284" y="262"/>
                </a:lnTo>
                <a:lnTo>
                  <a:pt x="286" y="256"/>
                </a:lnTo>
                <a:lnTo>
                  <a:pt x="284" y="250"/>
                </a:lnTo>
                <a:lnTo>
                  <a:pt x="282" y="244"/>
                </a:lnTo>
                <a:lnTo>
                  <a:pt x="278" y="242"/>
                </a:lnTo>
                <a:lnTo>
                  <a:pt x="270" y="242"/>
                </a:lnTo>
                <a:lnTo>
                  <a:pt x="256" y="242"/>
                </a:lnTo>
                <a:close/>
              </a:path>
            </a:pathLst>
          </a:custGeom>
          <a:solidFill>
            <a:schemeClr val="folHlink"/>
          </a:solidFill>
          <a:ln w="31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46" name="Freeform 2358"/>
          <p:cNvSpPr>
            <a:spLocks noEditPoints="1"/>
          </p:cNvSpPr>
          <p:nvPr/>
        </p:nvSpPr>
        <p:spPr bwMode="auto">
          <a:xfrm>
            <a:off x="3630613" y="2276475"/>
            <a:ext cx="365125" cy="368300"/>
          </a:xfrm>
          <a:custGeom>
            <a:avLst/>
            <a:gdLst>
              <a:gd name="T0" fmla="*/ 2147483647 w 300"/>
              <a:gd name="T1" fmla="*/ 2147483647 h 302"/>
              <a:gd name="T2" fmla="*/ 2147483647 w 300"/>
              <a:gd name="T3" fmla="*/ 2147483647 h 302"/>
              <a:gd name="T4" fmla="*/ 2147483647 w 300"/>
              <a:gd name="T5" fmla="*/ 2147483647 h 302"/>
              <a:gd name="T6" fmla="*/ 2147483647 w 300"/>
              <a:gd name="T7" fmla="*/ 2147483647 h 302"/>
              <a:gd name="T8" fmla="*/ 2147483647 w 300"/>
              <a:gd name="T9" fmla="*/ 2147483647 h 302"/>
              <a:gd name="T10" fmla="*/ 2147483647 w 300"/>
              <a:gd name="T11" fmla="*/ 2147483647 h 302"/>
              <a:gd name="T12" fmla="*/ 2147483647 w 300"/>
              <a:gd name="T13" fmla="*/ 2147483647 h 302"/>
              <a:gd name="T14" fmla="*/ 2147483647 w 300"/>
              <a:gd name="T15" fmla="*/ 2147483647 h 302"/>
              <a:gd name="T16" fmla="*/ 2147483647 w 300"/>
              <a:gd name="T17" fmla="*/ 2147483647 h 302"/>
              <a:gd name="T18" fmla="*/ 2147483647 w 300"/>
              <a:gd name="T19" fmla="*/ 2147483647 h 302"/>
              <a:gd name="T20" fmla="*/ 2147483647 w 300"/>
              <a:gd name="T21" fmla="*/ 2147483647 h 302"/>
              <a:gd name="T22" fmla="*/ 2147483647 w 300"/>
              <a:gd name="T23" fmla="*/ 2147483647 h 302"/>
              <a:gd name="T24" fmla="*/ 2147483647 w 300"/>
              <a:gd name="T25" fmla="*/ 2147483647 h 302"/>
              <a:gd name="T26" fmla="*/ 2147483647 w 300"/>
              <a:gd name="T27" fmla="*/ 2147483647 h 302"/>
              <a:gd name="T28" fmla="*/ 2147483647 w 300"/>
              <a:gd name="T29" fmla="*/ 2147483647 h 302"/>
              <a:gd name="T30" fmla="*/ 2147483647 w 300"/>
              <a:gd name="T31" fmla="*/ 2147483647 h 302"/>
              <a:gd name="T32" fmla="*/ 2147483647 w 300"/>
              <a:gd name="T33" fmla="*/ 2147483647 h 302"/>
              <a:gd name="T34" fmla="*/ 2147483647 w 300"/>
              <a:gd name="T35" fmla="*/ 2147483647 h 302"/>
              <a:gd name="T36" fmla="*/ 2147483647 w 300"/>
              <a:gd name="T37" fmla="*/ 2147483647 h 302"/>
              <a:gd name="T38" fmla="*/ 2147483647 w 300"/>
              <a:gd name="T39" fmla="*/ 2147483647 h 302"/>
              <a:gd name="T40" fmla="*/ 2147483647 w 300"/>
              <a:gd name="T41" fmla="*/ 2147483647 h 302"/>
              <a:gd name="T42" fmla="*/ 2147483647 w 300"/>
              <a:gd name="T43" fmla="*/ 2147483647 h 302"/>
              <a:gd name="T44" fmla="*/ 2147483647 w 300"/>
              <a:gd name="T45" fmla="*/ 2147483647 h 302"/>
              <a:gd name="T46" fmla="*/ 2147483647 w 300"/>
              <a:gd name="T47" fmla="*/ 2147483647 h 302"/>
              <a:gd name="T48" fmla="*/ 2147483647 w 300"/>
              <a:gd name="T49" fmla="*/ 2147483647 h 302"/>
              <a:gd name="T50" fmla="*/ 2147483647 w 300"/>
              <a:gd name="T51" fmla="*/ 2147483647 h 302"/>
              <a:gd name="T52" fmla="*/ 2147483647 w 300"/>
              <a:gd name="T53" fmla="*/ 2147483647 h 302"/>
              <a:gd name="T54" fmla="*/ 2147483647 w 300"/>
              <a:gd name="T55" fmla="*/ 2147483647 h 302"/>
              <a:gd name="T56" fmla="*/ 2147483647 w 300"/>
              <a:gd name="T57" fmla="*/ 2147483647 h 302"/>
              <a:gd name="T58" fmla="*/ 2147483647 w 300"/>
              <a:gd name="T59" fmla="*/ 2147483647 h 302"/>
              <a:gd name="T60" fmla="*/ 2147483647 w 300"/>
              <a:gd name="T61" fmla="*/ 2147483647 h 302"/>
              <a:gd name="T62" fmla="*/ 2147483647 w 300"/>
              <a:gd name="T63" fmla="*/ 2147483647 h 302"/>
              <a:gd name="T64" fmla="*/ 2147483647 w 300"/>
              <a:gd name="T65" fmla="*/ 2147483647 h 302"/>
              <a:gd name="T66" fmla="*/ 2147483647 w 300"/>
              <a:gd name="T67" fmla="*/ 2147483647 h 302"/>
              <a:gd name="T68" fmla="*/ 2147483647 w 300"/>
              <a:gd name="T69" fmla="*/ 2147483647 h 302"/>
              <a:gd name="T70" fmla="*/ 2147483647 w 300"/>
              <a:gd name="T71" fmla="*/ 2147483647 h 302"/>
              <a:gd name="T72" fmla="*/ 2147483647 w 300"/>
              <a:gd name="T73" fmla="*/ 2147483647 h 302"/>
              <a:gd name="T74" fmla="*/ 2147483647 w 300"/>
              <a:gd name="T75" fmla="*/ 2147483647 h 302"/>
              <a:gd name="T76" fmla="*/ 2147483647 w 300"/>
              <a:gd name="T77" fmla="*/ 2147483647 h 302"/>
              <a:gd name="T78" fmla="*/ 2147483647 w 300"/>
              <a:gd name="T79" fmla="*/ 2147483647 h 302"/>
              <a:gd name="T80" fmla="*/ 2147483647 w 300"/>
              <a:gd name="T81" fmla="*/ 2147483647 h 302"/>
              <a:gd name="T82" fmla="*/ 2147483647 w 300"/>
              <a:gd name="T83" fmla="*/ 2147483647 h 302"/>
              <a:gd name="T84" fmla="*/ 2147483647 w 300"/>
              <a:gd name="T85" fmla="*/ 2147483647 h 302"/>
              <a:gd name="T86" fmla="*/ 2147483647 w 300"/>
              <a:gd name="T87" fmla="*/ 2147483647 h 302"/>
              <a:gd name="T88" fmla="*/ 2147483647 w 300"/>
              <a:gd name="T89" fmla="*/ 2147483647 h 302"/>
              <a:gd name="T90" fmla="*/ 2147483647 w 300"/>
              <a:gd name="T91" fmla="*/ 2147483647 h 302"/>
              <a:gd name="T92" fmla="*/ 2147483647 w 300"/>
              <a:gd name="T93" fmla="*/ 2147483647 h 302"/>
              <a:gd name="T94" fmla="*/ 2147483647 w 300"/>
              <a:gd name="T95" fmla="*/ 2147483647 h 302"/>
              <a:gd name="T96" fmla="*/ 2147483647 w 300"/>
              <a:gd name="T97" fmla="*/ 2147483647 h 302"/>
              <a:gd name="T98" fmla="*/ 2147483647 w 300"/>
              <a:gd name="T99" fmla="*/ 2147483647 h 302"/>
              <a:gd name="T100" fmla="*/ 2147483647 w 300"/>
              <a:gd name="T101" fmla="*/ 2147483647 h 302"/>
              <a:gd name="T102" fmla="*/ 2147483647 w 300"/>
              <a:gd name="T103" fmla="*/ 2147483647 h 302"/>
              <a:gd name="T104" fmla="*/ 2147483647 w 300"/>
              <a:gd name="T105" fmla="*/ 2147483647 h 302"/>
              <a:gd name="T106" fmla="*/ 2147483647 w 300"/>
              <a:gd name="T107" fmla="*/ 2147483647 h 302"/>
              <a:gd name="T108" fmla="*/ 2147483647 w 300"/>
              <a:gd name="T109" fmla="*/ 2147483647 h 302"/>
              <a:gd name="T110" fmla="*/ 2147483647 w 300"/>
              <a:gd name="T111" fmla="*/ 2147483647 h 302"/>
              <a:gd name="T112" fmla="*/ 2147483647 w 300"/>
              <a:gd name="T113" fmla="*/ 2147483647 h 302"/>
              <a:gd name="T114" fmla="*/ 2147483647 w 300"/>
              <a:gd name="T115" fmla="*/ 2147483647 h 302"/>
              <a:gd name="T116" fmla="*/ 2147483647 w 300"/>
              <a:gd name="T117" fmla="*/ 2147483647 h 302"/>
              <a:gd name="T118" fmla="*/ 2147483647 w 300"/>
              <a:gd name="T119" fmla="*/ 2147483647 h 302"/>
              <a:gd name="T120" fmla="*/ 2147483647 w 300"/>
              <a:gd name="T121" fmla="*/ 2147483647 h 302"/>
              <a:gd name="T122" fmla="*/ 2147483647 w 300"/>
              <a:gd name="T123" fmla="*/ 2147483647 h 3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00"/>
              <a:gd name="T187" fmla="*/ 0 h 302"/>
              <a:gd name="T188" fmla="*/ 300 w 300"/>
              <a:gd name="T189" fmla="*/ 302 h 3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00" h="302">
                <a:moveTo>
                  <a:pt x="30" y="302"/>
                </a:move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2"/>
                </a:lnTo>
                <a:lnTo>
                  <a:pt x="0" y="272"/>
                </a:lnTo>
                <a:lnTo>
                  <a:pt x="0" y="266"/>
                </a:lnTo>
                <a:lnTo>
                  <a:pt x="2" y="260"/>
                </a:lnTo>
                <a:lnTo>
                  <a:pt x="16" y="206"/>
                </a:lnTo>
                <a:lnTo>
                  <a:pt x="18" y="200"/>
                </a:lnTo>
                <a:lnTo>
                  <a:pt x="24" y="198"/>
                </a:lnTo>
                <a:lnTo>
                  <a:pt x="30" y="196"/>
                </a:lnTo>
                <a:lnTo>
                  <a:pt x="270" y="196"/>
                </a:lnTo>
                <a:lnTo>
                  <a:pt x="276" y="198"/>
                </a:lnTo>
                <a:lnTo>
                  <a:pt x="280" y="200"/>
                </a:lnTo>
                <a:lnTo>
                  <a:pt x="284" y="206"/>
                </a:lnTo>
                <a:lnTo>
                  <a:pt x="298" y="260"/>
                </a:lnTo>
                <a:lnTo>
                  <a:pt x="300" y="266"/>
                </a:lnTo>
                <a:lnTo>
                  <a:pt x="300" y="272"/>
                </a:lnTo>
                <a:lnTo>
                  <a:pt x="298" y="282"/>
                </a:lnTo>
                <a:lnTo>
                  <a:pt x="292" y="292"/>
                </a:lnTo>
                <a:lnTo>
                  <a:pt x="282" y="300"/>
                </a:lnTo>
                <a:lnTo>
                  <a:pt x="270" y="302"/>
                </a:lnTo>
                <a:lnTo>
                  <a:pt x="30" y="302"/>
                </a:lnTo>
                <a:close/>
                <a:moveTo>
                  <a:pt x="60" y="0"/>
                </a:moveTo>
                <a:lnTo>
                  <a:pt x="240" y="0"/>
                </a:lnTo>
                <a:lnTo>
                  <a:pt x="252" y="2"/>
                </a:lnTo>
                <a:lnTo>
                  <a:pt x="262" y="8"/>
                </a:lnTo>
                <a:lnTo>
                  <a:pt x="268" y="18"/>
                </a:lnTo>
                <a:lnTo>
                  <a:pt x="270" y="30"/>
                </a:lnTo>
                <a:lnTo>
                  <a:pt x="270" y="150"/>
                </a:lnTo>
                <a:lnTo>
                  <a:pt x="268" y="162"/>
                </a:lnTo>
                <a:lnTo>
                  <a:pt x="262" y="172"/>
                </a:lnTo>
                <a:lnTo>
                  <a:pt x="252" y="178"/>
                </a:lnTo>
                <a:lnTo>
                  <a:pt x="240" y="180"/>
                </a:lnTo>
                <a:lnTo>
                  <a:pt x="60" y="180"/>
                </a:lnTo>
                <a:lnTo>
                  <a:pt x="48" y="178"/>
                </a:lnTo>
                <a:lnTo>
                  <a:pt x="38" y="172"/>
                </a:lnTo>
                <a:lnTo>
                  <a:pt x="32" y="162"/>
                </a:lnTo>
                <a:lnTo>
                  <a:pt x="30" y="150"/>
                </a:lnTo>
                <a:lnTo>
                  <a:pt x="30" y="30"/>
                </a:lnTo>
                <a:lnTo>
                  <a:pt x="32" y="18"/>
                </a:lnTo>
                <a:lnTo>
                  <a:pt x="38" y="8"/>
                </a:lnTo>
                <a:lnTo>
                  <a:pt x="48" y="2"/>
                </a:lnTo>
                <a:lnTo>
                  <a:pt x="60" y="0"/>
                </a:lnTo>
                <a:close/>
                <a:moveTo>
                  <a:pt x="36" y="256"/>
                </a:moveTo>
                <a:lnTo>
                  <a:pt x="36" y="256"/>
                </a:lnTo>
                <a:lnTo>
                  <a:pt x="34" y="258"/>
                </a:lnTo>
                <a:lnTo>
                  <a:pt x="32" y="260"/>
                </a:lnTo>
                <a:lnTo>
                  <a:pt x="32" y="264"/>
                </a:lnTo>
                <a:lnTo>
                  <a:pt x="30" y="268"/>
                </a:lnTo>
                <a:lnTo>
                  <a:pt x="30" y="270"/>
                </a:lnTo>
                <a:lnTo>
                  <a:pt x="32" y="272"/>
                </a:lnTo>
                <a:lnTo>
                  <a:pt x="36" y="272"/>
                </a:lnTo>
                <a:lnTo>
                  <a:pt x="40" y="272"/>
                </a:lnTo>
                <a:lnTo>
                  <a:pt x="44" y="270"/>
                </a:lnTo>
                <a:lnTo>
                  <a:pt x="46" y="268"/>
                </a:lnTo>
                <a:lnTo>
                  <a:pt x="46" y="264"/>
                </a:lnTo>
                <a:lnTo>
                  <a:pt x="46" y="260"/>
                </a:lnTo>
                <a:lnTo>
                  <a:pt x="46" y="258"/>
                </a:lnTo>
                <a:lnTo>
                  <a:pt x="44" y="256"/>
                </a:lnTo>
                <a:lnTo>
                  <a:pt x="40" y="256"/>
                </a:lnTo>
                <a:lnTo>
                  <a:pt x="36" y="256"/>
                </a:lnTo>
                <a:close/>
                <a:moveTo>
                  <a:pt x="42" y="234"/>
                </a:moveTo>
                <a:lnTo>
                  <a:pt x="42" y="234"/>
                </a:lnTo>
                <a:lnTo>
                  <a:pt x="40" y="234"/>
                </a:lnTo>
                <a:lnTo>
                  <a:pt x="38" y="238"/>
                </a:lnTo>
                <a:lnTo>
                  <a:pt x="36" y="242"/>
                </a:lnTo>
                <a:lnTo>
                  <a:pt x="36" y="244"/>
                </a:lnTo>
                <a:lnTo>
                  <a:pt x="36" y="248"/>
                </a:lnTo>
                <a:lnTo>
                  <a:pt x="38" y="248"/>
                </a:lnTo>
                <a:lnTo>
                  <a:pt x="50" y="248"/>
                </a:lnTo>
                <a:lnTo>
                  <a:pt x="60" y="248"/>
                </a:lnTo>
                <a:lnTo>
                  <a:pt x="62" y="248"/>
                </a:lnTo>
                <a:lnTo>
                  <a:pt x="64" y="244"/>
                </a:lnTo>
                <a:lnTo>
                  <a:pt x="64" y="242"/>
                </a:lnTo>
                <a:lnTo>
                  <a:pt x="66" y="238"/>
                </a:lnTo>
                <a:lnTo>
                  <a:pt x="66" y="234"/>
                </a:lnTo>
                <a:lnTo>
                  <a:pt x="62" y="234"/>
                </a:lnTo>
                <a:lnTo>
                  <a:pt x="52" y="234"/>
                </a:lnTo>
                <a:lnTo>
                  <a:pt x="42" y="234"/>
                </a:lnTo>
                <a:close/>
                <a:moveTo>
                  <a:pt x="48" y="210"/>
                </a:moveTo>
                <a:lnTo>
                  <a:pt x="48" y="210"/>
                </a:lnTo>
                <a:lnTo>
                  <a:pt x="44" y="212"/>
                </a:lnTo>
                <a:lnTo>
                  <a:pt x="44" y="214"/>
                </a:lnTo>
                <a:lnTo>
                  <a:pt x="42" y="222"/>
                </a:lnTo>
                <a:lnTo>
                  <a:pt x="42" y="226"/>
                </a:lnTo>
                <a:lnTo>
                  <a:pt x="44" y="226"/>
                </a:lnTo>
                <a:lnTo>
                  <a:pt x="50" y="226"/>
                </a:lnTo>
                <a:lnTo>
                  <a:pt x="58" y="226"/>
                </a:lnTo>
                <a:lnTo>
                  <a:pt x="60" y="226"/>
                </a:lnTo>
                <a:lnTo>
                  <a:pt x="62" y="222"/>
                </a:lnTo>
                <a:lnTo>
                  <a:pt x="62" y="218"/>
                </a:lnTo>
                <a:lnTo>
                  <a:pt x="64" y="214"/>
                </a:lnTo>
                <a:lnTo>
                  <a:pt x="62" y="212"/>
                </a:lnTo>
                <a:lnTo>
                  <a:pt x="60" y="210"/>
                </a:lnTo>
                <a:lnTo>
                  <a:pt x="54" y="210"/>
                </a:lnTo>
                <a:lnTo>
                  <a:pt x="48" y="210"/>
                </a:lnTo>
                <a:close/>
                <a:moveTo>
                  <a:pt x="58" y="256"/>
                </a:moveTo>
                <a:lnTo>
                  <a:pt x="58" y="256"/>
                </a:lnTo>
                <a:lnTo>
                  <a:pt x="56" y="258"/>
                </a:lnTo>
                <a:lnTo>
                  <a:pt x="54" y="260"/>
                </a:lnTo>
                <a:lnTo>
                  <a:pt x="52" y="268"/>
                </a:lnTo>
                <a:lnTo>
                  <a:pt x="52" y="270"/>
                </a:lnTo>
                <a:lnTo>
                  <a:pt x="56" y="272"/>
                </a:lnTo>
                <a:lnTo>
                  <a:pt x="60" y="272"/>
                </a:lnTo>
                <a:lnTo>
                  <a:pt x="64" y="272"/>
                </a:lnTo>
                <a:lnTo>
                  <a:pt x="66" y="270"/>
                </a:lnTo>
                <a:lnTo>
                  <a:pt x="68" y="268"/>
                </a:lnTo>
                <a:lnTo>
                  <a:pt x="68" y="264"/>
                </a:lnTo>
                <a:lnTo>
                  <a:pt x="68" y="260"/>
                </a:lnTo>
                <a:lnTo>
                  <a:pt x="68" y="258"/>
                </a:lnTo>
                <a:lnTo>
                  <a:pt x="66" y="256"/>
                </a:lnTo>
                <a:lnTo>
                  <a:pt x="62" y="256"/>
                </a:lnTo>
                <a:lnTo>
                  <a:pt x="58" y="256"/>
                </a:lnTo>
                <a:close/>
                <a:moveTo>
                  <a:pt x="74" y="30"/>
                </a:moveTo>
                <a:lnTo>
                  <a:pt x="74" y="30"/>
                </a:lnTo>
                <a:lnTo>
                  <a:pt x="68" y="32"/>
                </a:lnTo>
                <a:lnTo>
                  <a:pt x="64" y="34"/>
                </a:lnTo>
                <a:lnTo>
                  <a:pt x="60" y="38"/>
                </a:lnTo>
                <a:lnTo>
                  <a:pt x="60" y="46"/>
                </a:lnTo>
                <a:lnTo>
                  <a:pt x="60" y="136"/>
                </a:lnTo>
                <a:lnTo>
                  <a:pt x="60" y="142"/>
                </a:lnTo>
                <a:lnTo>
                  <a:pt x="64" y="146"/>
                </a:lnTo>
                <a:lnTo>
                  <a:pt x="68" y="150"/>
                </a:lnTo>
                <a:lnTo>
                  <a:pt x="74" y="150"/>
                </a:lnTo>
                <a:lnTo>
                  <a:pt x="226" y="150"/>
                </a:lnTo>
                <a:lnTo>
                  <a:pt x="232" y="150"/>
                </a:lnTo>
                <a:lnTo>
                  <a:pt x="236" y="146"/>
                </a:lnTo>
                <a:lnTo>
                  <a:pt x="240" y="142"/>
                </a:lnTo>
                <a:lnTo>
                  <a:pt x="240" y="136"/>
                </a:lnTo>
                <a:lnTo>
                  <a:pt x="240" y="46"/>
                </a:lnTo>
                <a:lnTo>
                  <a:pt x="240" y="38"/>
                </a:lnTo>
                <a:lnTo>
                  <a:pt x="236" y="34"/>
                </a:lnTo>
                <a:lnTo>
                  <a:pt x="232" y="32"/>
                </a:lnTo>
                <a:lnTo>
                  <a:pt x="226" y="30"/>
                </a:lnTo>
                <a:lnTo>
                  <a:pt x="74" y="30"/>
                </a:lnTo>
                <a:close/>
                <a:moveTo>
                  <a:pt x="74" y="210"/>
                </a:moveTo>
                <a:lnTo>
                  <a:pt x="74" y="210"/>
                </a:lnTo>
                <a:lnTo>
                  <a:pt x="72" y="212"/>
                </a:lnTo>
                <a:lnTo>
                  <a:pt x="70" y="214"/>
                </a:lnTo>
                <a:lnTo>
                  <a:pt x="70" y="218"/>
                </a:lnTo>
                <a:lnTo>
                  <a:pt x="68" y="222"/>
                </a:lnTo>
                <a:lnTo>
                  <a:pt x="68" y="226"/>
                </a:lnTo>
                <a:lnTo>
                  <a:pt x="72" y="226"/>
                </a:lnTo>
                <a:lnTo>
                  <a:pt x="74" y="226"/>
                </a:lnTo>
                <a:lnTo>
                  <a:pt x="78" y="226"/>
                </a:lnTo>
                <a:lnTo>
                  <a:pt x="80" y="226"/>
                </a:lnTo>
                <a:lnTo>
                  <a:pt x="82" y="222"/>
                </a:lnTo>
                <a:lnTo>
                  <a:pt x="82" y="218"/>
                </a:lnTo>
                <a:lnTo>
                  <a:pt x="84" y="214"/>
                </a:lnTo>
                <a:lnTo>
                  <a:pt x="82" y="212"/>
                </a:lnTo>
                <a:lnTo>
                  <a:pt x="80" y="210"/>
                </a:lnTo>
                <a:lnTo>
                  <a:pt x="78" y="210"/>
                </a:lnTo>
                <a:lnTo>
                  <a:pt x="74" y="210"/>
                </a:lnTo>
                <a:close/>
                <a:moveTo>
                  <a:pt x="76" y="234"/>
                </a:moveTo>
                <a:lnTo>
                  <a:pt x="76" y="234"/>
                </a:lnTo>
                <a:lnTo>
                  <a:pt x="74" y="234"/>
                </a:lnTo>
                <a:lnTo>
                  <a:pt x="72" y="238"/>
                </a:lnTo>
                <a:lnTo>
                  <a:pt x="72" y="244"/>
                </a:lnTo>
                <a:lnTo>
                  <a:pt x="72" y="248"/>
                </a:lnTo>
                <a:lnTo>
                  <a:pt x="74" y="248"/>
                </a:lnTo>
                <a:lnTo>
                  <a:pt x="78" y="248"/>
                </a:lnTo>
                <a:lnTo>
                  <a:pt x="82" y="248"/>
                </a:lnTo>
                <a:lnTo>
                  <a:pt x="84" y="248"/>
                </a:lnTo>
                <a:lnTo>
                  <a:pt x="86" y="244"/>
                </a:lnTo>
                <a:lnTo>
                  <a:pt x="86" y="242"/>
                </a:lnTo>
                <a:lnTo>
                  <a:pt x="86" y="238"/>
                </a:lnTo>
                <a:lnTo>
                  <a:pt x="86" y="234"/>
                </a:lnTo>
                <a:lnTo>
                  <a:pt x="84" y="234"/>
                </a:lnTo>
                <a:lnTo>
                  <a:pt x="80" y="234"/>
                </a:lnTo>
                <a:lnTo>
                  <a:pt x="76" y="234"/>
                </a:lnTo>
                <a:close/>
                <a:moveTo>
                  <a:pt x="80" y="256"/>
                </a:moveTo>
                <a:lnTo>
                  <a:pt x="80" y="256"/>
                </a:lnTo>
                <a:lnTo>
                  <a:pt x="78" y="258"/>
                </a:lnTo>
                <a:lnTo>
                  <a:pt x="76" y="260"/>
                </a:lnTo>
                <a:lnTo>
                  <a:pt x="76" y="264"/>
                </a:lnTo>
                <a:lnTo>
                  <a:pt x="74" y="268"/>
                </a:lnTo>
                <a:lnTo>
                  <a:pt x="76" y="270"/>
                </a:lnTo>
                <a:lnTo>
                  <a:pt x="78" y="272"/>
                </a:lnTo>
                <a:lnTo>
                  <a:pt x="82" y="272"/>
                </a:lnTo>
                <a:lnTo>
                  <a:pt x="86" y="272"/>
                </a:lnTo>
                <a:lnTo>
                  <a:pt x="88" y="270"/>
                </a:lnTo>
                <a:lnTo>
                  <a:pt x="90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88" y="256"/>
                </a:lnTo>
                <a:lnTo>
                  <a:pt x="84" y="256"/>
                </a:lnTo>
                <a:lnTo>
                  <a:pt x="80" y="256"/>
                </a:lnTo>
                <a:close/>
                <a:moveTo>
                  <a:pt x="94" y="210"/>
                </a:moveTo>
                <a:lnTo>
                  <a:pt x="94" y="210"/>
                </a:lnTo>
                <a:lnTo>
                  <a:pt x="92" y="212"/>
                </a:lnTo>
                <a:lnTo>
                  <a:pt x="90" y="214"/>
                </a:lnTo>
                <a:lnTo>
                  <a:pt x="88" y="222"/>
                </a:lnTo>
                <a:lnTo>
                  <a:pt x="90" y="226"/>
                </a:lnTo>
                <a:lnTo>
                  <a:pt x="92" y="226"/>
                </a:lnTo>
                <a:lnTo>
                  <a:pt x="94" y="226"/>
                </a:lnTo>
                <a:lnTo>
                  <a:pt x="98" y="226"/>
                </a:lnTo>
                <a:lnTo>
                  <a:pt x="102" y="226"/>
                </a:lnTo>
                <a:lnTo>
                  <a:pt x="102" y="222"/>
                </a:lnTo>
                <a:lnTo>
                  <a:pt x="102" y="218"/>
                </a:lnTo>
                <a:lnTo>
                  <a:pt x="104" y="214"/>
                </a:lnTo>
                <a:lnTo>
                  <a:pt x="102" y="212"/>
                </a:lnTo>
                <a:lnTo>
                  <a:pt x="100" y="210"/>
                </a:lnTo>
                <a:lnTo>
                  <a:pt x="96" y="210"/>
                </a:lnTo>
                <a:lnTo>
                  <a:pt x="94" y="210"/>
                </a:lnTo>
                <a:close/>
                <a:moveTo>
                  <a:pt x="98" y="234"/>
                </a:moveTo>
                <a:lnTo>
                  <a:pt x="98" y="234"/>
                </a:lnTo>
                <a:lnTo>
                  <a:pt x="94" y="234"/>
                </a:lnTo>
                <a:lnTo>
                  <a:pt x="94" y="238"/>
                </a:lnTo>
                <a:lnTo>
                  <a:pt x="94" y="242"/>
                </a:lnTo>
                <a:lnTo>
                  <a:pt x="92" y="244"/>
                </a:lnTo>
                <a:lnTo>
                  <a:pt x="94" y="248"/>
                </a:lnTo>
                <a:lnTo>
                  <a:pt x="96" y="248"/>
                </a:lnTo>
                <a:lnTo>
                  <a:pt x="100" y="248"/>
                </a:lnTo>
                <a:lnTo>
                  <a:pt x="104" y="248"/>
                </a:lnTo>
                <a:lnTo>
                  <a:pt x="106" y="248"/>
                </a:lnTo>
                <a:lnTo>
                  <a:pt x="108" y="244"/>
                </a:lnTo>
                <a:lnTo>
                  <a:pt x="108" y="242"/>
                </a:lnTo>
                <a:lnTo>
                  <a:pt x="108" y="238"/>
                </a:lnTo>
                <a:lnTo>
                  <a:pt x="108" y="234"/>
                </a:lnTo>
                <a:lnTo>
                  <a:pt x="104" y="234"/>
                </a:lnTo>
                <a:lnTo>
                  <a:pt x="102" y="234"/>
                </a:lnTo>
                <a:lnTo>
                  <a:pt x="98" y="234"/>
                </a:lnTo>
                <a:close/>
                <a:moveTo>
                  <a:pt x="102" y="256"/>
                </a:moveTo>
                <a:lnTo>
                  <a:pt x="102" y="256"/>
                </a:lnTo>
                <a:lnTo>
                  <a:pt x="100" y="258"/>
                </a:lnTo>
                <a:lnTo>
                  <a:pt x="98" y="260"/>
                </a:lnTo>
                <a:lnTo>
                  <a:pt x="98" y="264"/>
                </a:lnTo>
                <a:lnTo>
                  <a:pt x="98" y="268"/>
                </a:lnTo>
                <a:lnTo>
                  <a:pt x="98" y="270"/>
                </a:lnTo>
                <a:lnTo>
                  <a:pt x="100" y="272"/>
                </a:lnTo>
                <a:lnTo>
                  <a:pt x="126" y="272"/>
                </a:lnTo>
                <a:lnTo>
                  <a:pt x="150" y="272"/>
                </a:lnTo>
                <a:lnTo>
                  <a:pt x="174" y="272"/>
                </a:lnTo>
                <a:lnTo>
                  <a:pt x="198" y="272"/>
                </a:lnTo>
                <a:lnTo>
                  <a:pt x="202" y="270"/>
                </a:lnTo>
                <a:lnTo>
                  <a:pt x="202" y="268"/>
                </a:lnTo>
                <a:lnTo>
                  <a:pt x="202" y="264"/>
                </a:lnTo>
                <a:lnTo>
                  <a:pt x="202" y="260"/>
                </a:lnTo>
                <a:lnTo>
                  <a:pt x="200" y="258"/>
                </a:lnTo>
                <a:lnTo>
                  <a:pt x="198" y="256"/>
                </a:lnTo>
                <a:lnTo>
                  <a:pt x="174" y="256"/>
                </a:lnTo>
                <a:lnTo>
                  <a:pt x="150" y="256"/>
                </a:lnTo>
                <a:lnTo>
                  <a:pt x="126" y="256"/>
                </a:lnTo>
                <a:lnTo>
                  <a:pt x="102" y="256"/>
                </a:lnTo>
                <a:close/>
                <a:moveTo>
                  <a:pt x="114" y="210"/>
                </a:moveTo>
                <a:lnTo>
                  <a:pt x="114" y="210"/>
                </a:lnTo>
                <a:lnTo>
                  <a:pt x="110" y="212"/>
                </a:lnTo>
                <a:lnTo>
                  <a:pt x="110" y="214"/>
                </a:lnTo>
                <a:lnTo>
                  <a:pt x="110" y="218"/>
                </a:lnTo>
                <a:lnTo>
                  <a:pt x="110" y="222"/>
                </a:lnTo>
                <a:lnTo>
                  <a:pt x="110" y="226"/>
                </a:lnTo>
                <a:lnTo>
                  <a:pt x="112" y="226"/>
                </a:lnTo>
                <a:lnTo>
                  <a:pt x="116" y="226"/>
                </a:lnTo>
                <a:lnTo>
                  <a:pt x="120" y="226"/>
                </a:lnTo>
                <a:lnTo>
                  <a:pt x="122" y="226"/>
                </a:lnTo>
                <a:lnTo>
                  <a:pt x="122" y="222"/>
                </a:lnTo>
                <a:lnTo>
                  <a:pt x="122" y="218"/>
                </a:lnTo>
                <a:lnTo>
                  <a:pt x="124" y="214"/>
                </a:lnTo>
                <a:lnTo>
                  <a:pt x="122" y="212"/>
                </a:lnTo>
                <a:lnTo>
                  <a:pt x="120" y="210"/>
                </a:lnTo>
                <a:lnTo>
                  <a:pt x="116" y="210"/>
                </a:lnTo>
                <a:lnTo>
                  <a:pt x="114" y="210"/>
                </a:lnTo>
                <a:close/>
                <a:moveTo>
                  <a:pt x="118" y="234"/>
                </a:moveTo>
                <a:lnTo>
                  <a:pt x="118" y="234"/>
                </a:lnTo>
                <a:lnTo>
                  <a:pt x="116" y="234"/>
                </a:lnTo>
                <a:lnTo>
                  <a:pt x="114" y="238"/>
                </a:lnTo>
                <a:lnTo>
                  <a:pt x="114" y="242"/>
                </a:lnTo>
                <a:lnTo>
                  <a:pt x="114" y="244"/>
                </a:lnTo>
                <a:lnTo>
                  <a:pt x="114" y="248"/>
                </a:lnTo>
                <a:lnTo>
                  <a:pt x="118" y="248"/>
                </a:lnTo>
                <a:lnTo>
                  <a:pt x="120" y="248"/>
                </a:lnTo>
                <a:lnTo>
                  <a:pt x="124" y="248"/>
                </a:lnTo>
                <a:lnTo>
                  <a:pt x="128" y="248"/>
                </a:lnTo>
                <a:lnTo>
                  <a:pt x="128" y="244"/>
                </a:lnTo>
                <a:lnTo>
                  <a:pt x="128" y="238"/>
                </a:lnTo>
                <a:lnTo>
                  <a:pt x="128" y="234"/>
                </a:lnTo>
                <a:lnTo>
                  <a:pt x="126" y="234"/>
                </a:lnTo>
                <a:lnTo>
                  <a:pt x="122" y="234"/>
                </a:lnTo>
                <a:lnTo>
                  <a:pt x="118" y="234"/>
                </a:lnTo>
                <a:close/>
                <a:moveTo>
                  <a:pt x="134" y="210"/>
                </a:moveTo>
                <a:lnTo>
                  <a:pt x="134" y="210"/>
                </a:lnTo>
                <a:lnTo>
                  <a:pt x="130" y="212"/>
                </a:lnTo>
                <a:lnTo>
                  <a:pt x="130" y="214"/>
                </a:lnTo>
                <a:lnTo>
                  <a:pt x="130" y="222"/>
                </a:lnTo>
                <a:lnTo>
                  <a:pt x="130" y="226"/>
                </a:lnTo>
                <a:lnTo>
                  <a:pt x="132" y="226"/>
                </a:lnTo>
                <a:lnTo>
                  <a:pt x="136" y="226"/>
                </a:lnTo>
                <a:lnTo>
                  <a:pt x="140" y="226"/>
                </a:lnTo>
                <a:lnTo>
                  <a:pt x="142" y="226"/>
                </a:lnTo>
                <a:lnTo>
                  <a:pt x="142" y="222"/>
                </a:lnTo>
                <a:lnTo>
                  <a:pt x="144" y="214"/>
                </a:lnTo>
                <a:lnTo>
                  <a:pt x="142" y="212"/>
                </a:lnTo>
                <a:lnTo>
                  <a:pt x="140" y="210"/>
                </a:lnTo>
                <a:lnTo>
                  <a:pt x="136" y="210"/>
                </a:lnTo>
                <a:lnTo>
                  <a:pt x="134" y="210"/>
                </a:lnTo>
                <a:close/>
                <a:moveTo>
                  <a:pt x="140" y="234"/>
                </a:moveTo>
                <a:lnTo>
                  <a:pt x="140" y="234"/>
                </a:lnTo>
                <a:lnTo>
                  <a:pt x="136" y="234"/>
                </a:lnTo>
                <a:lnTo>
                  <a:pt x="136" y="238"/>
                </a:lnTo>
                <a:lnTo>
                  <a:pt x="136" y="242"/>
                </a:lnTo>
                <a:lnTo>
                  <a:pt x="136" y="244"/>
                </a:lnTo>
                <a:lnTo>
                  <a:pt x="136" y="248"/>
                </a:lnTo>
                <a:lnTo>
                  <a:pt x="138" y="248"/>
                </a:lnTo>
                <a:lnTo>
                  <a:pt x="142" y="248"/>
                </a:lnTo>
                <a:lnTo>
                  <a:pt x="146" y="248"/>
                </a:lnTo>
                <a:lnTo>
                  <a:pt x="148" y="248"/>
                </a:lnTo>
                <a:lnTo>
                  <a:pt x="150" y="244"/>
                </a:lnTo>
                <a:lnTo>
                  <a:pt x="150" y="242"/>
                </a:lnTo>
                <a:lnTo>
                  <a:pt x="150" y="238"/>
                </a:lnTo>
                <a:lnTo>
                  <a:pt x="148" y="234"/>
                </a:lnTo>
                <a:lnTo>
                  <a:pt x="146" y="234"/>
                </a:lnTo>
                <a:lnTo>
                  <a:pt x="142" y="234"/>
                </a:lnTo>
                <a:lnTo>
                  <a:pt x="140" y="234"/>
                </a:lnTo>
                <a:close/>
                <a:moveTo>
                  <a:pt x="154" y="210"/>
                </a:moveTo>
                <a:lnTo>
                  <a:pt x="154" y="210"/>
                </a:lnTo>
                <a:lnTo>
                  <a:pt x="150" y="212"/>
                </a:lnTo>
                <a:lnTo>
                  <a:pt x="150" y="214"/>
                </a:lnTo>
                <a:lnTo>
                  <a:pt x="150" y="218"/>
                </a:lnTo>
                <a:lnTo>
                  <a:pt x="150" y="222"/>
                </a:lnTo>
                <a:lnTo>
                  <a:pt x="150" y="226"/>
                </a:lnTo>
                <a:lnTo>
                  <a:pt x="154" y="226"/>
                </a:lnTo>
                <a:lnTo>
                  <a:pt x="156" y="226"/>
                </a:lnTo>
                <a:lnTo>
                  <a:pt x="160" y="226"/>
                </a:lnTo>
                <a:lnTo>
                  <a:pt x="162" y="226"/>
                </a:lnTo>
                <a:lnTo>
                  <a:pt x="164" y="222"/>
                </a:lnTo>
                <a:lnTo>
                  <a:pt x="164" y="218"/>
                </a:lnTo>
                <a:lnTo>
                  <a:pt x="164" y="214"/>
                </a:lnTo>
                <a:lnTo>
                  <a:pt x="162" y="212"/>
                </a:lnTo>
                <a:lnTo>
                  <a:pt x="160" y="210"/>
                </a:lnTo>
                <a:lnTo>
                  <a:pt x="156" y="210"/>
                </a:lnTo>
                <a:lnTo>
                  <a:pt x="154" y="210"/>
                </a:lnTo>
                <a:close/>
                <a:moveTo>
                  <a:pt x="160" y="234"/>
                </a:moveTo>
                <a:lnTo>
                  <a:pt x="160" y="234"/>
                </a:lnTo>
                <a:lnTo>
                  <a:pt x="158" y="234"/>
                </a:lnTo>
                <a:lnTo>
                  <a:pt x="156" y="238"/>
                </a:lnTo>
                <a:lnTo>
                  <a:pt x="156" y="244"/>
                </a:lnTo>
                <a:lnTo>
                  <a:pt x="158" y="248"/>
                </a:lnTo>
                <a:lnTo>
                  <a:pt x="160" y="248"/>
                </a:lnTo>
                <a:lnTo>
                  <a:pt x="164" y="248"/>
                </a:lnTo>
                <a:lnTo>
                  <a:pt x="168" y="248"/>
                </a:lnTo>
                <a:lnTo>
                  <a:pt x="170" y="248"/>
                </a:lnTo>
                <a:lnTo>
                  <a:pt x="172" y="244"/>
                </a:lnTo>
                <a:lnTo>
                  <a:pt x="170" y="238"/>
                </a:lnTo>
                <a:lnTo>
                  <a:pt x="170" y="234"/>
                </a:lnTo>
                <a:lnTo>
                  <a:pt x="168" y="234"/>
                </a:lnTo>
                <a:lnTo>
                  <a:pt x="164" y="234"/>
                </a:lnTo>
                <a:lnTo>
                  <a:pt x="160" y="234"/>
                </a:lnTo>
                <a:close/>
                <a:moveTo>
                  <a:pt x="172" y="210"/>
                </a:moveTo>
                <a:lnTo>
                  <a:pt x="172" y="210"/>
                </a:lnTo>
                <a:lnTo>
                  <a:pt x="170" y="212"/>
                </a:lnTo>
                <a:lnTo>
                  <a:pt x="170" y="214"/>
                </a:lnTo>
                <a:lnTo>
                  <a:pt x="170" y="218"/>
                </a:lnTo>
                <a:lnTo>
                  <a:pt x="170" y="222"/>
                </a:lnTo>
                <a:lnTo>
                  <a:pt x="170" y="226"/>
                </a:lnTo>
                <a:lnTo>
                  <a:pt x="174" y="226"/>
                </a:lnTo>
                <a:lnTo>
                  <a:pt x="176" y="226"/>
                </a:lnTo>
                <a:lnTo>
                  <a:pt x="180" y="226"/>
                </a:lnTo>
                <a:lnTo>
                  <a:pt x="182" y="226"/>
                </a:lnTo>
                <a:lnTo>
                  <a:pt x="184" y="222"/>
                </a:lnTo>
                <a:lnTo>
                  <a:pt x="182" y="214"/>
                </a:lnTo>
                <a:lnTo>
                  <a:pt x="182" y="212"/>
                </a:lnTo>
                <a:lnTo>
                  <a:pt x="180" y="210"/>
                </a:lnTo>
                <a:lnTo>
                  <a:pt x="176" y="210"/>
                </a:lnTo>
                <a:lnTo>
                  <a:pt x="172" y="210"/>
                </a:lnTo>
                <a:close/>
                <a:moveTo>
                  <a:pt x="182" y="234"/>
                </a:moveTo>
                <a:lnTo>
                  <a:pt x="182" y="234"/>
                </a:lnTo>
                <a:lnTo>
                  <a:pt x="178" y="234"/>
                </a:lnTo>
                <a:lnTo>
                  <a:pt x="178" y="238"/>
                </a:lnTo>
                <a:lnTo>
                  <a:pt x="178" y="242"/>
                </a:lnTo>
                <a:lnTo>
                  <a:pt x="178" y="244"/>
                </a:lnTo>
                <a:lnTo>
                  <a:pt x="180" y="248"/>
                </a:lnTo>
                <a:lnTo>
                  <a:pt x="182" y="248"/>
                </a:lnTo>
                <a:lnTo>
                  <a:pt x="186" y="248"/>
                </a:lnTo>
                <a:lnTo>
                  <a:pt x="190" y="248"/>
                </a:lnTo>
                <a:lnTo>
                  <a:pt x="192" y="248"/>
                </a:lnTo>
                <a:lnTo>
                  <a:pt x="192" y="244"/>
                </a:lnTo>
                <a:lnTo>
                  <a:pt x="192" y="242"/>
                </a:lnTo>
                <a:lnTo>
                  <a:pt x="192" y="238"/>
                </a:lnTo>
                <a:lnTo>
                  <a:pt x="190" y="234"/>
                </a:lnTo>
                <a:lnTo>
                  <a:pt x="188" y="234"/>
                </a:lnTo>
                <a:lnTo>
                  <a:pt x="184" y="234"/>
                </a:lnTo>
                <a:lnTo>
                  <a:pt x="182" y="234"/>
                </a:lnTo>
                <a:close/>
                <a:moveTo>
                  <a:pt x="192" y="210"/>
                </a:moveTo>
                <a:lnTo>
                  <a:pt x="192" y="210"/>
                </a:lnTo>
                <a:lnTo>
                  <a:pt x="190" y="212"/>
                </a:lnTo>
                <a:lnTo>
                  <a:pt x="190" y="214"/>
                </a:lnTo>
                <a:lnTo>
                  <a:pt x="190" y="218"/>
                </a:lnTo>
                <a:lnTo>
                  <a:pt x="190" y="222"/>
                </a:lnTo>
                <a:lnTo>
                  <a:pt x="192" y="226"/>
                </a:lnTo>
                <a:lnTo>
                  <a:pt x="194" y="226"/>
                </a:lnTo>
                <a:lnTo>
                  <a:pt x="198" y="226"/>
                </a:lnTo>
                <a:lnTo>
                  <a:pt x="200" y="226"/>
                </a:lnTo>
                <a:lnTo>
                  <a:pt x="204" y="226"/>
                </a:lnTo>
                <a:lnTo>
                  <a:pt x="204" y="222"/>
                </a:lnTo>
                <a:lnTo>
                  <a:pt x="204" y="214"/>
                </a:lnTo>
                <a:lnTo>
                  <a:pt x="202" y="212"/>
                </a:lnTo>
                <a:lnTo>
                  <a:pt x="200" y="210"/>
                </a:lnTo>
                <a:lnTo>
                  <a:pt x="196" y="210"/>
                </a:lnTo>
                <a:lnTo>
                  <a:pt x="192" y="210"/>
                </a:lnTo>
                <a:close/>
                <a:moveTo>
                  <a:pt x="202" y="234"/>
                </a:moveTo>
                <a:lnTo>
                  <a:pt x="202" y="234"/>
                </a:lnTo>
                <a:lnTo>
                  <a:pt x="200" y="234"/>
                </a:lnTo>
                <a:lnTo>
                  <a:pt x="198" y="238"/>
                </a:lnTo>
                <a:lnTo>
                  <a:pt x="200" y="242"/>
                </a:lnTo>
                <a:lnTo>
                  <a:pt x="200" y="244"/>
                </a:lnTo>
                <a:lnTo>
                  <a:pt x="200" y="248"/>
                </a:lnTo>
                <a:lnTo>
                  <a:pt x="204" y="248"/>
                </a:lnTo>
                <a:lnTo>
                  <a:pt x="208" y="248"/>
                </a:lnTo>
                <a:lnTo>
                  <a:pt x="210" y="248"/>
                </a:lnTo>
                <a:lnTo>
                  <a:pt x="214" y="248"/>
                </a:lnTo>
                <a:lnTo>
                  <a:pt x="214" y="244"/>
                </a:lnTo>
                <a:lnTo>
                  <a:pt x="214" y="242"/>
                </a:lnTo>
                <a:lnTo>
                  <a:pt x="212" y="238"/>
                </a:lnTo>
                <a:lnTo>
                  <a:pt x="212" y="234"/>
                </a:lnTo>
                <a:lnTo>
                  <a:pt x="208" y="234"/>
                </a:lnTo>
                <a:lnTo>
                  <a:pt x="206" y="234"/>
                </a:lnTo>
                <a:lnTo>
                  <a:pt x="202" y="234"/>
                </a:lnTo>
                <a:close/>
                <a:moveTo>
                  <a:pt x="212" y="256"/>
                </a:moveTo>
                <a:lnTo>
                  <a:pt x="212" y="256"/>
                </a:lnTo>
                <a:lnTo>
                  <a:pt x="210" y="258"/>
                </a:lnTo>
                <a:lnTo>
                  <a:pt x="208" y="260"/>
                </a:lnTo>
                <a:lnTo>
                  <a:pt x="208" y="264"/>
                </a:lnTo>
                <a:lnTo>
                  <a:pt x="210" y="268"/>
                </a:lnTo>
                <a:lnTo>
                  <a:pt x="210" y="270"/>
                </a:lnTo>
                <a:lnTo>
                  <a:pt x="214" y="272"/>
                </a:lnTo>
                <a:lnTo>
                  <a:pt x="218" y="272"/>
                </a:lnTo>
                <a:lnTo>
                  <a:pt x="222" y="272"/>
                </a:lnTo>
                <a:lnTo>
                  <a:pt x="224" y="270"/>
                </a:lnTo>
                <a:lnTo>
                  <a:pt x="224" y="268"/>
                </a:lnTo>
                <a:lnTo>
                  <a:pt x="224" y="264"/>
                </a:lnTo>
                <a:lnTo>
                  <a:pt x="224" y="260"/>
                </a:lnTo>
                <a:lnTo>
                  <a:pt x="222" y="258"/>
                </a:lnTo>
                <a:lnTo>
                  <a:pt x="220" y="256"/>
                </a:lnTo>
                <a:lnTo>
                  <a:pt x="216" y="256"/>
                </a:lnTo>
                <a:lnTo>
                  <a:pt x="212" y="256"/>
                </a:lnTo>
                <a:close/>
                <a:moveTo>
                  <a:pt x="212" y="210"/>
                </a:moveTo>
                <a:lnTo>
                  <a:pt x="212" y="210"/>
                </a:lnTo>
                <a:lnTo>
                  <a:pt x="210" y="212"/>
                </a:lnTo>
                <a:lnTo>
                  <a:pt x="210" y="214"/>
                </a:lnTo>
                <a:lnTo>
                  <a:pt x="210" y="218"/>
                </a:lnTo>
                <a:lnTo>
                  <a:pt x="210" y="222"/>
                </a:lnTo>
                <a:lnTo>
                  <a:pt x="212" y="226"/>
                </a:lnTo>
                <a:lnTo>
                  <a:pt x="214" y="226"/>
                </a:lnTo>
                <a:lnTo>
                  <a:pt x="218" y="226"/>
                </a:lnTo>
                <a:lnTo>
                  <a:pt x="222" y="226"/>
                </a:lnTo>
                <a:lnTo>
                  <a:pt x="224" y="226"/>
                </a:lnTo>
                <a:lnTo>
                  <a:pt x="224" y="222"/>
                </a:lnTo>
                <a:lnTo>
                  <a:pt x="224" y="218"/>
                </a:lnTo>
                <a:lnTo>
                  <a:pt x="222" y="214"/>
                </a:lnTo>
                <a:lnTo>
                  <a:pt x="222" y="212"/>
                </a:lnTo>
                <a:lnTo>
                  <a:pt x="218" y="210"/>
                </a:lnTo>
                <a:lnTo>
                  <a:pt x="216" y="210"/>
                </a:lnTo>
                <a:lnTo>
                  <a:pt x="212" y="210"/>
                </a:lnTo>
                <a:close/>
                <a:moveTo>
                  <a:pt x="222" y="234"/>
                </a:moveTo>
                <a:lnTo>
                  <a:pt x="222" y="234"/>
                </a:lnTo>
                <a:lnTo>
                  <a:pt x="220" y="234"/>
                </a:lnTo>
                <a:lnTo>
                  <a:pt x="220" y="238"/>
                </a:lnTo>
                <a:lnTo>
                  <a:pt x="222" y="244"/>
                </a:lnTo>
                <a:lnTo>
                  <a:pt x="222" y="248"/>
                </a:lnTo>
                <a:lnTo>
                  <a:pt x="226" y="248"/>
                </a:lnTo>
                <a:lnTo>
                  <a:pt x="228" y="248"/>
                </a:lnTo>
                <a:lnTo>
                  <a:pt x="232" y="248"/>
                </a:lnTo>
                <a:lnTo>
                  <a:pt x="234" y="248"/>
                </a:lnTo>
                <a:lnTo>
                  <a:pt x="236" y="244"/>
                </a:lnTo>
                <a:lnTo>
                  <a:pt x="234" y="242"/>
                </a:lnTo>
                <a:lnTo>
                  <a:pt x="234" y="238"/>
                </a:lnTo>
                <a:lnTo>
                  <a:pt x="232" y="234"/>
                </a:lnTo>
                <a:lnTo>
                  <a:pt x="230" y="234"/>
                </a:lnTo>
                <a:lnTo>
                  <a:pt x="226" y="234"/>
                </a:lnTo>
                <a:lnTo>
                  <a:pt x="222" y="234"/>
                </a:lnTo>
                <a:close/>
                <a:moveTo>
                  <a:pt x="232" y="210"/>
                </a:moveTo>
                <a:lnTo>
                  <a:pt x="232" y="210"/>
                </a:lnTo>
                <a:lnTo>
                  <a:pt x="230" y="212"/>
                </a:lnTo>
                <a:lnTo>
                  <a:pt x="230" y="214"/>
                </a:lnTo>
                <a:lnTo>
                  <a:pt x="230" y="218"/>
                </a:lnTo>
                <a:lnTo>
                  <a:pt x="232" y="222"/>
                </a:lnTo>
                <a:lnTo>
                  <a:pt x="232" y="226"/>
                </a:lnTo>
                <a:lnTo>
                  <a:pt x="236" y="226"/>
                </a:lnTo>
                <a:lnTo>
                  <a:pt x="246" y="226"/>
                </a:lnTo>
                <a:lnTo>
                  <a:pt x="256" y="226"/>
                </a:lnTo>
                <a:lnTo>
                  <a:pt x="258" y="226"/>
                </a:lnTo>
                <a:lnTo>
                  <a:pt x="258" y="222"/>
                </a:lnTo>
                <a:lnTo>
                  <a:pt x="258" y="218"/>
                </a:lnTo>
                <a:lnTo>
                  <a:pt x="256" y="214"/>
                </a:lnTo>
                <a:lnTo>
                  <a:pt x="254" y="212"/>
                </a:lnTo>
                <a:lnTo>
                  <a:pt x="252" y="210"/>
                </a:lnTo>
                <a:lnTo>
                  <a:pt x="242" y="210"/>
                </a:lnTo>
                <a:lnTo>
                  <a:pt x="232" y="210"/>
                </a:lnTo>
                <a:close/>
                <a:moveTo>
                  <a:pt x="234" y="256"/>
                </a:moveTo>
                <a:lnTo>
                  <a:pt x="234" y="256"/>
                </a:lnTo>
                <a:lnTo>
                  <a:pt x="232" y="258"/>
                </a:lnTo>
                <a:lnTo>
                  <a:pt x="230" y="260"/>
                </a:lnTo>
                <a:lnTo>
                  <a:pt x="232" y="268"/>
                </a:lnTo>
                <a:lnTo>
                  <a:pt x="234" y="270"/>
                </a:lnTo>
                <a:lnTo>
                  <a:pt x="236" y="272"/>
                </a:lnTo>
                <a:lnTo>
                  <a:pt x="240" y="272"/>
                </a:lnTo>
                <a:lnTo>
                  <a:pt x="244" y="272"/>
                </a:lnTo>
                <a:lnTo>
                  <a:pt x="246" y="270"/>
                </a:lnTo>
                <a:lnTo>
                  <a:pt x="246" y="268"/>
                </a:lnTo>
                <a:lnTo>
                  <a:pt x="246" y="264"/>
                </a:lnTo>
                <a:lnTo>
                  <a:pt x="246" y="260"/>
                </a:lnTo>
                <a:lnTo>
                  <a:pt x="244" y="258"/>
                </a:lnTo>
                <a:lnTo>
                  <a:pt x="240" y="256"/>
                </a:lnTo>
                <a:lnTo>
                  <a:pt x="238" y="256"/>
                </a:lnTo>
                <a:lnTo>
                  <a:pt x="234" y="256"/>
                </a:lnTo>
                <a:close/>
                <a:moveTo>
                  <a:pt x="244" y="234"/>
                </a:moveTo>
                <a:lnTo>
                  <a:pt x="244" y="234"/>
                </a:lnTo>
                <a:lnTo>
                  <a:pt x="242" y="234"/>
                </a:lnTo>
                <a:lnTo>
                  <a:pt x="240" y="238"/>
                </a:lnTo>
                <a:lnTo>
                  <a:pt x="242" y="242"/>
                </a:lnTo>
                <a:lnTo>
                  <a:pt x="242" y="244"/>
                </a:lnTo>
                <a:lnTo>
                  <a:pt x="244" y="248"/>
                </a:lnTo>
                <a:lnTo>
                  <a:pt x="246" y="248"/>
                </a:lnTo>
                <a:lnTo>
                  <a:pt x="254" y="248"/>
                </a:lnTo>
                <a:lnTo>
                  <a:pt x="260" y="248"/>
                </a:lnTo>
                <a:lnTo>
                  <a:pt x="264" y="248"/>
                </a:lnTo>
                <a:lnTo>
                  <a:pt x="264" y="244"/>
                </a:lnTo>
                <a:lnTo>
                  <a:pt x="262" y="242"/>
                </a:lnTo>
                <a:lnTo>
                  <a:pt x="262" y="238"/>
                </a:lnTo>
                <a:lnTo>
                  <a:pt x="260" y="234"/>
                </a:lnTo>
                <a:lnTo>
                  <a:pt x="258" y="234"/>
                </a:lnTo>
                <a:lnTo>
                  <a:pt x="250" y="234"/>
                </a:lnTo>
                <a:lnTo>
                  <a:pt x="244" y="234"/>
                </a:lnTo>
                <a:close/>
                <a:moveTo>
                  <a:pt x="256" y="256"/>
                </a:moveTo>
                <a:lnTo>
                  <a:pt x="256" y="256"/>
                </a:lnTo>
                <a:lnTo>
                  <a:pt x="252" y="258"/>
                </a:lnTo>
                <a:lnTo>
                  <a:pt x="252" y="260"/>
                </a:lnTo>
                <a:lnTo>
                  <a:pt x="254" y="264"/>
                </a:lnTo>
                <a:lnTo>
                  <a:pt x="254" y="268"/>
                </a:lnTo>
                <a:lnTo>
                  <a:pt x="256" y="270"/>
                </a:lnTo>
                <a:lnTo>
                  <a:pt x="260" y="272"/>
                </a:lnTo>
                <a:lnTo>
                  <a:pt x="262" y="272"/>
                </a:lnTo>
                <a:lnTo>
                  <a:pt x="266" y="272"/>
                </a:lnTo>
                <a:lnTo>
                  <a:pt x="270" y="270"/>
                </a:lnTo>
                <a:lnTo>
                  <a:pt x="270" y="268"/>
                </a:lnTo>
                <a:lnTo>
                  <a:pt x="268" y="264"/>
                </a:lnTo>
                <a:lnTo>
                  <a:pt x="268" y="260"/>
                </a:lnTo>
                <a:lnTo>
                  <a:pt x="266" y="258"/>
                </a:lnTo>
                <a:lnTo>
                  <a:pt x="262" y="256"/>
                </a:lnTo>
                <a:lnTo>
                  <a:pt x="260" y="256"/>
                </a:lnTo>
                <a:lnTo>
                  <a:pt x="256" y="256"/>
                </a:lnTo>
                <a:close/>
              </a:path>
            </a:pathLst>
          </a:custGeom>
          <a:solidFill>
            <a:srgbClr val="00CCFF"/>
          </a:solidFill>
          <a:ln w="31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47" name="Freeform 2359"/>
          <p:cNvSpPr>
            <a:spLocks noEditPoints="1"/>
          </p:cNvSpPr>
          <p:nvPr/>
        </p:nvSpPr>
        <p:spPr bwMode="auto">
          <a:xfrm>
            <a:off x="5364163" y="1535113"/>
            <a:ext cx="360362" cy="358775"/>
          </a:xfrm>
          <a:custGeom>
            <a:avLst/>
            <a:gdLst>
              <a:gd name="T0" fmla="*/ 2147483647 w 302"/>
              <a:gd name="T1" fmla="*/ 0 h 300"/>
              <a:gd name="T2" fmla="*/ 2147483647 w 302"/>
              <a:gd name="T3" fmla="*/ 0 h 300"/>
              <a:gd name="T4" fmla="*/ 2147483647 w 302"/>
              <a:gd name="T5" fmla="*/ 2147483647 h 300"/>
              <a:gd name="T6" fmla="*/ 2147483647 w 302"/>
              <a:gd name="T7" fmla="*/ 2147483647 h 300"/>
              <a:gd name="T8" fmla="*/ 2147483647 w 302"/>
              <a:gd name="T9" fmla="*/ 2147483647 h 300"/>
              <a:gd name="T10" fmla="*/ 2147483647 w 302"/>
              <a:gd name="T11" fmla="*/ 2147483647 h 300"/>
              <a:gd name="T12" fmla="*/ 2147483647 w 302"/>
              <a:gd name="T13" fmla="*/ 2147483647 h 300"/>
              <a:gd name="T14" fmla="*/ 2147483647 w 302"/>
              <a:gd name="T15" fmla="*/ 2147483647 h 300"/>
              <a:gd name="T16" fmla="*/ 2147483647 w 302"/>
              <a:gd name="T17" fmla="*/ 2147483647 h 300"/>
              <a:gd name="T18" fmla="*/ 2147483647 w 302"/>
              <a:gd name="T19" fmla="*/ 2147483647 h 300"/>
              <a:gd name="T20" fmla="*/ 2147483647 w 302"/>
              <a:gd name="T21" fmla="*/ 2147483647 h 300"/>
              <a:gd name="T22" fmla="*/ 2147483647 w 302"/>
              <a:gd name="T23" fmla="*/ 2147483647 h 300"/>
              <a:gd name="T24" fmla="*/ 2147483647 w 302"/>
              <a:gd name="T25" fmla="*/ 2147483647 h 300"/>
              <a:gd name="T26" fmla="*/ 2147483647 w 302"/>
              <a:gd name="T27" fmla="*/ 2147483647 h 300"/>
              <a:gd name="T28" fmla="*/ 2147483647 w 302"/>
              <a:gd name="T29" fmla="*/ 2147483647 h 300"/>
              <a:gd name="T30" fmla="*/ 2147483647 w 302"/>
              <a:gd name="T31" fmla="*/ 2147483647 h 300"/>
              <a:gd name="T32" fmla="*/ 0 w 302"/>
              <a:gd name="T33" fmla="*/ 2147483647 h 300"/>
              <a:gd name="T34" fmla="*/ 0 w 302"/>
              <a:gd name="T35" fmla="*/ 2147483647 h 300"/>
              <a:gd name="T36" fmla="*/ 2147483647 w 302"/>
              <a:gd name="T37" fmla="*/ 2147483647 h 300"/>
              <a:gd name="T38" fmla="*/ 2147483647 w 302"/>
              <a:gd name="T39" fmla="*/ 2147483647 h 300"/>
              <a:gd name="T40" fmla="*/ 2147483647 w 302"/>
              <a:gd name="T41" fmla="*/ 2147483647 h 300"/>
              <a:gd name="T42" fmla="*/ 2147483647 w 302"/>
              <a:gd name="T43" fmla="*/ 2147483647 h 300"/>
              <a:gd name="T44" fmla="*/ 2147483647 w 302"/>
              <a:gd name="T45" fmla="*/ 2147483647 h 300"/>
              <a:gd name="T46" fmla="*/ 2147483647 w 302"/>
              <a:gd name="T47" fmla="*/ 2147483647 h 300"/>
              <a:gd name="T48" fmla="*/ 2147483647 w 302"/>
              <a:gd name="T49" fmla="*/ 2147483647 h 300"/>
              <a:gd name="T50" fmla="*/ 2147483647 w 302"/>
              <a:gd name="T51" fmla="*/ 0 h 300"/>
              <a:gd name="T52" fmla="*/ 2147483647 w 302"/>
              <a:gd name="T53" fmla="*/ 0 h 300"/>
              <a:gd name="T54" fmla="*/ 2147483647 w 302"/>
              <a:gd name="T55" fmla="*/ 2147483647 h 300"/>
              <a:gd name="T56" fmla="*/ 2147483647 w 302"/>
              <a:gd name="T57" fmla="*/ 2147483647 h 300"/>
              <a:gd name="T58" fmla="*/ 2147483647 w 302"/>
              <a:gd name="T59" fmla="*/ 2147483647 h 300"/>
              <a:gd name="T60" fmla="*/ 2147483647 w 302"/>
              <a:gd name="T61" fmla="*/ 2147483647 h 300"/>
              <a:gd name="T62" fmla="*/ 2147483647 w 302"/>
              <a:gd name="T63" fmla="*/ 2147483647 h 300"/>
              <a:gd name="T64" fmla="*/ 2147483647 w 302"/>
              <a:gd name="T65" fmla="*/ 2147483647 h 300"/>
              <a:gd name="T66" fmla="*/ 2147483647 w 302"/>
              <a:gd name="T67" fmla="*/ 2147483647 h 30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02"/>
              <a:gd name="T103" fmla="*/ 0 h 300"/>
              <a:gd name="T104" fmla="*/ 302 w 302"/>
              <a:gd name="T105" fmla="*/ 300 h 30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02" h="300">
                <a:moveTo>
                  <a:pt x="120" y="0"/>
                </a:moveTo>
                <a:lnTo>
                  <a:pt x="180" y="0"/>
                </a:lnTo>
                <a:lnTo>
                  <a:pt x="190" y="0"/>
                </a:lnTo>
                <a:lnTo>
                  <a:pt x="198" y="2"/>
                </a:lnTo>
                <a:lnTo>
                  <a:pt x="206" y="8"/>
                </a:lnTo>
                <a:lnTo>
                  <a:pt x="212" y="12"/>
                </a:lnTo>
                <a:lnTo>
                  <a:pt x="218" y="20"/>
                </a:lnTo>
                <a:lnTo>
                  <a:pt x="222" y="28"/>
                </a:lnTo>
                <a:lnTo>
                  <a:pt x="226" y="36"/>
                </a:lnTo>
                <a:lnTo>
                  <a:pt x="226" y="44"/>
                </a:lnTo>
                <a:lnTo>
                  <a:pt x="226" y="76"/>
                </a:lnTo>
                <a:lnTo>
                  <a:pt x="272" y="76"/>
                </a:lnTo>
                <a:lnTo>
                  <a:pt x="282" y="78"/>
                </a:lnTo>
                <a:lnTo>
                  <a:pt x="292" y="84"/>
                </a:lnTo>
                <a:lnTo>
                  <a:pt x="300" y="94"/>
                </a:lnTo>
                <a:lnTo>
                  <a:pt x="302" y="106"/>
                </a:lnTo>
                <a:lnTo>
                  <a:pt x="302" y="270"/>
                </a:lnTo>
                <a:lnTo>
                  <a:pt x="300" y="282"/>
                </a:lnTo>
                <a:lnTo>
                  <a:pt x="292" y="292"/>
                </a:lnTo>
                <a:lnTo>
                  <a:pt x="282" y="298"/>
                </a:lnTo>
                <a:lnTo>
                  <a:pt x="272" y="300"/>
                </a:lnTo>
                <a:lnTo>
                  <a:pt x="30" y="300"/>
                </a:lnTo>
                <a:lnTo>
                  <a:pt x="18" y="298"/>
                </a:lnTo>
                <a:lnTo>
                  <a:pt x="8" y="292"/>
                </a:lnTo>
                <a:lnTo>
                  <a:pt x="2" y="282"/>
                </a:lnTo>
                <a:lnTo>
                  <a:pt x="0" y="270"/>
                </a:lnTo>
                <a:lnTo>
                  <a:pt x="0" y="106"/>
                </a:lnTo>
                <a:lnTo>
                  <a:pt x="2" y="94"/>
                </a:lnTo>
                <a:lnTo>
                  <a:pt x="8" y="84"/>
                </a:lnTo>
                <a:lnTo>
                  <a:pt x="18" y="78"/>
                </a:lnTo>
                <a:lnTo>
                  <a:pt x="30" y="76"/>
                </a:lnTo>
                <a:lnTo>
                  <a:pt x="76" y="76"/>
                </a:lnTo>
                <a:lnTo>
                  <a:pt x="76" y="44"/>
                </a:lnTo>
                <a:lnTo>
                  <a:pt x="76" y="36"/>
                </a:lnTo>
                <a:lnTo>
                  <a:pt x="78" y="28"/>
                </a:lnTo>
                <a:lnTo>
                  <a:pt x="82" y="20"/>
                </a:lnTo>
                <a:lnTo>
                  <a:pt x="88" y="12"/>
                </a:lnTo>
                <a:lnTo>
                  <a:pt x="96" y="8"/>
                </a:lnTo>
                <a:lnTo>
                  <a:pt x="104" y="2"/>
                </a:lnTo>
                <a:lnTo>
                  <a:pt x="112" y="0"/>
                </a:lnTo>
                <a:lnTo>
                  <a:pt x="120" y="0"/>
                </a:lnTo>
                <a:close/>
                <a:moveTo>
                  <a:pt x="106" y="76"/>
                </a:moveTo>
                <a:lnTo>
                  <a:pt x="196" y="76"/>
                </a:lnTo>
                <a:lnTo>
                  <a:pt x="196" y="44"/>
                </a:lnTo>
                <a:lnTo>
                  <a:pt x="196" y="38"/>
                </a:lnTo>
                <a:lnTo>
                  <a:pt x="192" y="34"/>
                </a:lnTo>
                <a:lnTo>
                  <a:pt x="188" y="30"/>
                </a:lnTo>
                <a:lnTo>
                  <a:pt x="180" y="30"/>
                </a:lnTo>
                <a:lnTo>
                  <a:pt x="120" y="30"/>
                </a:lnTo>
                <a:lnTo>
                  <a:pt x="114" y="30"/>
                </a:lnTo>
                <a:lnTo>
                  <a:pt x="110" y="34"/>
                </a:lnTo>
                <a:lnTo>
                  <a:pt x="106" y="38"/>
                </a:lnTo>
                <a:lnTo>
                  <a:pt x="106" y="44"/>
                </a:lnTo>
                <a:lnTo>
                  <a:pt x="106" y="76"/>
                </a:lnTo>
                <a:close/>
              </a:path>
            </a:pathLst>
          </a:custGeom>
          <a:solidFill>
            <a:srgbClr val="FF99CC"/>
          </a:solidFill>
          <a:ln w="31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48" name="Line 2364"/>
          <p:cNvSpPr>
            <a:spLocks noChangeShapeType="1"/>
          </p:cNvSpPr>
          <p:nvPr/>
        </p:nvSpPr>
        <p:spPr bwMode="auto">
          <a:xfrm>
            <a:off x="2160588" y="1897063"/>
            <a:ext cx="6119812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 type="triangle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49" name="Line 2366"/>
          <p:cNvSpPr>
            <a:spLocks noChangeShapeType="1"/>
          </p:cNvSpPr>
          <p:nvPr/>
        </p:nvSpPr>
        <p:spPr bwMode="auto">
          <a:xfrm>
            <a:off x="2160588" y="2651125"/>
            <a:ext cx="6119812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 type="triangle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50" name="Line 2367"/>
          <p:cNvSpPr>
            <a:spLocks noChangeShapeType="1"/>
          </p:cNvSpPr>
          <p:nvPr/>
        </p:nvSpPr>
        <p:spPr bwMode="auto">
          <a:xfrm>
            <a:off x="2160588" y="3406775"/>
            <a:ext cx="6119812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 type="triangle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51" name="Line 2368"/>
          <p:cNvSpPr>
            <a:spLocks noChangeShapeType="1"/>
          </p:cNvSpPr>
          <p:nvPr/>
        </p:nvSpPr>
        <p:spPr bwMode="auto">
          <a:xfrm>
            <a:off x="2160588" y="4149725"/>
            <a:ext cx="6119812" cy="0"/>
          </a:xfrm>
          <a:prstGeom prst="line">
            <a:avLst/>
          </a:prstGeom>
          <a:noFill/>
          <a:ln w="9525" cap="rnd">
            <a:solidFill>
              <a:schemeClr val="bg2"/>
            </a:solidFill>
            <a:prstDash val="sysDot"/>
            <a:round/>
            <a:headEnd/>
            <a:tailEnd type="triangle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52" name="Text Box 2370"/>
          <p:cNvSpPr txBox="1">
            <a:spLocks noChangeArrowheads="1"/>
          </p:cNvSpPr>
          <p:nvPr/>
        </p:nvSpPr>
        <p:spPr bwMode="auto">
          <a:xfrm>
            <a:off x="4427538" y="1557338"/>
            <a:ext cx="6080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600" b="1">
                <a:solidFill>
                  <a:srgbClr val="AA007D"/>
                </a:solidFill>
                <a:latin typeface="Dotum" pitchFamily="34" charset="-127"/>
                <a:ea typeface="Dotum" pitchFamily="34" charset="-127"/>
              </a:rPr>
              <a:t>61%</a:t>
            </a:r>
          </a:p>
        </p:txBody>
      </p:sp>
      <p:sp>
        <p:nvSpPr>
          <p:cNvPr id="43053" name="Text Box 2371"/>
          <p:cNvSpPr txBox="1">
            <a:spLocks noChangeArrowheads="1"/>
          </p:cNvSpPr>
          <p:nvPr/>
        </p:nvSpPr>
        <p:spPr bwMode="auto">
          <a:xfrm>
            <a:off x="2747963" y="2300288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600" b="1">
                <a:solidFill>
                  <a:srgbClr val="052F83"/>
                </a:solidFill>
                <a:latin typeface="Dotum" pitchFamily="34" charset="-127"/>
                <a:ea typeface="Dotum" pitchFamily="34" charset="-127"/>
              </a:rPr>
              <a:t>24%</a:t>
            </a:r>
          </a:p>
        </p:txBody>
      </p:sp>
      <p:sp>
        <p:nvSpPr>
          <p:cNvPr id="43054" name="Text Box 2372"/>
          <p:cNvSpPr txBox="1">
            <a:spLocks noChangeArrowheads="1"/>
          </p:cNvSpPr>
          <p:nvPr/>
        </p:nvSpPr>
        <p:spPr bwMode="auto">
          <a:xfrm>
            <a:off x="3867150" y="3068638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600" b="1">
                <a:solidFill>
                  <a:srgbClr val="155D0F"/>
                </a:solidFill>
                <a:latin typeface="Dotum" pitchFamily="34" charset="-127"/>
                <a:ea typeface="Dotum" pitchFamily="34" charset="-127"/>
              </a:rPr>
              <a:t>48%</a:t>
            </a:r>
          </a:p>
        </p:txBody>
      </p:sp>
      <p:sp>
        <p:nvSpPr>
          <p:cNvPr id="43055" name="Text Box 2373"/>
          <p:cNvSpPr txBox="1">
            <a:spLocks noChangeArrowheads="1"/>
          </p:cNvSpPr>
          <p:nvPr/>
        </p:nvSpPr>
        <p:spPr bwMode="auto">
          <a:xfrm>
            <a:off x="5802313" y="3813175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600" b="1">
                <a:solidFill>
                  <a:srgbClr val="B7300B"/>
                </a:solidFill>
                <a:latin typeface="Dotum" pitchFamily="34" charset="-127"/>
                <a:ea typeface="Dotum" pitchFamily="34" charset="-127"/>
              </a:rPr>
              <a:t>90%</a:t>
            </a:r>
          </a:p>
        </p:txBody>
      </p:sp>
      <p:grpSp>
        <p:nvGrpSpPr>
          <p:cNvPr id="43056" name="Group 2375"/>
          <p:cNvGrpSpPr>
            <a:grpSpLocks/>
          </p:cNvGrpSpPr>
          <p:nvPr/>
        </p:nvGrpSpPr>
        <p:grpSpPr bwMode="auto">
          <a:xfrm>
            <a:off x="5668963" y="1509713"/>
            <a:ext cx="2587625" cy="439737"/>
            <a:chOff x="3571" y="951"/>
            <a:chExt cx="1630" cy="277"/>
          </a:xfrm>
        </p:grpSpPr>
        <p:sp>
          <p:nvSpPr>
            <p:cNvPr id="43067" name="Rectangle 2369"/>
            <p:cNvSpPr>
              <a:spLocks noChangeArrowheads="1"/>
            </p:cNvSpPr>
            <p:nvPr/>
          </p:nvSpPr>
          <p:spPr bwMode="auto">
            <a:xfrm>
              <a:off x="3576" y="1016"/>
              <a:ext cx="162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I invite you to take your time exploring the images </a:t>
              </a:r>
            </a:p>
            <a:p>
              <a:pPr algn="r" latinLnBrk="1"/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on these pages and perhaps you'll find one.</a:t>
              </a:r>
            </a:p>
          </p:txBody>
        </p:sp>
        <p:sp>
          <p:nvSpPr>
            <p:cNvPr id="43068" name="Text Box 2374"/>
            <p:cNvSpPr txBox="1">
              <a:spLocks noChangeArrowheads="1"/>
            </p:cNvSpPr>
            <p:nvPr/>
          </p:nvSpPr>
          <p:spPr bwMode="auto">
            <a:xfrm>
              <a:off x="3571" y="951"/>
              <a:ext cx="43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800" b="1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BUSINESS</a:t>
              </a:r>
            </a:p>
          </p:txBody>
        </p:sp>
      </p:grpSp>
      <p:grpSp>
        <p:nvGrpSpPr>
          <p:cNvPr id="43057" name="Group 2376"/>
          <p:cNvGrpSpPr>
            <a:grpSpLocks/>
          </p:cNvGrpSpPr>
          <p:nvPr/>
        </p:nvGrpSpPr>
        <p:grpSpPr bwMode="auto">
          <a:xfrm>
            <a:off x="3948113" y="2276475"/>
            <a:ext cx="3681412" cy="439738"/>
            <a:chOff x="3571" y="951"/>
            <a:chExt cx="2319" cy="277"/>
          </a:xfrm>
        </p:grpSpPr>
        <p:sp>
          <p:nvSpPr>
            <p:cNvPr id="43065" name="Rectangle 2377"/>
            <p:cNvSpPr>
              <a:spLocks noChangeArrowheads="1"/>
            </p:cNvSpPr>
            <p:nvPr/>
          </p:nvSpPr>
          <p:spPr bwMode="auto">
            <a:xfrm>
              <a:off x="3576" y="1016"/>
              <a:ext cx="231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 latinLnBrk="1">
                <a:buFont typeface="Batang" pitchFamily="18" charset="-127"/>
                <a:buNone/>
              </a:pPr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An ad-industry veteran and entrepreneur shares his insights </a:t>
              </a:r>
            </a:p>
            <a:p>
              <a:pPr algn="r" latinLnBrk="1">
                <a:buFont typeface="Batang" pitchFamily="18" charset="-127"/>
                <a:buNone/>
              </a:pPr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about the best ways for small outfits to get and leverage media attention </a:t>
              </a:r>
            </a:p>
          </p:txBody>
        </p:sp>
        <p:sp>
          <p:nvSpPr>
            <p:cNvPr id="43066" name="Text Box 2378"/>
            <p:cNvSpPr txBox="1">
              <a:spLocks noChangeArrowheads="1"/>
            </p:cNvSpPr>
            <p:nvPr/>
          </p:nvSpPr>
          <p:spPr bwMode="auto">
            <a:xfrm>
              <a:off x="3571" y="951"/>
              <a:ext cx="42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800" b="1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INTERNET</a:t>
              </a:r>
            </a:p>
          </p:txBody>
        </p:sp>
      </p:grpSp>
      <p:grpSp>
        <p:nvGrpSpPr>
          <p:cNvPr id="43058" name="Group 2379"/>
          <p:cNvGrpSpPr>
            <a:grpSpLocks/>
          </p:cNvGrpSpPr>
          <p:nvPr/>
        </p:nvGrpSpPr>
        <p:grpSpPr bwMode="auto">
          <a:xfrm>
            <a:off x="5084763" y="3028950"/>
            <a:ext cx="3203575" cy="439738"/>
            <a:chOff x="3571" y="951"/>
            <a:chExt cx="2018" cy="277"/>
          </a:xfrm>
        </p:grpSpPr>
        <p:sp>
          <p:nvSpPr>
            <p:cNvPr id="43063" name="Rectangle 2380"/>
            <p:cNvSpPr>
              <a:spLocks noChangeArrowheads="1"/>
            </p:cNvSpPr>
            <p:nvPr/>
          </p:nvSpPr>
          <p:spPr bwMode="auto">
            <a:xfrm>
              <a:off x="3576" y="1016"/>
              <a:ext cx="201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 latinLnBrk="1">
                <a:buFont typeface="Batang" pitchFamily="18" charset="-127"/>
                <a:buNone/>
              </a:pPr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we will be adding new sections dealing with food, wine, dining </a:t>
              </a:r>
            </a:p>
            <a:p>
              <a:pPr algn="r" latinLnBrk="1">
                <a:buFont typeface="Batang" pitchFamily="18" charset="-127"/>
                <a:buNone/>
              </a:pPr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out and a myriad of topics </a:t>
              </a:r>
            </a:p>
          </p:txBody>
        </p:sp>
        <p:sp>
          <p:nvSpPr>
            <p:cNvPr id="43064" name="Text Box 2381"/>
            <p:cNvSpPr txBox="1">
              <a:spLocks noChangeArrowheads="1"/>
            </p:cNvSpPr>
            <p:nvPr/>
          </p:nvSpPr>
          <p:spPr bwMode="auto">
            <a:xfrm>
              <a:off x="3571" y="951"/>
              <a:ext cx="31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800" b="1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MEDIA</a:t>
              </a:r>
            </a:p>
          </p:txBody>
        </p:sp>
      </p:grpSp>
      <p:grpSp>
        <p:nvGrpSpPr>
          <p:cNvPr id="43059" name="Group 2382"/>
          <p:cNvGrpSpPr>
            <a:grpSpLocks/>
          </p:cNvGrpSpPr>
          <p:nvPr/>
        </p:nvGrpSpPr>
        <p:grpSpPr bwMode="auto">
          <a:xfrm>
            <a:off x="6980238" y="3757613"/>
            <a:ext cx="1293812" cy="439737"/>
            <a:chOff x="3571" y="951"/>
            <a:chExt cx="815" cy="277"/>
          </a:xfrm>
        </p:grpSpPr>
        <p:sp>
          <p:nvSpPr>
            <p:cNvPr id="43061" name="Rectangle 2383"/>
            <p:cNvSpPr>
              <a:spLocks noChangeArrowheads="1"/>
            </p:cNvSpPr>
            <p:nvPr/>
          </p:nvSpPr>
          <p:spPr bwMode="auto">
            <a:xfrm>
              <a:off x="3576" y="1016"/>
              <a:ext cx="81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 latinLnBrk="1">
                <a:buFont typeface="Batang" pitchFamily="18" charset="-127"/>
                <a:buNone/>
              </a:pPr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Paige Speaks at NCLB </a:t>
              </a:r>
            </a:p>
            <a:p>
              <a:pPr algn="r" latinLnBrk="1">
                <a:buFont typeface="Batang" pitchFamily="18" charset="-127"/>
                <a:buNone/>
              </a:pPr>
              <a:r>
                <a:rPr kumimoji="1" lang="en-US" altLang="ko-KR" sz="800">
                  <a:solidFill>
                    <a:srgbClr val="000000"/>
                  </a:solidFill>
                  <a:latin typeface="굴림" pitchFamily="34" charset="-127"/>
                  <a:ea typeface="굴림" pitchFamily="34" charset="-127"/>
                </a:rPr>
                <a:t>COMPANY</a:t>
              </a:r>
            </a:p>
          </p:txBody>
        </p:sp>
        <p:sp>
          <p:nvSpPr>
            <p:cNvPr id="43062" name="Text Box 2384"/>
            <p:cNvSpPr txBox="1">
              <a:spLocks noChangeArrowheads="1"/>
            </p:cNvSpPr>
            <p:nvPr/>
          </p:nvSpPr>
          <p:spPr bwMode="auto">
            <a:xfrm>
              <a:off x="3571" y="951"/>
              <a:ext cx="56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 latinLnBrk="1"/>
              <a:r>
                <a:rPr kumimoji="1" lang="en-US" altLang="ko-KR" sz="800" b="1">
                  <a:solidFill>
                    <a:srgbClr val="000000"/>
                  </a:solidFill>
                  <a:latin typeface="Dotum" pitchFamily="34" charset="-127"/>
                  <a:ea typeface="Dotum" pitchFamily="34" charset="-127"/>
                </a:rPr>
                <a:t>HOME_WORKS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AutoShape 2204"/>
          <p:cNvSpPr>
            <a:spLocks noChangeArrowheads="1"/>
          </p:cNvSpPr>
          <p:nvPr/>
        </p:nvSpPr>
        <p:spPr bwMode="auto">
          <a:xfrm>
            <a:off x="5268913" y="2133600"/>
            <a:ext cx="1438275" cy="3743325"/>
          </a:xfrm>
          <a:prstGeom prst="roundRect">
            <a:avLst>
              <a:gd name="adj" fmla="val 9051"/>
            </a:avLst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4034" name="AutoShape 2203"/>
          <p:cNvSpPr>
            <a:spLocks noChangeArrowheads="1"/>
          </p:cNvSpPr>
          <p:nvPr/>
        </p:nvSpPr>
        <p:spPr bwMode="auto">
          <a:xfrm>
            <a:off x="4572000" y="1557338"/>
            <a:ext cx="1079500" cy="4319587"/>
          </a:xfrm>
          <a:prstGeom prst="roundRect">
            <a:avLst>
              <a:gd name="adj" fmla="val 9051"/>
            </a:avLst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grpSp>
        <p:nvGrpSpPr>
          <p:cNvPr id="44035" name="Group 2202"/>
          <p:cNvGrpSpPr>
            <a:grpSpLocks/>
          </p:cNvGrpSpPr>
          <p:nvPr/>
        </p:nvGrpSpPr>
        <p:grpSpPr bwMode="auto">
          <a:xfrm>
            <a:off x="3492500" y="1317625"/>
            <a:ext cx="1079500" cy="4559300"/>
            <a:chOff x="2200" y="830"/>
            <a:chExt cx="726" cy="2872"/>
          </a:xfrm>
        </p:grpSpPr>
        <p:sp>
          <p:nvSpPr>
            <p:cNvPr id="44097" name="AutoShape 2200"/>
            <p:cNvSpPr>
              <a:spLocks noChangeArrowheads="1"/>
            </p:cNvSpPr>
            <p:nvPr/>
          </p:nvSpPr>
          <p:spPr bwMode="auto">
            <a:xfrm>
              <a:off x="2200" y="2205"/>
              <a:ext cx="726" cy="1497"/>
            </a:xfrm>
            <a:prstGeom prst="roundRect">
              <a:avLst>
                <a:gd name="adj" fmla="val 0"/>
              </a:avLst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  <p:sp>
          <p:nvSpPr>
            <p:cNvPr id="44098" name="AutoShape 2201"/>
            <p:cNvSpPr>
              <a:spLocks noChangeArrowheads="1"/>
            </p:cNvSpPr>
            <p:nvPr/>
          </p:nvSpPr>
          <p:spPr bwMode="auto">
            <a:xfrm>
              <a:off x="2225" y="830"/>
              <a:ext cx="700" cy="1497"/>
            </a:xfrm>
            <a:prstGeom prst="roundRect">
              <a:avLst>
                <a:gd name="adj" fmla="val 1487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r" latinLnBrk="1"/>
              <a:endParaRPr kumimoji="1" lang="zh-CN" altLang="en-US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endParaRPr>
            </a:p>
          </p:txBody>
        </p:sp>
      </p:grpSp>
      <p:sp>
        <p:nvSpPr>
          <p:cNvPr id="44036" name="AutoShape 2199"/>
          <p:cNvSpPr>
            <a:spLocks noChangeArrowheads="1"/>
          </p:cNvSpPr>
          <p:nvPr/>
        </p:nvSpPr>
        <p:spPr bwMode="auto">
          <a:xfrm>
            <a:off x="2373313" y="765175"/>
            <a:ext cx="1152525" cy="5111750"/>
          </a:xfrm>
          <a:prstGeom prst="roundRect">
            <a:avLst>
              <a:gd name="adj" fmla="val 9051"/>
            </a:avLst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r" latinLnBrk="1"/>
            <a:endParaRPr kumimoji="1" lang="zh-CN" altLang="en-US" sz="800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4037" name="Line 1557"/>
          <p:cNvSpPr>
            <a:spLocks noChangeShapeType="1"/>
          </p:cNvSpPr>
          <p:nvPr/>
        </p:nvSpPr>
        <p:spPr bwMode="auto">
          <a:xfrm>
            <a:off x="1943100" y="589915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38" name="Line 1558"/>
          <p:cNvSpPr>
            <a:spLocks noChangeShapeType="1"/>
          </p:cNvSpPr>
          <p:nvPr/>
        </p:nvSpPr>
        <p:spPr bwMode="auto">
          <a:xfrm>
            <a:off x="1943100" y="589915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39" name="Line 1561"/>
          <p:cNvSpPr>
            <a:spLocks noChangeShapeType="1"/>
          </p:cNvSpPr>
          <p:nvPr/>
        </p:nvSpPr>
        <p:spPr bwMode="auto">
          <a:xfrm>
            <a:off x="1730375" y="606107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0" name="Line 1562"/>
          <p:cNvSpPr>
            <a:spLocks noChangeShapeType="1"/>
          </p:cNvSpPr>
          <p:nvPr/>
        </p:nvSpPr>
        <p:spPr bwMode="auto">
          <a:xfrm>
            <a:off x="1730375" y="606107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1" name="Line 1574"/>
          <p:cNvSpPr>
            <a:spLocks noChangeShapeType="1"/>
          </p:cNvSpPr>
          <p:nvPr/>
        </p:nvSpPr>
        <p:spPr bwMode="auto">
          <a:xfrm>
            <a:off x="1717675" y="591502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2" name="Line 1575"/>
          <p:cNvSpPr>
            <a:spLocks noChangeShapeType="1"/>
          </p:cNvSpPr>
          <p:nvPr/>
        </p:nvSpPr>
        <p:spPr bwMode="auto">
          <a:xfrm>
            <a:off x="1717675" y="591502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3" name="Line 1598"/>
          <p:cNvSpPr>
            <a:spLocks noChangeShapeType="1"/>
          </p:cNvSpPr>
          <p:nvPr/>
        </p:nvSpPr>
        <p:spPr bwMode="auto">
          <a:xfrm>
            <a:off x="4899025" y="61341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4" name="Line 1599"/>
          <p:cNvSpPr>
            <a:spLocks noChangeShapeType="1"/>
          </p:cNvSpPr>
          <p:nvPr/>
        </p:nvSpPr>
        <p:spPr bwMode="auto">
          <a:xfrm>
            <a:off x="4899025" y="61341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5" name="Line 1600"/>
          <p:cNvSpPr>
            <a:spLocks noChangeShapeType="1"/>
          </p:cNvSpPr>
          <p:nvPr/>
        </p:nvSpPr>
        <p:spPr bwMode="auto">
          <a:xfrm>
            <a:off x="4886325" y="604837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6" name="Line 1601"/>
          <p:cNvSpPr>
            <a:spLocks noChangeShapeType="1"/>
          </p:cNvSpPr>
          <p:nvPr/>
        </p:nvSpPr>
        <p:spPr bwMode="auto">
          <a:xfrm>
            <a:off x="4886325" y="6048375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7" name="Line 1602"/>
          <p:cNvSpPr>
            <a:spLocks noChangeShapeType="1"/>
          </p:cNvSpPr>
          <p:nvPr/>
        </p:nvSpPr>
        <p:spPr bwMode="auto">
          <a:xfrm>
            <a:off x="4873625" y="59817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48" name="Line 1603"/>
          <p:cNvSpPr>
            <a:spLocks noChangeShapeType="1"/>
          </p:cNvSpPr>
          <p:nvPr/>
        </p:nvSpPr>
        <p:spPr bwMode="auto">
          <a:xfrm>
            <a:off x="4873625" y="59817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4049" name="Group 2116"/>
          <p:cNvGrpSpPr>
            <a:grpSpLocks/>
          </p:cNvGrpSpPr>
          <p:nvPr/>
        </p:nvGrpSpPr>
        <p:grpSpPr bwMode="auto">
          <a:xfrm>
            <a:off x="3508375" y="6043613"/>
            <a:ext cx="236538" cy="163512"/>
            <a:chOff x="2210" y="3807"/>
            <a:chExt cx="149" cy="103"/>
          </a:xfrm>
        </p:grpSpPr>
        <p:sp>
          <p:nvSpPr>
            <p:cNvPr id="44085" name="Line 1612"/>
            <p:cNvSpPr>
              <a:spLocks noChangeShapeType="1"/>
            </p:cNvSpPr>
            <p:nvPr/>
          </p:nvSpPr>
          <p:spPr bwMode="auto">
            <a:xfrm>
              <a:off x="2358" y="3807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6" name="Line 1613"/>
            <p:cNvSpPr>
              <a:spLocks noChangeShapeType="1"/>
            </p:cNvSpPr>
            <p:nvPr/>
          </p:nvSpPr>
          <p:spPr bwMode="auto">
            <a:xfrm>
              <a:off x="2358" y="3807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7" name="Line 1616"/>
            <p:cNvSpPr>
              <a:spLocks noChangeShapeType="1"/>
            </p:cNvSpPr>
            <p:nvPr/>
          </p:nvSpPr>
          <p:spPr bwMode="auto">
            <a:xfrm>
              <a:off x="2224" y="3909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8" name="Line 1617"/>
            <p:cNvSpPr>
              <a:spLocks noChangeShapeType="1"/>
            </p:cNvSpPr>
            <p:nvPr/>
          </p:nvSpPr>
          <p:spPr bwMode="auto">
            <a:xfrm>
              <a:off x="2224" y="3909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89" name="Line 1620"/>
            <p:cNvSpPr>
              <a:spLocks noChangeShapeType="1"/>
            </p:cNvSpPr>
            <p:nvPr/>
          </p:nvSpPr>
          <p:spPr bwMode="auto">
            <a:xfrm>
              <a:off x="2216" y="3855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90" name="Line 1621"/>
            <p:cNvSpPr>
              <a:spLocks noChangeShapeType="1"/>
            </p:cNvSpPr>
            <p:nvPr/>
          </p:nvSpPr>
          <p:spPr bwMode="auto">
            <a:xfrm>
              <a:off x="2216" y="3855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91" name="Line 1623"/>
            <p:cNvSpPr>
              <a:spLocks noChangeShapeType="1"/>
            </p:cNvSpPr>
            <p:nvPr/>
          </p:nvSpPr>
          <p:spPr bwMode="auto">
            <a:xfrm>
              <a:off x="2210" y="3813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92" name="Line 1624"/>
            <p:cNvSpPr>
              <a:spLocks noChangeShapeType="1"/>
            </p:cNvSpPr>
            <p:nvPr/>
          </p:nvSpPr>
          <p:spPr bwMode="auto">
            <a:xfrm>
              <a:off x="2210" y="3813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93" name="Line 1626"/>
            <p:cNvSpPr>
              <a:spLocks noChangeShapeType="1"/>
            </p:cNvSpPr>
            <p:nvPr/>
          </p:nvSpPr>
          <p:spPr bwMode="auto">
            <a:xfrm>
              <a:off x="2222" y="3813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94" name="Line 1627"/>
            <p:cNvSpPr>
              <a:spLocks noChangeShapeType="1"/>
            </p:cNvSpPr>
            <p:nvPr/>
          </p:nvSpPr>
          <p:spPr bwMode="auto">
            <a:xfrm>
              <a:off x="2222" y="3813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95" name="Line 1629"/>
            <p:cNvSpPr>
              <a:spLocks noChangeShapeType="1"/>
            </p:cNvSpPr>
            <p:nvPr/>
          </p:nvSpPr>
          <p:spPr bwMode="auto">
            <a:xfrm>
              <a:off x="2216" y="3817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96" name="Line 1630"/>
            <p:cNvSpPr>
              <a:spLocks noChangeShapeType="1"/>
            </p:cNvSpPr>
            <p:nvPr/>
          </p:nvSpPr>
          <p:spPr bwMode="auto">
            <a:xfrm>
              <a:off x="2216" y="3817"/>
              <a:ext cx="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050" name="Line 2076"/>
          <p:cNvSpPr>
            <a:spLocks noChangeShapeType="1"/>
          </p:cNvSpPr>
          <p:nvPr/>
        </p:nvSpPr>
        <p:spPr bwMode="auto">
          <a:xfrm>
            <a:off x="179388" y="4149725"/>
            <a:ext cx="1944687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51" name="AutoShape 2159"/>
          <p:cNvSpPr>
            <a:spLocks noChangeArrowheads="1"/>
          </p:cNvSpPr>
          <p:nvPr/>
        </p:nvSpPr>
        <p:spPr bwMode="auto">
          <a:xfrm flipV="1">
            <a:off x="1700213" y="5553075"/>
            <a:ext cx="5680075" cy="5016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091 w 21600"/>
              <a:gd name="T13" fmla="*/ 3091 h 21600"/>
              <a:gd name="T14" fmla="*/ 18509 w 21600"/>
              <a:gd name="T15" fmla="*/ 185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582" y="21600"/>
                </a:lnTo>
                <a:lnTo>
                  <a:pt x="19018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9525">
            <a:round/>
            <a:headEnd/>
            <a:tailEnd/>
          </a:ln>
          <a:scene3d>
            <a:camera prst="legacyObliqueBottom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CCFF"/>
            </a:extrusionClr>
          </a:sp3d>
        </p:spPr>
        <p:txBody>
          <a:bodyPr rot="10800000" wrap="none" anchor="ctr">
            <a:flatTx/>
          </a:bodyPr>
          <a:lstStyle/>
          <a:p>
            <a:endParaRPr lang="zh-CN" altLang="en-US"/>
          </a:p>
        </p:txBody>
      </p:sp>
      <p:grpSp>
        <p:nvGrpSpPr>
          <p:cNvPr id="44052" name="Group 2166"/>
          <p:cNvGrpSpPr>
            <a:grpSpLocks/>
          </p:cNvGrpSpPr>
          <p:nvPr/>
        </p:nvGrpSpPr>
        <p:grpSpPr bwMode="auto">
          <a:xfrm>
            <a:off x="2387600" y="2133600"/>
            <a:ext cx="4305300" cy="3733800"/>
            <a:chOff x="1475" y="1480"/>
            <a:chExt cx="2712" cy="2352"/>
          </a:xfrm>
        </p:grpSpPr>
        <p:grpSp>
          <p:nvGrpSpPr>
            <p:cNvPr id="44079" name="Group 2165"/>
            <p:cNvGrpSpPr>
              <a:grpSpLocks/>
            </p:cNvGrpSpPr>
            <p:nvPr/>
          </p:nvGrpSpPr>
          <p:grpSpPr bwMode="auto">
            <a:xfrm>
              <a:off x="1475" y="1480"/>
              <a:ext cx="491" cy="2352"/>
              <a:chOff x="1475" y="1480"/>
              <a:chExt cx="491" cy="2352"/>
            </a:xfrm>
          </p:grpSpPr>
          <p:sp>
            <p:nvSpPr>
              <p:cNvPr id="44083" name="AutoShape 2160"/>
              <p:cNvSpPr>
                <a:spLocks noChangeArrowheads="1"/>
              </p:cNvSpPr>
              <p:nvPr/>
            </p:nvSpPr>
            <p:spPr bwMode="auto">
              <a:xfrm>
                <a:off x="1475" y="1480"/>
                <a:ext cx="491" cy="2351"/>
              </a:xfrm>
              <a:prstGeom prst="upArrow">
                <a:avLst>
                  <a:gd name="adj1" fmla="val 68750"/>
                  <a:gd name="adj2" fmla="val 136796"/>
                </a:avLst>
              </a:prstGeom>
              <a:solidFill>
                <a:srgbClr val="FFFF00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163500" prstMaterial="legacyMatte">
                <a:bevelT w="13500" h="13500" prst="angle"/>
                <a:bevelB w="13500" h="13500" prst="angle"/>
                <a:extrusionClr>
                  <a:srgbClr val="FFFF00"/>
                </a:extrusionClr>
              </a:sp3d>
            </p:spPr>
            <p:txBody>
              <a:bodyPr wrap="none" lIns="0" tIns="82800" rIns="0" anchor="ctr">
                <a:flatTx/>
              </a:bodyPr>
              <a:lstStyle/>
              <a:p>
                <a:pPr algn="ctr" eaLnBrk="0" hangingPunct="0"/>
                <a:endParaRPr lang="zh-CN" altLang="zh-CN" sz="1000" b="1">
                  <a:solidFill>
                    <a:srgbClr val="000000"/>
                  </a:solidFill>
                  <a:latin typeface="휴먼새내기체"/>
                  <a:ea typeface="휴먼새내기체"/>
                  <a:cs typeface="휴먼새내기체"/>
                </a:endParaRPr>
              </a:p>
            </p:txBody>
          </p:sp>
          <p:sp>
            <p:nvSpPr>
              <p:cNvPr id="44084" name="Freeform 2161"/>
              <p:cNvSpPr>
                <a:spLocks noEditPoints="1"/>
              </p:cNvSpPr>
              <p:nvPr/>
            </p:nvSpPr>
            <p:spPr bwMode="auto">
              <a:xfrm>
                <a:off x="1579" y="3545"/>
                <a:ext cx="289" cy="287"/>
              </a:xfrm>
              <a:custGeom>
                <a:avLst/>
                <a:gdLst>
                  <a:gd name="T0" fmla="*/ 2 w 530"/>
                  <a:gd name="T1" fmla="*/ 8 h 526"/>
                  <a:gd name="T2" fmla="*/ 1 w 530"/>
                  <a:gd name="T3" fmla="*/ 8 h 526"/>
                  <a:gd name="T4" fmla="*/ 1 w 530"/>
                  <a:gd name="T5" fmla="*/ 7 h 526"/>
                  <a:gd name="T6" fmla="*/ 1 w 530"/>
                  <a:gd name="T7" fmla="*/ 4 h 526"/>
                  <a:gd name="T8" fmla="*/ 1 w 530"/>
                  <a:gd name="T9" fmla="*/ 4 h 526"/>
                  <a:gd name="T10" fmla="*/ 1 w 530"/>
                  <a:gd name="T11" fmla="*/ 4 h 526"/>
                  <a:gd name="T12" fmla="*/ 0 w 530"/>
                  <a:gd name="T13" fmla="*/ 4 h 526"/>
                  <a:gd name="T14" fmla="*/ 1 w 530"/>
                  <a:gd name="T15" fmla="*/ 4 h 526"/>
                  <a:gd name="T16" fmla="*/ 4 w 530"/>
                  <a:gd name="T17" fmla="*/ 1 h 526"/>
                  <a:gd name="T18" fmla="*/ 4 w 530"/>
                  <a:gd name="T19" fmla="*/ 0 h 526"/>
                  <a:gd name="T20" fmla="*/ 4 w 530"/>
                  <a:gd name="T21" fmla="*/ 0 h 526"/>
                  <a:gd name="T22" fmla="*/ 4 w 530"/>
                  <a:gd name="T23" fmla="*/ 1 h 526"/>
                  <a:gd name="T24" fmla="*/ 5 w 530"/>
                  <a:gd name="T25" fmla="*/ 1 h 526"/>
                  <a:gd name="T26" fmla="*/ 5 w 530"/>
                  <a:gd name="T27" fmla="*/ 1 h 526"/>
                  <a:gd name="T28" fmla="*/ 5 w 530"/>
                  <a:gd name="T29" fmla="*/ 1 h 526"/>
                  <a:gd name="T30" fmla="*/ 6 w 530"/>
                  <a:gd name="T31" fmla="*/ 1 h 526"/>
                  <a:gd name="T32" fmla="*/ 6 w 530"/>
                  <a:gd name="T33" fmla="*/ 1 h 526"/>
                  <a:gd name="T34" fmla="*/ 7 w 530"/>
                  <a:gd name="T35" fmla="*/ 1 h 526"/>
                  <a:gd name="T36" fmla="*/ 7 w 530"/>
                  <a:gd name="T37" fmla="*/ 2 h 526"/>
                  <a:gd name="T38" fmla="*/ 8 w 530"/>
                  <a:gd name="T39" fmla="*/ 4 h 526"/>
                  <a:gd name="T40" fmla="*/ 8 w 530"/>
                  <a:gd name="T41" fmla="*/ 4 h 526"/>
                  <a:gd name="T42" fmla="*/ 8 w 530"/>
                  <a:gd name="T43" fmla="*/ 4 h 526"/>
                  <a:gd name="T44" fmla="*/ 8 w 530"/>
                  <a:gd name="T45" fmla="*/ 4 h 526"/>
                  <a:gd name="T46" fmla="*/ 7 w 530"/>
                  <a:gd name="T47" fmla="*/ 4 h 526"/>
                  <a:gd name="T48" fmla="*/ 7 w 530"/>
                  <a:gd name="T49" fmla="*/ 7 h 526"/>
                  <a:gd name="T50" fmla="*/ 7 w 530"/>
                  <a:gd name="T51" fmla="*/ 8 h 526"/>
                  <a:gd name="T52" fmla="*/ 7 w 530"/>
                  <a:gd name="T53" fmla="*/ 8 h 526"/>
                  <a:gd name="T54" fmla="*/ 6 w 530"/>
                  <a:gd name="T55" fmla="*/ 8 h 526"/>
                  <a:gd name="T56" fmla="*/ 4 w 530"/>
                  <a:gd name="T57" fmla="*/ 8 h 526"/>
                  <a:gd name="T58" fmla="*/ 2 w 530"/>
                  <a:gd name="T59" fmla="*/ 8 h 526"/>
                  <a:gd name="T60" fmla="*/ 3 w 530"/>
                  <a:gd name="T61" fmla="*/ 4 h 526"/>
                  <a:gd name="T62" fmla="*/ 3 w 530"/>
                  <a:gd name="T63" fmla="*/ 4 h 526"/>
                  <a:gd name="T64" fmla="*/ 3 w 530"/>
                  <a:gd name="T65" fmla="*/ 5 h 526"/>
                  <a:gd name="T66" fmla="*/ 3 w 530"/>
                  <a:gd name="T67" fmla="*/ 7 h 526"/>
                  <a:gd name="T68" fmla="*/ 5 w 530"/>
                  <a:gd name="T69" fmla="*/ 7 h 526"/>
                  <a:gd name="T70" fmla="*/ 6 w 530"/>
                  <a:gd name="T71" fmla="*/ 7 h 526"/>
                  <a:gd name="T72" fmla="*/ 6 w 530"/>
                  <a:gd name="T73" fmla="*/ 7 h 526"/>
                  <a:gd name="T74" fmla="*/ 6 w 530"/>
                  <a:gd name="T75" fmla="*/ 4 h 526"/>
                  <a:gd name="T76" fmla="*/ 6 w 530"/>
                  <a:gd name="T77" fmla="*/ 4 h 526"/>
                  <a:gd name="T78" fmla="*/ 5 w 530"/>
                  <a:gd name="T79" fmla="*/ 4 h 526"/>
                  <a:gd name="T80" fmla="*/ 2 w 530"/>
                  <a:gd name="T81" fmla="*/ 4 h 526"/>
                  <a:gd name="T82" fmla="*/ 2 w 530"/>
                  <a:gd name="T83" fmla="*/ 4 h 526"/>
                  <a:gd name="T84" fmla="*/ 2 w 530"/>
                  <a:gd name="T85" fmla="*/ 4 h 526"/>
                  <a:gd name="T86" fmla="*/ 2 w 530"/>
                  <a:gd name="T87" fmla="*/ 7 h 526"/>
                  <a:gd name="T88" fmla="*/ 2 w 530"/>
                  <a:gd name="T89" fmla="*/ 7 h 526"/>
                  <a:gd name="T90" fmla="*/ 2 w 530"/>
                  <a:gd name="T91" fmla="*/ 7 h 526"/>
                  <a:gd name="T92" fmla="*/ 2 w 530"/>
                  <a:gd name="T93" fmla="*/ 5 h 526"/>
                  <a:gd name="T94" fmla="*/ 2 w 530"/>
                  <a:gd name="T95" fmla="*/ 5 h 526"/>
                  <a:gd name="T96" fmla="*/ 2 w 530"/>
                  <a:gd name="T97" fmla="*/ 4 h 526"/>
                  <a:gd name="T98" fmla="*/ 3 w 530"/>
                  <a:gd name="T99" fmla="*/ 4 h 526"/>
                  <a:gd name="T100" fmla="*/ 5 w 530"/>
                  <a:gd name="T101" fmla="*/ 4 h 526"/>
                  <a:gd name="T102" fmla="*/ 5 w 530"/>
                  <a:gd name="T103" fmla="*/ 4 h 526"/>
                  <a:gd name="T104" fmla="*/ 5 w 530"/>
                  <a:gd name="T105" fmla="*/ 5 h 526"/>
                  <a:gd name="T106" fmla="*/ 5 w 530"/>
                  <a:gd name="T107" fmla="*/ 5 h 526"/>
                  <a:gd name="T108" fmla="*/ 5 w 530"/>
                  <a:gd name="T109" fmla="*/ 5 h 526"/>
                  <a:gd name="T110" fmla="*/ 5 w 530"/>
                  <a:gd name="T111" fmla="*/ 5 h 526"/>
                  <a:gd name="T112" fmla="*/ 4 w 530"/>
                  <a:gd name="T113" fmla="*/ 5 h 526"/>
                  <a:gd name="T114" fmla="*/ 4 w 530"/>
                  <a:gd name="T115" fmla="*/ 5 h 526"/>
                  <a:gd name="T116" fmla="*/ 4 w 530"/>
                  <a:gd name="T117" fmla="*/ 5 h 526"/>
                  <a:gd name="T118" fmla="*/ 4 w 530"/>
                  <a:gd name="T119" fmla="*/ 5 h 526"/>
                  <a:gd name="T120" fmla="*/ 4 w 530"/>
                  <a:gd name="T121" fmla="*/ 5 h 526"/>
                  <a:gd name="T122" fmla="*/ 4 w 530"/>
                  <a:gd name="T123" fmla="*/ 4 h 526"/>
                  <a:gd name="T124" fmla="*/ 4 w 530"/>
                  <a:gd name="T125" fmla="*/ 4 h 52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530"/>
                  <a:gd name="T190" fmla="*/ 0 h 526"/>
                  <a:gd name="T191" fmla="*/ 530 w 530"/>
                  <a:gd name="T192" fmla="*/ 526 h 52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530" h="526">
                    <a:moveTo>
                      <a:pt x="105" y="526"/>
                    </a:moveTo>
                    <a:lnTo>
                      <a:pt x="105" y="526"/>
                    </a:lnTo>
                    <a:lnTo>
                      <a:pt x="88" y="522"/>
                    </a:lnTo>
                    <a:lnTo>
                      <a:pt x="70" y="512"/>
                    </a:lnTo>
                    <a:lnTo>
                      <a:pt x="56" y="494"/>
                    </a:lnTo>
                    <a:lnTo>
                      <a:pt x="53" y="473"/>
                    </a:lnTo>
                    <a:lnTo>
                      <a:pt x="53" y="291"/>
                    </a:lnTo>
                    <a:lnTo>
                      <a:pt x="28" y="291"/>
                    </a:lnTo>
                    <a:lnTo>
                      <a:pt x="18" y="288"/>
                    </a:lnTo>
                    <a:lnTo>
                      <a:pt x="7" y="284"/>
                    </a:lnTo>
                    <a:lnTo>
                      <a:pt x="4" y="274"/>
                    </a:lnTo>
                    <a:lnTo>
                      <a:pt x="0" y="263"/>
                    </a:lnTo>
                    <a:lnTo>
                      <a:pt x="4" y="252"/>
                    </a:lnTo>
                    <a:lnTo>
                      <a:pt x="7" y="245"/>
                    </a:lnTo>
                    <a:lnTo>
                      <a:pt x="246" y="7"/>
                    </a:lnTo>
                    <a:lnTo>
                      <a:pt x="256" y="0"/>
                    </a:lnTo>
                    <a:lnTo>
                      <a:pt x="267" y="0"/>
                    </a:lnTo>
                    <a:lnTo>
                      <a:pt x="274" y="0"/>
                    </a:lnTo>
                    <a:lnTo>
                      <a:pt x="284" y="7"/>
                    </a:lnTo>
                    <a:lnTo>
                      <a:pt x="372" y="95"/>
                    </a:lnTo>
                    <a:lnTo>
                      <a:pt x="372" y="77"/>
                    </a:lnTo>
                    <a:lnTo>
                      <a:pt x="372" y="67"/>
                    </a:lnTo>
                    <a:lnTo>
                      <a:pt x="379" y="60"/>
                    </a:lnTo>
                    <a:lnTo>
                      <a:pt x="386" y="53"/>
                    </a:lnTo>
                    <a:lnTo>
                      <a:pt x="397" y="53"/>
                    </a:lnTo>
                    <a:lnTo>
                      <a:pt x="425" y="53"/>
                    </a:lnTo>
                    <a:lnTo>
                      <a:pt x="435" y="53"/>
                    </a:lnTo>
                    <a:lnTo>
                      <a:pt x="442" y="60"/>
                    </a:lnTo>
                    <a:lnTo>
                      <a:pt x="449" y="67"/>
                    </a:lnTo>
                    <a:lnTo>
                      <a:pt x="449" y="77"/>
                    </a:lnTo>
                    <a:lnTo>
                      <a:pt x="449" y="172"/>
                    </a:lnTo>
                    <a:lnTo>
                      <a:pt x="523" y="245"/>
                    </a:lnTo>
                    <a:lnTo>
                      <a:pt x="526" y="252"/>
                    </a:lnTo>
                    <a:lnTo>
                      <a:pt x="530" y="263"/>
                    </a:lnTo>
                    <a:lnTo>
                      <a:pt x="530" y="274"/>
                    </a:lnTo>
                    <a:lnTo>
                      <a:pt x="523" y="284"/>
                    </a:lnTo>
                    <a:lnTo>
                      <a:pt x="516" y="288"/>
                    </a:lnTo>
                    <a:lnTo>
                      <a:pt x="502" y="291"/>
                    </a:lnTo>
                    <a:lnTo>
                      <a:pt x="477" y="291"/>
                    </a:lnTo>
                    <a:lnTo>
                      <a:pt x="477" y="473"/>
                    </a:lnTo>
                    <a:lnTo>
                      <a:pt x="474" y="494"/>
                    </a:lnTo>
                    <a:lnTo>
                      <a:pt x="460" y="512"/>
                    </a:lnTo>
                    <a:lnTo>
                      <a:pt x="446" y="522"/>
                    </a:lnTo>
                    <a:lnTo>
                      <a:pt x="425" y="526"/>
                    </a:lnTo>
                    <a:lnTo>
                      <a:pt x="267" y="526"/>
                    </a:lnTo>
                    <a:lnTo>
                      <a:pt x="105" y="526"/>
                    </a:lnTo>
                    <a:close/>
                    <a:moveTo>
                      <a:pt x="186" y="316"/>
                    </a:moveTo>
                    <a:lnTo>
                      <a:pt x="214" y="316"/>
                    </a:lnTo>
                    <a:lnTo>
                      <a:pt x="225" y="319"/>
                    </a:lnTo>
                    <a:lnTo>
                      <a:pt x="232" y="323"/>
                    </a:lnTo>
                    <a:lnTo>
                      <a:pt x="239" y="330"/>
                    </a:lnTo>
                    <a:lnTo>
                      <a:pt x="239" y="344"/>
                    </a:lnTo>
                    <a:lnTo>
                      <a:pt x="239" y="473"/>
                    </a:lnTo>
                    <a:lnTo>
                      <a:pt x="397" y="473"/>
                    </a:lnTo>
                    <a:lnTo>
                      <a:pt x="411" y="473"/>
                    </a:lnTo>
                    <a:lnTo>
                      <a:pt x="418" y="470"/>
                    </a:lnTo>
                    <a:lnTo>
                      <a:pt x="421" y="459"/>
                    </a:lnTo>
                    <a:lnTo>
                      <a:pt x="425" y="449"/>
                    </a:lnTo>
                    <a:lnTo>
                      <a:pt x="425" y="291"/>
                    </a:lnTo>
                    <a:lnTo>
                      <a:pt x="421" y="277"/>
                    </a:lnTo>
                    <a:lnTo>
                      <a:pt x="418" y="270"/>
                    </a:lnTo>
                    <a:lnTo>
                      <a:pt x="411" y="267"/>
                    </a:lnTo>
                    <a:lnTo>
                      <a:pt x="397" y="263"/>
                    </a:lnTo>
                    <a:lnTo>
                      <a:pt x="133" y="263"/>
                    </a:lnTo>
                    <a:lnTo>
                      <a:pt x="123" y="267"/>
                    </a:lnTo>
                    <a:lnTo>
                      <a:pt x="112" y="270"/>
                    </a:lnTo>
                    <a:lnTo>
                      <a:pt x="109" y="277"/>
                    </a:lnTo>
                    <a:lnTo>
                      <a:pt x="105" y="291"/>
                    </a:lnTo>
                    <a:lnTo>
                      <a:pt x="105" y="449"/>
                    </a:lnTo>
                    <a:lnTo>
                      <a:pt x="109" y="459"/>
                    </a:lnTo>
                    <a:lnTo>
                      <a:pt x="112" y="470"/>
                    </a:lnTo>
                    <a:lnTo>
                      <a:pt x="123" y="473"/>
                    </a:lnTo>
                    <a:lnTo>
                      <a:pt x="133" y="473"/>
                    </a:lnTo>
                    <a:lnTo>
                      <a:pt x="158" y="473"/>
                    </a:lnTo>
                    <a:lnTo>
                      <a:pt x="158" y="344"/>
                    </a:lnTo>
                    <a:lnTo>
                      <a:pt x="161" y="330"/>
                    </a:lnTo>
                    <a:lnTo>
                      <a:pt x="165" y="323"/>
                    </a:lnTo>
                    <a:lnTo>
                      <a:pt x="176" y="319"/>
                    </a:lnTo>
                    <a:lnTo>
                      <a:pt x="186" y="316"/>
                    </a:lnTo>
                    <a:close/>
                    <a:moveTo>
                      <a:pt x="319" y="316"/>
                    </a:moveTo>
                    <a:lnTo>
                      <a:pt x="344" y="316"/>
                    </a:lnTo>
                    <a:lnTo>
                      <a:pt x="358" y="319"/>
                    </a:lnTo>
                    <a:lnTo>
                      <a:pt x="365" y="323"/>
                    </a:lnTo>
                    <a:lnTo>
                      <a:pt x="369" y="330"/>
                    </a:lnTo>
                    <a:lnTo>
                      <a:pt x="372" y="344"/>
                    </a:lnTo>
                    <a:lnTo>
                      <a:pt x="372" y="368"/>
                    </a:lnTo>
                    <a:lnTo>
                      <a:pt x="369" y="382"/>
                    </a:lnTo>
                    <a:lnTo>
                      <a:pt x="365" y="389"/>
                    </a:lnTo>
                    <a:lnTo>
                      <a:pt x="358" y="393"/>
                    </a:lnTo>
                    <a:lnTo>
                      <a:pt x="344" y="396"/>
                    </a:lnTo>
                    <a:lnTo>
                      <a:pt x="319" y="396"/>
                    </a:lnTo>
                    <a:lnTo>
                      <a:pt x="305" y="393"/>
                    </a:lnTo>
                    <a:lnTo>
                      <a:pt x="298" y="389"/>
                    </a:lnTo>
                    <a:lnTo>
                      <a:pt x="295" y="382"/>
                    </a:lnTo>
                    <a:lnTo>
                      <a:pt x="291" y="368"/>
                    </a:lnTo>
                    <a:lnTo>
                      <a:pt x="291" y="344"/>
                    </a:lnTo>
                    <a:lnTo>
                      <a:pt x="295" y="330"/>
                    </a:lnTo>
                    <a:lnTo>
                      <a:pt x="298" y="323"/>
                    </a:lnTo>
                    <a:lnTo>
                      <a:pt x="305" y="319"/>
                    </a:lnTo>
                    <a:lnTo>
                      <a:pt x="319" y="316"/>
                    </a:lnTo>
                    <a:close/>
                  </a:path>
                </a:pathLst>
              </a:custGeom>
              <a:solidFill>
                <a:schemeClr val="bg1">
                  <a:alpha val="65097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4080" name="AutoShape 2162"/>
            <p:cNvSpPr>
              <a:spLocks noChangeArrowheads="1"/>
            </p:cNvSpPr>
            <p:nvPr/>
          </p:nvSpPr>
          <p:spPr bwMode="auto">
            <a:xfrm>
              <a:off x="2215" y="2840"/>
              <a:ext cx="491" cy="991"/>
            </a:xfrm>
            <a:prstGeom prst="upArrow">
              <a:avLst>
                <a:gd name="adj1" fmla="val 68750"/>
                <a:gd name="adj2" fmla="val 57663"/>
              </a:avLst>
            </a:prstGeom>
            <a:solidFill>
              <a:srgbClr val="FFCC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lIns="0" tIns="82800" rIns="0" anchor="ctr">
              <a:flatTx/>
            </a:bodyPr>
            <a:lstStyle/>
            <a:p>
              <a:pPr algn="ctr" eaLnBrk="0" hangingPunct="0"/>
              <a:endParaRPr lang="zh-CN" altLang="zh-CN" sz="1000" b="1">
                <a:solidFill>
                  <a:srgbClr val="000000"/>
                </a:solidFill>
                <a:latin typeface="휴먼새내기체"/>
                <a:ea typeface="휴먼새내기체"/>
                <a:cs typeface="휴먼새내기체"/>
              </a:endParaRPr>
            </a:p>
          </p:txBody>
        </p:sp>
        <p:sp>
          <p:nvSpPr>
            <p:cNvPr id="44081" name="AutoShape 2163"/>
            <p:cNvSpPr>
              <a:spLocks noChangeArrowheads="1"/>
            </p:cNvSpPr>
            <p:nvPr/>
          </p:nvSpPr>
          <p:spPr bwMode="auto">
            <a:xfrm>
              <a:off x="2955" y="1979"/>
              <a:ext cx="491" cy="1852"/>
            </a:xfrm>
            <a:prstGeom prst="upArrow">
              <a:avLst>
                <a:gd name="adj1" fmla="val 68750"/>
                <a:gd name="adj2" fmla="val 107761"/>
              </a:avLst>
            </a:prstGeom>
            <a:solidFill>
              <a:srgbClr val="CCFFCC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CC"/>
              </a:extrusionClr>
            </a:sp3d>
          </p:spPr>
          <p:txBody>
            <a:bodyPr wrap="none" lIns="0" tIns="82800" rIns="0" anchor="ctr">
              <a:flatTx/>
            </a:bodyPr>
            <a:lstStyle/>
            <a:p>
              <a:pPr algn="ctr" eaLnBrk="0" hangingPunct="0"/>
              <a:endParaRPr lang="zh-CN" altLang="zh-CN" sz="1000" b="1">
                <a:solidFill>
                  <a:srgbClr val="000000"/>
                </a:solidFill>
                <a:latin typeface="휴먼새내기체"/>
                <a:ea typeface="휴먼새내기체"/>
                <a:cs typeface="휴먼새내기체"/>
              </a:endParaRPr>
            </a:p>
          </p:txBody>
        </p:sp>
        <p:sp>
          <p:nvSpPr>
            <p:cNvPr id="44082" name="AutoShape 2164"/>
            <p:cNvSpPr>
              <a:spLocks noChangeArrowheads="1"/>
            </p:cNvSpPr>
            <p:nvPr/>
          </p:nvSpPr>
          <p:spPr bwMode="auto">
            <a:xfrm>
              <a:off x="3696" y="2205"/>
              <a:ext cx="491" cy="1626"/>
            </a:xfrm>
            <a:prstGeom prst="upArrow">
              <a:avLst>
                <a:gd name="adj1" fmla="val 68750"/>
                <a:gd name="adj2" fmla="val 94611"/>
              </a:avLst>
            </a:prstGeom>
            <a:solidFill>
              <a:srgbClr val="CC99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99FF"/>
              </a:extrusionClr>
            </a:sp3d>
          </p:spPr>
          <p:txBody>
            <a:bodyPr wrap="none" lIns="0" tIns="82800" rIns="0" anchor="ctr">
              <a:flatTx/>
            </a:bodyPr>
            <a:lstStyle/>
            <a:p>
              <a:pPr algn="ctr" eaLnBrk="0" hangingPunct="0"/>
              <a:endParaRPr lang="zh-CN" altLang="zh-CN" sz="1000" b="1">
                <a:solidFill>
                  <a:srgbClr val="000000"/>
                </a:solidFill>
                <a:latin typeface="휴먼새내기체"/>
                <a:ea typeface="휴먼새내기체"/>
                <a:cs typeface="휴먼새내기체"/>
              </a:endParaRPr>
            </a:p>
          </p:txBody>
        </p:sp>
      </p:grpSp>
      <p:sp>
        <p:nvSpPr>
          <p:cNvPr id="44053" name="Line 2167"/>
          <p:cNvSpPr>
            <a:spLocks noChangeShapeType="1"/>
          </p:cNvSpPr>
          <p:nvPr/>
        </p:nvSpPr>
        <p:spPr bwMode="auto">
          <a:xfrm flipH="1">
            <a:off x="3132138" y="5557838"/>
            <a:ext cx="392112" cy="463550"/>
          </a:xfrm>
          <a:prstGeom prst="line">
            <a:avLst/>
          </a:prstGeom>
          <a:noFill/>
          <a:ln w="15875" cap="rnd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54" name="Line 2169"/>
          <p:cNvSpPr>
            <a:spLocks noChangeShapeType="1"/>
          </p:cNvSpPr>
          <p:nvPr/>
        </p:nvSpPr>
        <p:spPr bwMode="auto">
          <a:xfrm>
            <a:off x="4567238" y="5554663"/>
            <a:ext cx="0" cy="465137"/>
          </a:xfrm>
          <a:prstGeom prst="line">
            <a:avLst/>
          </a:prstGeom>
          <a:noFill/>
          <a:ln w="15875" cap="rnd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55" name="Line 2170"/>
          <p:cNvSpPr>
            <a:spLocks noChangeShapeType="1"/>
          </p:cNvSpPr>
          <p:nvPr/>
        </p:nvSpPr>
        <p:spPr bwMode="auto">
          <a:xfrm>
            <a:off x="5648325" y="5554663"/>
            <a:ext cx="392113" cy="463550"/>
          </a:xfrm>
          <a:prstGeom prst="line">
            <a:avLst/>
          </a:prstGeom>
          <a:noFill/>
          <a:ln w="15875" cap="rnd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56" name="Freeform 2175"/>
          <p:cNvSpPr>
            <a:spLocks noEditPoints="1"/>
          </p:cNvSpPr>
          <p:nvPr/>
        </p:nvSpPr>
        <p:spPr bwMode="auto">
          <a:xfrm>
            <a:off x="3741738" y="5441950"/>
            <a:ext cx="431800" cy="431800"/>
          </a:xfrm>
          <a:custGeom>
            <a:avLst/>
            <a:gdLst>
              <a:gd name="T0" fmla="*/ 2147483647 w 300"/>
              <a:gd name="T1" fmla="*/ 2147483647 h 300"/>
              <a:gd name="T2" fmla="*/ 2147483647 w 300"/>
              <a:gd name="T3" fmla="*/ 2147483647 h 300"/>
              <a:gd name="T4" fmla="*/ 2147483647 w 300"/>
              <a:gd name="T5" fmla="*/ 2147483647 h 300"/>
              <a:gd name="T6" fmla="*/ 2147483647 w 300"/>
              <a:gd name="T7" fmla="*/ 2147483647 h 300"/>
              <a:gd name="T8" fmla="*/ 2147483647 w 300"/>
              <a:gd name="T9" fmla="*/ 2147483647 h 300"/>
              <a:gd name="T10" fmla="*/ 2147483647 w 300"/>
              <a:gd name="T11" fmla="*/ 2147483647 h 300"/>
              <a:gd name="T12" fmla="*/ 2147483647 w 300"/>
              <a:gd name="T13" fmla="*/ 2147483647 h 300"/>
              <a:gd name="T14" fmla="*/ 2147483647 w 300"/>
              <a:gd name="T15" fmla="*/ 2147483647 h 300"/>
              <a:gd name="T16" fmla="*/ 2147483647 w 300"/>
              <a:gd name="T17" fmla="*/ 2147483647 h 300"/>
              <a:gd name="T18" fmla="*/ 2147483647 w 300"/>
              <a:gd name="T19" fmla="*/ 2147483647 h 300"/>
              <a:gd name="T20" fmla="*/ 2147483647 w 300"/>
              <a:gd name="T21" fmla="*/ 2147483647 h 300"/>
              <a:gd name="T22" fmla="*/ 0 w 300"/>
              <a:gd name="T23" fmla="*/ 2147483647 h 300"/>
              <a:gd name="T24" fmla="*/ 2147483647 w 300"/>
              <a:gd name="T25" fmla="*/ 2147483647 h 300"/>
              <a:gd name="T26" fmla="*/ 2147483647 w 300"/>
              <a:gd name="T27" fmla="*/ 2147483647 h 300"/>
              <a:gd name="T28" fmla="*/ 2147483647 w 300"/>
              <a:gd name="T29" fmla="*/ 0 h 300"/>
              <a:gd name="T30" fmla="*/ 2147483647 w 300"/>
              <a:gd name="T31" fmla="*/ 2147483647 h 300"/>
              <a:gd name="T32" fmla="*/ 2147483647 w 300"/>
              <a:gd name="T33" fmla="*/ 2147483647 h 300"/>
              <a:gd name="T34" fmla="*/ 2147483647 w 300"/>
              <a:gd name="T35" fmla="*/ 2147483647 h 300"/>
              <a:gd name="T36" fmla="*/ 2147483647 w 300"/>
              <a:gd name="T37" fmla="*/ 2147483647 h 300"/>
              <a:gd name="T38" fmla="*/ 2147483647 w 300"/>
              <a:gd name="T39" fmla="*/ 2147483647 h 300"/>
              <a:gd name="T40" fmla="*/ 2147483647 w 300"/>
              <a:gd name="T41" fmla="*/ 2147483647 h 300"/>
              <a:gd name="T42" fmla="*/ 2147483647 w 300"/>
              <a:gd name="T43" fmla="*/ 2147483647 h 300"/>
              <a:gd name="T44" fmla="*/ 2147483647 w 300"/>
              <a:gd name="T45" fmla="*/ 2147483647 h 300"/>
              <a:gd name="T46" fmla="*/ 2147483647 w 300"/>
              <a:gd name="T47" fmla="*/ 2147483647 h 300"/>
              <a:gd name="T48" fmla="*/ 2147483647 w 300"/>
              <a:gd name="T49" fmla="*/ 2147483647 h 300"/>
              <a:gd name="T50" fmla="*/ 2147483647 w 300"/>
              <a:gd name="T51" fmla="*/ 2147483647 h 300"/>
              <a:gd name="T52" fmla="*/ 2147483647 w 300"/>
              <a:gd name="T53" fmla="*/ 2147483647 h 300"/>
              <a:gd name="T54" fmla="*/ 2147483647 w 300"/>
              <a:gd name="T55" fmla="*/ 2147483647 h 300"/>
              <a:gd name="T56" fmla="*/ 2147483647 w 300"/>
              <a:gd name="T57" fmla="*/ 2147483647 h 300"/>
              <a:gd name="T58" fmla="*/ 2147483647 w 300"/>
              <a:gd name="T59" fmla="*/ 2147483647 h 300"/>
              <a:gd name="T60" fmla="*/ 2147483647 w 300"/>
              <a:gd name="T61" fmla="*/ 2147483647 h 300"/>
              <a:gd name="T62" fmla="*/ 2147483647 w 300"/>
              <a:gd name="T63" fmla="*/ 2147483647 h 300"/>
              <a:gd name="T64" fmla="*/ 2147483647 w 300"/>
              <a:gd name="T65" fmla="*/ 2147483647 h 300"/>
              <a:gd name="T66" fmla="*/ 2147483647 w 300"/>
              <a:gd name="T67" fmla="*/ 2147483647 h 300"/>
              <a:gd name="T68" fmla="*/ 2147483647 w 300"/>
              <a:gd name="T69" fmla="*/ 2147483647 h 300"/>
              <a:gd name="T70" fmla="*/ 2147483647 w 300"/>
              <a:gd name="T71" fmla="*/ 2147483647 h 300"/>
              <a:gd name="T72" fmla="*/ 2147483647 w 300"/>
              <a:gd name="T73" fmla="*/ 2147483647 h 300"/>
              <a:gd name="T74" fmla="*/ 2147483647 w 300"/>
              <a:gd name="T75" fmla="*/ 2147483647 h 300"/>
              <a:gd name="T76" fmla="*/ 2147483647 w 300"/>
              <a:gd name="T77" fmla="*/ 2147483647 h 300"/>
              <a:gd name="T78" fmla="*/ 2147483647 w 300"/>
              <a:gd name="T79" fmla="*/ 2147483647 h 300"/>
              <a:gd name="T80" fmla="*/ 2147483647 w 300"/>
              <a:gd name="T81" fmla="*/ 2147483647 h 300"/>
              <a:gd name="T82" fmla="*/ 2147483647 w 300"/>
              <a:gd name="T83" fmla="*/ 2147483647 h 300"/>
              <a:gd name="T84" fmla="*/ 2147483647 w 300"/>
              <a:gd name="T85" fmla="*/ 2147483647 h 300"/>
              <a:gd name="T86" fmla="*/ 2147483647 w 300"/>
              <a:gd name="T87" fmla="*/ 2147483647 h 300"/>
              <a:gd name="T88" fmla="*/ 2147483647 w 300"/>
              <a:gd name="T89" fmla="*/ 0 h 300"/>
              <a:gd name="T90" fmla="*/ 2147483647 w 300"/>
              <a:gd name="T91" fmla="*/ 2147483647 h 300"/>
              <a:gd name="T92" fmla="*/ 2147483647 w 300"/>
              <a:gd name="T93" fmla="*/ 2147483647 h 300"/>
              <a:gd name="T94" fmla="*/ 2147483647 w 300"/>
              <a:gd name="T95" fmla="*/ 2147483647 h 300"/>
              <a:gd name="T96" fmla="*/ 2147483647 w 300"/>
              <a:gd name="T97" fmla="*/ 2147483647 h 300"/>
              <a:gd name="T98" fmla="*/ 2147483647 w 300"/>
              <a:gd name="T99" fmla="*/ 2147483647 h 300"/>
              <a:gd name="T100" fmla="*/ 2147483647 w 300"/>
              <a:gd name="T101" fmla="*/ 2147483647 h 300"/>
              <a:gd name="T102" fmla="*/ 2147483647 w 300"/>
              <a:gd name="T103" fmla="*/ 2147483647 h 300"/>
              <a:gd name="T104" fmla="*/ 2147483647 w 300"/>
              <a:gd name="T105" fmla="*/ 2147483647 h 300"/>
              <a:gd name="T106" fmla="*/ 2147483647 w 300"/>
              <a:gd name="T107" fmla="*/ 0 h 30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00"/>
              <a:gd name="T163" fmla="*/ 0 h 300"/>
              <a:gd name="T164" fmla="*/ 300 w 300"/>
              <a:gd name="T165" fmla="*/ 300 h 30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00" h="300">
                <a:moveTo>
                  <a:pt x="30" y="90"/>
                </a:moveTo>
                <a:lnTo>
                  <a:pt x="104" y="90"/>
                </a:lnTo>
                <a:lnTo>
                  <a:pt x="116" y="92"/>
                </a:lnTo>
                <a:lnTo>
                  <a:pt x="126" y="98"/>
                </a:lnTo>
                <a:lnTo>
                  <a:pt x="132" y="108"/>
                </a:lnTo>
                <a:lnTo>
                  <a:pt x="134" y="120"/>
                </a:lnTo>
                <a:lnTo>
                  <a:pt x="134" y="166"/>
                </a:lnTo>
                <a:lnTo>
                  <a:pt x="132" y="176"/>
                </a:lnTo>
                <a:lnTo>
                  <a:pt x="126" y="186"/>
                </a:lnTo>
                <a:lnTo>
                  <a:pt x="116" y="194"/>
                </a:lnTo>
                <a:lnTo>
                  <a:pt x="104" y="196"/>
                </a:lnTo>
                <a:lnTo>
                  <a:pt x="104" y="270"/>
                </a:lnTo>
                <a:lnTo>
                  <a:pt x="102" y="282"/>
                </a:lnTo>
                <a:lnTo>
                  <a:pt x="96" y="292"/>
                </a:lnTo>
                <a:lnTo>
                  <a:pt x="86" y="298"/>
                </a:lnTo>
                <a:lnTo>
                  <a:pt x="74" y="300"/>
                </a:lnTo>
                <a:lnTo>
                  <a:pt x="60" y="300"/>
                </a:lnTo>
                <a:lnTo>
                  <a:pt x="48" y="298"/>
                </a:lnTo>
                <a:lnTo>
                  <a:pt x="38" y="292"/>
                </a:lnTo>
                <a:lnTo>
                  <a:pt x="32" y="282"/>
                </a:lnTo>
                <a:lnTo>
                  <a:pt x="30" y="270"/>
                </a:lnTo>
                <a:lnTo>
                  <a:pt x="30" y="196"/>
                </a:lnTo>
                <a:lnTo>
                  <a:pt x="18" y="194"/>
                </a:lnTo>
                <a:lnTo>
                  <a:pt x="8" y="186"/>
                </a:lnTo>
                <a:lnTo>
                  <a:pt x="2" y="176"/>
                </a:lnTo>
                <a:lnTo>
                  <a:pt x="0" y="166"/>
                </a:lnTo>
                <a:lnTo>
                  <a:pt x="0" y="120"/>
                </a:lnTo>
                <a:lnTo>
                  <a:pt x="2" y="108"/>
                </a:lnTo>
                <a:lnTo>
                  <a:pt x="8" y="98"/>
                </a:lnTo>
                <a:lnTo>
                  <a:pt x="18" y="92"/>
                </a:lnTo>
                <a:lnTo>
                  <a:pt x="30" y="90"/>
                </a:lnTo>
                <a:close/>
                <a:moveTo>
                  <a:pt x="60" y="0"/>
                </a:moveTo>
                <a:lnTo>
                  <a:pt x="74" y="0"/>
                </a:lnTo>
                <a:lnTo>
                  <a:pt x="86" y="2"/>
                </a:lnTo>
                <a:lnTo>
                  <a:pt x="96" y="8"/>
                </a:lnTo>
                <a:lnTo>
                  <a:pt x="102" y="18"/>
                </a:lnTo>
                <a:lnTo>
                  <a:pt x="104" y="30"/>
                </a:lnTo>
                <a:lnTo>
                  <a:pt x="104" y="44"/>
                </a:lnTo>
                <a:lnTo>
                  <a:pt x="102" y="56"/>
                </a:lnTo>
                <a:lnTo>
                  <a:pt x="96" y="66"/>
                </a:lnTo>
                <a:lnTo>
                  <a:pt x="86" y="72"/>
                </a:lnTo>
                <a:lnTo>
                  <a:pt x="74" y="74"/>
                </a:lnTo>
                <a:lnTo>
                  <a:pt x="60" y="74"/>
                </a:lnTo>
                <a:lnTo>
                  <a:pt x="48" y="72"/>
                </a:lnTo>
                <a:lnTo>
                  <a:pt x="38" y="66"/>
                </a:lnTo>
                <a:lnTo>
                  <a:pt x="32" y="56"/>
                </a:lnTo>
                <a:lnTo>
                  <a:pt x="30" y="44"/>
                </a:lnTo>
                <a:lnTo>
                  <a:pt x="30" y="30"/>
                </a:lnTo>
                <a:lnTo>
                  <a:pt x="32" y="18"/>
                </a:lnTo>
                <a:lnTo>
                  <a:pt x="38" y="8"/>
                </a:lnTo>
                <a:lnTo>
                  <a:pt x="48" y="2"/>
                </a:lnTo>
                <a:lnTo>
                  <a:pt x="60" y="0"/>
                </a:lnTo>
                <a:close/>
                <a:moveTo>
                  <a:pt x="276" y="112"/>
                </a:moveTo>
                <a:lnTo>
                  <a:pt x="300" y="186"/>
                </a:lnTo>
                <a:lnTo>
                  <a:pt x="300" y="190"/>
                </a:lnTo>
                <a:lnTo>
                  <a:pt x="300" y="196"/>
                </a:lnTo>
                <a:lnTo>
                  <a:pt x="298" y="208"/>
                </a:lnTo>
                <a:lnTo>
                  <a:pt x="292" y="216"/>
                </a:lnTo>
                <a:lnTo>
                  <a:pt x="282" y="224"/>
                </a:lnTo>
                <a:lnTo>
                  <a:pt x="270" y="226"/>
                </a:lnTo>
                <a:lnTo>
                  <a:pt x="270" y="270"/>
                </a:lnTo>
                <a:lnTo>
                  <a:pt x="268" y="282"/>
                </a:lnTo>
                <a:lnTo>
                  <a:pt x="262" y="292"/>
                </a:lnTo>
                <a:lnTo>
                  <a:pt x="252" y="298"/>
                </a:lnTo>
                <a:lnTo>
                  <a:pt x="240" y="300"/>
                </a:lnTo>
                <a:lnTo>
                  <a:pt x="226" y="300"/>
                </a:lnTo>
                <a:lnTo>
                  <a:pt x="214" y="298"/>
                </a:lnTo>
                <a:lnTo>
                  <a:pt x="204" y="292"/>
                </a:lnTo>
                <a:lnTo>
                  <a:pt x="198" y="282"/>
                </a:lnTo>
                <a:lnTo>
                  <a:pt x="196" y="270"/>
                </a:lnTo>
                <a:lnTo>
                  <a:pt x="196" y="226"/>
                </a:lnTo>
                <a:lnTo>
                  <a:pt x="184" y="224"/>
                </a:lnTo>
                <a:lnTo>
                  <a:pt x="174" y="216"/>
                </a:lnTo>
                <a:lnTo>
                  <a:pt x="168" y="208"/>
                </a:lnTo>
                <a:lnTo>
                  <a:pt x="164" y="196"/>
                </a:lnTo>
                <a:lnTo>
                  <a:pt x="166" y="190"/>
                </a:lnTo>
                <a:lnTo>
                  <a:pt x="166" y="188"/>
                </a:lnTo>
                <a:lnTo>
                  <a:pt x="166" y="186"/>
                </a:lnTo>
                <a:lnTo>
                  <a:pt x="188" y="112"/>
                </a:lnTo>
                <a:lnTo>
                  <a:pt x="190" y="110"/>
                </a:lnTo>
                <a:lnTo>
                  <a:pt x="190" y="108"/>
                </a:lnTo>
                <a:lnTo>
                  <a:pt x="196" y="98"/>
                </a:lnTo>
                <a:lnTo>
                  <a:pt x="206" y="92"/>
                </a:lnTo>
                <a:lnTo>
                  <a:pt x="218" y="90"/>
                </a:lnTo>
                <a:lnTo>
                  <a:pt x="248" y="90"/>
                </a:lnTo>
                <a:lnTo>
                  <a:pt x="260" y="92"/>
                </a:lnTo>
                <a:lnTo>
                  <a:pt x="270" y="98"/>
                </a:lnTo>
                <a:lnTo>
                  <a:pt x="276" y="108"/>
                </a:lnTo>
                <a:lnTo>
                  <a:pt x="276" y="112"/>
                </a:lnTo>
                <a:close/>
                <a:moveTo>
                  <a:pt x="226" y="0"/>
                </a:moveTo>
                <a:lnTo>
                  <a:pt x="240" y="0"/>
                </a:lnTo>
                <a:lnTo>
                  <a:pt x="252" y="2"/>
                </a:lnTo>
                <a:lnTo>
                  <a:pt x="262" y="8"/>
                </a:lnTo>
                <a:lnTo>
                  <a:pt x="268" y="18"/>
                </a:lnTo>
                <a:lnTo>
                  <a:pt x="270" y="30"/>
                </a:lnTo>
                <a:lnTo>
                  <a:pt x="270" y="44"/>
                </a:lnTo>
                <a:lnTo>
                  <a:pt x="268" y="56"/>
                </a:lnTo>
                <a:lnTo>
                  <a:pt x="262" y="66"/>
                </a:lnTo>
                <a:lnTo>
                  <a:pt x="252" y="72"/>
                </a:lnTo>
                <a:lnTo>
                  <a:pt x="240" y="74"/>
                </a:lnTo>
                <a:lnTo>
                  <a:pt x="226" y="74"/>
                </a:lnTo>
                <a:lnTo>
                  <a:pt x="214" y="72"/>
                </a:lnTo>
                <a:lnTo>
                  <a:pt x="204" y="66"/>
                </a:lnTo>
                <a:lnTo>
                  <a:pt x="198" y="56"/>
                </a:lnTo>
                <a:lnTo>
                  <a:pt x="196" y="44"/>
                </a:lnTo>
                <a:lnTo>
                  <a:pt x="196" y="30"/>
                </a:lnTo>
                <a:lnTo>
                  <a:pt x="198" y="18"/>
                </a:lnTo>
                <a:lnTo>
                  <a:pt x="204" y="8"/>
                </a:lnTo>
                <a:lnTo>
                  <a:pt x="214" y="2"/>
                </a:lnTo>
                <a:lnTo>
                  <a:pt x="226" y="0"/>
                </a:lnTo>
                <a:close/>
              </a:path>
            </a:pathLst>
          </a:custGeom>
          <a:solidFill>
            <a:schemeClr val="bg1">
              <a:alpha val="65097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57" name="Freeform 2176"/>
          <p:cNvSpPr>
            <a:spLocks noEditPoints="1"/>
          </p:cNvSpPr>
          <p:nvPr/>
        </p:nvSpPr>
        <p:spPr bwMode="auto">
          <a:xfrm>
            <a:off x="4932363" y="5445125"/>
            <a:ext cx="404812" cy="407988"/>
          </a:xfrm>
          <a:custGeom>
            <a:avLst/>
            <a:gdLst>
              <a:gd name="T0" fmla="*/ 2147483647 w 300"/>
              <a:gd name="T1" fmla="*/ 2147483647 h 302"/>
              <a:gd name="T2" fmla="*/ 2147483647 w 300"/>
              <a:gd name="T3" fmla="*/ 2147483647 h 302"/>
              <a:gd name="T4" fmla="*/ 2147483647 w 300"/>
              <a:gd name="T5" fmla="*/ 2147483647 h 302"/>
              <a:gd name="T6" fmla="*/ 2147483647 w 300"/>
              <a:gd name="T7" fmla="*/ 2147483647 h 302"/>
              <a:gd name="T8" fmla="*/ 2147483647 w 300"/>
              <a:gd name="T9" fmla="*/ 2147483647 h 302"/>
              <a:gd name="T10" fmla="*/ 2147483647 w 300"/>
              <a:gd name="T11" fmla="*/ 2147483647 h 302"/>
              <a:gd name="T12" fmla="*/ 0 w 300"/>
              <a:gd name="T13" fmla="*/ 2147483647 h 302"/>
              <a:gd name="T14" fmla="*/ 0 w 300"/>
              <a:gd name="T15" fmla="*/ 2147483647 h 302"/>
              <a:gd name="T16" fmla="*/ 2147483647 w 300"/>
              <a:gd name="T17" fmla="*/ 2147483647 h 302"/>
              <a:gd name="T18" fmla="*/ 2147483647 w 300"/>
              <a:gd name="T19" fmla="*/ 2147483647 h 302"/>
              <a:gd name="T20" fmla="*/ 2147483647 w 300"/>
              <a:gd name="T21" fmla="*/ 2147483647 h 302"/>
              <a:gd name="T22" fmla="*/ 2147483647 w 300"/>
              <a:gd name="T23" fmla="*/ 2147483647 h 302"/>
              <a:gd name="T24" fmla="*/ 2147483647 w 300"/>
              <a:gd name="T25" fmla="*/ 0 h 302"/>
              <a:gd name="T26" fmla="*/ 2147483647 w 300"/>
              <a:gd name="T27" fmla="*/ 2147483647 h 302"/>
              <a:gd name="T28" fmla="*/ 2147483647 w 300"/>
              <a:gd name="T29" fmla="*/ 2147483647 h 302"/>
              <a:gd name="T30" fmla="*/ 2147483647 w 300"/>
              <a:gd name="T31" fmla="*/ 2147483647 h 302"/>
              <a:gd name="T32" fmla="*/ 2147483647 w 300"/>
              <a:gd name="T33" fmla="*/ 2147483647 h 302"/>
              <a:gd name="T34" fmla="*/ 2147483647 w 300"/>
              <a:gd name="T35" fmla="*/ 2147483647 h 302"/>
              <a:gd name="T36" fmla="*/ 2147483647 w 300"/>
              <a:gd name="T37" fmla="*/ 2147483647 h 302"/>
              <a:gd name="T38" fmla="*/ 2147483647 w 300"/>
              <a:gd name="T39" fmla="*/ 2147483647 h 302"/>
              <a:gd name="T40" fmla="*/ 2147483647 w 300"/>
              <a:gd name="T41" fmla="*/ 2147483647 h 302"/>
              <a:gd name="T42" fmla="*/ 2147483647 w 300"/>
              <a:gd name="T43" fmla="*/ 2147483647 h 302"/>
              <a:gd name="T44" fmla="*/ 2147483647 w 300"/>
              <a:gd name="T45" fmla="*/ 2147483647 h 302"/>
              <a:gd name="T46" fmla="*/ 2147483647 w 300"/>
              <a:gd name="T47" fmla="*/ 2147483647 h 302"/>
              <a:gd name="T48" fmla="*/ 2147483647 w 300"/>
              <a:gd name="T49" fmla="*/ 2147483647 h 302"/>
              <a:gd name="T50" fmla="*/ 2147483647 w 300"/>
              <a:gd name="T51" fmla="*/ 2147483647 h 302"/>
              <a:gd name="T52" fmla="*/ 2147483647 w 300"/>
              <a:gd name="T53" fmla="*/ 2147483647 h 302"/>
              <a:gd name="T54" fmla="*/ 2147483647 w 300"/>
              <a:gd name="T55" fmla="*/ 2147483647 h 302"/>
              <a:gd name="T56" fmla="*/ 2147483647 w 300"/>
              <a:gd name="T57" fmla="*/ 2147483647 h 302"/>
              <a:gd name="T58" fmla="*/ 2147483647 w 300"/>
              <a:gd name="T59" fmla="*/ 2147483647 h 302"/>
              <a:gd name="T60" fmla="*/ 2147483647 w 300"/>
              <a:gd name="T61" fmla="*/ 2147483647 h 302"/>
              <a:gd name="T62" fmla="*/ 2147483647 w 300"/>
              <a:gd name="T63" fmla="*/ 2147483647 h 302"/>
              <a:gd name="T64" fmla="*/ 2147483647 w 300"/>
              <a:gd name="T65" fmla="*/ 2147483647 h 302"/>
              <a:gd name="T66" fmla="*/ 2147483647 w 300"/>
              <a:gd name="T67" fmla="*/ 2147483647 h 302"/>
              <a:gd name="T68" fmla="*/ 2147483647 w 300"/>
              <a:gd name="T69" fmla="*/ 2147483647 h 302"/>
              <a:gd name="T70" fmla="*/ 2147483647 w 300"/>
              <a:gd name="T71" fmla="*/ 2147483647 h 302"/>
              <a:gd name="T72" fmla="*/ 2147483647 w 300"/>
              <a:gd name="T73" fmla="*/ 2147483647 h 302"/>
              <a:gd name="T74" fmla="*/ 2147483647 w 300"/>
              <a:gd name="T75" fmla="*/ 2147483647 h 302"/>
              <a:gd name="T76" fmla="*/ 2147483647 w 300"/>
              <a:gd name="T77" fmla="*/ 2147483647 h 302"/>
              <a:gd name="T78" fmla="*/ 2147483647 w 300"/>
              <a:gd name="T79" fmla="*/ 2147483647 h 302"/>
              <a:gd name="T80" fmla="*/ 2147483647 w 300"/>
              <a:gd name="T81" fmla="*/ 2147483647 h 302"/>
              <a:gd name="T82" fmla="*/ 2147483647 w 300"/>
              <a:gd name="T83" fmla="*/ 2147483647 h 302"/>
              <a:gd name="T84" fmla="*/ 2147483647 w 300"/>
              <a:gd name="T85" fmla="*/ 2147483647 h 302"/>
              <a:gd name="T86" fmla="*/ 2147483647 w 300"/>
              <a:gd name="T87" fmla="*/ 2147483647 h 302"/>
              <a:gd name="T88" fmla="*/ 2147483647 w 300"/>
              <a:gd name="T89" fmla="*/ 2147483647 h 302"/>
              <a:gd name="T90" fmla="*/ 2147483647 w 300"/>
              <a:gd name="T91" fmla="*/ 2147483647 h 302"/>
              <a:gd name="T92" fmla="*/ 2147483647 w 300"/>
              <a:gd name="T93" fmla="*/ 2147483647 h 302"/>
              <a:gd name="T94" fmla="*/ 2147483647 w 300"/>
              <a:gd name="T95" fmla="*/ 2147483647 h 302"/>
              <a:gd name="T96" fmla="*/ 2147483647 w 300"/>
              <a:gd name="T97" fmla="*/ 2147483647 h 302"/>
              <a:gd name="T98" fmla="*/ 2147483647 w 300"/>
              <a:gd name="T99" fmla="*/ 2147483647 h 302"/>
              <a:gd name="T100" fmla="*/ 2147483647 w 300"/>
              <a:gd name="T101" fmla="*/ 2147483647 h 302"/>
              <a:gd name="T102" fmla="*/ 2147483647 w 300"/>
              <a:gd name="T103" fmla="*/ 2147483647 h 302"/>
              <a:gd name="T104" fmla="*/ 2147483647 w 300"/>
              <a:gd name="T105" fmla="*/ 2147483647 h 302"/>
              <a:gd name="T106" fmla="*/ 2147483647 w 300"/>
              <a:gd name="T107" fmla="*/ 2147483647 h 302"/>
              <a:gd name="T108" fmla="*/ 2147483647 w 300"/>
              <a:gd name="T109" fmla="*/ 2147483647 h 302"/>
              <a:gd name="T110" fmla="*/ 2147483647 w 300"/>
              <a:gd name="T111" fmla="*/ 2147483647 h 302"/>
              <a:gd name="T112" fmla="*/ 2147483647 w 300"/>
              <a:gd name="T113" fmla="*/ 2147483647 h 302"/>
              <a:gd name="T114" fmla="*/ 2147483647 w 300"/>
              <a:gd name="T115" fmla="*/ 2147483647 h 302"/>
              <a:gd name="T116" fmla="*/ 2147483647 w 300"/>
              <a:gd name="T117" fmla="*/ 2147483647 h 302"/>
              <a:gd name="T118" fmla="*/ 2147483647 w 300"/>
              <a:gd name="T119" fmla="*/ 2147483647 h 302"/>
              <a:gd name="T120" fmla="*/ 2147483647 w 300"/>
              <a:gd name="T121" fmla="*/ 2147483647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solidFill>
            <a:schemeClr val="bg1">
              <a:alpha val="65097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58" name="Freeform 2177"/>
          <p:cNvSpPr>
            <a:spLocks noEditPoints="1"/>
          </p:cNvSpPr>
          <p:nvPr/>
        </p:nvSpPr>
        <p:spPr bwMode="auto">
          <a:xfrm>
            <a:off x="6075363" y="5407025"/>
            <a:ext cx="444500" cy="446088"/>
          </a:xfrm>
          <a:custGeom>
            <a:avLst/>
            <a:gdLst>
              <a:gd name="T0" fmla="*/ 2147483647 w 300"/>
              <a:gd name="T1" fmla="*/ 2147483647 h 302"/>
              <a:gd name="T2" fmla="*/ 2147483647 w 300"/>
              <a:gd name="T3" fmla="*/ 2147483647 h 302"/>
              <a:gd name="T4" fmla="*/ 2147483647 w 300"/>
              <a:gd name="T5" fmla="*/ 2147483647 h 302"/>
              <a:gd name="T6" fmla="*/ 2147483647 w 300"/>
              <a:gd name="T7" fmla="*/ 0 h 302"/>
              <a:gd name="T8" fmla="*/ 2147483647 w 300"/>
              <a:gd name="T9" fmla="*/ 2147483647 h 302"/>
              <a:gd name="T10" fmla="*/ 2147483647 w 300"/>
              <a:gd name="T11" fmla="*/ 2147483647 h 302"/>
              <a:gd name="T12" fmla="*/ 2147483647 w 300"/>
              <a:gd name="T13" fmla="*/ 0 h 302"/>
              <a:gd name="T14" fmla="*/ 2147483647 w 300"/>
              <a:gd name="T15" fmla="*/ 2147483647 h 302"/>
              <a:gd name="T16" fmla="*/ 2147483647 w 300"/>
              <a:gd name="T17" fmla="*/ 2147483647 h 302"/>
              <a:gd name="T18" fmla="*/ 2147483647 w 300"/>
              <a:gd name="T19" fmla="*/ 2147483647 h 302"/>
              <a:gd name="T20" fmla="*/ 2147483647 w 300"/>
              <a:gd name="T21" fmla="*/ 2147483647 h 302"/>
              <a:gd name="T22" fmla="*/ 2147483647 w 300"/>
              <a:gd name="T23" fmla="*/ 2147483647 h 302"/>
              <a:gd name="T24" fmla="*/ 2147483647 w 300"/>
              <a:gd name="T25" fmla="*/ 2147483647 h 302"/>
              <a:gd name="T26" fmla="*/ 2147483647 w 300"/>
              <a:gd name="T27" fmla="*/ 2147483647 h 302"/>
              <a:gd name="T28" fmla="*/ 2147483647 w 300"/>
              <a:gd name="T29" fmla="*/ 2147483647 h 302"/>
              <a:gd name="T30" fmla="*/ 2147483647 w 300"/>
              <a:gd name="T31" fmla="*/ 2147483647 h 302"/>
              <a:gd name="T32" fmla="*/ 0 w 300"/>
              <a:gd name="T33" fmla="*/ 2147483647 h 302"/>
              <a:gd name="T34" fmla="*/ 2147483647 w 300"/>
              <a:gd name="T35" fmla="*/ 2147483647 h 302"/>
              <a:gd name="T36" fmla="*/ 2147483647 w 300"/>
              <a:gd name="T37" fmla="*/ 2147483647 h 302"/>
              <a:gd name="T38" fmla="*/ 2147483647 w 300"/>
              <a:gd name="T39" fmla="*/ 2147483647 h 302"/>
              <a:gd name="T40" fmla="*/ 2147483647 w 300"/>
              <a:gd name="T41" fmla="*/ 2147483647 h 302"/>
              <a:gd name="T42" fmla="*/ 2147483647 w 300"/>
              <a:gd name="T43" fmla="*/ 2147483647 h 302"/>
              <a:gd name="T44" fmla="*/ 2147483647 w 300"/>
              <a:gd name="T45" fmla="*/ 2147483647 h 302"/>
              <a:gd name="T46" fmla="*/ 2147483647 w 300"/>
              <a:gd name="T47" fmla="*/ 2147483647 h 302"/>
              <a:gd name="T48" fmla="*/ 2147483647 w 300"/>
              <a:gd name="T49" fmla="*/ 2147483647 h 302"/>
              <a:gd name="T50" fmla="*/ 2147483647 w 300"/>
              <a:gd name="T51" fmla="*/ 2147483647 h 302"/>
              <a:gd name="T52" fmla="*/ 2147483647 w 300"/>
              <a:gd name="T53" fmla="*/ 2147483647 h 302"/>
              <a:gd name="T54" fmla="*/ 2147483647 w 300"/>
              <a:gd name="T55" fmla="*/ 2147483647 h 302"/>
              <a:gd name="T56" fmla="*/ 2147483647 w 300"/>
              <a:gd name="T57" fmla="*/ 2147483647 h 302"/>
              <a:gd name="T58" fmla="*/ 2147483647 w 300"/>
              <a:gd name="T59" fmla="*/ 2147483647 h 302"/>
              <a:gd name="T60" fmla="*/ 2147483647 w 300"/>
              <a:gd name="T61" fmla="*/ 2147483647 h 302"/>
              <a:gd name="T62" fmla="*/ 2147483647 w 300"/>
              <a:gd name="T63" fmla="*/ 2147483647 h 302"/>
              <a:gd name="T64" fmla="*/ 2147483647 w 300"/>
              <a:gd name="T65" fmla="*/ 2147483647 h 302"/>
              <a:gd name="T66" fmla="*/ 2147483647 w 300"/>
              <a:gd name="T67" fmla="*/ 2147483647 h 302"/>
              <a:gd name="T68" fmla="*/ 2147483647 w 300"/>
              <a:gd name="T69" fmla="*/ 2147483647 h 302"/>
              <a:gd name="T70" fmla="*/ 2147483647 w 300"/>
              <a:gd name="T71" fmla="*/ 2147483647 h 302"/>
              <a:gd name="T72" fmla="*/ 2147483647 w 300"/>
              <a:gd name="T73" fmla="*/ 2147483647 h 302"/>
              <a:gd name="T74" fmla="*/ 2147483647 w 300"/>
              <a:gd name="T75" fmla="*/ 2147483647 h 302"/>
              <a:gd name="T76" fmla="*/ 2147483647 w 300"/>
              <a:gd name="T77" fmla="*/ 2147483647 h 302"/>
              <a:gd name="T78" fmla="*/ 2147483647 w 300"/>
              <a:gd name="T79" fmla="*/ 2147483647 h 302"/>
              <a:gd name="T80" fmla="*/ 2147483647 w 300"/>
              <a:gd name="T81" fmla="*/ 2147483647 h 302"/>
              <a:gd name="T82" fmla="*/ 2147483647 w 300"/>
              <a:gd name="T83" fmla="*/ 2147483647 h 302"/>
              <a:gd name="T84" fmla="*/ 2147483647 w 300"/>
              <a:gd name="T85" fmla="*/ 2147483647 h 30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00"/>
              <a:gd name="T130" fmla="*/ 0 h 302"/>
              <a:gd name="T131" fmla="*/ 300 w 300"/>
              <a:gd name="T132" fmla="*/ 302 h 30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00" h="302">
                <a:moveTo>
                  <a:pt x="30" y="76"/>
                </a:moveTo>
                <a:lnTo>
                  <a:pt x="98" y="76"/>
                </a:lnTo>
                <a:lnTo>
                  <a:pt x="50" y="26"/>
                </a:lnTo>
                <a:lnTo>
                  <a:pt x="46" y="20"/>
                </a:lnTo>
                <a:lnTo>
                  <a:pt x="44" y="16"/>
                </a:lnTo>
                <a:lnTo>
                  <a:pt x="46" y="8"/>
                </a:lnTo>
                <a:lnTo>
                  <a:pt x="48" y="4"/>
                </a:lnTo>
                <a:lnTo>
                  <a:pt x="54" y="0"/>
                </a:lnTo>
                <a:lnTo>
                  <a:pt x="60" y="0"/>
                </a:lnTo>
                <a:lnTo>
                  <a:pt x="66" y="2"/>
                </a:lnTo>
                <a:lnTo>
                  <a:pt x="70" y="4"/>
                </a:lnTo>
                <a:lnTo>
                  <a:pt x="142" y="76"/>
                </a:lnTo>
                <a:lnTo>
                  <a:pt x="158" y="76"/>
                </a:lnTo>
                <a:lnTo>
                  <a:pt x="230" y="4"/>
                </a:lnTo>
                <a:lnTo>
                  <a:pt x="234" y="2"/>
                </a:lnTo>
                <a:lnTo>
                  <a:pt x="240" y="0"/>
                </a:lnTo>
                <a:lnTo>
                  <a:pt x="248" y="0"/>
                </a:lnTo>
                <a:lnTo>
                  <a:pt x="252" y="4"/>
                </a:lnTo>
                <a:lnTo>
                  <a:pt x="254" y="8"/>
                </a:lnTo>
                <a:lnTo>
                  <a:pt x="256" y="16"/>
                </a:lnTo>
                <a:lnTo>
                  <a:pt x="254" y="20"/>
                </a:lnTo>
                <a:lnTo>
                  <a:pt x="252" y="26"/>
                </a:lnTo>
                <a:lnTo>
                  <a:pt x="202" y="76"/>
                </a:lnTo>
                <a:lnTo>
                  <a:pt x="270" y="76"/>
                </a:lnTo>
                <a:lnTo>
                  <a:pt x="282" y="78"/>
                </a:lnTo>
                <a:lnTo>
                  <a:pt x="292" y="84"/>
                </a:lnTo>
                <a:lnTo>
                  <a:pt x="298" y="94"/>
                </a:lnTo>
                <a:lnTo>
                  <a:pt x="300" y="106"/>
                </a:lnTo>
                <a:lnTo>
                  <a:pt x="300" y="272"/>
                </a:lnTo>
                <a:lnTo>
                  <a:pt x="298" y="282"/>
                </a:lnTo>
                <a:lnTo>
                  <a:pt x="292" y="292"/>
                </a:lnTo>
                <a:lnTo>
                  <a:pt x="282" y="300"/>
                </a:lnTo>
                <a:lnTo>
                  <a:pt x="270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2"/>
                </a:lnTo>
                <a:lnTo>
                  <a:pt x="0" y="272"/>
                </a:lnTo>
                <a:lnTo>
                  <a:pt x="0" y="106"/>
                </a:lnTo>
                <a:lnTo>
                  <a:pt x="2" y="94"/>
                </a:lnTo>
                <a:lnTo>
                  <a:pt x="8" y="84"/>
                </a:lnTo>
                <a:lnTo>
                  <a:pt x="18" y="78"/>
                </a:lnTo>
                <a:lnTo>
                  <a:pt x="30" y="76"/>
                </a:lnTo>
                <a:close/>
                <a:moveTo>
                  <a:pt x="44" y="106"/>
                </a:moveTo>
                <a:lnTo>
                  <a:pt x="44" y="106"/>
                </a:lnTo>
                <a:lnTo>
                  <a:pt x="38" y="106"/>
                </a:lnTo>
                <a:lnTo>
                  <a:pt x="34" y="110"/>
                </a:lnTo>
                <a:lnTo>
                  <a:pt x="30" y="114"/>
                </a:lnTo>
                <a:lnTo>
                  <a:pt x="30" y="120"/>
                </a:lnTo>
                <a:lnTo>
                  <a:pt x="30" y="256"/>
                </a:lnTo>
                <a:lnTo>
                  <a:pt x="30" y="262"/>
                </a:lnTo>
                <a:lnTo>
                  <a:pt x="34" y="268"/>
                </a:lnTo>
                <a:lnTo>
                  <a:pt x="38" y="270"/>
                </a:lnTo>
                <a:lnTo>
                  <a:pt x="44" y="272"/>
                </a:lnTo>
                <a:lnTo>
                  <a:pt x="210" y="272"/>
                </a:lnTo>
                <a:lnTo>
                  <a:pt x="216" y="270"/>
                </a:lnTo>
                <a:lnTo>
                  <a:pt x="222" y="268"/>
                </a:lnTo>
                <a:lnTo>
                  <a:pt x="224" y="262"/>
                </a:lnTo>
                <a:lnTo>
                  <a:pt x="226" y="256"/>
                </a:lnTo>
                <a:lnTo>
                  <a:pt x="226" y="120"/>
                </a:lnTo>
                <a:lnTo>
                  <a:pt x="224" y="114"/>
                </a:lnTo>
                <a:lnTo>
                  <a:pt x="222" y="110"/>
                </a:lnTo>
                <a:lnTo>
                  <a:pt x="216" y="106"/>
                </a:lnTo>
                <a:lnTo>
                  <a:pt x="210" y="106"/>
                </a:lnTo>
                <a:lnTo>
                  <a:pt x="44" y="106"/>
                </a:lnTo>
                <a:close/>
                <a:moveTo>
                  <a:pt x="256" y="196"/>
                </a:moveTo>
                <a:lnTo>
                  <a:pt x="256" y="196"/>
                </a:lnTo>
                <a:lnTo>
                  <a:pt x="248" y="196"/>
                </a:lnTo>
                <a:lnTo>
                  <a:pt x="244" y="200"/>
                </a:lnTo>
                <a:lnTo>
                  <a:pt x="242" y="204"/>
                </a:lnTo>
                <a:lnTo>
                  <a:pt x="240" y="210"/>
                </a:lnTo>
                <a:lnTo>
                  <a:pt x="242" y="218"/>
                </a:lnTo>
                <a:lnTo>
                  <a:pt x="244" y="222"/>
                </a:lnTo>
                <a:lnTo>
                  <a:pt x="248" y="226"/>
                </a:lnTo>
                <a:lnTo>
                  <a:pt x="256" y="226"/>
                </a:lnTo>
                <a:lnTo>
                  <a:pt x="270" y="226"/>
                </a:lnTo>
                <a:lnTo>
                  <a:pt x="278" y="226"/>
                </a:lnTo>
                <a:lnTo>
                  <a:pt x="282" y="222"/>
                </a:lnTo>
                <a:lnTo>
                  <a:pt x="284" y="218"/>
                </a:lnTo>
                <a:lnTo>
                  <a:pt x="286" y="210"/>
                </a:lnTo>
                <a:lnTo>
                  <a:pt x="284" y="204"/>
                </a:lnTo>
                <a:lnTo>
                  <a:pt x="282" y="200"/>
                </a:lnTo>
                <a:lnTo>
                  <a:pt x="278" y="196"/>
                </a:lnTo>
                <a:lnTo>
                  <a:pt x="270" y="196"/>
                </a:lnTo>
                <a:lnTo>
                  <a:pt x="256" y="196"/>
                </a:lnTo>
                <a:close/>
                <a:moveTo>
                  <a:pt x="256" y="242"/>
                </a:moveTo>
                <a:lnTo>
                  <a:pt x="256" y="242"/>
                </a:lnTo>
                <a:lnTo>
                  <a:pt x="248" y="242"/>
                </a:lnTo>
                <a:lnTo>
                  <a:pt x="244" y="244"/>
                </a:lnTo>
                <a:lnTo>
                  <a:pt x="242" y="250"/>
                </a:lnTo>
                <a:lnTo>
                  <a:pt x="240" y="256"/>
                </a:lnTo>
                <a:lnTo>
                  <a:pt x="242" y="262"/>
                </a:lnTo>
                <a:lnTo>
                  <a:pt x="244" y="268"/>
                </a:lnTo>
                <a:lnTo>
                  <a:pt x="248" y="270"/>
                </a:lnTo>
                <a:lnTo>
                  <a:pt x="256" y="272"/>
                </a:lnTo>
                <a:lnTo>
                  <a:pt x="270" y="272"/>
                </a:lnTo>
                <a:lnTo>
                  <a:pt x="278" y="270"/>
                </a:lnTo>
                <a:lnTo>
                  <a:pt x="282" y="268"/>
                </a:lnTo>
                <a:lnTo>
                  <a:pt x="284" y="262"/>
                </a:lnTo>
                <a:lnTo>
                  <a:pt x="286" y="256"/>
                </a:lnTo>
                <a:lnTo>
                  <a:pt x="284" y="250"/>
                </a:lnTo>
                <a:lnTo>
                  <a:pt x="282" y="244"/>
                </a:lnTo>
                <a:lnTo>
                  <a:pt x="278" y="242"/>
                </a:lnTo>
                <a:lnTo>
                  <a:pt x="270" y="242"/>
                </a:lnTo>
                <a:lnTo>
                  <a:pt x="256" y="242"/>
                </a:lnTo>
                <a:close/>
              </a:path>
            </a:pathLst>
          </a:custGeom>
          <a:solidFill>
            <a:schemeClr val="bg1">
              <a:alpha val="65097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59" name="Text Box 2178"/>
          <p:cNvSpPr txBox="1">
            <a:spLocks noChangeArrowheads="1"/>
          </p:cNvSpPr>
          <p:nvPr/>
        </p:nvSpPr>
        <p:spPr bwMode="auto">
          <a:xfrm>
            <a:off x="2319338" y="6010275"/>
            <a:ext cx="855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b="1">
                <a:solidFill>
                  <a:srgbClr val="FFFFFF"/>
                </a:solidFill>
                <a:latin typeface="Dotum" pitchFamily="34" charset="-127"/>
                <a:ea typeface="Dotum" pitchFamily="34" charset="-127"/>
              </a:rPr>
              <a:t>$23,000</a:t>
            </a:r>
          </a:p>
        </p:txBody>
      </p:sp>
      <p:sp>
        <p:nvSpPr>
          <p:cNvPr id="44060" name="Text Box 2179"/>
          <p:cNvSpPr txBox="1">
            <a:spLocks noChangeArrowheads="1"/>
          </p:cNvSpPr>
          <p:nvPr/>
        </p:nvSpPr>
        <p:spPr bwMode="auto">
          <a:xfrm>
            <a:off x="3516313" y="6010275"/>
            <a:ext cx="752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b="1">
                <a:solidFill>
                  <a:srgbClr val="FFFFFF"/>
                </a:solidFill>
                <a:latin typeface="Dotum" pitchFamily="34" charset="-127"/>
                <a:ea typeface="Dotum" pitchFamily="34" charset="-127"/>
              </a:rPr>
              <a:t>$8,000</a:t>
            </a:r>
          </a:p>
        </p:txBody>
      </p:sp>
      <p:sp>
        <p:nvSpPr>
          <p:cNvPr id="44061" name="Text Box 2180"/>
          <p:cNvSpPr txBox="1">
            <a:spLocks noChangeArrowheads="1"/>
          </p:cNvSpPr>
          <p:nvPr/>
        </p:nvSpPr>
        <p:spPr bwMode="auto">
          <a:xfrm>
            <a:off x="4764088" y="6010275"/>
            <a:ext cx="855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b="1">
                <a:solidFill>
                  <a:srgbClr val="FFFFFF"/>
                </a:solidFill>
                <a:latin typeface="Dotum" pitchFamily="34" charset="-127"/>
                <a:ea typeface="Dotum" pitchFamily="34" charset="-127"/>
              </a:rPr>
              <a:t>$17,000</a:t>
            </a:r>
          </a:p>
        </p:txBody>
      </p:sp>
      <p:sp>
        <p:nvSpPr>
          <p:cNvPr id="44062" name="Text Box 2181"/>
          <p:cNvSpPr txBox="1">
            <a:spLocks noChangeArrowheads="1"/>
          </p:cNvSpPr>
          <p:nvPr/>
        </p:nvSpPr>
        <p:spPr bwMode="auto">
          <a:xfrm>
            <a:off x="6227763" y="6010275"/>
            <a:ext cx="855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b="1">
                <a:solidFill>
                  <a:srgbClr val="FFFFFF"/>
                </a:solidFill>
                <a:latin typeface="Dotum" pitchFamily="34" charset="-127"/>
                <a:ea typeface="Dotum" pitchFamily="34" charset="-127"/>
              </a:rPr>
              <a:t>$15,000</a:t>
            </a:r>
          </a:p>
        </p:txBody>
      </p:sp>
      <p:sp>
        <p:nvSpPr>
          <p:cNvPr id="44063" name="Rectangle 2182"/>
          <p:cNvSpPr>
            <a:spLocks noChangeArrowheads="1"/>
          </p:cNvSpPr>
          <p:nvPr/>
        </p:nvSpPr>
        <p:spPr bwMode="auto">
          <a:xfrm>
            <a:off x="2320925" y="969963"/>
            <a:ext cx="12477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Take your individual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seat and be a part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of something greater.</a:t>
            </a:r>
            <a:b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</a:br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Professional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networking with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over 10,000 Members.</a:t>
            </a:r>
          </a:p>
        </p:txBody>
      </p:sp>
      <p:sp>
        <p:nvSpPr>
          <p:cNvPr id="44064" name="Rectangle 2183"/>
          <p:cNvSpPr>
            <a:spLocks noChangeArrowheads="1"/>
          </p:cNvSpPr>
          <p:nvPr/>
        </p:nvSpPr>
        <p:spPr bwMode="auto">
          <a:xfrm>
            <a:off x="4519613" y="1725613"/>
            <a:ext cx="9366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Educational opportunities at the Chapter level, including CEUs and NCIDQ prep.</a:t>
            </a:r>
          </a:p>
        </p:txBody>
      </p:sp>
      <p:sp>
        <p:nvSpPr>
          <p:cNvPr id="44065" name="Text Box 2184"/>
          <p:cNvSpPr txBox="1">
            <a:spLocks noChangeArrowheads="1"/>
          </p:cNvSpPr>
          <p:nvPr/>
        </p:nvSpPr>
        <p:spPr bwMode="auto">
          <a:xfrm>
            <a:off x="2805113" y="1735138"/>
            <a:ext cx="81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400" b="1">
                <a:solidFill>
                  <a:srgbClr val="009900"/>
                </a:solidFill>
                <a:latin typeface="Dotum" pitchFamily="34" charset="-127"/>
                <a:ea typeface="Dotum" pitchFamily="34" charset="-127"/>
              </a:rPr>
              <a:t>88%</a:t>
            </a:r>
          </a:p>
        </p:txBody>
      </p:sp>
      <p:sp>
        <p:nvSpPr>
          <p:cNvPr id="44066" name="Line 2185"/>
          <p:cNvSpPr>
            <a:spLocks noChangeShapeType="1"/>
          </p:cNvSpPr>
          <p:nvPr/>
        </p:nvSpPr>
        <p:spPr bwMode="auto">
          <a:xfrm>
            <a:off x="3524250" y="3500438"/>
            <a:ext cx="0" cy="2033587"/>
          </a:xfrm>
          <a:prstGeom prst="line">
            <a:avLst/>
          </a:prstGeom>
          <a:noFill/>
          <a:ln w="15875" cap="rnd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67" name="Line 2186"/>
          <p:cNvSpPr>
            <a:spLocks noChangeShapeType="1"/>
          </p:cNvSpPr>
          <p:nvPr/>
        </p:nvSpPr>
        <p:spPr bwMode="auto">
          <a:xfrm>
            <a:off x="4572000" y="3500438"/>
            <a:ext cx="0" cy="2033587"/>
          </a:xfrm>
          <a:prstGeom prst="line">
            <a:avLst/>
          </a:prstGeom>
          <a:noFill/>
          <a:ln w="15875" cap="rnd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68" name="Line 2189"/>
          <p:cNvSpPr>
            <a:spLocks noChangeShapeType="1"/>
          </p:cNvSpPr>
          <p:nvPr/>
        </p:nvSpPr>
        <p:spPr bwMode="auto">
          <a:xfrm>
            <a:off x="5651500" y="2133600"/>
            <a:ext cx="0" cy="3400425"/>
          </a:xfrm>
          <a:prstGeom prst="line">
            <a:avLst/>
          </a:prstGeom>
          <a:noFill/>
          <a:ln w="15875" cap="rnd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069" name="Rectangle 2191"/>
          <p:cNvSpPr>
            <a:spLocks noChangeArrowheads="1"/>
          </p:cNvSpPr>
          <p:nvPr/>
        </p:nvSpPr>
        <p:spPr bwMode="auto">
          <a:xfrm>
            <a:off x="3506788" y="1736725"/>
            <a:ext cx="949325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The chance to shape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the future of design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through legislative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activities.</a:t>
            </a:r>
            <a:b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</a:br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Educational 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opportunities at the</a:t>
            </a:r>
          </a:p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Chapter level.</a:t>
            </a:r>
          </a:p>
        </p:txBody>
      </p:sp>
      <p:sp>
        <p:nvSpPr>
          <p:cNvPr id="44070" name="Text Box 2192"/>
          <p:cNvSpPr txBox="1">
            <a:spLocks noChangeArrowheads="1"/>
          </p:cNvSpPr>
          <p:nvPr/>
        </p:nvSpPr>
        <p:spPr bwMode="auto">
          <a:xfrm>
            <a:off x="3506788" y="3084513"/>
            <a:ext cx="81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400" b="1">
                <a:solidFill>
                  <a:srgbClr val="FF9900"/>
                </a:solidFill>
                <a:latin typeface="Dotum" pitchFamily="34" charset="-127"/>
                <a:ea typeface="Dotum" pitchFamily="34" charset="-127"/>
              </a:rPr>
              <a:t>22%</a:t>
            </a:r>
          </a:p>
        </p:txBody>
      </p:sp>
      <p:sp>
        <p:nvSpPr>
          <p:cNvPr id="44071" name="Text Box 2193"/>
          <p:cNvSpPr txBox="1">
            <a:spLocks noChangeArrowheads="1"/>
          </p:cNvSpPr>
          <p:nvPr/>
        </p:nvSpPr>
        <p:spPr bwMode="auto">
          <a:xfrm>
            <a:off x="4519613" y="2460625"/>
            <a:ext cx="81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400" b="1">
                <a:solidFill>
                  <a:srgbClr val="009999"/>
                </a:solidFill>
                <a:latin typeface="Dotum" pitchFamily="34" charset="-127"/>
                <a:ea typeface="Dotum" pitchFamily="34" charset="-127"/>
              </a:rPr>
              <a:t>22%</a:t>
            </a:r>
          </a:p>
        </p:txBody>
      </p:sp>
      <p:sp>
        <p:nvSpPr>
          <p:cNvPr id="44072" name="Rectangle 2194"/>
          <p:cNvSpPr>
            <a:spLocks noChangeArrowheads="1"/>
          </p:cNvSpPr>
          <p:nvPr/>
        </p:nvSpPr>
        <p:spPr bwMode="auto">
          <a:xfrm>
            <a:off x="5584825" y="2292350"/>
            <a:ext cx="9366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latinLnBrk="1"/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Consortium To Address Open-Plan orkspace</a:t>
            </a:r>
            <a:b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</a:br>
            <a:r>
              <a:rPr kumimoji="1" lang="en-US" altLang="ko-KR" sz="800">
                <a:solidFill>
                  <a:srgbClr val="000000"/>
                </a:solidFill>
                <a:latin typeface="굴림" pitchFamily="34" charset="-127"/>
                <a:ea typeface="굴림" pitchFamily="34" charset="-127"/>
              </a:rPr>
              <a:t>Haworth.</a:t>
            </a:r>
          </a:p>
        </p:txBody>
      </p:sp>
      <p:sp>
        <p:nvSpPr>
          <p:cNvPr id="44073" name="Text Box 2195"/>
          <p:cNvSpPr txBox="1">
            <a:spLocks noChangeArrowheads="1"/>
          </p:cNvSpPr>
          <p:nvPr/>
        </p:nvSpPr>
        <p:spPr bwMode="auto">
          <a:xfrm>
            <a:off x="5584825" y="2795588"/>
            <a:ext cx="81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2400" b="1">
                <a:solidFill>
                  <a:srgbClr val="9933FF"/>
                </a:solidFill>
                <a:latin typeface="Dotum" pitchFamily="34" charset="-127"/>
                <a:ea typeface="Dotum" pitchFamily="34" charset="-127"/>
              </a:rPr>
              <a:t>18%</a:t>
            </a:r>
          </a:p>
        </p:txBody>
      </p:sp>
      <p:sp>
        <p:nvSpPr>
          <p:cNvPr id="44074" name="Text Box 2196"/>
          <p:cNvSpPr txBox="1">
            <a:spLocks noChangeArrowheads="1"/>
          </p:cNvSpPr>
          <p:nvPr/>
        </p:nvSpPr>
        <p:spPr bwMode="auto">
          <a:xfrm>
            <a:off x="2436813" y="5100638"/>
            <a:ext cx="646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b="1">
                <a:solidFill>
                  <a:srgbClr val="009900"/>
                </a:solidFill>
                <a:latin typeface="Dotum" pitchFamily="34" charset="-127"/>
                <a:ea typeface="Dotum" pitchFamily="34" charset="-127"/>
              </a:rPr>
              <a:t>TITLE</a:t>
            </a:r>
          </a:p>
        </p:txBody>
      </p:sp>
      <p:sp>
        <p:nvSpPr>
          <p:cNvPr id="44075" name="Text Box 2197"/>
          <p:cNvSpPr txBox="1">
            <a:spLocks noChangeArrowheads="1"/>
          </p:cNvSpPr>
          <p:nvPr/>
        </p:nvSpPr>
        <p:spPr bwMode="auto">
          <a:xfrm>
            <a:off x="3635375" y="5100638"/>
            <a:ext cx="646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b="1">
                <a:solidFill>
                  <a:srgbClr val="FF3300"/>
                </a:solidFill>
                <a:latin typeface="Dotum" pitchFamily="34" charset="-127"/>
                <a:ea typeface="Dotum" pitchFamily="34" charset="-127"/>
              </a:rPr>
              <a:t>TITLE</a:t>
            </a:r>
          </a:p>
        </p:txBody>
      </p:sp>
      <p:sp>
        <p:nvSpPr>
          <p:cNvPr id="44076" name="Text Box 2198"/>
          <p:cNvSpPr txBox="1">
            <a:spLocks noChangeArrowheads="1"/>
          </p:cNvSpPr>
          <p:nvPr/>
        </p:nvSpPr>
        <p:spPr bwMode="auto">
          <a:xfrm>
            <a:off x="4787900" y="5100638"/>
            <a:ext cx="646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b="1">
                <a:solidFill>
                  <a:srgbClr val="009999"/>
                </a:solidFill>
                <a:latin typeface="Dotum" pitchFamily="34" charset="-127"/>
                <a:ea typeface="Dotum" pitchFamily="34" charset="-127"/>
              </a:rPr>
              <a:t>TITLE</a:t>
            </a:r>
          </a:p>
        </p:txBody>
      </p:sp>
      <p:sp>
        <p:nvSpPr>
          <p:cNvPr id="44077" name="Text Box 2206"/>
          <p:cNvSpPr txBox="1">
            <a:spLocks noChangeArrowheads="1"/>
          </p:cNvSpPr>
          <p:nvPr/>
        </p:nvSpPr>
        <p:spPr bwMode="auto">
          <a:xfrm>
            <a:off x="5961063" y="5100638"/>
            <a:ext cx="646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kumimoji="1" lang="en-US" altLang="ko-KR" sz="1400" b="1">
                <a:solidFill>
                  <a:srgbClr val="6600CC"/>
                </a:solidFill>
                <a:latin typeface="Dotum" pitchFamily="34" charset="-127"/>
                <a:ea typeface="Dotum" pitchFamily="34" charset="-127"/>
              </a:rPr>
              <a:t>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hopPPT图表15张（锐普PPT论坛）2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9407</TotalTime>
  <Words>2566</Words>
  <Application>Microsoft Office PowerPoint</Application>
  <PresentationFormat>全屏显示(4:3)</PresentationFormat>
  <Paragraphs>646</Paragraphs>
  <Slides>29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52" baseType="lpstr">
      <vt:lpstr>Arial Unicode MS</vt:lpstr>
      <vt:lpstr>Batang</vt:lpstr>
      <vt:lpstr>Dinbol</vt:lpstr>
      <vt:lpstr>돋움</vt:lpstr>
      <vt:lpstr>돋움</vt:lpstr>
      <vt:lpstr>굴림</vt:lpstr>
      <vt:lpstr>HY견고딕</vt:lpstr>
      <vt:lpstr>맑은 고딕</vt:lpstr>
      <vt:lpstr>宋体</vt:lpstr>
      <vt:lpstr>微软雅黑</vt:lpstr>
      <vt:lpstr>휴먼새내기체</vt:lpstr>
      <vt:lpstr>Arial</vt:lpstr>
      <vt:lpstr>Arial Black</vt:lpstr>
      <vt:lpstr>Arial Narrow</vt:lpstr>
      <vt:lpstr>Calibri</vt:lpstr>
      <vt:lpstr>Helvetica</vt:lpstr>
      <vt:lpstr>Times New Roman</vt:lpstr>
      <vt:lpstr>Trebuchet MS</vt:lpstr>
      <vt:lpstr>Verdana</vt:lpstr>
      <vt:lpstr>Wingdings</vt:lpstr>
      <vt:lpstr>slideshopPPT图表15张（锐普PPT论坛）2</vt:lpstr>
      <vt:lpstr>Microsoft Excel 97-2003 工作表</vt:lpstr>
      <vt:lpstr>차트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FtpDown</dc:creator>
  <cp:lastModifiedBy>zhoujing</cp:lastModifiedBy>
  <cp:revision>258</cp:revision>
  <dcterms:created xsi:type="dcterms:W3CDTF">2006-07-05T15:28:04Z</dcterms:created>
  <dcterms:modified xsi:type="dcterms:W3CDTF">2014-12-31T02:16:22Z</dcterms:modified>
</cp:coreProperties>
</file>