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0377" autoAdjust="0"/>
  </p:normalViewPr>
  <p:slideViewPr>
    <p:cSldViewPr snapToGrid="0">
      <p:cViewPr varScale="1">
        <p:scale>
          <a:sx n="106" d="100"/>
          <a:sy n="106" d="100"/>
        </p:scale>
        <p:origin x="-1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EC261-1A20-4630-BB21-D9812943F27B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4890F-F407-4941-B5B3-07AFBDD380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12891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今天给大家带来的利用在网站中看到的画册，网页，平面设计等等素材，来制作高质量的</a:t>
            </a:r>
            <a:r>
              <a:rPr lang="en-US" altLang="zh-CN" dirty="0" smtClean="0"/>
              <a:t>PPT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素材网址：花瓣网</a:t>
            </a:r>
            <a:r>
              <a:rPr lang="en-US" altLang="zh-CN" dirty="0" smtClean="0"/>
              <a:t>——http://huaban.com/</a:t>
            </a:r>
          </a:p>
          <a:p>
            <a:r>
              <a:rPr lang="zh-CN" altLang="en-US" dirty="0" smtClean="0"/>
              <a:t>站酷网</a:t>
            </a:r>
            <a:r>
              <a:rPr lang="en-US" altLang="zh-CN" dirty="0" smtClean="0"/>
              <a:t>——http://www.zcool.com.cn/</a:t>
            </a:r>
          </a:p>
          <a:p>
            <a:r>
              <a:rPr lang="zh-CN" altLang="en-US" dirty="0" smtClean="0"/>
              <a:t>当然还有很多，不过这两个已经很够用了，凭心而论之谈。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559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好的封面，和美女给你带来的感观是一样的，观众才有“性”趣去了解具体的内容。所以，引申一下，片头动画起到的感观作用和封面有异曲同工之妙。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38718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糟糕的封面，我就不多言，好吧，别让我吃午饭了。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6864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目录页作用：让观众大致知道，你这个</a:t>
            </a:r>
            <a:r>
              <a:rPr lang="en-US" altLang="zh-CN" dirty="0" smtClean="0"/>
              <a:t>PPT</a:t>
            </a:r>
            <a:r>
              <a:rPr lang="zh-CN" altLang="en-US" dirty="0" smtClean="0"/>
              <a:t>的结构，主要内容有几点</a:t>
            </a:r>
            <a:endParaRPr lang="en-US" altLang="zh-CN" dirty="0" smtClean="0"/>
          </a:p>
          <a:p>
            <a:r>
              <a:rPr lang="zh-CN" altLang="en-US" dirty="0" smtClean="0"/>
              <a:t>过渡页作用：让观众知道，你现在准备讲什么内容，这一环节的重点是什么。。。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7813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内页是血肉，我们可以肯定的说，有内容就一定有内页，有内页，才能算</a:t>
            </a:r>
            <a:r>
              <a:rPr lang="en-US" altLang="zh-CN" dirty="0" smtClean="0"/>
              <a:t>PPT</a:t>
            </a:r>
            <a:r>
              <a:rPr lang="zh-CN" altLang="en-US" dirty="0" smtClean="0"/>
              <a:t>，不然就不叫</a:t>
            </a:r>
            <a:r>
              <a:rPr lang="en-US" altLang="zh-CN" dirty="0" smtClean="0"/>
              <a:t>PPT</a:t>
            </a:r>
            <a:r>
              <a:rPr lang="zh-CN" altLang="en-US" dirty="0" smtClean="0"/>
              <a:t>。你可以不用目录、过渡页、封面、封底，但是内页，绝对不可以忽视的。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730275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封底是为了和封面首尾呼应，平淡的结束，不可以主次颠倒，有的同学，封底比封面做的还要华丽，可以说，你这么做，有点</a:t>
            </a:r>
            <a:endParaRPr lang="en-US" altLang="zh-CN" dirty="0" smtClean="0"/>
          </a:p>
          <a:p>
            <a:r>
              <a:rPr lang="zh-CN" altLang="en-US" dirty="0" smtClean="0"/>
              <a:t>喧宾夺主的感觉。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62467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看了很多同学的作业，最大的问题就是配色问题。所以，我觉得这个问题应该好好说说。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931818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作为一个鉴色师，我想说的是，今天就给你们入个门，不给讲特别明细的颜色划分。有兴趣可以找一下，色彩</a:t>
            </a:r>
            <a:endParaRPr lang="en-US" altLang="zh-CN" dirty="0" smtClean="0"/>
          </a:p>
          <a:p>
            <a:r>
              <a:rPr lang="zh-CN" altLang="en-US" dirty="0" smtClean="0"/>
              <a:t>的知识：比如色相、纯度、明度、对比色、主题色等等。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939024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作为入门的鉴色师，我想说，你了解</a:t>
            </a:r>
            <a:r>
              <a:rPr lang="en-US" altLang="zh-CN" dirty="0" smtClean="0"/>
              <a:t>2</a:t>
            </a:r>
            <a:r>
              <a:rPr lang="zh-CN" altLang="en-US" dirty="0" smtClean="0"/>
              <a:t>点就够了，主色调以及点缀色。切记，在我们分析素材的时候，一定搞清楚这个关系，</a:t>
            </a:r>
            <a:endParaRPr lang="en-US" altLang="zh-CN" dirty="0" smtClean="0"/>
          </a:p>
          <a:p>
            <a:r>
              <a:rPr lang="zh-CN" altLang="en-US" dirty="0" smtClean="0"/>
              <a:t>看到素材，先把颜色找出来，他们到底属于什么种类的颜色，主色调还是点缀色。并且，用到</a:t>
            </a:r>
            <a:r>
              <a:rPr lang="en-US" altLang="zh-CN" dirty="0" smtClean="0"/>
              <a:t>PPT</a:t>
            </a:r>
            <a:r>
              <a:rPr lang="zh-CN" altLang="en-US" dirty="0" smtClean="0"/>
              <a:t>中，切记！！点缀色不要用</a:t>
            </a:r>
            <a:endParaRPr lang="en-US" altLang="zh-CN" dirty="0" smtClean="0"/>
          </a:p>
          <a:p>
            <a:r>
              <a:rPr lang="zh-CN" altLang="en-US" dirty="0" smtClean="0"/>
              <a:t>成主色调，关系不能颠倒。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13209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使用取色器，取出我们颜色，大家应该都会把，就不给大家赘述了。有问题，请私信我微博：</a:t>
            </a:r>
            <a:r>
              <a:rPr lang="en-US" altLang="zh-CN" dirty="0" smtClean="0"/>
              <a:t>http://weibo.com/3041338585/profile?topnav=1&amp;wvr=6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936534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下来，有内容，怎么去表现呢？这就用到了版式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10787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看到素材的时候，我们应该首先要想到，他是什么风格的？比如说</a:t>
            </a:r>
            <a:r>
              <a:rPr lang="en-US" altLang="zh-CN" dirty="0" smtClean="0"/>
              <a:t>,</a:t>
            </a:r>
            <a:r>
              <a:rPr lang="zh-CN" altLang="en-US" dirty="0" smtClean="0"/>
              <a:t>微立体？扁平风？</a:t>
            </a:r>
            <a:r>
              <a:rPr lang="en-US" altLang="zh-CN" dirty="0" err="1" smtClean="0"/>
              <a:t>Lowpoly</a:t>
            </a:r>
            <a:r>
              <a:rPr lang="zh-CN" altLang="en-US" dirty="0" smtClean="0"/>
              <a:t>？质感风？又或者是其他一些风格，</a:t>
            </a:r>
            <a:endParaRPr lang="en-US" altLang="zh-CN" dirty="0" smtClean="0"/>
          </a:p>
          <a:p>
            <a:r>
              <a:rPr lang="zh-CN" altLang="en-US" dirty="0" smtClean="0"/>
              <a:t>这是分析我们素材的第一步，我认为是最关键的一步，很多同学在模板中既有立体的元素又有扁平的潮流形式，小编，只能说，你是</a:t>
            </a:r>
            <a:endParaRPr lang="en-US" altLang="zh-CN" dirty="0" smtClean="0"/>
          </a:p>
          <a:p>
            <a:r>
              <a:rPr lang="zh-CN" altLang="en-US" dirty="0" smtClean="0"/>
              <a:t>乱弹琴哦。当然我上述分类是根据模板元素实现效果来分的，当然还有许多的划分标准，比如说欧美风，网页风等等。。。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429118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看到这个排版，我们学会分析排版结构是什么，要先分析，再上手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48760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排版</a:t>
            </a:r>
            <a:r>
              <a:rPr lang="en-US" altLang="zh-CN" dirty="0" smtClean="0"/>
              <a:t>3</a:t>
            </a:r>
            <a:r>
              <a:rPr lang="zh-CN" altLang="en-US" dirty="0" smtClean="0"/>
              <a:t>问，根据我做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的经验，总结出的，希望能够对大家有用。</a:t>
            </a:r>
            <a:endParaRPr lang="en-US" altLang="zh-CN" dirty="0" smtClean="0"/>
          </a:p>
          <a:p>
            <a:r>
              <a:rPr lang="zh-CN" altLang="en-US" dirty="0" smtClean="0"/>
              <a:t>让我们总体回顾一下，比如我看到这个排版，第一件事想到的是什么：</a:t>
            </a:r>
            <a:endParaRPr lang="en-US" altLang="zh-CN" dirty="0" smtClean="0"/>
          </a:p>
          <a:p>
            <a:r>
              <a:rPr lang="en-US" altLang="zh-CN" dirty="0" smtClean="0"/>
              <a:t>1.</a:t>
            </a:r>
            <a:r>
              <a:rPr lang="zh-CN" altLang="en-US" dirty="0" smtClean="0"/>
              <a:t>定风格，这是一个扁平风，所以我要用扁平的元素去实现效果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定框架，决定是否用框架，用什么框架，目录几个部分，框架中用多少过渡页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定配色，根据我们的素材，用取色器，提出，到底有多少颜色，并且，这些颜色哪些是点缀色，什么颜色是主色调</a:t>
            </a:r>
            <a:endParaRPr lang="en-US" altLang="zh-CN" dirty="0" smtClean="0"/>
          </a:p>
          <a:p>
            <a:r>
              <a:rPr lang="zh-CN" altLang="en-US" dirty="0" smtClean="0"/>
              <a:t>比如这个素材，我们可以看之间的完整版的，得出的就是，黄色是点缀色，蓝色是点缀色，白色是主色调。</a:t>
            </a:r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03918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好多人看到素材，只是粗略的看一下，然后就埋头去做。强尼认为，这是不可取的，为什么，就相当于你</a:t>
            </a:r>
            <a:endParaRPr lang="en-US" altLang="zh-CN" dirty="0" smtClean="0"/>
          </a:p>
          <a:p>
            <a:r>
              <a:rPr lang="zh-CN" altLang="en-US" dirty="0" smtClean="0"/>
              <a:t>看到一个女性，你只是粗略看一下，你就觉得是美女，觉得可以深交。后果，可想而知。。。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88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因此，我们要做到无码的了解，就是要了解到极致。这样你用素材做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时，才不会连到底用什么样形式的元素来表达视觉效果。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08124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微立体，首推小二哥，网址：</a:t>
            </a:r>
            <a:r>
              <a:rPr lang="en-US" altLang="zh-CN" dirty="0" smtClean="0"/>
              <a:t>http://xiaoer.yanj.cn/  </a:t>
            </a:r>
            <a:r>
              <a:rPr lang="zh-CN" altLang="en-US" dirty="0" smtClean="0"/>
              <a:t>，但是因为二哥经常做的是图表，我们今天分析的是模板，</a:t>
            </a:r>
            <a:endParaRPr lang="en-US" altLang="zh-CN" dirty="0" smtClean="0"/>
          </a:p>
          <a:p>
            <a:r>
              <a:rPr lang="zh-CN" altLang="en-US" dirty="0" smtClean="0"/>
              <a:t>所以推荐了姥姥的作品，网址：</a:t>
            </a:r>
            <a:r>
              <a:rPr lang="en-US" altLang="zh-CN" dirty="0" smtClean="0"/>
              <a:t>http://xiaoyefeng.yanj.cn/ </a:t>
            </a:r>
            <a:r>
              <a:rPr lang="zh-CN" altLang="en-US" dirty="0" smtClean="0"/>
              <a:t>。扁平风我运用的是我的模板，不要以为扁平就不能实现立体的效果，</a:t>
            </a:r>
            <a:endParaRPr lang="en-US" altLang="zh-CN" dirty="0" smtClean="0"/>
          </a:p>
          <a:p>
            <a:r>
              <a:rPr lang="zh-CN" altLang="en-US" dirty="0" smtClean="0"/>
              <a:t>有兴趣的可以去我店铺，有相关教程：</a:t>
            </a:r>
            <a:r>
              <a:rPr lang="en-US" altLang="zh-CN" dirty="0" smtClean="0"/>
              <a:t>http://journey.yanj.cn/ </a:t>
            </a:r>
            <a:r>
              <a:rPr lang="zh-CN" altLang="en-US" dirty="0" smtClean="0"/>
              <a:t>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5020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Yoyo</a:t>
            </a:r>
            <a:r>
              <a:rPr lang="zh-CN" altLang="en-US" dirty="0" smtClean="0"/>
              <a:t>店铺：</a:t>
            </a:r>
            <a:r>
              <a:rPr lang="en-US" altLang="zh-CN" dirty="0" smtClean="0"/>
              <a:t>http://yoyoppt.yanj.cn/</a:t>
            </a:r>
          </a:p>
          <a:p>
            <a:r>
              <a:rPr lang="zh-CN" altLang="en-US" dirty="0" smtClean="0"/>
              <a:t>简单大叔店铺：</a:t>
            </a:r>
            <a:r>
              <a:rPr lang="en-US" altLang="zh-CN" dirty="0" smtClean="0"/>
              <a:t>http://jiandan.yanj.cn/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474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了解了风格，那么我们应该去实践了，别慌，我们还要搞清楚一件事情！戳！！！！！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2449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一个</a:t>
            </a:r>
            <a:r>
              <a:rPr lang="en-US" altLang="zh-CN" dirty="0" smtClean="0"/>
              <a:t>PPT</a:t>
            </a:r>
            <a:r>
              <a:rPr lang="zh-CN" altLang="en-US" dirty="0" smtClean="0"/>
              <a:t>，我们要有框架，当然这个是泛泛之谈，但是一般而言，是需要框架的。框架的目的：</a:t>
            </a:r>
            <a:endParaRPr lang="en-US" altLang="zh-CN" dirty="0" smtClean="0"/>
          </a:p>
          <a:p>
            <a:r>
              <a:rPr lang="zh-CN" altLang="en-US" dirty="0" smtClean="0"/>
              <a:t>第一，让观众知道目前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放到什么位置，将的是什么内容。</a:t>
            </a:r>
            <a:endParaRPr lang="en-US" altLang="zh-CN" dirty="0" smtClean="0"/>
          </a:p>
          <a:p>
            <a:r>
              <a:rPr lang="zh-CN" altLang="en-US" dirty="0" smtClean="0"/>
              <a:t>第二，更加清晰的了解整个</a:t>
            </a:r>
            <a:r>
              <a:rPr lang="en-US" altLang="zh-CN" dirty="0" smtClean="0"/>
              <a:t>PPT</a:t>
            </a:r>
            <a:r>
              <a:rPr lang="zh-CN" altLang="en-US" dirty="0" smtClean="0"/>
              <a:t>的结构，逻辑关系，帮助理解主题。</a:t>
            </a:r>
            <a:endParaRPr lang="en-US" altLang="zh-CN" dirty="0" smtClean="0"/>
          </a:p>
          <a:p>
            <a:r>
              <a:rPr lang="zh-CN" altLang="en-US" dirty="0" smtClean="0"/>
              <a:t>当然，有很多情况月可以不用框架：</a:t>
            </a:r>
            <a:endParaRPr lang="en-US" altLang="zh-CN" dirty="0" smtClean="0"/>
          </a:p>
          <a:p>
            <a:r>
              <a:rPr lang="zh-CN" altLang="en-US" dirty="0" smtClean="0"/>
              <a:t>婚庆典礼，休闲小品（自己闹着玩呢，比如动画作品之类），故事类的</a:t>
            </a:r>
            <a:r>
              <a:rPr lang="en-US" altLang="zh-CN" dirty="0" smtClean="0"/>
              <a:t>PPT</a:t>
            </a:r>
            <a:r>
              <a:rPr lang="zh-CN" altLang="en-US" dirty="0" smtClean="0"/>
              <a:t>（用故事帮助观众理解主题）。。。等等，所以，我们一定想清楚，到底要不要框架。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10825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如果需要框架，那么到底需要什么</a:t>
            </a:r>
            <a:endParaRPr lang="en-US" altLang="zh-CN" dirty="0" smtClean="0"/>
          </a:p>
          <a:p>
            <a:r>
              <a:rPr lang="zh-CN" altLang="en-US" dirty="0" smtClean="0"/>
              <a:t>框架四君子：封面，目录（包括过渡页），内页，以及封底。</a:t>
            </a:r>
            <a:endParaRPr lang="en-US" altLang="zh-CN" dirty="0" smtClean="0"/>
          </a:p>
          <a:p>
            <a:r>
              <a:rPr lang="zh-CN" altLang="en-US" dirty="0" smtClean="0"/>
              <a:t>使用它，会让你的</a:t>
            </a:r>
            <a:r>
              <a:rPr lang="en-US" altLang="zh-CN" dirty="0" smtClean="0"/>
              <a:t>PPT</a:t>
            </a:r>
            <a:r>
              <a:rPr lang="zh-CN" altLang="en-US" dirty="0" smtClean="0"/>
              <a:t>结构清晰，爽朗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4890F-F407-4941-B5B3-07AFBDD38070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9831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10272-87EB-4B40-A19A-4F77AB1F6FBE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EE2E-B9B0-4E5B-8D05-47C605B759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00397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10272-87EB-4B40-A19A-4F77AB1F6FBE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7EE2E-B9B0-4E5B-8D05-47C605B759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21751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74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0513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4138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5675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4629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6610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9738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954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6246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0521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7840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331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3505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3429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1518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849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8303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2469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3145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0860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4925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1578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1656</Words>
  <Application>Microsoft Office PowerPoint</Application>
  <PresentationFormat>自定义</PresentationFormat>
  <Paragraphs>67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kobe_w24</dc:creator>
  <cp:lastModifiedBy>Administrator</cp:lastModifiedBy>
  <cp:revision>3</cp:revision>
  <dcterms:created xsi:type="dcterms:W3CDTF">2015-06-19T03:37:05Z</dcterms:created>
  <dcterms:modified xsi:type="dcterms:W3CDTF">2015-08-18T07:26:04Z</dcterms:modified>
</cp:coreProperties>
</file>