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9"/>
  </p:notesMasterIdLst>
  <p:sldIdLst>
    <p:sldId id="259" r:id="rId2"/>
    <p:sldId id="261" r:id="rId3"/>
    <p:sldId id="309" r:id="rId4"/>
    <p:sldId id="262" r:id="rId5"/>
    <p:sldId id="285" r:id="rId6"/>
    <p:sldId id="297" r:id="rId7"/>
    <p:sldId id="307" r:id="rId8"/>
    <p:sldId id="308" r:id="rId9"/>
    <p:sldId id="315" r:id="rId10"/>
    <p:sldId id="313" r:id="rId11"/>
    <p:sldId id="314" r:id="rId12"/>
    <p:sldId id="263" r:id="rId13"/>
    <p:sldId id="310" r:id="rId14"/>
    <p:sldId id="311" r:id="rId15"/>
    <p:sldId id="312" r:id="rId16"/>
    <p:sldId id="316" r:id="rId17"/>
    <p:sldId id="286" r:id="rId18"/>
    <p:sldId id="290" r:id="rId19"/>
    <p:sldId id="317" r:id="rId20"/>
    <p:sldId id="318" r:id="rId21"/>
    <p:sldId id="319" r:id="rId22"/>
    <p:sldId id="320" r:id="rId23"/>
    <p:sldId id="321" r:id="rId24"/>
    <p:sldId id="325" r:id="rId25"/>
    <p:sldId id="324" r:id="rId26"/>
    <p:sldId id="322" r:id="rId27"/>
    <p:sldId id="32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992832F5-EA01-48E5-B403-87E193F50680}">
          <p14:sldIdLst>
            <p14:sldId id="259"/>
          </p14:sldIdLst>
        </p14:section>
        <p14:section name="项目概述" id="{087866C3-7028-482C-8D34-6BF5363FBD75}">
          <p14:sldIdLst>
            <p14:sldId id="261"/>
          </p14:sldIdLst>
        </p14:section>
        <p14:section name="状态更新" id="{521DEF98-8796-4632-831A-16252E9A6054}">
          <p14:sldIdLst>
            <p14:sldId id="309"/>
            <p14:sldId id="262"/>
            <p14:sldId id="285"/>
            <p14:sldId id="297"/>
            <p14:sldId id="307"/>
            <p14:sldId id="308"/>
            <p14:sldId id="315"/>
            <p14:sldId id="313"/>
            <p14:sldId id="314"/>
            <p14:sldId id="263"/>
            <p14:sldId id="310"/>
            <p14:sldId id="311"/>
            <p14:sldId id="312"/>
            <p14:sldId id="316"/>
            <p14:sldId id="286"/>
            <p14:sldId id="290"/>
            <p14:sldId id="317"/>
            <p14:sldId id="318"/>
            <p14:sldId id="319"/>
            <p14:sldId id="320"/>
            <p14:sldId id="321"/>
            <p14:sldId id="325"/>
            <p14:sldId id="324"/>
            <p14:sldId id="322"/>
            <p14:sldId id="323"/>
          </p14:sldIdLst>
        </p14:section>
        <p14:section name="日程表" id="{CF24EBA6-C924-424D-AC31-A4B9992A87E0}">
          <p14:sldIdLst/>
        </p14:section>
        <p14:section name="后续步骤和操作项" id="{C24C98EC-938D-4034-8DB8-5E8DBF16E3CB}">
          <p14:sldIdLst/>
        </p14:section>
        <p14:section name="附录" id="{E35CCD6A-2288-476E-BC93-C75323AE1F3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4" autoAdjust="0"/>
    <p:restoredTop sz="88187" autoAdjust="0"/>
  </p:normalViewPr>
  <p:slideViewPr>
    <p:cSldViewPr>
      <p:cViewPr varScale="1">
        <p:scale>
          <a:sx n="106" d="100"/>
          <a:sy n="106" d="100"/>
        </p:scale>
        <p:origin x="-1116" y="-96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7C6786-E3A1-D54D-A7EF-D1EA574E3106}" type="doc">
      <dgm:prSet loTypeId="urn:microsoft.com/office/officeart/2005/8/layout/vList3#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16BB815-EEEA-5843-9E20-0606A06F521A}">
      <dgm:prSet/>
      <dgm:spPr/>
      <dgm:t>
        <a:bodyPr/>
        <a:lstStyle/>
        <a:p>
          <a:pPr rtl="0"/>
          <a:r>
            <a:rPr lang="zh-CN" altLang="en-US" dirty="0" smtClean="0"/>
            <a:t>团队管理的策略</a:t>
          </a:r>
          <a:endParaRPr lang="zh-CN" altLang="en-US" dirty="0"/>
        </a:p>
      </dgm:t>
    </dgm:pt>
    <dgm:pt modelId="{7B293214-FFF3-9D4A-9A3F-2238F8771FEE}" type="parTrans" cxnId="{63D87D62-45BD-6149-A83C-238CED398300}">
      <dgm:prSet/>
      <dgm:spPr/>
      <dgm:t>
        <a:bodyPr/>
        <a:lstStyle/>
        <a:p>
          <a:endParaRPr lang="zh-CN" altLang="en-US"/>
        </a:p>
      </dgm:t>
    </dgm:pt>
    <dgm:pt modelId="{1B0C77A6-3708-FC4A-B349-AD7D6A6E0B67}" type="sibTrans" cxnId="{63D87D62-45BD-6149-A83C-238CED398300}">
      <dgm:prSet/>
      <dgm:spPr/>
      <dgm:t>
        <a:bodyPr/>
        <a:lstStyle/>
        <a:p>
          <a:endParaRPr lang="zh-CN" altLang="en-US"/>
        </a:p>
      </dgm:t>
    </dgm:pt>
    <dgm:pt modelId="{F168B1C3-50CD-634B-93C9-E777902E14A4}">
      <dgm:prSet/>
      <dgm:spPr/>
      <dgm:t>
        <a:bodyPr/>
        <a:lstStyle/>
        <a:p>
          <a:pPr rtl="0"/>
          <a:r>
            <a:rPr lang="zh-CN" altLang="en-US" dirty="0" smtClean="0"/>
            <a:t>管理干部的执行问题</a:t>
          </a:r>
          <a:endParaRPr lang="zh-CN" altLang="en-US" dirty="0"/>
        </a:p>
      </dgm:t>
    </dgm:pt>
    <dgm:pt modelId="{09CE75A1-2DE1-7D49-8334-35FAAAFAA137}" type="parTrans" cxnId="{59E1D9DC-7605-A843-8677-8A795E833194}">
      <dgm:prSet/>
      <dgm:spPr/>
      <dgm:t>
        <a:bodyPr/>
        <a:lstStyle/>
        <a:p>
          <a:endParaRPr lang="zh-CN" altLang="en-US"/>
        </a:p>
      </dgm:t>
    </dgm:pt>
    <dgm:pt modelId="{F96F942D-91EC-374F-8DE8-89D65B0A7884}" type="sibTrans" cxnId="{59E1D9DC-7605-A843-8677-8A795E833194}">
      <dgm:prSet/>
      <dgm:spPr/>
      <dgm:t>
        <a:bodyPr/>
        <a:lstStyle/>
        <a:p>
          <a:endParaRPr lang="zh-CN" altLang="en-US"/>
        </a:p>
      </dgm:t>
    </dgm:pt>
    <dgm:pt modelId="{33204783-8E79-BA46-93C5-1208D6D75788}" type="pres">
      <dgm:prSet presAssocID="{737C6786-E3A1-D54D-A7EF-D1EA574E310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67EFBC2-BC9C-5849-A185-B29F56383F5B}" type="pres">
      <dgm:prSet presAssocID="{016BB815-EEEA-5843-9E20-0606A06F521A}" presName="composite" presStyleCnt="0"/>
      <dgm:spPr/>
    </dgm:pt>
    <dgm:pt modelId="{02D7B30A-CE71-E844-9714-37845614B5B6}" type="pres">
      <dgm:prSet presAssocID="{016BB815-EEEA-5843-9E20-0606A06F521A}" presName="imgShp" presStyleLbl="fgImgPlace1" presStyleIdx="0" presStyleCnt="2"/>
      <dgm:spPr/>
    </dgm:pt>
    <dgm:pt modelId="{74D8B243-1B15-8A41-9D30-1A1B5A1C4AFA}" type="pres">
      <dgm:prSet presAssocID="{016BB815-EEEA-5843-9E20-0606A06F521A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58A94-6B35-7943-8FA9-AF8DC154ECC0}" type="pres">
      <dgm:prSet presAssocID="{1B0C77A6-3708-FC4A-B349-AD7D6A6E0B67}" presName="spacing" presStyleCnt="0"/>
      <dgm:spPr/>
    </dgm:pt>
    <dgm:pt modelId="{87B010E3-CC37-0440-9D81-CED9A02192FD}" type="pres">
      <dgm:prSet presAssocID="{F168B1C3-50CD-634B-93C9-E777902E14A4}" presName="composite" presStyleCnt="0"/>
      <dgm:spPr/>
    </dgm:pt>
    <dgm:pt modelId="{409EEAB3-3AA9-8943-920D-990FA3CCFA4F}" type="pres">
      <dgm:prSet presAssocID="{F168B1C3-50CD-634B-93C9-E777902E14A4}" presName="imgShp" presStyleLbl="fgImgPlace1" presStyleIdx="1" presStyleCnt="2"/>
      <dgm:spPr/>
    </dgm:pt>
    <dgm:pt modelId="{8C070A4E-1406-D14C-B6AD-AD70EB7E5028}" type="pres">
      <dgm:prSet presAssocID="{F168B1C3-50CD-634B-93C9-E777902E14A4}" presName="txShp" presStyleLbl="node1" presStyleIdx="1" presStyleCnt="2" custScaleX="1054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28A419-6214-9742-A6BF-C9F03A4ED05A}" type="presOf" srcId="{F168B1C3-50CD-634B-93C9-E777902E14A4}" destId="{8C070A4E-1406-D14C-B6AD-AD70EB7E5028}" srcOrd="0" destOrd="0" presId="urn:microsoft.com/office/officeart/2005/8/layout/vList3#1"/>
    <dgm:cxn modelId="{63D87D62-45BD-6149-A83C-238CED398300}" srcId="{737C6786-E3A1-D54D-A7EF-D1EA574E3106}" destId="{016BB815-EEEA-5843-9E20-0606A06F521A}" srcOrd="0" destOrd="0" parTransId="{7B293214-FFF3-9D4A-9A3F-2238F8771FEE}" sibTransId="{1B0C77A6-3708-FC4A-B349-AD7D6A6E0B67}"/>
    <dgm:cxn modelId="{6ABF3955-F4BA-B54E-8394-1505B0C2EDCA}" type="presOf" srcId="{737C6786-E3A1-D54D-A7EF-D1EA574E3106}" destId="{33204783-8E79-BA46-93C5-1208D6D75788}" srcOrd="0" destOrd="0" presId="urn:microsoft.com/office/officeart/2005/8/layout/vList3#1"/>
    <dgm:cxn modelId="{59E1D9DC-7605-A843-8677-8A795E833194}" srcId="{737C6786-E3A1-D54D-A7EF-D1EA574E3106}" destId="{F168B1C3-50CD-634B-93C9-E777902E14A4}" srcOrd="1" destOrd="0" parTransId="{09CE75A1-2DE1-7D49-8334-35FAAAFAA137}" sibTransId="{F96F942D-91EC-374F-8DE8-89D65B0A7884}"/>
    <dgm:cxn modelId="{B48038CF-5389-C846-ADD9-4C11149A920D}" type="presOf" srcId="{016BB815-EEEA-5843-9E20-0606A06F521A}" destId="{74D8B243-1B15-8A41-9D30-1A1B5A1C4AFA}" srcOrd="0" destOrd="0" presId="urn:microsoft.com/office/officeart/2005/8/layout/vList3#1"/>
    <dgm:cxn modelId="{E94387BE-2454-FA45-A663-AB81EB9E861A}" type="presParOf" srcId="{33204783-8E79-BA46-93C5-1208D6D75788}" destId="{967EFBC2-BC9C-5849-A185-B29F56383F5B}" srcOrd="0" destOrd="0" presId="urn:microsoft.com/office/officeart/2005/8/layout/vList3#1"/>
    <dgm:cxn modelId="{FA1AA559-C4DD-CA4B-9212-B70CE06DA3F5}" type="presParOf" srcId="{967EFBC2-BC9C-5849-A185-B29F56383F5B}" destId="{02D7B30A-CE71-E844-9714-37845614B5B6}" srcOrd="0" destOrd="0" presId="urn:microsoft.com/office/officeart/2005/8/layout/vList3#1"/>
    <dgm:cxn modelId="{4A9BF98D-F8D6-F244-9020-FC9213D17E89}" type="presParOf" srcId="{967EFBC2-BC9C-5849-A185-B29F56383F5B}" destId="{74D8B243-1B15-8A41-9D30-1A1B5A1C4AFA}" srcOrd="1" destOrd="0" presId="urn:microsoft.com/office/officeart/2005/8/layout/vList3#1"/>
    <dgm:cxn modelId="{E350E3BC-C7ED-D747-A5FF-F740E2AA7684}" type="presParOf" srcId="{33204783-8E79-BA46-93C5-1208D6D75788}" destId="{30758A94-6B35-7943-8FA9-AF8DC154ECC0}" srcOrd="1" destOrd="0" presId="urn:microsoft.com/office/officeart/2005/8/layout/vList3#1"/>
    <dgm:cxn modelId="{C06FB7CB-EA05-2843-8868-36AD5AE5997C}" type="presParOf" srcId="{33204783-8E79-BA46-93C5-1208D6D75788}" destId="{87B010E3-CC37-0440-9D81-CED9A02192FD}" srcOrd="2" destOrd="0" presId="urn:microsoft.com/office/officeart/2005/8/layout/vList3#1"/>
    <dgm:cxn modelId="{218C45DD-739A-C142-A242-EFC8372946EA}" type="presParOf" srcId="{87B010E3-CC37-0440-9D81-CED9A02192FD}" destId="{409EEAB3-3AA9-8943-920D-990FA3CCFA4F}" srcOrd="0" destOrd="0" presId="urn:microsoft.com/office/officeart/2005/8/layout/vList3#1"/>
    <dgm:cxn modelId="{FE63E926-EC7B-974C-97CB-C83E653641B8}" type="presParOf" srcId="{87B010E3-CC37-0440-9D81-CED9A02192FD}" destId="{8C070A4E-1406-D14C-B6AD-AD70EB7E502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B0A989-2FED-7B41-85DF-C26A80ACF223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A41AF3-DD37-DC46-A546-B3AFFBB0896F}">
      <dgm:prSet/>
      <dgm:spPr/>
      <dgm:t>
        <a:bodyPr/>
        <a:lstStyle/>
        <a:p>
          <a:pPr rtl="0"/>
          <a:r>
            <a:rPr lang="zh-CN" altLang="en-US" dirty="0" smtClean="0"/>
            <a:t>团队管理者行事方式</a:t>
          </a:r>
          <a:endParaRPr lang="zh-CN" altLang="en-US" dirty="0"/>
        </a:p>
      </dgm:t>
    </dgm:pt>
    <dgm:pt modelId="{512A6EAE-F883-D943-9F59-01262626ADF0}" type="sibTrans" cxnId="{54BA78E9-00DD-9247-9925-865F8ABA04AE}">
      <dgm:prSet/>
      <dgm:spPr/>
      <dgm:t>
        <a:bodyPr/>
        <a:lstStyle/>
        <a:p>
          <a:endParaRPr lang="zh-CN" altLang="en-US"/>
        </a:p>
      </dgm:t>
    </dgm:pt>
    <dgm:pt modelId="{B2F4A574-EBAB-C141-B16E-0A37DC70F1EE}" type="parTrans" cxnId="{54BA78E9-00DD-9247-9925-865F8ABA04AE}">
      <dgm:prSet/>
      <dgm:spPr/>
      <dgm:t>
        <a:bodyPr/>
        <a:lstStyle/>
        <a:p>
          <a:endParaRPr lang="zh-CN" altLang="en-US"/>
        </a:p>
      </dgm:t>
    </dgm:pt>
    <dgm:pt modelId="{2C6081F2-06A7-644F-BB35-C5D1B20EC892}">
      <dgm:prSet custT="1"/>
      <dgm:spPr/>
      <dgm:t>
        <a:bodyPr/>
        <a:lstStyle/>
        <a:p>
          <a:pPr rtl="0"/>
          <a:endParaRPr lang="zh-CN" altLang="en-US" sz="2800" dirty="0"/>
        </a:p>
      </dgm:t>
    </dgm:pt>
    <dgm:pt modelId="{F56FEFB3-3B06-2345-A189-AF0FDF744FB2}" type="sibTrans" cxnId="{40817F1B-6B9C-B445-8CBB-5EBD92B7C5F4}">
      <dgm:prSet/>
      <dgm:spPr/>
      <dgm:t>
        <a:bodyPr/>
        <a:lstStyle/>
        <a:p>
          <a:endParaRPr lang="zh-CN" altLang="en-US"/>
        </a:p>
      </dgm:t>
    </dgm:pt>
    <dgm:pt modelId="{44B4C30C-2F61-5246-A112-BE85B553C679}" type="parTrans" cxnId="{40817F1B-6B9C-B445-8CBB-5EBD92B7C5F4}">
      <dgm:prSet/>
      <dgm:spPr/>
      <dgm:t>
        <a:bodyPr/>
        <a:lstStyle/>
        <a:p>
          <a:endParaRPr lang="zh-CN" altLang="en-US"/>
        </a:p>
      </dgm:t>
    </dgm:pt>
    <dgm:pt modelId="{F1CA01A3-BB9C-4D4B-93FB-15351212F898}" type="pres">
      <dgm:prSet presAssocID="{83B0A989-2FED-7B41-85DF-C26A80ACF22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9A4FCD-C48D-9E44-B0B0-4258073DE705}" type="pres">
      <dgm:prSet presAssocID="{1AA41AF3-DD37-DC46-A546-B3AFFBB0896F}" presName="parentLin" presStyleCnt="0"/>
      <dgm:spPr/>
    </dgm:pt>
    <dgm:pt modelId="{B4FAD2DA-8214-0C46-8F92-0E9498637053}" type="pres">
      <dgm:prSet presAssocID="{1AA41AF3-DD37-DC46-A546-B3AFFBB0896F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F2FB4199-8035-9744-9C0A-919EE26DA81A}" type="pres">
      <dgm:prSet presAssocID="{1AA41AF3-DD37-DC46-A546-B3AFFBB0896F}" presName="parentText" presStyleLbl="node1" presStyleIdx="0" presStyleCnt="1" custScaleX="100926" custScaleY="76030" custLinFactY="-100000" custLinFactNeighborX="-78947" custLinFactNeighborY="-10011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8D906D-A0F8-EB44-BB13-53704DD70CC6}" type="pres">
      <dgm:prSet presAssocID="{1AA41AF3-DD37-DC46-A546-B3AFFBB0896F}" presName="negativeSpace" presStyleCnt="0"/>
      <dgm:spPr/>
    </dgm:pt>
    <dgm:pt modelId="{CF99C3C3-76B5-5342-8D38-0B338DAE3A17}" type="pres">
      <dgm:prSet presAssocID="{1AA41AF3-DD37-DC46-A546-B3AFFBB0896F}" presName="childText" presStyleLbl="conFgAcc1" presStyleIdx="0" presStyleCnt="1" custLinFactY="-1680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BA78E9-00DD-9247-9925-865F8ABA04AE}" srcId="{83B0A989-2FED-7B41-85DF-C26A80ACF223}" destId="{1AA41AF3-DD37-DC46-A546-B3AFFBB0896F}" srcOrd="0" destOrd="0" parTransId="{B2F4A574-EBAB-C141-B16E-0A37DC70F1EE}" sibTransId="{512A6EAE-F883-D943-9F59-01262626ADF0}"/>
    <dgm:cxn modelId="{5B59FEAD-4741-B24E-8B98-2F69283CEF30}" type="presOf" srcId="{1AA41AF3-DD37-DC46-A546-B3AFFBB0896F}" destId="{F2FB4199-8035-9744-9C0A-919EE26DA81A}" srcOrd="1" destOrd="0" presId="urn:microsoft.com/office/officeart/2005/8/layout/list1"/>
    <dgm:cxn modelId="{40817F1B-6B9C-B445-8CBB-5EBD92B7C5F4}" srcId="{1AA41AF3-DD37-DC46-A546-B3AFFBB0896F}" destId="{2C6081F2-06A7-644F-BB35-C5D1B20EC892}" srcOrd="0" destOrd="0" parTransId="{44B4C30C-2F61-5246-A112-BE85B553C679}" sibTransId="{F56FEFB3-3B06-2345-A189-AF0FDF744FB2}"/>
    <dgm:cxn modelId="{236B3CF5-926D-8E4C-8445-576973165E46}" type="presOf" srcId="{2C6081F2-06A7-644F-BB35-C5D1B20EC892}" destId="{CF99C3C3-76B5-5342-8D38-0B338DAE3A17}" srcOrd="0" destOrd="0" presId="urn:microsoft.com/office/officeart/2005/8/layout/list1"/>
    <dgm:cxn modelId="{E6F0B76E-3710-9241-B70D-7EFE33CAF87A}" type="presOf" srcId="{1AA41AF3-DD37-DC46-A546-B3AFFBB0896F}" destId="{B4FAD2DA-8214-0C46-8F92-0E9498637053}" srcOrd="0" destOrd="0" presId="urn:microsoft.com/office/officeart/2005/8/layout/list1"/>
    <dgm:cxn modelId="{1EDFD527-E60C-F343-9094-3B963EA6EC08}" type="presOf" srcId="{83B0A989-2FED-7B41-85DF-C26A80ACF223}" destId="{F1CA01A3-BB9C-4D4B-93FB-15351212F898}" srcOrd="0" destOrd="0" presId="urn:microsoft.com/office/officeart/2005/8/layout/list1"/>
    <dgm:cxn modelId="{BCE0DCF0-52CE-CF48-8949-DD97EC6D7DB0}" type="presParOf" srcId="{F1CA01A3-BB9C-4D4B-93FB-15351212F898}" destId="{529A4FCD-C48D-9E44-B0B0-4258073DE705}" srcOrd="0" destOrd="0" presId="urn:microsoft.com/office/officeart/2005/8/layout/list1"/>
    <dgm:cxn modelId="{A00938E2-8FB9-0046-9BD1-CA6ADB53A664}" type="presParOf" srcId="{529A4FCD-C48D-9E44-B0B0-4258073DE705}" destId="{B4FAD2DA-8214-0C46-8F92-0E9498637053}" srcOrd="0" destOrd="0" presId="urn:microsoft.com/office/officeart/2005/8/layout/list1"/>
    <dgm:cxn modelId="{6CFF4522-CECF-BB4F-92CC-FE98F3DC0D96}" type="presParOf" srcId="{529A4FCD-C48D-9E44-B0B0-4258073DE705}" destId="{F2FB4199-8035-9744-9C0A-919EE26DA81A}" srcOrd="1" destOrd="0" presId="urn:microsoft.com/office/officeart/2005/8/layout/list1"/>
    <dgm:cxn modelId="{FB0FB30B-1F92-4E41-A736-7EFEA34D2097}" type="presParOf" srcId="{F1CA01A3-BB9C-4D4B-93FB-15351212F898}" destId="{B68D906D-A0F8-EB44-BB13-53704DD70CC6}" srcOrd="1" destOrd="0" presId="urn:microsoft.com/office/officeart/2005/8/layout/list1"/>
    <dgm:cxn modelId="{C86B6CB7-6320-C641-B90B-B10B93666D69}" type="presParOf" srcId="{F1CA01A3-BB9C-4D4B-93FB-15351212F898}" destId="{CF99C3C3-76B5-5342-8D38-0B338DAE3A1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7C6786-E3A1-D54D-A7EF-D1EA574E3106}" type="doc">
      <dgm:prSet loTypeId="urn:microsoft.com/office/officeart/2005/8/layout/vList3#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16BB815-EEEA-5843-9E20-0606A06F521A}">
      <dgm:prSet/>
      <dgm:spPr/>
      <dgm:t>
        <a:bodyPr/>
        <a:lstStyle/>
        <a:p>
          <a:pPr rtl="0"/>
          <a:r>
            <a:rPr lang="zh-CN" altLang="en-US" dirty="0" smtClean="0"/>
            <a:t>知识陈旧的人</a:t>
          </a:r>
          <a:endParaRPr lang="zh-CN" altLang="en-US" dirty="0"/>
        </a:p>
      </dgm:t>
    </dgm:pt>
    <dgm:pt modelId="{7B293214-FFF3-9D4A-9A3F-2238F8771FEE}" type="parTrans" cxnId="{63D87D62-45BD-6149-A83C-238CED398300}">
      <dgm:prSet/>
      <dgm:spPr/>
      <dgm:t>
        <a:bodyPr/>
        <a:lstStyle/>
        <a:p>
          <a:endParaRPr lang="zh-CN" altLang="en-US"/>
        </a:p>
      </dgm:t>
    </dgm:pt>
    <dgm:pt modelId="{1B0C77A6-3708-FC4A-B349-AD7D6A6E0B67}" type="sibTrans" cxnId="{63D87D62-45BD-6149-A83C-238CED398300}">
      <dgm:prSet/>
      <dgm:spPr/>
      <dgm:t>
        <a:bodyPr/>
        <a:lstStyle/>
        <a:p>
          <a:endParaRPr lang="zh-CN" altLang="en-US"/>
        </a:p>
      </dgm:t>
    </dgm:pt>
    <dgm:pt modelId="{2C21A48A-6A47-C345-B377-329949330F63}">
      <dgm:prSet/>
      <dgm:spPr/>
      <dgm:t>
        <a:bodyPr/>
        <a:lstStyle/>
        <a:p>
          <a:pPr rtl="0"/>
          <a:r>
            <a:rPr lang="zh-CN" altLang="en-US" dirty="0" smtClean="0"/>
            <a:t>格局不大的人</a:t>
          </a:r>
        </a:p>
      </dgm:t>
    </dgm:pt>
    <dgm:pt modelId="{D3CFB98E-2EE1-2148-99F1-4060E3D02EBF}" type="parTrans" cxnId="{1FCDACF2-43C3-3443-9935-0EEB769B06AB}">
      <dgm:prSet/>
      <dgm:spPr/>
      <dgm:t>
        <a:bodyPr/>
        <a:lstStyle/>
        <a:p>
          <a:endParaRPr lang="zh-CN" altLang="en-US"/>
        </a:p>
      </dgm:t>
    </dgm:pt>
    <dgm:pt modelId="{B06322F5-8B4A-084B-8394-6D296F311B75}" type="sibTrans" cxnId="{1FCDACF2-43C3-3443-9935-0EEB769B06AB}">
      <dgm:prSet/>
      <dgm:spPr/>
      <dgm:t>
        <a:bodyPr/>
        <a:lstStyle/>
        <a:p>
          <a:endParaRPr lang="zh-CN" altLang="en-US"/>
        </a:p>
      </dgm:t>
    </dgm:pt>
    <dgm:pt modelId="{3F34928D-FBCF-184A-8223-A18F061D0401}">
      <dgm:prSet/>
      <dgm:spPr/>
      <dgm:t>
        <a:bodyPr/>
        <a:lstStyle/>
        <a:p>
          <a:pPr rtl="0"/>
          <a:r>
            <a:rPr lang="zh-CN" altLang="en-US" dirty="0" smtClean="0"/>
            <a:t>反应迟钝的人</a:t>
          </a:r>
          <a:endParaRPr lang="zh-CN" altLang="en-US" dirty="0"/>
        </a:p>
      </dgm:t>
    </dgm:pt>
    <dgm:pt modelId="{1F36CEB6-9865-FF42-A39E-95CFE7FA8629}" type="parTrans" cxnId="{4CED5B56-9AA5-0549-A0F3-575A08BD8760}">
      <dgm:prSet/>
      <dgm:spPr/>
      <dgm:t>
        <a:bodyPr/>
        <a:lstStyle/>
        <a:p>
          <a:endParaRPr lang="zh-CN" altLang="en-US"/>
        </a:p>
      </dgm:t>
    </dgm:pt>
    <dgm:pt modelId="{DC95C08D-5F80-3040-B895-7D7680E575B6}" type="sibTrans" cxnId="{4CED5B56-9AA5-0549-A0F3-575A08BD8760}">
      <dgm:prSet/>
      <dgm:spPr/>
      <dgm:t>
        <a:bodyPr/>
        <a:lstStyle/>
        <a:p>
          <a:endParaRPr lang="zh-CN" altLang="en-US"/>
        </a:p>
      </dgm:t>
    </dgm:pt>
    <dgm:pt modelId="{C20C2803-EF8C-244D-987A-6B01815BDB63}">
      <dgm:prSet/>
      <dgm:spPr/>
      <dgm:t>
        <a:bodyPr/>
        <a:lstStyle/>
        <a:p>
          <a:pPr rtl="0"/>
          <a:r>
            <a:rPr lang="zh-CN" altLang="en-US" dirty="0" smtClean="0"/>
            <a:t>不舍得投入的人</a:t>
          </a:r>
          <a:endParaRPr lang="zh-CN" altLang="en-US" dirty="0"/>
        </a:p>
      </dgm:t>
    </dgm:pt>
    <dgm:pt modelId="{59873F78-E988-EC48-B6F2-574749D942BF}" type="parTrans" cxnId="{A780FE7E-92E2-0747-8F46-FA5C7D6C0724}">
      <dgm:prSet/>
      <dgm:spPr/>
      <dgm:t>
        <a:bodyPr/>
        <a:lstStyle/>
        <a:p>
          <a:endParaRPr lang="zh-CN" altLang="en-US"/>
        </a:p>
      </dgm:t>
    </dgm:pt>
    <dgm:pt modelId="{FE2EB49C-6AF4-7944-BB9E-5FB4E51C2DEE}" type="sibTrans" cxnId="{A780FE7E-92E2-0747-8F46-FA5C7D6C0724}">
      <dgm:prSet/>
      <dgm:spPr/>
      <dgm:t>
        <a:bodyPr/>
        <a:lstStyle/>
        <a:p>
          <a:endParaRPr lang="zh-CN" altLang="en-US"/>
        </a:p>
      </dgm:t>
    </dgm:pt>
    <dgm:pt modelId="{656226D5-00AD-7C4E-AC4E-9543E5914D95}">
      <dgm:prSet/>
      <dgm:spPr/>
      <dgm:t>
        <a:bodyPr/>
        <a:lstStyle/>
        <a:p>
          <a:pPr rtl="0"/>
          <a:r>
            <a:rPr lang="zh-CN" altLang="en-US" dirty="0" smtClean="0"/>
            <a:t>情商低下的人</a:t>
          </a:r>
          <a:endParaRPr lang="zh-CN" altLang="en-US" dirty="0"/>
        </a:p>
      </dgm:t>
    </dgm:pt>
    <dgm:pt modelId="{7C989857-F94E-7B4B-830F-06F84E91B247}" type="parTrans" cxnId="{EF1BAA75-C2BF-A443-94FA-222ADABDAC6B}">
      <dgm:prSet/>
      <dgm:spPr/>
      <dgm:t>
        <a:bodyPr/>
        <a:lstStyle/>
        <a:p>
          <a:endParaRPr lang="zh-CN" altLang="en-US"/>
        </a:p>
      </dgm:t>
    </dgm:pt>
    <dgm:pt modelId="{324F3001-823D-F043-B478-41B894407991}" type="sibTrans" cxnId="{EF1BAA75-C2BF-A443-94FA-222ADABDAC6B}">
      <dgm:prSet/>
      <dgm:spPr/>
      <dgm:t>
        <a:bodyPr/>
        <a:lstStyle/>
        <a:p>
          <a:endParaRPr lang="zh-CN" altLang="en-US"/>
        </a:p>
      </dgm:t>
    </dgm:pt>
    <dgm:pt modelId="{CB1E674C-17D7-7B45-9B81-E4A7E2E947B0}">
      <dgm:prSet/>
      <dgm:spPr/>
      <dgm:t>
        <a:bodyPr/>
        <a:lstStyle/>
        <a:p>
          <a:pPr rtl="0"/>
          <a:r>
            <a:rPr lang="zh-CN" altLang="en-US" dirty="0" smtClean="0"/>
            <a:t>不善学习的人</a:t>
          </a:r>
          <a:endParaRPr lang="zh-CN" altLang="en-US" dirty="0"/>
        </a:p>
      </dgm:t>
    </dgm:pt>
    <dgm:pt modelId="{72D12DD7-DC0E-9F42-A5AB-500221A618B8}" type="parTrans" cxnId="{7CECB04A-BA37-4D46-9EE6-1E3FAAF32821}">
      <dgm:prSet/>
      <dgm:spPr/>
      <dgm:t>
        <a:bodyPr/>
        <a:lstStyle/>
        <a:p>
          <a:endParaRPr lang="zh-CN" altLang="en-US"/>
        </a:p>
      </dgm:t>
    </dgm:pt>
    <dgm:pt modelId="{30C0678E-7F0E-BF46-94BB-9A6990255BA1}" type="sibTrans" cxnId="{7CECB04A-BA37-4D46-9EE6-1E3FAAF32821}">
      <dgm:prSet/>
      <dgm:spPr/>
      <dgm:t>
        <a:bodyPr/>
        <a:lstStyle/>
        <a:p>
          <a:endParaRPr lang="zh-CN" altLang="en-US"/>
        </a:p>
      </dgm:t>
    </dgm:pt>
    <dgm:pt modelId="{33204783-8E79-BA46-93C5-1208D6D75788}" type="pres">
      <dgm:prSet presAssocID="{737C6786-E3A1-D54D-A7EF-D1EA574E310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67EFBC2-BC9C-5849-A185-B29F56383F5B}" type="pres">
      <dgm:prSet presAssocID="{016BB815-EEEA-5843-9E20-0606A06F521A}" presName="composite" presStyleCnt="0"/>
      <dgm:spPr/>
    </dgm:pt>
    <dgm:pt modelId="{02D7B30A-CE71-E844-9714-37845614B5B6}" type="pres">
      <dgm:prSet presAssocID="{016BB815-EEEA-5843-9E20-0606A06F521A}" presName="imgShp" presStyleLbl="fgImgPlace1" presStyleIdx="0" presStyleCnt="6" custLinFactNeighborX="5117" custLinFactNeighborY="10249"/>
      <dgm:spPr/>
    </dgm:pt>
    <dgm:pt modelId="{74D8B243-1B15-8A41-9D30-1A1B5A1C4AFA}" type="pres">
      <dgm:prSet presAssocID="{016BB815-EEEA-5843-9E20-0606A06F521A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58A94-6B35-7943-8FA9-AF8DC154ECC0}" type="pres">
      <dgm:prSet presAssocID="{1B0C77A6-3708-FC4A-B349-AD7D6A6E0B67}" presName="spacing" presStyleCnt="0"/>
      <dgm:spPr/>
    </dgm:pt>
    <dgm:pt modelId="{8CEB04B1-61A4-5F48-9CB8-15D19C36A58A}" type="pres">
      <dgm:prSet presAssocID="{2C21A48A-6A47-C345-B377-329949330F63}" presName="composite" presStyleCnt="0"/>
      <dgm:spPr/>
    </dgm:pt>
    <dgm:pt modelId="{0A7475E9-AC38-CA4F-AA25-BFE3051CF5C8}" type="pres">
      <dgm:prSet presAssocID="{2C21A48A-6A47-C345-B377-329949330F63}" presName="imgShp" presStyleLbl="fgImgPlace1" presStyleIdx="1" presStyleCnt="6"/>
      <dgm:spPr/>
    </dgm:pt>
    <dgm:pt modelId="{AC863BE2-DF33-1340-A127-5114256BEDCF}" type="pres">
      <dgm:prSet presAssocID="{2C21A48A-6A47-C345-B377-329949330F63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5C747-BAE6-DD44-893E-B4F1F1566E01}" type="pres">
      <dgm:prSet presAssocID="{B06322F5-8B4A-084B-8394-6D296F311B75}" presName="spacing" presStyleCnt="0"/>
      <dgm:spPr/>
    </dgm:pt>
    <dgm:pt modelId="{71AFCE34-D138-2044-BD36-C37357C25611}" type="pres">
      <dgm:prSet presAssocID="{3F34928D-FBCF-184A-8223-A18F061D0401}" presName="composite" presStyleCnt="0"/>
      <dgm:spPr/>
    </dgm:pt>
    <dgm:pt modelId="{ACBFEF7C-928C-E64F-B9C3-C6E147B40186}" type="pres">
      <dgm:prSet presAssocID="{3F34928D-FBCF-184A-8223-A18F061D0401}" presName="imgShp" presStyleLbl="fgImgPlace1" presStyleIdx="2" presStyleCnt="6"/>
      <dgm:spPr/>
    </dgm:pt>
    <dgm:pt modelId="{D0E96F05-C071-6F46-9670-B8A569F39B68}" type="pres">
      <dgm:prSet presAssocID="{3F34928D-FBCF-184A-8223-A18F061D0401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98DDC-AD31-5842-A8F1-58A7C1EE0565}" type="pres">
      <dgm:prSet presAssocID="{DC95C08D-5F80-3040-B895-7D7680E575B6}" presName="spacing" presStyleCnt="0"/>
      <dgm:spPr/>
    </dgm:pt>
    <dgm:pt modelId="{9C9A9903-33DD-CE44-A0BC-9F601F3BA40F}" type="pres">
      <dgm:prSet presAssocID="{C20C2803-EF8C-244D-987A-6B01815BDB63}" presName="composite" presStyleCnt="0"/>
      <dgm:spPr/>
    </dgm:pt>
    <dgm:pt modelId="{7CF866C3-D138-C341-A965-3C121E0EDDA1}" type="pres">
      <dgm:prSet presAssocID="{C20C2803-EF8C-244D-987A-6B01815BDB63}" presName="imgShp" presStyleLbl="fgImgPlace1" presStyleIdx="3" presStyleCnt="6"/>
      <dgm:spPr/>
    </dgm:pt>
    <dgm:pt modelId="{374E6426-55DF-EE4B-9678-788A1F15B2D1}" type="pres">
      <dgm:prSet presAssocID="{C20C2803-EF8C-244D-987A-6B01815BDB63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94D4A9-E28E-BD40-80B6-1B11795DDEF8}" type="pres">
      <dgm:prSet presAssocID="{FE2EB49C-6AF4-7944-BB9E-5FB4E51C2DEE}" presName="spacing" presStyleCnt="0"/>
      <dgm:spPr/>
    </dgm:pt>
    <dgm:pt modelId="{56CBAADF-859E-2A44-8476-903F2DD1BA73}" type="pres">
      <dgm:prSet presAssocID="{656226D5-00AD-7C4E-AC4E-9543E5914D95}" presName="composite" presStyleCnt="0"/>
      <dgm:spPr/>
    </dgm:pt>
    <dgm:pt modelId="{2E1D2D0A-48B5-EB49-A0F2-DF46089E04B8}" type="pres">
      <dgm:prSet presAssocID="{656226D5-00AD-7C4E-AC4E-9543E5914D95}" presName="imgShp" presStyleLbl="fgImgPlace1" presStyleIdx="4" presStyleCnt="6"/>
      <dgm:spPr/>
    </dgm:pt>
    <dgm:pt modelId="{53D1C5AC-DEE1-174D-A50C-8B3F42528958}" type="pres">
      <dgm:prSet presAssocID="{656226D5-00AD-7C4E-AC4E-9543E5914D95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5F2B6E-1306-F849-960B-A3BF08A69A34}" type="pres">
      <dgm:prSet presAssocID="{324F3001-823D-F043-B478-41B894407991}" presName="spacing" presStyleCnt="0"/>
      <dgm:spPr/>
    </dgm:pt>
    <dgm:pt modelId="{8782F37C-328E-C34D-9787-7956A3440125}" type="pres">
      <dgm:prSet presAssocID="{CB1E674C-17D7-7B45-9B81-E4A7E2E947B0}" presName="composite" presStyleCnt="0"/>
      <dgm:spPr/>
    </dgm:pt>
    <dgm:pt modelId="{FFE371EC-BA09-B644-A1A9-B44F64426292}" type="pres">
      <dgm:prSet presAssocID="{CB1E674C-17D7-7B45-9B81-E4A7E2E947B0}" presName="imgShp" presStyleLbl="fgImgPlace1" presStyleIdx="5" presStyleCnt="6"/>
      <dgm:spPr/>
    </dgm:pt>
    <dgm:pt modelId="{02F95FB4-232E-2A44-99B5-7D7095D8600D}" type="pres">
      <dgm:prSet presAssocID="{CB1E674C-17D7-7B45-9B81-E4A7E2E947B0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ED5B56-9AA5-0549-A0F3-575A08BD8760}" srcId="{737C6786-E3A1-D54D-A7EF-D1EA574E3106}" destId="{3F34928D-FBCF-184A-8223-A18F061D0401}" srcOrd="2" destOrd="0" parTransId="{1F36CEB6-9865-FF42-A39E-95CFE7FA8629}" sibTransId="{DC95C08D-5F80-3040-B895-7D7680E575B6}"/>
    <dgm:cxn modelId="{63D87D62-45BD-6149-A83C-238CED398300}" srcId="{737C6786-E3A1-D54D-A7EF-D1EA574E3106}" destId="{016BB815-EEEA-5843-9E20-0606A06F521A}" srcOrd="0" destOrd="0" parTransId="{7B293214-FFF3-9D4A-9A3F-2238F8771FEE}" sibTransId="{1B0C77A6-3708-FC4A-B349-AD7D6A6E0B67}"/>
    <dgm:cxn modelId="{A780FE7E-92E2-0747-8F46-FA5C7D6C0724}" srcId="{737C6786-E3A1-D54D-A7EF-D1EA574E3106}" destId="{C20C2803-EF8C-244D-987A-6B01815BDB63}" srcOrd="3" destOrd="0" parTransId="{59873F78-E988-EC48-B6F2-574749D942BF}" sibTransId="{FE2EB49C-6AF4-7944-BB9E-5FB4E51C2DEE}"/>
    <dgm:cxn modelId="{EF1BAA75-C2BF-A443-94FA-222ADABDAC6B}" srcId="{737C6786-E3A1-D54D-A7EF-D1EA574E3106}" destId="{656226D5-00AD-7C4E-AC4E-9543E5914D95}" srcOrd="4" destOrd="0" parTransId="{7C989857-F94E-7B4B-830F-06F84E91B247}" sibTransId="{324F3001-823D-F043-B478-41B894407991}"/>
    <dgm:cxn modelId="{9C782361-4235-0646-8FFF-617EFAFE92B7}" type="presOf" srcId="{2C21A48A-6A47-C345-B377-329949330F63}" destId="{AC863BE2-DF33-1340-A127-5114256BEDCF}" srcOrd="0" destOrd="0" presId="urn:microsoft.com/office/officeart/2005/8/layout/vList3#2"/>
    <dgm:cxn modelId="{7531CCBF-3DED-144E-BCE9-4D91B76E032D}" type="presOf" srcId="{656226D5-00AD-7C4E-AC4E-9543E5914D95}" destId="{53D1C5AC-DEE1-174D-A50C-8B3F42528958}" srcOrd="0" destOrd="0" presId="urn:microsoft.com/office/officeart/2005/8/layout/vList3#2"/>
    <dgm:cxn modelId="{DEA88973-8EC7-B04E-9E1F-D8FE4980E2F0}" type="presOf" srcId="{C20C2803-EF8C-244D-987A-6B01815BDB63}" destId="{374E6426-55DF-EE4B-9678-788A1F15B2D1}" srcOrd="0" destOrd="0" presId="urn:microsoft.com/office/officeart/2005/8/layout/vList3#2"/>
    <dgm:cxn modelId="{006A5CC0-BA52-D044-9ED1-CE282262D416}" type="presOf" srcId="{737C6786-E3A1-D54D-A7EF-D1EA574E3106}" destId="{33204783-8E79-BA46-93C5-1208D6D75788}" srcOrd="0" destOrd="0" presId="urn:microsoft.com/office/officeart/2005/8/layout/vList3#2"/>
    <dgm:cxn modelId="{7CECB04A-BA37-4D46-9EE6-1E3FAAF32821}" srcId="{737C6786-E3A1-D54D-A7EF-D1EA574E3106}" destId="{CB1E674C-17D7-7B45-9B81-E4A7E2E947B0}" srcOrd="5" destOrd="0" parTransId="{72D12DD7-DC0E-9F42-A5AB-500221A618B8}" sibTransId="{30C0678E-7F0E-BF46-94BB-9A6990255BA1}"/>
    <dgm:cxn modelId="{B37643C3-7F8D-774D-9152-A96840A5DB6C}" type="presOf" srcId="{CB1E674C-17D7-7B45-9B81-E4A7E2E947B0}" destId="{02F95FB4-232E-2A44-99B5-7D7095D8600D}" srcOrd="0" destOrd="0" presId="urn:microsoft.com/office/officeart/2005/8/layout/vList3#2"/>
    <dgm:cxn modelId="{D6200552-102B-7A48-8346-BC6611D72EB2}" type="presOf" srcId="{016BB815-EEEA-5843-9E20-0606A06F521A}" destId="{74D8B243-1B15-8A41-9D30-1A1B5A1C4AFA}" srcOrd="0" destOrd="0" presId="urn:microsoft.com/office/officeart/2005/8/layout/vList3#2"/>
    <dgm:cxn modelId="{1FCDACF2-43C3-3443-9935-0EEB769B06AB}" srcId="{737C6786-E3A1-D54D-A7EF-D1EA574E3106}" destId="{2C21A48A-6A47-C345-B377-329949330F63}" srcOrd="1" destOrd="0" parTransId="{D3CFB98E-2EE1-2148-99F1-4060E3D02EBF}" sibTransId="{B06322F5-8B4A-084B-8394-6D296F311B75}"/>
    <dgm:cxn modelId="{4D5A23F1-02A7-104B-877B-130F73B4DF8A}" type="presOf" srcId="{3F34928D-FBCF-184A-8223-A18F061D0401}" destId="{D0E96F05-C071-6F46-9670-B8A569F39B68}" srcOrd="0" destOrd="0" presId="urn:microsoft.com/office/officeart/2005/8/layout/vList3#2"/>
    <dgm:cxn modelId="{E441E10D-6460-6749-8AFA-1A2CC0ED844E}" type="presParOf" srcId="{33204783-8E79-BA46-93C5-1208D6D75788}" destId="{967EFBC2-BC9C-5849-A185-B29F56383F5B}" srcOrd="0" destOrd="0" presId="urn:microsoft.com/office/officeart/2005/8/layout/vList3#2"/>
    <dgm:cxn modelId="{EB82ED7D-321D-BB4B-B609-371889ABA4DB}" type="presParOf" srcId="{967EFBC2-BC9C-5849-A185-B29F56383F5B}" destId="{02D7B30A-CE71-E844-9714-37845614B5B6}" srcOrd="0" destOrd="0" presId="urn:microsoft.com/office/officeart/2005/8/layout/vList3#2"/>
    <dgm:cxn modelId="{E9FD53B0-E771-684D-B820-7A373FC2DD2B}" type="presParOf" srcId="{967EFBC2-BC9C-5849-A185-B29F56383F5B}" destId="{74D8B243-1B15-8A41-9D30-1A1B5A1C4AFA}" srcOrd="1" destOrd="0" presId="urn:microsoft.com/office/officeart/2005/8/layout/vList3#2"/>
    <dgm:cxn modelId="{0EF42CF6-3144-3D49-9012-5D21082ED265}" type="presParOf" srcId="{33204783-8E79-BA46-93C5-1208D6D75788}" destId="{30758A94-6B35-7943-8FA9-AF8DC154ECC0}" srcOrd="1" destOrd="0" presId="urn:microsoft.com/office/officeart/2005/8/layout/vList3#2"/>
    <dgm:cxn modelId="{5893C6FE-B033-AB45-A9B9-9C3DD38B0380}" type="presParOf" srcId="{33204783-8E79-BA46-93C5-1208D6D75788}" destId="{8CEB04B1-61A4-5F48-9CB8-15D19C36A58A}" srcOrd="2" destOrd="0" presId="urn:microsoft.com/office/officeart/2005/8/layout/vList3#2"/>
    <dgm:cxn modelId="{67188B1F-B9A6-D544-8D7F-215B2E1973AC}" type="presParOf" srcId="{8CEB04B1-61A4-5F48-9CB8-15D19C36A58A}" destId="{0A7475E9-AC38-CA4F-AA25-BFE3051CF5C8}" srcOrd="0" destOrd="0" presId="urn:microsoft.com/office/officeart/2005/8/layout/vList3#2"/>
    <dgm:cxn modelId="{9451EB3D-4514-6447-9ADC-38910B109D06}" type="presParOf" srcId="{8CEB04B1-61A4-5F48-9CB8-15D19C36A58A}" destId="{AC863BE2-DF33-1340-A127-5114256BEDCF}" srcOrd="1" destOrd="0" presId="urn:microsoft.com/office/officeart/2005/8/layout/vList3#2"/>
    <dgm:cxn modelId="{3F1741C0-76E1-364D-9D3A-5D5204953DCE}" type="presParOf" srcId="{33204783-8E79-BA46-93C5-1208D6D75788}" destId="{CE85C747-BAE6-DD44-893E-B4F1F1566E01}" srcOrd="3" destOrd="0" presId="urn:microsoft.com/office/officeart/2005/8/layout/vList3#2"/>
    <dgm:cxn modelId="{A128E63F-6775-5C48-96CD-541733159D4E}" type="presParOf" srcId="{33204783-8E79-BA46-93C5-1208D6D75788}" destId="{71AFCE34-D138-2044-BD36-C37357C25611}" srcOrd="4" destOrd="0" presId="urn:microsoft.com/office/officeart/2005/8/layout/vList3#2"/>
    <dgm:cxn modelId="{8BF363D7-23FF-654E-9503-D9EDCDC5DD8F}" type="presParOf" srcId="{71AFCE34-D138-2044-BD36-C37357C25611}" destId="{ACBFEF7C-928C-E64F-B9C3-C6E147B40186}" srcOrd="0" destOrd="0" presId="urn:microsoft.com/office/officeart/2005/8/layout/vList3#2"/>
    <dgm:cxn modelId="{8CE4E765-243F-F844-9DF1-14A0E5ED3ECC}" type="presParOf" srcId="{71AFCE34-D138-2044-BD36-C37357C25611}" destId="{D0E96F05-C071-6F46-9670-B8A569F39B68}" srcOrd="1" destOrd="0" presId="urn:microsoft.com/office/officeart/2005/8/layout/vList3#2"/>
    <dgm:cxn modelId="{43F72B30-0CAB-5D47-9E75-A4E6D63E2C4B}" type="presParOf" srcId="{33204783-8E79-BA46-93C5-1208D6D75788}" destId="{7B898DDC-AD31-5842-A8F1-58A7C1EE0565}" srcOrd="5" destOrd="0" presId="urn:microsoft.com/office/officeart/2005/8/layout/vList3#2"/>
    <dgm:cxn modelId="{C84082ED-FD37-2C45-8F93-7300553EF6BB}" type="presParOf" srcId="{33204783-8E79-BA46-93C5-1208D6D75788}" destId="{9C9A9903-33DD-CE44-A0BC-9F601F3BA40F}" srcOrd="6" destOrd="0" presId="urn:microsoft.com/office/officeart/2005/8/layout/vList3#2"/>
    <dgm:cxn modelId="{2B01D7F9-476B-5840-A157-F51073CFB420}" type="presParOf" srcId="{9C9A9903-33DD-CE44-A0BC-9F601F3BA40F}" destId="{7CF866C3-D138-C341-A965-3C121E0EDDA1}" srcOrd="0" destOrd="0" presId="urn:microsoft.com/office/officeart/2005/8/layout/vList3#2"/>
    <dgm:cxn modelId="{F9A948CB-4D72-2148-9878-82A663F58680}" type="presParOf" srcId="{9C9A9903-33DD-CE44-A0BC-9F601F3BA40F}" destId="{374E6426-55DF-EE4B-9678-788A1F15B2D1}" srcOrd="1" destOrd="0" presId="urn:microsoft.com/office/officeart/2005/8/layout/vList3#2"/>
    <dgm:cxn modelId="{73BBDE9C-D3DE-0646-8726-0467D7F7312D}" type="presParOf" srcId="{33204783-8E79-BA46-93C5-1208D6D75788}" destId="{A994D4A9-E28E-BD40-80B6-1B11795DDEF8}" srcOrd="7" destOrd="0" presId="urn:microsoft.com/office/officeart/2005/8/layout/vList3#2"/>
    <dgm:cxn modelId="{8D9B20B8-F6DF-8D42-8808-DD93B32E733D}" type="presParOf" srcId="{33204783-8E79-BA46-93C5-1208D6D75788}" destId="{56CBAADF-859E-2A44-8476-903F2DD1BA73}" srcOrd="8" destOrd="0" presId="urn:microsoft.com/office/officeart/2005/8/layout/vList3#2"/>
    <dgm:cxn modelId="{25BFF2A1-4174-3843-B375-41BBA336A6DD}" type="presParOf" srcId="{56CBAADF-859E-2A44-8476-903F2DD1BA73}" destId="{2E1D2D0A-48B5-EB49-A0F2-DF46089E04B8}" srcOrd="0" destOrd="0" presId="urn:microsoft.com/office/officeart/2005/8/layout/vList3#2"/>
    <dgm:cxn modelId="{7AE0D5A3-8F69-7841-883A-A8A26E3A533F}" type="presParOf" srcId="{56CBAADF-859E-2A44-8476-903F2DD1BA73}" destId="{53D1C5AC-DEE1-174D-A50C-8B3F42528958}" srcOrd="1" destOrd="0" presId="urn:microsoft.com/office/officeart/2005/8/layout/vList3#2"/>
    <dgm:cxn modelId="{220EB290-DD77-7B4A-A067-17FC0FD95CA0}" type="presParOf" srcId="{33204783-8E79-BA46-93C5-1208D6D75788}" destId="{1D5F2B6E-1306-F849-960B-A3BF08A69A34}" srcOrd="9" destOrd="0" presId="urn:microsoft.com/office/officeart/2005/8/layout/vList3#2"/>
    <dgm:cxn modelId="{8DEA969D-8C23-644C-9294-364F939F82D4}" type="presParOf" srcId="{33204783-8E79-BA46-93C5-1208D6D75788}" destId="{8782F37C-328E-C34D-9787-7956A3440125}" srcOrd="10" destOrd="0" presId="urn:microsoft.com/office/officeart/2005/8/layout/vList3#2"/>
    <dgm:cxn modelId="{1EA6C2E1-CFAA-A243-A1D4-52FDBE918CAB}" type="presParOf" srcId="{8782F37C-328E-C34D-9787-7956A3440125}" destId="{FFE371EC-BA09-B644-A1A9-B44F64426292}" srcOrd="0" destOrd="0" presId="urn:microsoft.com/office/officeart/2005/8/layout/vList3#2"/>
    <dgm:cxn modelId="{81C04E19-E126-7646-AB01-1A5395BA54AE}" type="presParOf" srcId="{8782F37C-328E-C34D-9787-7956A3440125}" destId="{02F95FB4-232E-2A44-99B5-7D7095D8600D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7C6786-E3A1-D54D-A7EF-D1EA574E3106}" type="doc">
      <dgm:prSet loTypeId="urn:microsoft.com/office/officeart/2005/8/layout/vList3#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16BB815-EEEA-5843-9E20-0606A06F521A}">
      <dgm:prSet/>
      <dgm:spPr/>
      <dgm:t>
        <a:bodyPr/>
        <a:lstStyle/>
        <a:p>
          <a:pPr algn="l" rtl="0"/>
          <a:r>
            <a:rPr kumimoji="1" lang="zh-CN" altLang="en-US" dirty="0" smtClean="0"/>
            <a:t>    是领袖的人，一定是经营人心的高手！</a:t>
          </a:r>
          <a:endParaRPr lang="zh-CN" altLang="en-US" dirty="0"/>
        </a:p>
      </dgm:t>
    </dgm:pt>
    <dgm:pt modelId="{7B293214-FFF3-9D4A-9A3F-2238F8771FEE}" type="parTrans" cxnId="{63D87D62-45BD-6149-A83C-238CED398300}">
      <dgm:prSet/>
      <dgm:spPr/>
      <dgm:t>
        <a:bodyPr/>
        <a:lstStyle/>
        <a:p>
          <a:pPr algn="l"/>
          <a:endParaRPr lang="zh-CN" altLang="en-US"/>
        </a:p>
      </dgm:t>
    </dgm:pt>
    <dgm:pt modelId="{1B0C77A6-3708-FC4A-B349-AD7D6A6E0B67}" type="sibTrans" cxnId="{63D87D62-45BD-6149-A83C-238CED398300}">
      <dgm:prSet/>
      <dgm:spPr/>
      <dgm:t>
        <a:bodyPr/>
        <a:lstStyle/>
        <a:p>
          <a:pPr algn="l"/>
          <a:endParaRPr lang="zh-CN" altLang="en-US"/>
        </a:p>
      </dgm:t>
    </dgm:pt>
    <dgm:pt modelId="{7073A213-4CAD-BB41-9CD1-5A74F4C0CC00}">
      <dgm:prSet/>
      <dgm:spPr/>
      <dgm:t>
        <a:bodyPr/>
        <a:lstStyle/>
        <a:p>
          <a:pPr algn="l"/>
          <a:r>
            <a:rPr kumimoji="1" lang="zh-CN" altLang="en-US" dirty="0" smtClean="0"/>
            <a:t>管理：严是爱，松是坏。</a:t>
          </a:r>
          <a:endParaRPr lang="zh-CN" altLang="en-US" dirty="0"/>
        </a:p>
      </dgm:t>
    </dgm:pt>
    <dgm:pt modelId="{68CBB46E-6C8D-1A49-BA8D-15FA05CA289C}" type="parTrans" cxnId="{24722F5D-5989-BE41-B013-709C32245782}">
      <dgm:prSet/>
      <dgm:spPr/>
      <dgm:t>
        <a:bodyPr/>
        <a:lstStyle/>
        <a:p>
          <a:pPr algn="l"/>
          <a:endParaRPr lang="zh-CN" altLang="en-US"/>
        </a:p>
      </dgm:t>
    </dgm:pt>
    <dgm:pt modelId="{6FED6EE8-5770-1A4C-A2AC-38C9AB18D3AF}" type="sibTrans" cxnId="{24722F5D-5989-BE41-B013-709C32245782}">
      <dgm:prSet/>
      <dgm:spPr/>
      <dgm:t>
        <a:bodyPr/>
        <a:lstStyle/>
        <a:p>
          <a:pPr algn="l"/>
          <a:endParaRPr lang="zh-CN" altLang="en-US"/>
        </a:p>
      </dgm:t>
    </dgm:pt>
    <dgm:pt modelId="{C40F3304-3A6A-3C4C-8BC2-73A43350DFAF}">
      <dgm:prSet/>
      <dgm:spPr/>
      <dgm:t>
        <a:bodyPr/>
        <a:lstStyle/>
        <a:p>
          <a:pPr algn="l"/>
          <a:r>
            <a:rPr kumimoji="1" lang="zh-CN" altLang="en-US" dirty="0" smtClean="0"/>
            <a:t>人才的流失是因为在你这</a:t>
          </a:r>
        </a:p>
        <a:p>
          <a:pPr algn="l"/>
          <a:r>
            <a:rPr kumimoji="1" lang="zh-CN" altLang="en-US" dirty="0" smtClean="0"/>
            <a:t>“既不开心，也不赚钱”</a:t>
          </a:r>
          <a:endParaRPr lang="zh-CN" altLang="en-US" dirty="0"/>
        </a:p>
      </dgm:t>
    </dgm:pt>
    <dgm:pt modelId="{7E49E5DE-AAD8-C542-8FC0-400CB0F8EBA2}" type="parTrans" cxnId="{3CE4CA6E-1394-F548-9529-F7792373E4C7}">
      <dgm:prSet/>
      <dgm:spPr/>
      <dgm:t>
        <a:bodyPr/>
        <a:lstStyle/>
        <a:p>
          <a:pPr algn="l"/>
          <a:endParaRPr lang="zh-CN" altLang="en-US"/>
        </a:p>
      </dgm:t>
    </dgm:pt>
    <dgm:pt modelId="{CECC9300-5752-114A-A496-4A9B08ECA8CF}" type="sibTrans" cxnId="{3CE4CA6E-1394-F548-9529-F7792373E4C7}">
      <dgm:prSet/>
      <dgm:spPr/>
      <dgm:t>
        <a:bodyPr/>
        <a:lstStyle/>
        <a:p>
          <a:pPr algn="l"/>
          <a:endParaRPr lang="zh-CN" altLang="en-US"/>
        </a:p>
      </dgm:t>
    </dgm:pt>
    <dgm:pt modelId="{A4C32216-000F-4445-96CC-3FF13A636F97}">
      <dgm:prSet/>
      <dgm:spPr/>
      <dgm:t>
        <a:bodyPr/>
        <a:lstStyle/>
        <a:p>
          <a:pPr algn="l"/>
          <a:r>
            <a:rPr kumimoji="1" lang="zh-CN" altLang="en-US" dirty="0" smtClean="0"/>
            <a:t>管理需要树立榜样</a:t>
          </a:r>
          <a:endParaRPr lang="zh-CN" altLang="en-US" dirty="0"/>
        </a:p>
      </dgm:t>
    </dgm:pt>
    <dgm:pt modelId="{7EB1A987-B945-B34D-9DD6-1F3191BD32BD}" type="parTrans" cxnId="{25052A25-9F6F-C04E-9B3F-4F2281D5029E}">
      <dgm:prSet/>
      <dgm:spPr/>
      <dgm:t>
        <a:bodyPr/>
        <a:lstStyle/>
        <a:p>
          <a:pPr algn="l"/>
          <a:endParaRPr lang="zh-CN" altLang="en-US"/>
        </a:p>
      </dgm:t>
    </dgm:pt>
    <dgm:pt modelId="{1EB8AEB2-87C9-AE4D-A2F9-848CB841ED1D}" type="sibTrans" cxnId="{25052A25-9F6F-C04E-9B3F-4F2281D5029E}">
      <dgm:prSet/>
      <dgm:spPr/>
      <dgm:t>
        <a:bodyPr/>
        <a:lstStyle/>
        <a:p>
          <a:pPr algn="l"/>
          <a:endParaRPr lang="zh-CN" altLang="en-US"/>
        </a:p>
      </dgm:t>
    </dgm:pt>
    <dgm:pt modelId="{33204783-8E79-BA46-93C5-1208D6D75788}" type="pres">
      <dgm:prSet presAssocID="{737C6786-E3A1-D54D-A7EF-D1EA574E310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67EFBC2-BC9C-5849-A185-B29F56383F5B}" type="pres">
      <dgm:prSet presAssocID="{016BB815-EEEA-5843-9E20-0606A06F521A}" presName="composite" presStyleCnt="0"/>
      <dgm:spPr/>
    </dgm:pt>
    <dgm:pt modelId="{02D7B30A-CE71-E844-9714-37845614B5B6}" type="pres">
      <dgm:prSet presAssocID="{016BB815-EEEA-5843-9E20-0606A06F521A}" presName="imgShp" presStyleLbl="fgImgPlace1" presStyleIdx="0" presStyleCnt="4" custLinFactNeighborX="5117" custLinFactNeighborY="10249"/>
      <dgm:spPr/>
    </dgm:pt>
    <dgm:pt modelId="{74D8B243-1B15-8A41-9D30-1A1B5A1C4AFA}" type="pres">
      <dgm:prSet presAssocID="{016BB815-EEEA-5843-9E20-0606A06F521A}" presName="txShp" presStyleLbl="node1" presStyleIdx="0" presStyleCnt="4" custScaleX="95212" custLinFactNeighborX="2852" custLinFactNeighborY="-1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58A94-6B35-7943-8FA9-AF8DC154ECC0}" type="pres">
      <dgm:prSet presAssocID="{1B0C77A6-3708-FC4A-B349-AD7D6A6E0B67}" presName="spacing" presStyleCnt="0"/>
      <dgm:spPr/>
    </dgm:pt>
    <dgm:pt modelId="{A13A31FB-D18B-9845-AB5E-AB88C4A8DC63}" type="pres">
      <dgm:prSet presAssocID="{7073A213-4CAD-BB41-9CD1-5A74F4C0CC00}" presName="composite" presStyleCnt="0"/>
      <dgm:spPr/>
    </dgm:pt>
    <dgm:pt modelId="{0ED3C1C8-E184-7F4C-9F1B-8AC9483BF6A0}" type="pres">
      <dgm:prSet presAssocID="{7073A213-4CAD-BB41-9CD1-5A74F4C0CC00}" presName="imgShp" presStyleLbl="fgImgPlace1" presStyleIdx="1" presStyleCnt="4" custLinFactY="100000" custLinFactNeighborX="17041" custLinFactNeighborY="143432"/>
      <dgm:spPr/>
    </dgm:pt>
    <dgm:pt modelId="{5F10455B-7817-CD44-870B-6682A9F3E41A}" type="pres">
      <dgm:prSet presAssocID="{7073A213-4CAD-BB41-9CD1-5A74F4C0CC00}" presName="txShp" presStyleLbl="node1" presStyleIdx="1" presStyleCnt="4" custScaleX="89314" custLinFactY="100000" custLinFactNeighborX="4847" custLinFactNeighborY="1434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DD410D-80CF-DF47-8545-D201D05A5ADC}" type="pres">
      <dgm:prSet presAssocID="{6FED6EE8-5770-1A4C-A2AC-38C9AB18D3AF}" presName="spacing" presStyleCnt="0"/>
      <dgm:spPr/>
    </dgm:pt>
    <dgm:pt modelId="{11937BAC-26B9-DF49-8869-EB28A2B362B0}" type="pres">
      <dgm:prSet presAssocID="{C40F3304-3A6A-3C4C-8BC2-73A43350DFAF}" presName="composite" presStyleCnt="0"/>
      <dgm:spPr/>
    </dgm:pt>
    <dgm:pt modelId="{887A65E8-644D-AD48-84A8-66FBA955C710}" type="pres">
      <dgm:prSet presAssocID="{C40F3304-3A6A-3C4C-8BC2-73A43350DFAF}" presName="imgShp" presStyleLbl="fgImgPlace1" presStyleIdx="2" presStyleCnt="4" custLinFactNeighborX="12700" custLinFactNeighborY="-18662"/>
      <dgm:spPr/>
    </dgm:pt>
    <dgm:pt modelId="{716C7357-4722-8745-A7DD-A3F305B4862A}" type="pres">
      <dgm:prSet presAssocID="{C40F3304-3A6A-3C4C-8BC2-73A43350DFAF}" presName="txShp" presStyleLbl="node1" presStyleIdx="2" presStyleCnt="4" custScaleX="93095" custLinFactNeighborX="3404" custLinFactNeighborY="-186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7FB59C-2C7E-1E48-838C-8D93D7639886}" type="pres">
      <dgm:prSet presAssocID="{CECC9300-5752-114A-A496-4A9B08ECA8CF}" presName="spacing" presStyleCnt="0"/>
      <dgm:spPr/>
    </dgm:pt>
    <dgm:pt modelId="{605D6E8D-1202-B040-8360-786612B75832}" type="pres">
      <dgm:prSet presAssocID="{A4C32216-000F-4445-96CC-3FF13A636F97}" presName="composite" presStyleCnt="0"/>
      <dgm:spPr/>
    </dgm:pt>
    <dgm:pt modelId="{E63A0ACF-8D45-914A-8170-B627BA162077}" type="pres">
      <dgm:prSet presAssocID="{A4C32216-000F-4445-96CC-3FF13A636F97}" presName="imgShp" presStyleLbl="fgImgPlace1" presStyleIdx="3" presStyleCnt="4" custLinFactY="-100000" custLinFactNeighborX="2264" custLinFactNeighborY="-165198"/>
      <dgm:spPr/>
    </dgm:pt>
    <dgm:pt modelId="{8FB36276-73A1-6848-8A11-A1849886146E}" type="pres">
      <dgm:prSet presAssocID="{A4C32216-000F-4445-96CC-3FF13A636F97}" presName="txShp" presStyleLbl="node1" presStyleIdx="3" presStyleCnt="4" custScaleX="90172" custLinFactY="-100000" custLinFactNeighborX="3351" custLinFactNeighborY="-1729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722F5D-5989-BE41-B013-709C32245782}" srcId="{737C6786-E3A1-D54D-A7EF-D1EA574E3106}" destId="{7073A213-4CAD-BB41-9CD1-5A74F4C0CC00}" srcOrd="1" destOrd="0" parTransId="{68CBB46E-6C8D-1A49-BA8D-15FA05CA289C}" sibTransId="{6FED6EE8-5770-1A4C-A2AC-38C9AB18D3AF}"/>
    <dgm:cxn modelId="{FE35B7A9-B3E9-B842-8FD0-7A34CB9164E6}" type="presOf" srcId="{737C6786-E3A1-D54D-A7EF-D1EA574E3106}" destId="{33204783-8E79-BA46-93C5-1208D6D75788}" srcOrd="0" destOrd="0" presId="urn:microsoft.com/office/officeart/2005/8/layout/vList3#3"/>
    <dgm:cxn modelId="{63D87D62-45BD-6149-A83C-238CED398300}" srcId="{737C6786-E3A1-D54D-A7EF-D1EA574E3106}" destId="{016BB815-EEEA-5843-9E20-0606A06F521A}" srcOrd="0" destOrd="0" parTransId="{7B293214-FFF3-9D4A-9A3F-2238F8771FEE}" sibTransId="{1B0C77A6-3708-FC4A-B349-AD7D6A6E0B67}"/>
    <dgm:cxn modelId="{1F71E69D-2A0F-7A46-878D-331691CABB9C}" type="presOf" srcId="{7073A213-4CAD-BB41-9CD1-5A74F4C0CC00}" destId="{5F10455B-7817-CD44-870B-6682A9F3E41A}" srcOrd="0" destOrd="0" presId="urn:microsoft.com/office/officeart/2005/8/layout/vList3#3"/>
    <dgm:cxn modelId="{25052A25-9F6F-C04E-9B3F-4F2281D5029E}" srcId="{737C6786-E3A1-D54D-A7EF-D1EA574E3106}" destId="{A4C32216-000F-4445-96CC-3FF13A636F97}" srcOrd="3" destOrd="0" parTransId="{7EB1A987-B945-B34D-9DD6-1F3191BD32BD}" sibTransId="{1EB8AEB2-87C9-AE4D-A2F9-848CB841ED1D}"/>
    <dgm:cxn modelId="{770483EA-D76E-B74C-9714-3F6D1BD2BBA7}" type="presOf" srcId="{A4C32216-000F-4445-96CC-3FF13A636F97}" destId="{8FB36276-73A1-6848-8A11-A1849886146E}" srcOrd="0" destOrd="0" presId="urn:microsoft.com/office/officeart/2005/8/layout/vList3#3"/>
    <dgm:cxn modelId="{1DA0F574-4323-C446-B64A-FA1B390CDBC7}" type="presOf" srcId="{016BB815-EEEA-5843-9E20-0606A06F521A}" destId="{74D8B243-1B15-8A41-9D30-1A1B5A1C4AFA}" srcOrd="0" destOrd="0" presId="urn:microsoft.com/office/officeart/2005/8/layout/vList3#3"/>
    <dgm:cxn modelId="{3CE4CA6E-1394-F548-9529-F7792373E4C7}" srcId="{737C6786-E3A1-D54D-A7EF-D1EA574E3106}" destId="{C40F3304-3A6A-3C4C-8BC2-73A43350DFAF}" srcOrd="2" destOrd="0" parTransId="{7E49E5DE-AAD8-C542-8FC0-400CB0F8EBA2}" sibTransId="{CECC9300-5752-114A-A496-4A9B08ECA8CF}"/>
    <dgm:cxn modelId="{9E5E12D7-B49B-8447-9330-00438DEA5292}" type="presOf" srcId="{C40F3304-3A6A-3C4C-8BC2-73A43350DFAF}" destId="{716C7357-4722-8745-A7DD-A3F305B4862A}" srcOrd="0" destOrd="0" presId="urn:microsoft.com/office/officeart/2005/8/layout/vList3#3"/>
    <dgm:cxn modelId="{4FBB5B8E-80F6-9046-8A7B-0AAECFBD0DBD}" type="presParOf" srcId="{33204783-8E79-BA46-93C5-1208D6D75788}" destId="{967EFBC2-BC9C-5849-A185-B29F56383F5B}" srcOrd="0" destOrd="0" presId="urn:microsoft.com/office/officeart/2005/8/layout/vList3#3"/>
    <dgm:cxn modelId="{61D4176A-A973-8A40-8913-F2EE3AF43947}" type="presParOf" srcId="{967EFBC2-BC9C-5849-A185-B29F56383F5B}" destId="{02D7B30A-CE71-E844-9714-37845614B5B6}" srcOrd="0" destOrd="0" presId="urn:microsoft.com/office/officeart/2005/8/layout/vList3#3"/>
    <dgm:cxn modelId="{F2E2586A-797C-F14F-AA74-B36AD148EECD}" type="presParOf" srcId="{967EFBC2-BC9C-5849-A185-B29F56383F5B}" destId="{74D8B243-1B15-8A41-9D30-1A1B5A1C4AFA}" srcOrd="1" destOrd="0" presId="urn:microsoft.com/office/officeart/2005/8/layout/vList3#3"/>
    <dgm:cxn modelId="{C625DA4D-DDF3-074A-906A-CC280B8A218A}" type="presParOf" srcId="{33204783-8E79-BA46-93C5-1208D6D75788}" destId="{30758A94-6B35-7943-8FA9-AF8DC154ECC0}" srcOrd="1" destOrd="0" presId="urn:microsoft.com/office/officeart/2005/8/layout/vList3#3"/>
    <dgm:cxn modelId="{E038AEDF-1146-CC46-AE83-B9614E10CE0D}" type="presParOf" srcId="{33204783-8E79-BA46-93C5-1208D6D75788}" destId="{A13A31FB-D18B-9845-AB5E-AB88C4A8DC63}" srcOrd="2" destOrd="0" presId="urn:microsoft.com/office/officeart/2005/8/layout/vList3#3"/>
    <dgm:cxn modelId="{9148FF2E-5990-C64A-AA0B-DA2A542D48CF}" type="presParOf" srcId="{A13A31FB-D18B-9845-AB5E-AB88C4A8DC63}" destId="{0ED3C1C8-E184-7F4C-9F1B-8AC9483BF6A0}" srcOrd="0" destOrd="0" presId="urn:microsoft.com/office/officeart/2005/8/layout/vList3#3"/>
    <dgm:cxn modelId="{AC0CEE62-239C-9F45-9DB6-0BF1FF0F360A}" type="presParOf" srcId="{A13A31FB-D18B-9845-AB5E-AB88C4A8DC63}" destId="{5F10455B-7817-CD44-870B-6682A9F3E41A}" srcOrd="1" destOrd="0" presId="urn:microsoft.com/office/officeart/2005/8/layout/vList3#3"/>
    <dgm:cxn modelId="{9C8CE788-845B-6A4A-978F-6429BFEC64DD}" type="presParOf" srcId="{33204783-8E79-BA46-93C5-1208D6D75788}" destId="{BADD410D-80CF-DF47-8545-D201D05A5ADC}" srcOrd="3" destOrd="0" presId="urn:microsoft.com/office/officeart/2005/8/layout/vList3#3"/>
    <dgm:cxn modelId="{27A86BDE-222C-484E-926E-BC4616CC626F}" type="presParOf" srcId="{33204783-8E79-BA46-93C5-1208D6D75788}" destId="{11937BAC-26B9-DF49-8869-EB28A2B362B0}" srcOrd="4" destOrd="0" presId="urn:microsoft.com/office/officeart/2005/8/layout/vList3#3"/>
    <dgm:cxn modelId="{F23C89CD-0056-2F43-9848-C48E646FD1DF}" type="presParOf" srcId="{11937BAC-26B9-DF49-8869-EB28A2B362B0}" destId="{887A65E8-644D-AD48-84A8-66FBA955C710}" srcOrd="0" destOrd="0" presId="urn:microsoft.com/office/officeart/2005/8/layout/vList3#3"/>
    <dgm:cxn modelId="{41DD365F-AF44-6545-906D-9124F4ABAE3F}" type="presParOf" srcId="{11937BAC-26B9-DF49-8869-EB28A2B362B0}" destId="{716C7357-4722-8745-A7DD-A3F305B4862A}" srcOrd="1" destOrd="0" presId="urn:microsoft.com/office/officeart/2005/8/layout/vList3#3"/>
    <dgm:cxn modelId="{C23257E9-C3D1-7B4A-A289-54B392FC4343}" type="presParOf" srcId="{33204783-8E79-BA46-93C5-1208D6D75788}" destId="{DA7FB59C-2C7E-1E48-838C-8D93D7639886}" srcOrd="5" destOrd="0" presId="urn:microsoft.com/office/officeart/2005/8/layout/vList3#3"/>
    <dgm:cxn modelId="{C7467B22-21F6-B94D-8DED-67FD57FC6B1C}" type="presParOf" srcId="{33204783-8E79-BA46-93C5-1208D6D75788}" destId="{605D6E8D-1202-B040-8360-786612B75832}" srcOrd="6" destOrd="0" presId="urn:microsoft.com/office/officeart/2005/8/layout/vList3#3"/>
    <dgm:cxn modelId="{7B95AB4D-D2CF-3D47-98DF-7E202CC840FC}" type="presParOf" srcId="{605D6E8D-1202-B040-8360-786612B75832}" destId="{E63A0ACF-8D45-914A-8170-B627BA162077}" srcOrd="0" destOrd="0" presId="urn:microsoft.com/office/officeart/2005/8/layout/vList3#3"/>
    <dgm:cxn modelId="{059B0C6C-6CC5-BF44-AAF1-7479FA0E530F}" type="presParOf" srcId="{605D6E8D-1202-B040-8360-786612B75832}" destId="{8FB36276-73A1-6848-8A11-A1849886146E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F39D1E-4115-4B4D-ADB0-83AE289D3B03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F49C3B3-6FDA-2B4A-8189-490E16769F9C}">
      <dgm:prSet custT="1"/>
      <dgm:spPr/>
      <dgm:t>
        <a:bodyPr/>
        <a:lstStyle/>
        <a:p>
          <a:pPr rtl="0"/>
          <a:r>
            <a:rPr lang="zh-CN" altLang="en-US" sz="2400" dirty="0" smtClean="0"/>
            <a:t>给平台</a:t>
          </a:r>
          <a:endParaRPr lang="zh-CN" altLang="en-US" sz="2400" dirty="0"/>
        </a:p>
      </dgm:t>
    </dgm:pt>
    <dgm:pt modelId="{074E1205-84AA-7C45-86D2-18B61CBBF302}" type="parTrans" cxnId="{DB675FDD-5EFA-694B-A6FB-729AF9CA0F71}">
      <dgm:prSet/>
      <dgm:spPr/>
      <dgm:t>
        <a:bodyPr/>
        <a:lstStyle/>
        <a:p>
          <a:endParaRPr lang="zh-CN" altLang="en-US" sz="2400"/>
        </a:p>
      </dgm:t>
    </dgm:pt>
    <dgm:pt modelId="{9867E2B1-B66C-354D-B3E2-F870957ACF3B}" type="sibTrans" cxnId="{DB675FDD-5EFA-694B-A6FB-729AF9CA0F71}">
      <dgm:prSet/>
      <dgm:spPr/>
      <dgm:t>
        <a:bodyPr/>
        <a:lstStyle/>
        <a:p>
          <a:endParaRPr lang="zh-CN" altLang="en-US" sz="2400"/>
        </a:p>
      </dgm:t>
    </dgm:pt>
    <dgm:pt modelId="{6381B0AA-1515-384C-8212-2FD282B8BF22}">
      <dgm:prSet custT="1"/>
      <dgm:spPr/>
      <dgm:t>
        <a:bodyPr/>
        <a:lstStyle/>
        <a:p>
          <a:pPr rtl="0"/>
          <a:r>
            <a:rPr lang="zh-CN" altLang="en-US" sz="2400" dirty="0" smtClean="0"/>
            <a:t>划跑道</a:t>
          </a:r>
          <a:endParaRPr lang="zh-CN" altLang="en-US" sz="2400" dirty="0"/>
        </a:p>
      </dgm:t>
    </dgm:pt>
    <dgm:pt modelId="{150A1E5E-F8CD-1D4E-A148-3E3BEB5A42CD}" type="parTrans" cxnId="{FA20D305-27A7-B441-818D-8DCE49E00E41}">
      <dgm:prSet/>
      <dgm:spPr/>
      <dgm:t>
        <a:bodyPr/>
        <a:lstStyle/>
        <a:p>
          <a:endParaRPr lang="zh-CN" altLang="en-US" sz="2400"/>
        </a:p>
      </dgm:t>
    </dgm:pt>
    <dgm:pt modelId="{D7C40815-507B-194D-8758-B049F8000285}" type="sibTrans" cxnId="{FA20D305-27A7-B441-818D-8DCE49E00E41}">
      <dgm:prSet/>
      <dgm:spPr/>
      <dgm:t>
        <a:bodyPr/>
        <a:lstStyle/>
        <a:p>
          <a:endParaRPr lang="zh-CN" altLang="en-US" sz="2400"/>
        </a:p>
      </dgm:t>
    </dgm:pt>
    <dgm:pt modelId="{85AEBA28-3EF7-214C-BE20-43507A5859EF}">
      <dgm:prSet custT="1"/>
      <dgm:spPr/>
      <dgm:t>
        <a:bodyPr/>
        <a:lstStyle/>
        <a:p>
          <a:pPr rtl="0"/>
          <a:r>
            <a:rPr lang="zh-CN" altLang="en-US" sz="2400" dirty="0" smtClean="0"/>
            <a:t>定规则</a:t>
          </a:r>
          <a:endParaRPr lang="zh-CN" altLang="en-US" sz="2400" dirty="0"/>
        </a:p>
      </dgm:t>
    </dgm:pt>
    <dgm:pt modelId="{C53D0829-F1ED-E24F-9F51-97B054E36367}" type="parTrans" cxnId="{2BF6BF40-9E26-824C-B33C-46D65FFFAFCA}">
      <dgm:prSet/>
      <dgm:spPr/>
      <dgm:t>
        <a:bodyPr/>
        <a:lstStyle/>
        <a:p>
          <a:endParaRPr lang="zh-CN" altLang="en-US" sz="2400"/>
        </a:p>
      </dgm:t>
    </dgm:pt>
    <dgm:pt modelId="{6D3DC455-545D-454C-9727-FAFADFFA4999}" type="sibTrans" cxnId="{2BF6BF40-9E26-824C-B33C-46D65FFFAFCA}">
      <dgm:prSet/>
      <dgm:spPr/>
      <dgm:t>
        <a:bodyPr/>
        <a:lstStyle/>
        <a:p>
          <a:endParaRPr lang="zh-CN" altLang="en-US" sz="2400"/>
        </a:p>
      </dgm:t>
    </dgm:pt>
    <dgm:pt modelId="{1356CD85-9A8E-7341-8B99-7077BFC3C6AD}">
      <dgm:prSet custT="1"/>
      <dgm:spPr/>
      <dgm:t>
        <a:bodyPr/>
        <a:lstStyle/>
        <a:p>
          <a:pPr rtl="0"/>
          <a:r>
            <a:rPr lang="zh-CN" altLang="en-US" sz="2400" dirty="0" smtClean="0"/>
            <a:t>排名次</a:t>
          </a:r>
          <a:endParaRPr lang="zh-CN" altLang="en-US" sz="2400" dirty="0"/>
        </a:p>
      </dgm:t>
    </dgm:pt>
    <dgm:pt modelId="{12C9A25F-96A8-1840-80C6-EDB3FDF71ED2}" type="parTrans" cxnId="{3A4B5B0D-D967-FB46-AD13-1A44F968861B}">
      <dgm:prSet/>
      <dgm:spPr/>
      <dgm:t>
        <a:bodyPr/>
        <a:lstStyle/>
        <a:p>
          <a:endParaRPr lang="zh-CN" altLang="en-US" sz="2400"/>
        </a:p>
      </dgm:t>
    </dgm:pt>
    <dgm:pt modelId="{86203A53-6A26-3647-B1A5-BC1324A19280}" type="sibTrans" cxnId="{3A4B5B0D-D967-FB46-AD13-1A44F968861B}">
      <dgm:prSet/>
      <dgm:spPr/>
      <dgm:t>
        <a:bodyPr/>
        <a:lstStyle/>
        <a:p>
          <a:endParaRPr lang="zh-CN" altLang="en-US" sz="2400"/>
        </a:p>
      </dgm:t>
    </dgm:pt>
    <dgm:pt modelId="{69329E2E-97DD-994A-80AF-72D0C429E700}" type="pres">
      <dgm:prSet presAssocID="{D2F39D1E-4115-4B4D-ADB0-83AE289D3B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82B877E-F506-BA41-8152-3C6E88B6192F}" type="pres">
      <dgm:prSet presAssocID="{3F49C3B3-6FDA-2B4A-8189-490E16769F9C}" presName="parentLin" presStyleCnt="0"/>
      <dgm:spPr/>
    </dgm:pt>
    <dgm:pt modelId="{B7D99840-C186-EE4C-B5A0-536C0918B77D}" type="pres">
      <dgm:prSet presAssocID="{3F49C3B3-6FDA-2B4A-8189-490E16769F9C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BDF3AC77-2C0A-9643-8B93-73E2E1FEDAA1}" type="pres">
      <dgm:prSet presAssocID="{3F49C3B3-6FDA-2B4A-8189-490E16769F9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D3FF2B-03E9-664D-8409-4B2B5739C7AE}" type="pres">
      <dgm:prSet presAssocID="{3F49C3B3-6FDA-2B4A-8189-490E16769F9C}" presName="negativeSpace" presStyleCnt="0"/>
      <dgm:spPr/>
    </dgm:pt>
    <dgm:pt modelId="{6C1E464C-6733-774B-ADFF-249941AA4FA0}" type="pres">
      <dgm:prSet presAssocID="{3F49C3B3-6FDA-2B4A-8189-490E16769F9C}" presName="childText" presStyleLbl="conFgAcc1" presStyleIdx="0" presStyleCnt="4">
        <dgm:presLayoutVars>
          <dgm:bulletEnabled val="1"/>
        </dgm:presLayoutVars>
      </dgm:prSet>
      <dgm:spPr/>
    </dgm:pt>
    <dgm:pt modelId="{41D15E8E-4345-F346-AAF5-B30C64496A39}" type="pres">
      <dgm:prSet presAssocID="{9867E2B1-B66C-354D-B3E2-F870957ACF3B}" presName="spaceBetweenRectangles" presStyleCnt="0"/>
      <dgm:spPr/>
    </dgm:pt>
    <dgm:pt modelId="{B72AE603-7625-9347-8FCE-EE8371CFC099}" type="pres">
      <dgm:prSet presAssocID="{6381B0AA-1515-384C-8212-2FD282B8BF22}" presName="parentLin" presStyleCnt="0"/>
      <dgm:spPr/>
    </dgm:pt>
    <dgm:pt modelId="{F89C11B7-E140-7A4D-A0AE-15DE6CCD4DFE}" type="pres">
      <dgm:prSet presAssocID="{6381B0AA-1515-384C-8212-2FD282B8BF22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B9FC788-420B-AF48-84F3-C18000DD6FE1}" type="pres">
      <dgm:prSet presAssocID="{6381B0AA-1515-384C-8212-2FD282B8BF2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689F28-18E8-0F40-832C-A4966DF1952E}" type="pres">
      <dgm:prSet presAssocID="{6381B0AA-1515-384C-8212-2FD282B8BF22}" presName="negativeSpace" presStyleCnt="0"/>
      <dgm:spPr/>
    </dgm:pt>
    <dgm:pt modelId="{0A6BB4AD-7B76-7944-9021-EBCC154A8A08}" type="pres">
      <dgm:prSet presAssocID="{6381B0AA-1515-384C-8212-2FD282B8BF22}" presName="childText" presStyleLbl="conFgAcc1" presStyleIdx="1" presStyleCnt="4">
        <dgm:presLayoutVars>
          <dgm:bulletEnabled val="1"/>
        </dgm:presLayoutVars>
      </dgm:prSet>
      <dgm:spPr/>
    </dgm:pt>
    <dgm:pt modelId="{67A0AEB0-7987-F345-9C1A-529766584A3E}" type="pres">
      <dgm:prSet presAssocID="{D7C40815-507B-194D-8758-B049F8000285}" presName="spaceBetweenRectangles" presStyleCnt="0"/>
      <dgm:spPr/>
    </dgm:pt>
    <dgm:pt modelId="{9A8CD990-9A10-6641-9790-BAFF45DBDE53}" type="pres">
      <dgm:prSet presAssocID="{85AEBA28-3EF7-214C-BE20-43507A5859EF}" presName="parentLin" presStyleCnt="0"/>
      <dgm:spPr/>
    </dgm:pt>
    <dgm:pt modelId="{9C45BE47-C558-414B-B260-1271ADCBCA22}" type="pres">
      <dgm:prSet presAssocID="{85AEBA28-3EF7-214C-BE20-43507A5859EF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BFBCEF9A-F109-CB4A-BEF8-073A0E591379}" type="pres">
      <dgm:prSet presAssocID="{85AEBA28-3EF7-214C-BE20-43507A5859E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00B46C-A67E-6743-A310-4C7C497F5B37}" type="pres">
      <dgm:prSet presAssocID="{85AEBA28-3EF7-214C-BE20-43507A5859EF}" presName="negativeSpace" presStyleCnt="0"/>
      <dgm:spPr/>
    </dgm:pt>
    <dgm:pt modelId="{8F988D36-3FE1-2747-AC77-A2B3803E4866}" type="pres">
      <dgm:prSet presAssocID="{85AEBA28-3EF7-214C-BE20-43507A5859EF}" presName="childText" presStyleLbl="conFgAcc1" presStyleIdx="2" presStyleCnt="4">
        <dgm:presLayoutVars>
          <dgm:bulletEnabled val="1"/>
        </dgm:presLayoutVars>
      </dgm:prSet>
      <dgm:spPr/>
    </dgm:pt>
    <dgm:pt modelId="{D023BB87-A14E-544D-8B5A-1A3CEBD84819}" type="pres">
      <dgm:prSet presAssocID="{6D3DC455-545D-454C-9727-FAFADFFA4999}" presName="spaceBetweenRectangles" presStyleCnt="0"/>
      <dgm:spPr/>
    </dgm:pt>
    <dgm:pt modelId="{FE0CBB9E-4D43-DC46-9CC3-91212D6465E8}" type="pres">
      <dgm:prSet presAssocID="{1356CD85-9A8E-7341-8B99-7077BFC3C6AD}" presName="parentLin" presStyleCnt="0"/>
      <dgm:spPr/>
    </dgm:pt>
    <dgm:pt modelId="{42D0734D-6334-0641-9212-DBA06E110222}" type="pres">
      <dgm:prSet presAssocID="{1356CD85-9A8E-7341-8B99-7077BFC3C6AD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5AE271CB-1F9E-E44D-85CD-4A21A54C5611}" type="pres">
      <dgm:prSet presAssocID="{1356CD85-9A8E-7341-8B99-7077BFC3C6A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30FE23-1D5D-8447-9962-4877C1B3AEC6}" type="pres">
      <dgm:prSet presAssocID="{1356CD85-9A8E-7341-8B99-7077BFC3C6AD}" presName="negativeSpace" presStyleCnt="0"/>
      <dgm:spPr/>
    </dgm:pt>
    <dgm:pt modelId="{E0315133-1A87-CE49-8CF6-B4CEBA51615E}" type="pres">
      <dgm:prSet presAssocID="{1356CD85-9A8E-7341-8B99-7077BFC3C6A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48C9791-9D4F-EF47-85C5-08C82FEFB208}" type="presOf" srcId="{D2F39D1E-4115-4B4D-ADB0-83AE289D3B03}" destId="{69329E2E-97DD-994A-80AF-72D0C429E700}" srcOrd="0" destOrd="0" presId="urn:microsoft.com/office/officeart/2005/8/layout/list1"/>
    <dgm:cxn modelId="{3A4B5B0D-D967-FB46-AD13-1A44F968861B}" srcId="{D2F39D1E-4115-4B4D-ADB0-83AE289D3B03}" destId="{1356CD85-9A8E-7341-8B99-7077BFC3C6AD}" srcOrd="3" destOrd="0" parTransId="{12C9A25F-96A8-1840-80C6-EDB3FDF71ED2}" sibTransId="{86203A53-6A26-3647-B1A5-BC1324A19280}"/>
    <dgm:cxn modelId="{65DAE2C7-95E0-E240-BDAD-9E61E284BCDB}" type="presOf" srcId="{6381B0AA-1515-384C-8212-2FD282B8BF22}" destId="{7B9FC788-420B-AF48-84F3-C18000DD6FE1}" srcOrd="1" destOrd="0" presId="urn:microsoft.com/office/officeart/2005/8/layout/list1"/>
    <dgm:cxn modelId="{D4341098-3066-1542-9AD7-4C991AF31EE7}" type="presOf" srcId="{85AEBA28-3EF7-214C-BE20-43507A5859EF}" destId="{9C45BE47-C558-414B-B260-1271ADCBCA22}" srcOrd="0" destOrd="0" presId="urn:microsoft.com/office/officeart/2005/8/layout/list1"/>
    <dgm:cxn modelId="{FA20D305-27A7-B441-818D-8DCE49E00E41}" srcId="{D2F39D1E-4115-4B4D-ADB0-83AE289D3B03}" destId="{6381B0AA-1515-384C-8212-2FD282B8BF22}" srcOrd="1" destOrd="0" parTransId="{150A1E5E-F8CD-1D4E-A148-3E3BEB5A42CD}" sibTransId="{D7C40815-507B-194D-8758-B049F8000285}"/>
    <dgm:cxn modelId="{E8A6B8CA-4AF1-104C-8167-3734A53AF3BC}" type="presOf" srcId="{1356CD85-9A8E-7341-8B99-7077BFC3C6AD}" destId="{5AE271CB-1F9E-E44D-85CD-4A21A54C5611}" srcOrd="1" destOrd="0" presId="urn:microsoft.com/office/officeart/2005/8/layout/list1"/>
    <dgm:cxn modelId="{DB675FDD-5EFA-694B-A6FB-729AF9CA0F71}" srcId="{D2F39D1E-4115-4B4D-ADB0-83AE289D3B03}" destId="{3F49C3B3-6FDA-2B4A-8189-490E16769F9C}" srcOrd="0" destOrd="0" parTransId="{074E1205-84AA-7C45-86D2-18B61CBBF302}" sibTransId="{9867E2B1-B66C-354D-B3E2-F870957ACF3B}"/>
    <dgm:cxn modelId="{802E89C6-D1B8-BC45-99F3-5222568CAA99}" type="presOf" srcId="{1356CD85-9A8E-7341-8B99-7077BFC3C6AD}" destId="{42D0734D-6334-0641-9212-DBA06E110222}" srcOrd="0" destOrd="0" presId="urn:microsoft.com/office/officeart/2005/8/layout/list1"/>
    <dgm:cxn modelId="{5DC4E95C-E1C3-6747-B98A-D219AB0D0F19}" type="presOf" srcId="{85AEBA28-3EF7-214C-BE20-43507A5859EF}" destId="{BFBCEF9A-F109-CB4A-BEF8-073A0E591379}" srcOrd="1" destOrd="0" presId="urn:microsoft.com/office/officeart/2005/8/layout/list1"/>
    <dgm:cxn modelId="{F3B6CC07-96AD-F040-91A5-48D3E0E37AA1}" type="presOf" srcId="{6381B0AA-1515-384C-8212-2FD282B8BF22}" destId="{F89C11B7-E140-7A4D-A0AE-15DE6CCD4DFE}" srcOrd="0" destOrd="0" presId="urn:microsoft.com/office/officeart/2005/8/layout/list1"/>
    <dgm:cxn modelId="{B0A49119-00FF-1E4E-922A-5FBD6974812D}" type="presOf" srcId="{3F49C3B3-6FDA-2B4A-8189-490E16769F9C}" destId="{B7D99840-C186-EE4C-B5A0-536C0918B77D}" srcOrd="0" destOrd="0" presId="urn:microsoft.com/office/officeart/2005/8/layout/list1"/>
    <dgm:cxn modelId="{621B621C-6DF8-D647-82CF-9F5F656D68C3}" type="presOf" srcId="{3F49C3B3-6FDA-2B4A-8189-490E16769F9C}" destId="{BDF3AC77-2C0A-9643-8B93-73E2E1FEDAA1}" srcOrd="1" destOrd="0" presId="urn:microsoft.com/office/officeart/2005/8/layout/list1"/>
    <dgm:cxn modelId="{2BF6BF40-9E26-824C-B33C-46D65FFFAFCA}" srcId="{D2F39D1E-4115-4B4D-ADB0-83AE289D3B03}" destId="{85AEBA28-3EF7-214C-BE20-43507A5859EF}" srcOrd="2" destOrd="0" parTransId="{C53D0829-F1ED-E24F-9F51-97B054E36367}" sibTransId="{6D3DC455-545D-454C-9727-FAFADFFA4999}"/>
    <dgm:cxn modelId="{D44711E3-A4B4-764F-BAE9-D0FBB4842AE4}" type="presParOf" srcId="{69329E2E-97DD-994A-80AF-72D0C429E700}" destId="{F82B877E-F506-BA41-8152-3C6E88B6192F}" srcOrd="0" destOrd="0" presId="urn:microsoft.com/office/officeart/2005/8/layout/list1"/>
    <dgm:cxn modelId="{403E6CFF-8E8D-A449-A090-9956C25019A2}" type="presParOf" srcId="{F82B877E-F506-BA41-8152-3C6E88B6192F}" destId="{B7D99840-C186-EE4C-B5A0-536C0918B77D}" srcOrd="0" destOrd="0" presId="urn:microsoft.com/office/officeart/2005/8/layout/list1"/>
    <dgm:cxn modelId="{B902595F-FF68-B644-A14B-F6B79AE750D4}" type="presParOf" srcId="{F82B877E-F506-BA41-8152-3C6E88B6192F}" destId="{BDF3AC77-2C0A-9643-8B93-73E2E1FEDAA1}" srcOrd="1" destOrd="0" presId="urn:microsoft.com/office/officeart/2005/8/layout/list1"/>
    <dgm:cxn modelId="{D480603B-4D9E-8D46-8871-BFF2A41511C0}" type="presParOf" srcId="{69329E2E-97DD-994A-80AF-72D0C429E700}" destId="{87D3FF2B-03E9-664D-8409-4B2B5739C7AE}" srcOrd="1" destOrd="0" presId="urn:microsoft.com/office/officeart/2005/8/layout/list1"/>
    <dgm:cxn modelId="{9461FA3C-0B37-1948-87C2-7BEFEDA6F8B2}" type="presParOf" srcId="{69329E2E-97DD-994A-80AF-72D0C429E700}" destId="{6C1E464C-6733-774B-ADFF-249941AA4FA0}" srcOrd="2" destOrd="0" presId="urn:microsoft.com/office/officeart/2005/8/layout/list1"/>
    <dgm:cxn modelId="{61A8AA13-52AA-E248-9DD1-8912F036A057}" type="presParOf" srcId="{69329E2E-97DD-994A-80AF-72D0C429E700}" destId="{41D15E8E-4345-F346-AAF5-B30C64496A39}" srcOrd="3" destOrd="0" presId="urn:microsoft.com/office/officeart/2005/8/layout/list1"/>
    <dgm:cxn modelId="{0FFE005F-09C2-DE4E-8471-32DB774DCE7B}" type="presParOf" srcId="{69329E2E-97DD-994A-80AF-72D0C429E700}" destId="{B72AE603-7625-9347-8FCE-EE8371CFC099}" srcOrd="4" destOrd="0" presId="urn:microsoft.com/office/officeart/2005/8/layout/list1"/>
    <dgm:cxn modelId="{F517558D-CEB1-5C49-B6FD-A40B64AC6599}" type="presParOf" srcId="{B72AE603-7625-9347-8FCE-EE8371CFC099}" destId="{F89C11B7-E140-7A4D-A0AE-15DE6CCD4DFE}" srcOrd="0" destOrd="0" presId="urn:microsoft.com/office/officeart/2005/8/layout/list1"/>
    <dgm:cxn modelId="{24DA932E-512F-F047-ADE6-16E9820D048C}" type="presParOf" srcId="{B72AE603-7625-9347-8FCE-EE8371CFC099}" destId="{7B9FC788-420B-AF48-84F3-C18000DD6FE1}" srcOrd="1" destOrd="0" presId="urn:microsoft.com/office/officeart/2005/8/layout/list1"/>
    <dgm:cxn modelId="{2F2EBD94-0283-934D-A4F5-4B157EEB4E72}" type="presParOf" srcId="{69329E2E-97DD-994A-80AF-72D0C429E700}" destId="{D0689F28-18E8-0F40-832C-A4966DF1952E}" srcOrd="5" destOrd="0" presId="urn:microsoft.com/office/officeart/2005/8/layout/list1"/>
    <dgm:cxn modelId="{C2533ADF-74EE-A64C-8C4D-1E7972362C82}" type="presParOf" srcId="{69329E2E-97DD-994A-80AF-72D0C429E700}" destId="{0A6BB4AD-7B76-7944-9021-EBCC154A8A08}" srcOrd="6" destOrd="0" presId="urn:microsoft.com/office/officeart/2005/8/layout/list1"/>
    <dgm:cxn modelId="{F912FF14-21FB-DC41-9EFC-CEC834194410}" type="presParOf" srcId="{69329E2E-97DD-994A-80AF-72D0C429E700}" destId="{67A0AEB0-7987-F345-9C1A-529766584A3E}" srcOrd="7" destOrd="0" presId="urn:microsoft.com/office/officeart/2005/8/layout/list1"/>
    <dgm:cxn modelId="{67759C1E-0E9A-E840-B6D5-C0B58061E99C}" type="presParOf" srcId="{69329E2E-97DD-994A-80AF-72D0C429E700}" destId="{9A8CD990-9A10-6641-9790-BAFF45DBDE53}" srcOrd="8" destOrd="0" presId="urn:microsoft.com/office/officeart/2005/8/layout/list1"/>
    <dgm:cxn modelId="{D811B2CD-BE56-D04B-BD13-8AE0F71A4F33}" type="presParOf" srcId="{9A8CD990-9A10-6641-9790-BAFF45DBDE53}" destId="{9C45BE47-C558-414B-B260-1271ADCBCA22}" srcOrd="0" destOrd="0" presId="urn:microsoft.com/office/officeart/2005/8/layout/list1"/>
    <dgm:cxn modelId="{A257F16A-32C6-894B-A520-F970455E0210}" type="presParOf" srcId="{9A8CD990-9A10-6641-9790-BAFF45DBDE53}" destId="{BFBCEF9A-F109-CB4A-BEF8-073A0E591379}" srcOrd="1" destOrd="0" presId="urn:microsoft.com/office/officeart/2005/8/layout/list1"/>
    <dgm:cxn modelId="{CC26AD2E-44D8-7B45-A7D0-921A1CF4A930}" type="presParOf" srcId="{69329E2E-97DD-994A-80AF-72D0C429E700}" destId="{0700B46C-A67E-6743-A310-4C7C497F5B37}" srcOrd="9" destOrd="0" presId="urn:microsoft.com/office/officeart/2005/8/layout/list1"/>
    <dgm:cxn modelId="{5BBB6D92-8C3A-2343-87FD-87856A896BE1}" type="presParOf" srcId="{69329E2E-97DD-994A-80AF-72D0C429E700}" destId="{8F988D36-3FE1-2747-AC77-A2B3803E4866}" srcOrd="10" destOrd="0" presId="urn:microsoft.com/office/officeart/2005/8/layout/list1"/>
    <dgm:cxn modelId="{D877BBB3-328F-C744-9A36-EE413F382F6E}" type="presParOf" srcId="{69329E2E-97DD-994A-80AF-72D0C429E700}" destId="{D023BB87-A14E-544D-8B5A-1A3CEBD84819}" srcOrd="11" destOrd="0" presId="urn:microsoft.com/office/officeart/2005/8/layout/list1"/>
    <dgm:cxn modelId="{46DA6F3D-B9E7-2F46-994E-6E5097BFE654}" type="presParOf" srcId="{69329E2E-97DD-994A-80AF-72D0C429E700}" destId="{FE0CBB9E-4D43-DC46-9CC3-91212D6465E8}" srcOrd="12" destOrd="0" presId="urn:microsoft.com/office/officeart/2005/8/layout/list1"/>
    <dgm:cxn modelId="{E58DC846-BE15-054E-BE09-2AB286D2F57B}" type="presParOf" srcId="{FE0CBB9E-4D43-DC46-9CC3-91212D6465E8}" destId="{42D0734D-6334-0641-9212-DBA06E110222}" srcOrd="0" destOrd="0" presId="urn:microsoft.com/office/officeart/2005/8/layout/list1"/>
    <dgm:cxn modelId="{F4925530-0146-BE40-AE2C-8C554044B62A}" type="presParOf" srcId="{FE0CBB9E-4D43-DC46-9CC3-91212D6465E8}" destId="{5AE271CB-1F9E-E44D-85CD-4A21A54C5611}" srcOrd="1" destOrd="0" presId="urn:microsoft.com/office/officeart/2005/8/layout/list1"/>
    <dgm:cxn modelId="{4044350E-8300-4A48-AB75-55AB81236F17}" type="presParOf" srcId="{69329E2E-97DD-994A-80AF-72D0C429E700}" destId="{D930FE23-1D5D-8447-9962-4877C1B3AEC6}" srcOrd="13" destOrd="0" presId="urn:microsoft.com/office/officeart/2005/8/layout/list1"/>
    <dgm:cxn modelId="{B645A5D7-1F18-9F47-910E-4ABC4153D013}" type="presParOf" srcId="{69329E2E-97DD-994A-80AF-72D0C429E700}" destId="{E0315133-1A87-CE49-8CF6-B4CEBA51615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141085-5052-3743-82BD-F063A98FB646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A756BC3-D33A-EA4B-BEF9-9263724C7277}">
      <dgm:prSet phldrT="[文本]"/>
      <dgm:spPr/>
      <dgm:t>
        <a:bodyPr/>
        <a:lstStyle/>
        <a:p>
          <a:r>
            <a:rPr lang="zh-CN" altLang="en-US" dirty="0" smtClean="0"/>
            <a:t>紧急</a:t>
          </a:r>
        </a:p>
        <a:p>
          <a:r>
            <a:rPr lang="zh-CN" altLang="en-US" dirty="0" smtClean="0"/>
            <a:t>不重要</a:t>
          </a:r>
          <a:endParaRPr lang="zh-CN" altLang="en-US" dirty="0"/>
        </a:p>
      </dgm:t>
    </dgm:pt>
    <dgm:pt modelId="{9EDEFD1D-FF47-C448-8624-6F6030E35C0F}" type="parTrans" cxnId="{B726A019-D501-774C-842B-FB06CCE01932}">
      <dgm:prSet/>
      <dgm:spPr/>
      <dgm:t>
        <a:bodyPr/>
        <a:lstStyle/>
        <a:p>
          <a:endParaRPr lang="zh-CN" altLang="en-US"/>
        </a:p>
      </dgm:t>
    </dgm:pt>
    <dgm:pt modelId="{03D0B409-1A88-DF4B-B541-E931D68DEDDF}" type="sibTrans" cxnId="{B726A019-D501-774C-842B-FB06CCE01932}">
      <dgm:prSet/>
      <dgm:spPr/>
      <dgm:t>
        <a:bodyPr/>
        <a:lstStyle/>
        <a:p>
          <a:endParaRPr lang="zh-CN" altLang="en-US"/>
        </a:p>
      </dgm:t>
    </dgm:pt>
    <dgm:pt modelId="{AB13B25B-F344-9B4F-A648-2C730F1A67B8}">
      <dgm:prSet phldrT="[文本]"/>
      <dgm:spPr/>
      <dgm:t>
        <a:bodyPr/>
        <a:lstStyle/>
        <a:p>
          <a:r>
            <a:rPr lang="zh-CN" altLang="en-US" dirty="0" smtClean="0"/>
            <a:t>紧急</a:t>
          </a:r>
        </a:p>
        <a:p>
          <a:r>
            <a:rPr lang="zh-CN" altLang="en-US" dirty="0" smtClean="0"/>
            <a:t>重要</a:t>
          </a:r>
          <a:endParaRPr lang="zh-CN" altLang="en-US" dirty="0"/>
        </a:p>
      </dgm:t>
    </dgm:pt>
    <dgm:pt modelId="{5765486F-BB41-5D4C-84D9-8C44A50D49E3}" type="parTrans" cxnId="{0F6C1727-07C9-404D-B226-4C556C5A25AB}">
      <dgm:prSet/>
      <dgm:spPr/>
      <dgm:t>
        <a:bodyPr/>
        <a:lstStyle/>
        <a:p>
          <a:endParaRPr lang="zh-CN" altLang="en-US"/>
        </a:p>
      </dgm:t>
    </dgm:pt>
    <dgm:pt modelId="{B9076FDA-7DF2-CB4A-A8C0-50E9864C7BBB}" type="sibTrans" cxnId="{0F6C1727-07C9-404D-B226-4C556C5A25AB}">
      <dgm:prSet/>
      <dgm:spPr/>
      <dgm:t>
        <a:bodyPr/>
        <a:lstStyle/>
        <a:p>
          <a:endParaRPr lang="zh-CN" altLang="en-US"/>
        </a:p>
      </dgm:t>
    </dgm:pt>
    <dgm:pt modelId="{2608A9A2-FBBA-8344-9A36-B9EAA047F80E}">
      <dgm:prSet phldrT="[文本]"/>
      <dgm:spPr/>
      <dgm:t>
        <a:bodyPr/>
        <a:lstStyle/>
        <a:p>
          <a:r>
            <a:rPr lang="zh-CN" altLang="en-US" dirty="0" smtClean="0"/>
            <a:t>不重要</a:t>
          </a:r>
        </a:p>
        <a:p>
          <a:r>
            <a:rPr lang="zh-CN" altLang="en-US" dirty="0" smtClean="0"/>
            <a:t>不紧急</a:t>
          </a:r>
          <a:endParaRPr lang="zh-CN" altLang="en-US" dirty="0"/>
        </a:p>
      </dgm:t>
    </dgm:pt>
    <dgm:pt modelId="{F0AD04FF-9264-9540-8738-779F20C80AA8}" type="parTrans" cxnId="{C1F416E6-7AEE-8842-B4CC-58E4B9B1A8D1}">
      <dgm:prSet/>
      <dgm:spPr/>
      <dgm:t>
        <a:bodyPr/>
        <a:lstStyle/>
        <a:p>
          <a:endParaRPr lang="zh-CN" altLang="en-US"/>
        </a:p>
      </dgm:t>
    </dgm:pt>
    <dgm:pt modelId="{7A919362-702B-4C41-B507-63CD1F5A97A9}" type="sibTrans" cxnId="{C1F416E6-7AEE-8842-B4CC-58E4B9B1A8D1}">
      <dgm:prSet/>
      <dgm:spPr/>
      <dgm:t>
        <a:bodyPr/>
        <a:lstStyle/>
        <a:p>
          <a:endParaRPr lang="zh-CN" altLang="en-US"/>
        </a:p>
      </dgm:t>
    </dgm:pt>
    <dgm:pt modelId="{EE873ECE-04B6-004F-A546-ADC49B33706B}">
      <dgm:prSet phldrT="[文本]"/>
      <dgm:spPr/>
      <dgm:t>
        <a:bodyPr/>
        <a:lstStyle/>
        <a:p>
          <a:r>
            <a:rPr lang="zh-CN" altLang="en-US" dirty="0" smtClean="0"/>
            <a:t>重要</a:t>
          </a:r>
        </a:p>
        <a:p>
          <a:r>
            <a:rPr lang="zh-CN" altLang="en-US" dirty="0" smtClean="0"/>
            <a:t>不紧急</a:t>
          </a:r>
          <a:endParaRPr lang="zh-CN" altLang="en-US" dirty="0"/>
        </a:p>
      </dgm:t>
    </dgm:pt>
    <dgm:pt modelId="{D88AC221-8CDD-724A-AB2C-B06E3286E6D2}" type="parTrans" cxnId="{E2F2A321-8F30-1F4E-884F-20785A176351}">
      <dgm:prSet/>
      <dgm:spPr/>
      <dgm:t>
        <a:bodyPr/>
        <a:lstStyle/>
        <a:p>
          <a:endParaRPr lang="zh-CN" altLang="en-US"/>
        </a:p>
      </dgm:t>
    </dgm:pt>
    <dgm:pt modelId="{2C439010-FF1F-234A-A966-F80D7AC37ADF}" type="sibTrans" cxnId="{E2F2A321-8F30-1F4E-884F-20785A176351}">
      <dgm:prSet/>
      <dgm:spPr/>
      <dgm:t>
        <a:bodyPr/>
        <a:lstStyle/>
        <a:p>
          <a:endParaRPr lang="zh-CN" altLang="en-US"/>
        </a:p>
      </dgm:t>
    </dgm:pt>
    <dgm:pt modelId="{4EEFB84D-DF0C-D94B-8388-C89EE4953BD1}" type="pres">
      <dgm:prSet presAssocID="{BA141085-5052-3743-82BD-F063A98FB64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4695EE-A1CB-2F45-9B85-131558A0E611}" type="pres">
      <dgm:prSet presAssocID="{BA141085-5052-3743-82BD-F063A98FB646}" presName="axisShape" presStyleLbl="bgShp" presStyleIdx="0" presStyleCnt="1"/>
      <dgm:spPr/>
    </dgm:pt>
    <dgm:pt modelId="{D08C618B-B0D3-3D49-97E1-FF6EEE6749BC}" type="pres">
      <dgm:prSet presAssocID="{BA141085-5052-3743-82BD-F063A98FB646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B17F12-041E-AC42-A71F-D14C05709B0D}" type="pres">
      <dgm:prSet presAssocID="{BA141085-5052-3743-82BD-F063A98FB646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3EA90A-47BB-5844-9729-213FBDAEDF2A}" type="pres">
      <dgm:prSet presAssocID="{BA141085-5052-3743-82BD-F063A98FB646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8FFEC9-6AA5-E940-A25A-A265202BAC94}" type="pres">
      <dgm:prSet presAssocID="{BA141085-5052-3743-82BD-F063A98FB646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91D368-A2CC-C443-B38F-4C94A4FDB253}" type="presOf" srcId="{BA141085-5052-3743-82BD-F063A98FB646}" destId="{4EEFB84D-DF0C-D94B-8388-C89EE4953BD1}" srcOrd="0" destOrd="0" presId="urn:microsoft.com/office/officeart/2005/8/layout/matrix2"/>
    <dgm:cxn modelId="{C3B32CAA-87D9-8F43-82FD-38928ADB6D73}" type="presOf" srcId="{AB13B25B-F344-9B4F-A648-2C730F1A67B8}" destId="{9CB17F12-041E-AC42-A71F-D14C05709B0D}" srcOrd="0" destOrd="0" presId="urn:microsoft.com/office/officeart/2005/8/layout/matrix2"/>
    <dgm:cxn modelId="{835463CD-949F-4F48-B79C-7650AE7207CF}" type="presOf" srcId="{2608A9A2-FBBA-8344-9A36-B9EAA047F80E}" destId="{C63EA90A-47BB-5844-9729-213FBDAEDF2A}" srcOrd="0" destOrd="0" presId="urn:microsoft.com/office/officeart/2005/8/layout/matrix2"/>
    <dgm:cxn modelId="{0F6C1727-07C9-404D-B226-4C556C5A25AB}" srcId="{BA141085-5052-3743-82BD-F063A98FB646}" destId="{AB13B25B-F344-9B4F-A648-2C730F1A67B8}" srcOrd="1" destOrd="0" parTransId="{5765486F-BB41-5D4C-84D9-8C44A50D49E3}" sibTransId="{B9076FDA-7DF2-CB4A-A8C0-50E9864C7BBB}"/>
    <dgm:cxn modelId="{B726A019-D501-774C-842B-FB06CCE01932}" srcId="{BA141085-5052-3743-82BD-F063A98FB646}" destId="{3A756BC3-D33A-EA4B-BEF9-9263724C7277}" srcOrd="0" destOrd="0" parTransId="{9EDEFD1D-FF47-C448-8624-6F6030E35C0F}" sibTransId="{03D0B409-1A88-DF4B-B541-E931D68DEDDF}"/>
    <dgm:cxn modelId="{AD9B677E-70CE-F148-A9C2-F435E18F7720}" type="presOf" srcId="{EE873ECE-04B6-004F-A546-ADC49B33706B}" destId="{258FFEC9-6AA5-E940-A25A-A265202BAC94}" srcOrd="0" destOrd="0" presId="urn:microsoft.com/office/officeart/2005/8/layout/matrix2"/>
    <dgm:cxn modelId="{E2F2A321-8F30-1F4E-884F-20785A176351}" srcId="{BA141085-5052-3743-82BD-F063A98FB646}" destId="{EE873ECE-04B6-004F-A546-ADC49B33706B}" srcOrd="3" destOrd="0" parTransId="{D88AC221-8CDD-724A-AB2C-B06E3286E6D2}" sibTransId="{2C439010-FF1F-234A-A966-F80D7AC37ADF}"/>
    <dgm:cxn modelId="{A346D227-F9FD-9C47-86F7-BB2DB8371258}" type="presOf" srcId="{3A756BC3-D33A-EA4B-BEF9-9263724C7277}" destId="{D08C618B-B0D3-3D49-97E1-FF6EEE6749BC}" srcOrd="0" destOrd="0" presId="urn:microsoft.com/office/officeart/2005/8/layout/matrix2"/>
    <dgm:cxn modelId="{C1F416E6-7AEE-8842-B4CC-58E4B9B1A8D1}" srcId="{BA141085-5052-3743-82BD-F063A98FB646}" destId="{2608A9A2-FBBA-8344-9A36-B9EAA047F80E}" srcOrd="2" destOrd="0" parTransId="{F0AD04FF-9264-9540-8738-779F20C80AA8}" sibTransId="{7A919362-702B-4C41-B507-63CD1F5A97A9}"/>
    <dgm:cxn modelId="{C438A015-0FCA-1F43-B27F-EFB772852521}" type="presParOf" srcId="{4EEFB84D-DF0C-D94B-8388-C89EE4953BD1}" destId="{3E4695EE-A1CB-2F45-9B85-131558A0E611}" srcOrd="0" destOrd="0" presId="urn:microsoft.com/office/officeart/2005/8/layout/matrix2"/>
    <dgm:cxn modelId="{171E5F6F-FC28-B242-83E7-1BF1BC8BB7A5}" type="presParOf" srcId="{4EEFB84D-DF0C-D94B-8388-C89EE4953BD1}" destId="{D08C618B-B0D3-3D49-97E1-FF6EEE6749BC}" srcOrd="1" destOrd="0" presId="urn:microsoft.com/office/officeart/2005/8/layout/matrix2"/>
    <dgm:cxn modelId="{49DD573F-BFDA-A245-BCA5-834A8A277732}" type="presParOf" srcId="{4EEFB84D-DF0C-D94B-8388-C89EE4953BD1}" destId="{9CB17F12-041E-AC42-A71F-D14C05709B0D}" srcOrd="2" destOrd="0" presId="urn:microsoft.com/office/officeart/2005/8/layout/matrix2"/>
    <dgm:cxn modelId="{E6D64903-6214-4940-832B-6247BDF8D01D}" type="presParOf" srcId="{4EEFB84D-DF0C-D94B-8388-C89EE4953BD1}" destId="{C63EA90A-47BB-5844-9729-213FBDAEDF2A}" srcOrd="3" destOrd="0" presId="urn:microsoft.com/office/officeart/2005/8/layout/matrix2"/>
    <dgm:cxn modelId="{2FAD6361-78C9-EA4F-BFFB-43C8784AEC55}" type="presParOf" srcId="{4EEFB84D-DF0C-D94B-8388-C89EE4953BD1}" destId="{258FFEC9-6AA5-E940-A25A-A265202BAC94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4E3152-CF40-194C-8B80-3AEBD6D6D311}" type="doc">
      <dgm:prSet loTypeId="urn:microsoft.com/office/officeart/2005/8/layout/default#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A433DEA-4587-E845-B4AF-ADF4AD974E29}">
      <dgm:prSet phldrT="[文本]"/>
      <dgm:spPr/>
      <dgm:t>
        <a:bodyPr/>
        <a:lstStyle/>
        <a:p>
          <a:r>
            <a:rPr lang="zh-CN" altLang="en-US" dirty="0" smtClean="0"/>
            <a:t>紧急</a:t>
          </a:r>
          <a:endParaRPr lang="zh-CN" altLang="en-US" dirty="0"/>
        </a:p>
      </dgm:t>
    </dgm:pt>
    <dgm:pt modelId="{E67115EF-A198-2A47-AD47-DE51EC97B11F}" type="parTrans" cxnId="{B2C33EFC-F18D-AD46-BAA7-CAF254F01265}">
      <dgm:prSet/>
      <dgm:spPr/>
      <dgm:t>
        <a:bodyPr/>
        <a:lstStyle/>
        <a:p>
          <a:endParaRPr lang="zh-CN" altLang="en-US"/>
        </a:p>
      </dgm:t>
    </dgm:pt>
    <dgm:pt modelId="{03034A9C-9A8E-C94D-8B3A-5168A08C8AE5}" type="sibTrans" cxnId="{B2C33EFC-F18D-AD46-BAA7-CAF254F01265}">
      <dgm:prSet/>
      <dgm:spPr/>
      <dgm:t>
        <a:bodyPr/>
        <a:lstStyle/>
        <a:p>
          <a:endParaRPr lang="zh-CN" altLang="en-US"/>
        </a:p>
      </dgm:t>
    </dgm:pt>
    <dgm:pt modelId="{78B1266A-93E7-8846-A187-A0FC758A9F92}">
      <dgm:prSet phldrT="[文本]"/>
      <dgm:spPr/>
      <dgm:t>
        <a:bodyPr/>
        <a:lstStyle/>
        <a:p>
          <a:r>
            <a:rPr lang="zh-CN" altLang="en-US" dirty="0" smtClean="0"/>
            <a:t>重要</a:t>
          </a:r>
          <a:endParaRPr lang="zh-CN" altLang="en-US" dirty="0"/>
        </a:p>
      </dgm:t>
    </dgm:pt>
    <dgm:pt modelId="{4E03E44B-0D99-F545-9BD9-EE0D294A595F}" type="parTrans" cxnId="{D4BA36E4-1909-C846-AB12-1D7BE383B06B}">
      <dgm:prSet/>
      <dgm:spPr/>
      <dgm:t>
        <a:bodyPr/>
        <a:lstStyle/>
        <a:p>
          <a:endParaRPr lang="zh-CN" altLang="en-US"/>
        </a:p>
      </dgm:t>
    </dgm:pt>
    <dgm:pt modelId="{CDD24848-F420-9943-B081-1F8CE87CCB7E}" type="sibTrans" cxnId="{D4BA36E4-1909-C846-AB12-1D7BE383B06B}">
      <dgm:prSet/>
      <dgm:spPr/>
      <dgm:t>
        <a:bodyPr/>
        <a:lstStyle/>
        <a:p>
          <a:endParaRPr lang="zh-CN" altLang="en-US"/>
        </a:p>
      </dgm:t>
    </dgm:pt>
    <dgm:pt modelId="{1EF80351-A3CF-7D4D-860A-C75C3C4C2269}" type="pres">
      <dgm:prSet presAssocID="{124E3152-CF40-194C-8B80-3AEBD6D6D31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91EE4E-B961-0D48-AD95-878238E3B8E7}" type="pres">
      <dgm:prSet presAssocID="{9A433DEA-4587-E845-B4AF-ADF4AD974E29}" presName="node" presStyleLbl="node1" presStyleIdx="0" presStyleCnt="2" custScaleX="10361" custScaleY="12715" custLinFactNeighborX="1443" custLinFactNeighborY="-434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4263E4-B10B-8247-B2AE-5B7119B3866B}" type="pres">
      <dgm:prSet presAssocID="{03034A9C-9A8E-C94D-8B3A-5168A08C8AE5}" presName="sibTrans" presStyleCnt="0"/>
      <dgm:spPr/>
    </dgm:pt>
    <dgm:pt modelId="{F8B29EB7-5C22-144B-8C6E-4A757D76321C}" type="pres">
      <dgm:prSet presAssocID="{78B1266A-93E7-8846-A187-A0FC758A9F92}" presName="node" presStyleLbl="node1" presStyleIdx="1" presStyleCnt="2" custScaleX="12319" custScaleY="15316" custLinFactNeighborX="18196" custLinFactNeighborY="132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C33EFC-F18D-AD46-BAA7-CAF254F01265}" srcId="{124E3152-CF40-194C-8B80-3AEBD6D6D311}" destId="{9A433DEA-4587-E845-B4AF-ADF4AD974E29}" srcOrd="0" destOrd="0" parTransId="{E67115EF-A198-2A47-AD47-DE51EC97B11F}" sibTransId="{03034A9C-9A8E-C94D-8B3A-5168A08C8AE5}"/>
    <dgm:cxn modelId="{9EEC245B-A48D-E548-8F1F-42AE3F9689A5}" type="presOf" srcId="{9A433DEA-4587-E845-B4AF-ADF4AD974E29}" destId="{1291EE4E-B961-0D48-AD95-878238E3B8E7}" srcOrd="0" destOrd="0" presId="urn:microsoft.com/office/officeart/2005/8/layout/default#1"/>
    <dgm:cxn modelId="{DE129944-9863-514A-A36D-0B8648DBD056}" type="presOf" srcId="{124E3152-CF40-194C-8B80-3AEBD6D6D311}" destId="{1EF80351-A3CF-7D4D-860A-C75C3C4C2269}" srcOrd="0" destOrd="0" presId="urn:microsoft.com/office/officeart/2005/8/layout/default#1"/>
    <dgm:cxn modelId="{D4BA36E4-1909-C846-AB12-1D7BE383B06B}" srcId="{124E3152-CF40-194C-8B80-3AEBD6D6D311}" destId="{78B1266A-93E7-8846-A187-A0FC758A9F92}" srcOrd="1" destOrd="0" parTransId="{4E03E44B-0D99-F545-9BD9-EE0D294A595F}" sibTransId="{CDD24848-F420-9943-B081-1F8CE87CCB7E}"/>
    <dgm:cxn modelId="{AE72E014-AE9B-284A-8C01-BC034B168DFF}" type="presOf" srcId="{78B1266A-93E7-8846-A187-A0FC758A9F92}" destId="{F8B29EB7-5C22-144B-8C6E-4A757D76321C}" srcOrd="0" destOrd="0" presId="urn:microsoft.com/office/officeart/2005/8/layout/default#1"/>
    <dgm:cxn modelId="{01BD97FB-0248-7646-AC2A-24CD0A5055AF}" type="presParOf" srcId="{1EF80351-A3CF-7D4D-860A-C75C3C4C2269}" destId="{1291EE4E-B961-0D48-AD95-878238E3B8E7}" srcOrd="0" destOrd="0" presId="urn:microsoft.com/office/officeart/2005/8/layout/default#1"/>
    <dgm:cxn modelId="{A698AF4E-BFC7-014B-B899-7E82A2112A71}" type="presParOf" srcId="{1EF80351-A3CF-7D4D-860A-C75C3C4C2269}" destId="{624263E4-B10B-8247-B2AE-5B7119B3866B}" srcOrd="1" destOrd="0" presId="urn:microsoft.com/office/officeart/2005/8/layout/default#1"/>
    <dgm:cxn modelId="{1D93CD70-87D8-8546-8398-AB88657FD0B5}" type="presParOf" srcId="{1EF80351-A3CF-7D4D-860A-C75C3C4C2269}" destId="{F8B29EB7-5C22-144B-8C6E-4A757D76321C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EF5F7E4-10F0-1D45-8B4B-3DB7D8FFA48A}" type="doc">
      <dgm:prSet loTypeId="urn:microsoft.com/office/officeart/2005/8/layout/vLis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C30FAF2-1B0D-4547-9075-56531395DC21}">
      <dgm:prSet phldrT="[文本]" custT="1"/>
      <dgm:spPr/>
      <dgm:t>
        <a:bodyPr/>
        <a:lstStyle/>
        <a:p>
          <a:r>
            <a:rPr lang="zh-CN" altLang="en-US" sz="2800" dirty="0" smtClean="0"/>
            <a:t>计划需团队管理者与团队成员达成共识，贴标签，确定：完成怎样，完不成又怎样！</a:t>
          </a:r>
          <a:endParaRPr lang="zh-CN" altLang="en-US" sz="2800" dirty="0"/>
        </a:p>
      </dgm:t>
    </dgm:pt>
    <dgm:pt modelId="{767D975B-41AB-6C47-AABC-630F0D587C62}" type="parTrans" cxnId="{1C3EB383-D16B-C642-BC49-61ABB6901798}">
      <dgm:prSet/>
      <dgm:spPr/>
      <dgm:t>
        <a:bodyPr/>
        <a:lstStyle/>
        <a:p>
          <a:endParaRPr lang="zh-CN" altLang="en-US" sz="2000"/>
        </a:p>
      </dgm:t>
    </dgm:pt>
    <dgm:pt modelId="{D8776104-C4BD-8142-9580-EED4937DD91D}" type="sibTrans" cxnId="{1C3EB383-D16B-C642-BC49-61ABB6901798}">
      <dgm:prSet/>
      <dgm:spPr/>
      <dgm:t>
        <a:bodyPr/>
        <a:lstStyle/>
        <a:p>
          <a:endParaRPr lang="zh-CN" altLang="en-US" sz="2000"/>
        </a:p>
      </dgm:t>
    </dgm:pt>
    <dgm:pt modelId="{9F93F5FE-D3F9-F14A-98B5-694A2C99D240}" type="pres">
      <dgm:prSet presAssocID="{FEF5F7E4-10F0-1D45-8B4B-3DB7D8FFA4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3F3A6E1-BC03-8A48-B183-7956667946C3}" type="pres">
      <dgm:prSet presAssocID="{0C30FAF2-1B0D-4547-9075-56531395DC21}" presName="parentText" presStyleLbl="node1" presStyleIdx="0" presStyleCnt="1" custLinFactNeighborY="-3509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50DAB48-A0C6-E549-9711-3FC89C63DE6A}" type="presOf" srcId="{0C30FAF2-1B0D-4547-9075-56531395DC21}" destId="{F3F3A6E1-BC03-8A48-B183-7956667946C3}" srcOrd="0" destOrd="0" presId="urn:microsoft.com/office/officeart/2005/8/layout/vList2"/>
    <dgm:cxn modelId="{288533AD-BDAA-3947-8D17-EAC390508870}" type="presOf" srcId="{FEF5F7E4-10F0-1D45-8B4B-3DB7D8FFA48A}" destId="{9F93F5FE-D3F9-F14A-98B5-694A2C99D240}" srcOrd="0" destOrd="0" presId="urn:microsoft.com/office/officeart/2005/8/layout/vList2"/>
    <dgm:cxn modelId="{1C3EB383-D16B-C642-BC49-61ABB6901798}" srcId="{FEF5F7E4-10F0-1D45-8B4B-3DB7D8FFA48A}" destId="{0C30FAF2-1B0D-4547-9075-56531395DC21}" srcOrd="0" destOrd="0" parTransId="{767D975B-41AB-6C47-AABC-630F0D587C62}" sibTransId="{D8776104-C4BD-8142-9580-EED4937DD91D}"/>
    <dgm:cxn modelId="{63DEAB5D-C11D-F243-8754-90F17BCD7B37}" type="presParOf" srcId="{9F93F5FE-D3F9-F14A-98B5-694A2C99D240}" destId="{F3F3A6E1-BC03-8A48-B183-795666794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AE8D5E-3780-2649-8E7C-7E9B1A222F69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2B56FF6-76D5-D744-BDE1-A020F4653153}">
      <dgm:prSet phldrT="[文本]" custT="1"/>
      <dgm:spPr/>
      <dgm:t>
        <a:bodyPr/>
        <a:lstStyle/>
        <a:p>
          <a:r>
            <a:rPr lang="zh-CN" altLang="en-US" sz="1800" dirty="0" smtClean="0"/>
            <a:t>人之所以伟大是因为</a:t>
          </a:r>
          <a:r>
            <a:rPr lang="en-US" altLang="zh-CN" sz="1800" dirty="0" smtClean="0"/>
            <a:t>--------</a:t>
          </a:r>
          <a:r>
            <a:rPr lang="zh-CN" altLang="en-US" sz="1800" dirty="0" smtClean="0"/>
            <a:t>目标伟大而伟大</a:t>
          </a:r>
          <a:endParaRPr lang="zh-CN" altLang="en-US" sz="1800" dirty="0"/>
        </a:p>
      </dgm:t>
    </dgm:pt>
    <dgm:pt modelId="{C89142DE-FED2-BB48-8F26-14E6F66D574E}" type="parTrans" cxnId="{55DE08FD-8E54-B84C-A9FC-FCCB7B4571E0}">
      <dgm:prSet/>
      <dgm:spPr/>
      <dgm:t>
        <a:bodyPr/>
        <a:lstStyle/>
        <a:p>
          <a:endParaRPr lang="zh-CN" altLang="en-US" sz="1800"/>
        </a:p>
      </dgm:t>
    </dgm:pt>
    <dgm:pt modelId="{FBCD3167-4B02-494F-9379-E1BEAC12E05C}" type="sibTrans" cxnId="{55DE08FD-8E54-B84C-A9FC-FCCB7B4571E0}">
      <dgm:prSet/>
      <dgm:spPr/>
      <dgm:t>
        <a:bodyPr/>
        <a:lstStyle/>
        <a:p>
          <a:endParaRPr lang="zh-CN" altLang="en-US" sz="1800"/>
        </a:p>
      </dgm:t>
    </dgm:pt>
    <dgm:pt modelId="{EA817D22-D6AF-1F4B-9672-C1183229ABAD}">
      <dgm:prSet phldrT="[文本]" custT="1"/>
      <dgm:spPr/>
      <dgm:t>
        <a:bodyPr/>
        <a:lstStyle/>
        <a:p>
          <a:r>
            <a:rPr lang="zh-CN" altLang="en-US" sz="1800" dirty="0" smtClean="0"/>
            <a:t>有成长才有智慧，有智慧才有改变，有改变才有希望</a:t>
          </a:r>
          <a:endParaRPr lang="zh-CN" altLang="en-US" sz="1800" dirty="0"/>
        </a:p>
      </dgm:t>
    </dgm:pt>
    <dgm:pt modelId="{4CC56380-4D7B-4E42-BA02-2333CFCE0C85}" type="parTrans" cxnId="{23C36E2F-9AA4-254F-BE50-DB44B7D2BBA7}">
      <dgm:prSet/>
      <dgm:spPr/>
      <dgm:t>
        <a:bodyPr/>
        <a:lstStyle/>
        <a:p>
          <a:endParaRPr lang="zh-CN" altLang="en-US" sz="1800"/>
        </a:p>
      </dgm:t>
    </dgm:pt>
    <dgm:pt modelId="{4BA0515C-F11A-1947-AE46-7EE60984F22E}" type="sibTrans" cxnId="{23C36E2F-9AA4-254F-BE50-DB44B7D2BBA7}">
      <dgm:prSet/>
      <dgm:spPr/>
      <dgm:t>
        <a:bodyPr/>
        <a:lstStyle/>
        <a:p>
          <a:endParaRPr lang="zh-CN" altLang="en-US" sz="1800"/>
        </a:p>
      </dgm:t>
    </dgm:pt>
    <dgm:pt modelId="{CFB2AD64-019E-4D46-8B22-8C0CE187BC3C}">
      <dgm:prSet phldrT="[文本]" custT="1"/>
      <dgm:spPr/>
      <dgm:t>
        <a:bodyPr/>
        <a:lstStyle/>
        <a:p>
          <a:r>
            <a:rPr lang="zh-CN" altLang="en-US" sz="1800" dirty="0" smtClean="0"/>
            <a:t>你不承受工作的压力，就得承受生活的压力</a:t>
          </a:r>
          <a:endParaRPr lang="zh-CN" altLang="en-US" sz="1800" dirty="0"/>
        </a:p>
      </dgm:t>
    </dgm:pt>
    <dgm:pt modelId="{2A1AA80B-3826-8847-87E2-FE439F5888BF}" type="parTrans" cxnId="{AB89D5BB-4922-E74A-A765-1CAFB8F086D2}">
      <dgm:prSet/>
      <dgm:spPr/>
      <dgm:t>
        <a:bodyPr/>
        <a:lstStyle/>
        <a:p>
          <a:endParaRPr lang="zh-CN" altLang="en-US" sz="1800"/>
        </a:p>
      </dgm:t>
    </dgm:pt>
    <dgm:pt modelId="{CEC2DA94-5034-794B-BB23-2EDBE257864F}" type="sibTrans" cxnId="{AB89D5BB-4922-E74A-A765-1CAFB8F086D2}">
      <dgm:prSet/>
      <dgm:spPr/>
      <dgm:t>
        <a:bodyPr/>
        <a:lstStyle/>
        <a:p>
          <a:endParaRPr lang="zh-CN" altLang="en-US" sz="1800"/>
        </a:p>
      </dgm:t>
    </dgm:pt>
    <dgm:pt modelId="{0800453E-2AD4-8341-AF94-F0C772C33359}">
      <dgm:prSet phldrT="[文本]" custT="1"/>
      <dgm:spPr/>
      <dgm:t>
        <a:bodyPr/>
        <a:lstStyle/>
        <a:p>
          <a:r>
            <a:rPr lang="zh-CN" altLang="en-US" sz="1800" dirty="0" smtClean="0"/>
            <a:t>保持神秘感，“熟人眼里无英雄”</a:t>
          </a:r>
        </a:p>
      </dgm:t>
    </dgm:pt>
    <dgm:pt modelId="{95E47A07-C73B-6D4A-9F04-68FF22E1E9D6}" type="parTrans" cxnId="{00298B98-BF16-BC4B-87CA-718DEB2F83D0}">
      <dgm:prSet/>
      <dgm:spPr/>
      <dgm:t>
        <a:bodyPr/>
        <a:lstStyle/>
        <a:p>
          <a:endParaRPr lang="zh-CN" altLang="en-US" sz="1800"/>
        </a:p>
      </dgm:t>
    </dgm:pt>
    <dgm:pt modelId="{13CF9900-EA4D-DE43-9CE3-1F7F9149C5C6}" type="sibTrans" cxnId="{00298B98-BF16-BC4B-87CA-718DEB2F83D0}">
      <dgm:prSet/>
      <dgm:spPr/>
      <dgm:t>
        <a:bodyPr/>
        <a:lstStyle/>
        <a:p>
          <a:endParaRPr lang="zh-CN" altLang="en-US" sz="1800"/>
        </a:p>
      </dgm:t>
    </dgm:pt>
    <dgm:pt modelId="{3DC3865A-6F9A-8243-9652-3F93148CBE43}" type="pres">
      <dgm:prSet presAssocID="{DFAE8D5E-3780-2649-8E7C-7E9B1A222F6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1B03FFA-F82F-F144-B2B4-6F00E215A133}" type="pres">
      <dgm:prSet presAssocID="{42B56FF6-76D5-D744-BDE1-A020F4653153}" presName="parentLin" presStyleCnt="0"/>
      <dgm:spPr/>
    </dgm:pt>
    <dgm:pt modelId="{A511BF57-1B16-0C40-8E8F-043C3EEC1AFE}" type="pres">
      <dgm:prSet presAssocID="{42B56FF6-76D5-D744-BDE1-A020F4653153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32D3CF3-874B-BA4A-8CFA-A3D4DB9E1772}" type="pres">
      <dgm:prSet presAssocID="{42B56FF6-76D5-D744-BDE1-A020F4653153}" presName="parentText" presStyleLbl="node1" presStyleIdx="0" presStyleCnt="4" custScaleX="1053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B7D0E6-2FC8-5C47-B60D-EF2153F32A6D}" type="pres">
      <dgm:prSet presAssocID="{42B56FF6-76D5-D744-BDE1-A020F4653153}" presName="negativeSpace" presStyleCnt="0"/>
      <dgm:spPr/>
    </dgm:pt>
    <dgm:pt modelId="{B3DC76BD-8450-9C40-97C1-C6FE82064359}" type="pres">
      <dgm:prSet presAssocID="{42B56FF6-76D5-D744-BDE1-A020F4653153}" presName="childText" presStyleLbl="conFgAcc1" presStyleIdx="0" presStyleCnt="4" custLinFactNeighborX="-632" custLinFactNeighborY="-44694">
        <dgm:presLayoutVars>
          <dgm:bulletEnabled val="1"/>
        </dgm:presLayoutVars>
      </dgm:prSet>
      <dgm:spPr/>
    </dgm:pt>
    <dgm:pt modelId="{7FAC8CEF-B886-2047-AC85-F25CBD85113D}" type="pres">
      <dgm:prSet presAssocID="{FBCD3167-4B02-494F-9379-E1BEAC12E05C}" presName="spaceBetweenRectangles" presStyleCnt="0"/>
      <dgm:spPr/>
    </dgm:pt>
    <dgm:pt modelId="{C2E7AE9E-0B88-0046-945A-8188FDFF603C}" type="pres">
      <dgm:prSet presAssocID="{EA817D22-D6AF-1F4B-9672-C1183229ABAD}" presName="parentLin" presStyleCnt="0"/>
      <dgm:spPr/>
    </dgm:pt>
    <dgm:pt modelId="{04C91CE7-F77B-A049-B424-9620FB78F6AC}" type="pres">
      <dgm:prSet presAssocID="{EA817D22-D6AF-1F4B-9672-C1183229ABA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83CA115-271C-654B-B73A-D4D6EA189200}" type="pres">
      <dgm:prSet presAssocID="{EA817D22-D6AF-1F4B-9672-C1183229ABAD}" presName="parentText" presStyleLbl="node1" presStyleIdx="1" presStyleCnt="4" custScaleX="103395" custScaleY="110189" custLinFactNeighborX="13661" custLinFactNeighborY="-32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B1955D-542A-3D46-8BF1-B5B7A7AAFEEC}" type="pres">
      <dgm:prSet presAssocID="{EA817D22-D6AF-1F4B-9672-C1183229ABAD}" presName="negativeSpace" presStyleCnt="0"/>
      <dgm:spPr/>
    </dgm:pt>
    <dgm:pt modelId="{6C8AAA39-2FA3-7340-A248-05B403426A0B}" type="pres">
      <dgm:prSet presAssocID="{EA817D22-D6AF-1F4B-9672-C1183229ABAD}" presName="childText" presStyleLbl="conFgAcc1" presStyleIdx="1" presStyleCnt="4">
        <dgm:presLayoutVars>
          <dgm:bulletEnabled val="1"/>
        </dgm:presLayoutVars>
      </dgm:prSet>
      <dgm:spPr/>
    </dgm:pt>
    <dgm:pt modelId="{DE8EEC01-A27E-2C40-AEA9-4503453C4FDC}" type="pres">
      <dgm:prSet presAssocID="{4BA0515C-F11A-1947-AE46-7EE60984F22E}" presName="spaceBetweenRectangles" presStyleCnt="0"/>
      <dgm:spPr/>
    </dgm:pt>
    <dgm:pt modelId="{85518624-8709-6A4C-8998-09BE882BA260}" type="pres">
      <dgm:prSet presAssocID="{CFB2AD64-019E-4D46-8B22-8C0CE187BC3C}" presName="parentLin" presStyleCnt="0"/>
      <dgm:spPr/>
    </dgm:pt>
    <dgm:pt modelId="{98FBEF57-6D68-A746-8977-54226BF41B19}" type="pres">
      <dgm:prSet presAssocID="{CFB2AD64-019E-4D46-8B22-8C0CE187BC3C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9E4DDA04-1173-CF47-89C2-DEEDAB9930A1}" type="pres">
      <dgm:prSet presAssocID="{CFB2AD64-019E-4D46-8B22-8C0CE187BC3C}" presName="parentText" presStyleLbl="node1" presStyleIdx="2" presStyleCnt="4" custScaleX="104855" custScaleY="120008" custLinFactNeighborX="3441" custLinFactNeighborY="705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E17A14-4E9D-1D47-88B4-1B7B93E8EAF0}" type="pres">
      <dgm:prSet presAssocID="{CFB2AD64-019E-4D46-8B22-8C0CE187BC3C}" presName="negativeSpace" presStyleCnt="0"/>
      <dgm:spPr/>
    </dgm:pt>
    <dgm:pt modelId="{F079233E-D281-9947-ABB8-DA94746FB7CA}" type="pres">
      <dgm:prSet presAssocID="{CFB2AD64-019E-4D46-8B22-8C0CE187BC3C}" presName="childText" presStyleLbl="conFgAcc1" presStyleIdx="2" presStyleCnt="4">
        <dgm:presLayoutVars>
          <dgm:bulletEnabled val="1"/>
        </dgm:presLayoutVars>
      </dgm:prSet>
      <dgm:spPr/>
    </dgm:pt>
    <dgm:pt modelId="{7C79308A-2382-C54C-A75E-DA53D541BA65}" type="pres">
      <dgm:prSet presAssocID="{CEC2DA94-5034-794B-BB23-2EDBE257864F}" presName="spaceBetweenRectangles" presStyleCnt="0"/>
      <dgm:spPr/>
    </dgm:pt>
    <dgm:pt modelId="{B9F72967-C824-8C4A-9C70-1E47F9732F79}" type="pres">
      <dgm:prSet presAssocID="{0800453E-2AD4-8341-AF94-F0C772C33359}" presName="parentLin" presStyleCnt="0"/>
      <dgm:spPr/>
    </dgm:pt>
    <dgm:pt modelId="{22BA236E-D084-5649-8092-4BA303561540}" type="pres">
      <dgm:prSet presAssocID="{0800453E-2AD4-8341-AF94-F0C772C33359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EC785327-ADAB-1F4A-A73A-DC91B703E572}" type="pres">
      <dgm:prSet presAssocID="{0800453E-2AD4-8341-AF94-F0C772C33359}" presName="parentText" presStyleLbl="node1" presStyleIdx="3" presStyleCnt="4" custScaleX="105346" custScaleY="12895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2773B6-244B-6A4C-A0C4-79C75E223272}" type="pres">
      <dgm:prSet presAssocID="{0800453E-2AD4-8341-AF94-F0C772C33359}" presName="negativeSpace" presStyleCnt="0"/>
      <dgm:spPr/>
    </dgm:pt>
    <dgm:pt modelId="{B7C3FDB9-BE98-2545-9974-6A178E68B0EC}" type="pres">
      <dgm:prSet presAssocID="{0800453E-2AD4-8341-AF94-F0C772C333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D1AF039-5A01-0C43-ADD8-9D994EB654D8}" type="presOf" srcId="{EA817D22-D6AF-1F4B-9672-C1183229ABAD}" destId="{A83CA115-271C-654B-B73A-D4D6EA189200}" srcOrd="1" destOrd="0" presId="urn:microsoft.com/office/officeart/2005/8/layout/list1"/>
    <dgm:cxn modelId="{0C1408C4-A71C-DF42-B9A3-88752F05385C}" type="presOf" srcId="{EA817D22-D6AF-1F4B-9672-C1183229ABAD}" destId="{04C91CE7-F77B-A049-B424-9620FB78F6AC}" srcOrd="0" destOrd="0" presId="urn:microsoft.com/office/officeart/2005/8/layout/list1"/>
    <dgm:cxn modelId="{68046C92-4FF6-CB49-B81C-0652E6D6C399}" type="presOf" srcId="{CFB2AD64-019E-4D46-8B22-8C0CE187BC3C}" destId="{9E4DDA04-1173-CF47-89C2-DEEDAB9930A1}" srcOrd="1" destOrd="0" presId="urn:microsoft.com/office/officeart/2005/8/layout/list1"/>
    <dgm:cxn modelId="{23C36E2F-9AA4-254F-BE50-DB44B7D2BBA7}" srcId="{DFAE8D5E-3780-2649-8E7C-7E9B1A222F69}" destId="{EA817D22-D6AF-1F4B-9672-C1183229ABAD}" srcOrd="1" destOrd="0" parTransId="{4CC56380-4D7B-4E42-BA02-2333CFCE0C85}" sibTransId="{4BA0515C-F11A-1947-AE46-7EE60984F22E}"/>
    <dgm:cxn modelId="{6DDC48E4-C3DF-FA45-874E-16F80317B6A3}" type="presOf" srcId="{42B56FF6-76D5-D744-BDE1-A020F4653153}" destId="{D32D3CF3-874B-BA4A-8CFA-A3D4DB9E1772}" srcOrd="1" destOrd="0" presId="urn:microsoft.com/office/officeart/2005/8/layout/list1"/>
    <dgm:cxn modelId="{6F239109-827C-DC48-930F-EBA8D9DA58FB}" type="presOf" srcId="{CFB2AD64-019E-4D46-8B22-8C0CE187BC3C}" destId="{98FBEF57-6D68-A746-8977-54226BF41B19}" srcOrd="0" destOrd="0" presId="urn:microsoft.com/office/officeart/2005/8/layout/list1"/>
    <dgm:cxn modelId="{056E6BF4-44C7-784B-B87F-4981982BB0AC}" type="presOf" srcId="{0800453E-2AD4-8341-AF94-F0C772C33359}" destId="{EC785327-ADAB-1F4A-A73A-DC91B703E572}" srcOrd="1" destOrd="0" presId="urn:microsoft.com/office/officeart/2005/8/layout/list1"/>
    <dgm:cxn modelId="{788EFC70-2A32-524C-B1E0-FD6005073C50}" type="presOf" srcId="{DFAE8D5E-3780-2649-8E7C-7E9B1A222F69}" destId="{3DC3865A-6F9A-8243-9652-3F93148CBE43}" srcOrd="0" destOrd="0" presId="urn:microsoft.com/office/officeart/2005/8/layout/list1"/>
    <dgm:cxn modelId="{AB89D5BB-4922-E74A-A765-1CAFB8F086D2}" srcId="{DFAE8D5E-3780-2649-8E7C-7E9B1A222F69}" destId="{CFB2AD64-019E-4D46-8B22-8C0CE187BC3C}" srcOrd="2" destOrd="0" parTransId="{2A1AA80B-3826-8847-87E2-FE439F5888BF}" sibTransId="{CEC2DA94-5034-794B-BB23-2EDBE257864F}"/>
    <dgm:cxn modelId="{CD49CBA3-8A59-0149-8CE3-8614CB3DD95E}" type="presOf" srcId="{0800453E-2AD4-8341-AF94-F0C772C33359}" destId="{22BA236E-D084-5649-8092-4BA303561540}" srcOrd="0" destOrd="0" presId="urn:microsoft.com/office/officeart/2005/8/layout/list1"/>
    <dgm:cxn modelId="{00298B98-BF16-BC4B-87CA-718DEB2F83D0}" srcId="{DFAE8D5E-3780-2649-8E7C-7E9B1A222F69}" destId="{0800453E-2AD4-8341-AF94-F0C772C33359}" srcOrd="3" destOrd="0" parTransId="{95E47A07-C73B-6D4A-9F04-68FF22E1E9D6}" sibTransId="{13CF9900-EA4D-DE43-9CE3-1F7F9149C5C6}"/>
    <dgm:cxn modelId="{345CE583-4210-B849-9DCA-DA7231193857}" type="presOf" srcId="{42B56FF6-76D5-D744-BDE1-A020F4653153}" destId="{A511BF57-1B16-0C40-8E8F-043C3EEC1AFE}" srcOrd="0" destOrd="0" presId="urn:microsoft.com/office/officeart/2005/8/layout/list1"/>
    <dgm:cxn modelId="{55DE08FD-8E54-B84C-A9FC-FCCB7B4571E0}" srcId="{DFAE8D5E-3780-2649-8E7C-7E9B1A222F69}" destId="{42B56FF6-76D5-D744-BDE1-A020F4653153}" srcOrd="0" destOrd="0" parTransId="{C89142DE-FED2-BB48-8F26-14E6F66D574E}" sibTransId="{FBCD3167-4B02-494F-9379-E1BEAC12E05C}"/>
    <dgm:cxn modelId="{F721E91C-97F6-6441-8A36-5960F7BB590A}" type="presParOf" srcId="{3DC3865A-6F9A-8243-9652-3F93148CBE43}" destId="{D1B03FFA-F82F-F144-B2B4-6F00E215A133}" srcOrd="0" destOrd="0" presId="urn:microsoft.com/office/officeart/2005/8/layout/list1"/>
    <dgm:cxn modelId="{2AE48B41-4211-C44B-842E-9A088D735EF3}" type="presParOf" srcId="{D1B03FFA-F82F-F144-B2B4-6F00E215A133}" destId="{A511BF57-1B16-0C40-8E8F-043C3EEC1AFE}" srcOrd="0" destOrd="0" presId="urn:microsoft.com/office/officeart/2005/8/layout/list1"/>
    <dgm:cxn modelId="{F9BAAFEE-519D-B44A-9DF5-1C8FA84616A4}" type="presParOf" srcId="{D1B03FFA-F82F-F144-B2B4-6F00E215A133}" destId="{D32D3CF3-874B-BA4A-8CFA-A3D4DB9E1772}" srcOrd="1" destOrd="0" presId="urn:microsoft.com/office/officeart/2005/8/layout/list1"/>
    <dgm:cxn modelId="{B0B8ED0F-95CF-4945-8FAE-CCBAD6A6296F}" type="presParOf" srcId="{3DC3865A-6F9A-8243-9652-3F93148CBE43}" destId="{E4B7D0E6-2FC8-5C47-B60D-EF2153F32A6D}" srcOrd="1" destOrd="0" presId="urn:microsoft.com/office/officeart/2005/8/layout/list1"/>
    <dgm:cxn modelId="{98029D5D-E060-FD48-9C6F-A46771E15F8B}" type="presParOf" srcId="{3DC3865A-6F9A-8243-9652-3F93148CBE43}" destId="{B3DC76BD-8450-9C40-97C1-C6FE82064359}" srcOrd="2" destOrd="0" presId="urn:microsoft.com/office/officeart/2005/8/layout/list1"/>
    <dgm:cxn modelId="{76B112F6-CAFF-2442-9C20-297135B63535}" type="presParOf" srcId="{3DC3865A-6F9A-8243-9652-3F93148CBE43}" destId="{7FAC8CEF-B886-2047-AC85-F25CBD85113D}" srcOrd="3" destOrd="0" presId="urn:microsoft.com/office/officeart/2005/8/layout/list1"/>
    <dgm:cxn modelId="{4AF5F0A6-B5A7-834D-8F2A-4862A1F4AA9A}" type="presParOf" srcId="{3DC3865A-6F9A-8243-9652-3F93148CBE43}" destId="{C2E7AE9E-0B88-0046-945A-8188FDFF603C}" srcOrd="4" destOrd="0" presId="urn:microsoft.com/office/officeart/2005/8/layout/list1"/>
    <dgm:cxn modelId="{036BE3E0-3FF2-A24A-B682-6C49A4EFCE50}" type="presParOf" srcId="{C2E7AE9E-0B88-0046-945A-8188FDFF603C}" destId="{04C91CE7-F77B-A049-B424-9620FB78F6AC}" srcOrd="0" destOrd="0" presId="urn:microsoft.com/office/officeart/2005/8/layout/list1"/>
    <dgm:cxn modelId="{9398FA35-6CD2-754D-AA5D-D1DC5BC89BB5}" type="presParOf" srcId="{C2E7AE9E-0B88-0046-945A-8188FDFF603C}" destId="{A83CA115-271C-654B-B73A-D4D6EA189200}" srcOrd="1" destOrd="0" presId="urn:microsoft.com/office/officeart/2005/8/layout/list1"/>
    <dgm:cxn modelId="{1DA65F5E-70BC-A847-9530-BB1DFDFDF765}" type="presParOf" srcId="{3DC3865A-6F9A-8243-9652-3F93148CBE43}" destId="{1CB1955D-542A-3D46-8BF1-B5B7A7AAFEEC}" srcOrd="5" destOrd="0" presId="urn:microsoft.com/office/officeart/2005/8/layout/list1"/>
    <dgm:cxn modelId="{1FF80094-C7D1-A640-914E-5B7359DE9B1B}" type="presParOf" srcId="{3DC3865A-6F9A-8243-9652-3F93148CBE43}" destId="{6C8AAA39-2FA3-7340-A248-05B403426A0B}" srcOrd="6" destOrd="0" presId="urn:microsoft.com/office/officeart/2005/8/layout/list1"/>
    <dgm:cxn modelId="{D618374B-A45A-A34E-BFFF-7665338E9080}" type="presParOf" srcId="{3DC3865A-6F9A-8243-9652-3F93148CBE43}" destId="{DE8EEC01-A27E-2C40-AEA9-4503453C4FDC}" srcOrd="7" destOrd="0" presId="urn:microsoft.com/office/officeart/2005/8/layout/list1"/>
    <dgm:cxn modelId="{6FCA98D8-40CA-B34A-A863-F31EACB8DEA2}" type="presParOf" srcId="{3DC3865A-6F9A-8243-9652-3F93148CBE43}" destId="{85518624-8709-6A4C-8998-09BE882BA260}" srcOrd="8" destOrd="0" presId="urn:microsoft.com/office/officeart/2005/8/layout/list1"/>
    <dgm:cxn modelId="{743A1FFC-EF04-DB4E-B4DC-518A96D6704B}" type="presParOf" srcId="{85518624-8709-6A4C-8998-09BE882BA260}" destId="{98FBEF57-6D68-A746-8977-54226BF41B19}" srcOrd="0" destOrd="0" presId="urn:microsoft.com/office/officeart/2005/8/layout/list1"/>
    <dgm:cxn modelId="{2261B1AC-0A34-4B44-9175-A7C0B1A6D6BB}" type="presParOf" srcId="{85518624-8709-6A4C-8998-09BE882BA260}" destId="{9E4DDA04-1173-CF47-89C2-DEEDAB9930A1}" srcOrd="1" destOrd="0" presId="urn:microsoft.com/office/officeart/2005/8/layout/list1"/>
    <dgm:cxn modelId="{E7DDA804-0724-0546-825A-06C97343A953}" type="presParOf" srcId="{3DC3865A-6F9A-8243-9652-3F93148CBE43}" destId="{67E17A14-4E9D-1D47-88B4-1B7B93E8EAF0}" srcOrd="9" destOrd="0" presId="urn:microsoft.com/office/officeart/2005/8/layout/list1"/>
    <dgm:cxn modelId="{2B634A14-7233-5342-8E7A-CE2AF0DE779E}" type="presParOf" srcId="{3DC3865A-6F9A-8243-9652-3F93148CBE43}" destId="{F079233E-D281-9947-ABB8-DA94746FB7CA}" srcOrd="10" destOrd="0" presId="urn:microsoft.com/office/officeart/2005/8/layout/list1"/>
    <dgm:cxn modelId="{6E01A4B9-0353-F249-8009-A34C7C73A821}" type="presParOf" srcId="{3DC3865A-6F9A-8243-9652-3F93148CBE43}" destId="{7C79308A-2382-C54C-A75E-DA53D541BA65}" srcOrd="11" destOrd="0" presId="urn:microsoft.com/office/officeart/2005/8/layout/list1"/>
    <dgm:cxn modelId="{07D5B595-E90F-9D46-BF33-02053E9A8830}" type="presParOf" srcId="{3DC3865A-6F9A-8243-9652-3F93148CBE43}" destId="{B9F72967-C824-8C4A-9C70-1E47F9732F79}" srcOrd="12" destOrd="0" presId="urn:microsoft.com/office/officeart/2005/8/layout/list1"/>
    <dgm:cxn modelId="{895340CB-9921-DB41-8FBA-C7206828D800}" type="presParOf" srcId="{B9F72967-C824-8C4A-9C70-1E47F9732F79}" destId="{22BA236E-D084-5649-8092-4BA303561540}" srcOrd="0" destOrd="0" presId="urn:microsoft.com/office/officeart/2005/8/layout/list1"/>
    <dgm:cxn modelId="{89F688D7-8B86-C34F-9F96-BB0FC74ABE8E}" type="presParOf" srcId="{B9F72967-C824-8C4A-9C70-1E47F9732F79}" destId="{EC785327-ADAB-1F4A-A73A-DC91B703E572}" srcOrd="1" destOrd="0" presId="urn:microsoft.com/office/officeart/2005/8/layout/list1"/>
    <dgm:cxn modelId="{20BACB18-1510-D44C-A970-7855EA7368C9}" type="presParOf" srcId="{3DC3865A-6F9A-8243-9652-3F93148CBE43}" destId="{642773B6-244B-6A4C-A0C4-79C75E223272}" srcOrd="13" destOrd="0" presId="urn:microsoft.com/office/officeart/2005/8/layout/list1"/>
    <dgm:cxn modelId="{38839B9E-C1B0-484C-A72D-CA7FADF83868}" type="presParOf" srcId="{3DC3865A-6F9A-8243-9652-3F93148CBE43}" destId="{B7C3FDB9-BE98-2545-9974-6A178E68B0E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D8B243-1B15-8A41-9D30-1A1B5A1C4AFA}">
      <dsp:nvSpPr>
        <dsp:cNvPr id="0" name=""/>
        <dsp:cNvSpPr/>
      </dsp:nvSpPr>
      <dsp:spPr>
        <a:xfrm rot="10800000">
          <a:off x="1467238" y="1255"/>
          <a:ext cx="4712589" cy="11209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4300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/>
            <a:t>团队管理的策略</a:t>
          </a:r>
          <a:endParaRPr lang="zh-CN" altLang="en-US" sz="3400" kern="1200" dirty="0"/>
        </a:p>
      </dsp:txBody>
      <dsp:txXfrm rot="10800000">
        <a:off x="1467238" y="1255"/>
        <a:ext cx="4712589" cy="1120931"/>
      </dsp:txXfrm>
    </dsp:sp>
    <dsp:sp modelId="{02D7B30A-CE71-E844-9714-37845614B5B6}">
      <dsp:nvSpPr>
        <dsp:cNvPr id="0" name=""/>
        <dsp:cNvSpPr/>
      </dsp:nvSpPr>
      <dsp:spPr>
        <a:xfrm>
          <a:off x="906772" y="1255"/>
          <a:ext cx="1120931" cy="1120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070A4E-1406-D14C-B6AD-AD70EB7E5028}">
      <dsp:nvSpPr>
        <dsp:cNvPr id="0" name=""/>
        <dsp:cNvSpPr/>
      </dsp:nvSpPr>
      <dsp:spPr>
        <a:xfrm rot="10800000">
          <a:off x="1273091" y="1422575"/>
          <a:ext cx="4971451" cy="11209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4300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/>
            <a:t>管理干部的执行问题</a:t>
          </a:r>
          <a:endParaRPr lang="zh-CN" altLang="en-US" sz="3400" kern="1200" dirty="0"/>
        </a:p>
      </dsp:txBody>
      <dsp:txXfrm rot="10800000">
        <a:off x="1273091" y="1422575"/>
        <a:ext cx="4971451" cy="1120931"/>
      </dsp:txXfrm>
    </dsp:sp>
    <dsp:sp modelId="{409EEAB3-3AA9-8943-920D-990FA3CCFA4F}">
      <dsp:nvSpPr>
        <dsp:cNvPr id="0" name=""/>
        <dsp:cNvSpPr/>
      </dsp:nvSpPr>
      <dsp:spPr>
        <a:xfrm>
          <a:off x="842056" y="1422575"/>
          <a:ext cx="1120931" cy="1120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99C3C3-76B5-5342-8D38-0B338DAE3A17}">
      <dsp:nvSpPr>
        <dsp:cNvPr id="0" name=""/>
        <dsp:cNvSpPr/>
      </dsp:nvSpPr>
      <dsp:spPr>
        <a:xfrm>
          <a:off x="0" y="0"/>
          <a:ext cx="71628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5913" tIns="666496" rIns="555913" bIns="199136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kern="1200" dirty="0"/>
        </a:p>
      </dsp:txBody>
      <dsp:txXfrm>
        <a:off x="0" y="0"/>
        <a:ext cx="7162800" cy="806400"/>
      </dsp:txXfrm>
    </dsp:sp>
    <dsp:sp modelId="{F2FB4199-8035-9744-9C0A-919EE26DA81A}">
      <dsp:nvSpPr>
        <dsp:cNvPr id="0" name=""/>
        <dsp:cNvSpPr/>
      </dsp:nvSpPr>
      <dsp:spPr>
        <a:xfrm>
          <a:off x="75325" y="0"/>
          <a:ext cx="5055447" cy="71820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9516" tIns="0" rIns="189516" bIns="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团队管理者行事方式</a:t>
          </a:r>
          <a:endParaRPr lang="zh-CN" altLang="en-US" sz="3200" kern="1200" dirty="0"/>
        </a:p>
      </dsp:txBody>
      <dsp:txXfrm>
        <a:off x="75325" y="0"/>
        <a:ext cx="5055447" cy="718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D8B243-1B15-8A41-9D30-1A1B5A1C4AFA}">
      <dsp:nvSpPr>
        <dsp:cNvPr id="0" name=""/>
        <dsp:cNvSpPr/>
      </dsp:nvSpPr>
      <dsp:spPr>
        <a:xfrm rot="10800000">
          <a:off x="1255342" y="1611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知识陈旧的人</a:t>
          </a:r>
          <a:endParaRPr lang="zh-CN" altLang="en-US" sz="2100" kern="1200" dirty="0"/>
        </a:p>
      </dsp:txBody>
      <dsp:txXfrm rot="10800000">
        <a:off x="1255342" y="1611"/>
        <a:ext cx="4509897" cy="477565"/>
      </dsp:txXfrm>
    </dsp:sp>
    <dsp:sp modelId="{02D7B30A-CE71-E844-9714-37845614B5B6}">
      <dsp:nvSpPr>
        <dsp:cNvPr id="0" name=""/>
        <dsp:cNvSpPr/>
      </dsp:nvSpPr>
      <dsp:spPr>
        <a:xfrm>
          <a:off x="1040997" y="50556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C863BE2-DF33-1340-A127-5114256BEDCF}">
      <dsp:nvSpPr>
        <dsp:cNvPr id="0" name=""/>
        <dsp:cNvSpPr/>
      </dsp:nvSpPr>
      <dsp:spPr>
        <a:xfrm rot="10800000">
          <a:off x="1255342" y="621733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格局不大的人</a:t>
          </a:r>
        </a:p>
      </dsp:txBody>
      <dsp:txXfrm rot="10800000">
        <a:off x="1255342" y="621733"/>
        <a:ext cx="4509897" cy="477565"/>
      </dsp:txXfrm>
    </dsp:sp>
    <dsp:sp modelId="{0A7475E9-AC38-CA4F-AA25-BFE3051CF5C8}">
      <dsp:nvSpPr>
        <dsp:cNvPr id="0" name=""/>
        <dsp:cNvSpPr/>
      </dsp:nvSpPr>
      <dsp:spPr>
        <a:xfrm>
          <a:off x="1016560" y="621733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96F05-C071-6F46-9670-B8A569F39B68}">
      <dsp:nvSpPr>
        <dsp:cNvPr id="0" name=""/>
        <dsp:cNvSpPr/>
      </dsp:nvSpPr>
      <dsp:spPr>
        <a:xfrm rot="10800000">
          <a:off x="1255342" y="1241856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反应迟钝的人</a:t>
          </a:r>
          <a:endParaRPr lang="zh-CN" altLang="en-US" sz="2100" kern="1200" dirty="0"/>
        </a:p>
      </dsp:txBody>
      <dsp:txXfrm rot="10800000">
        <a:off x="1255342" y="1241856"/>
        <a:ext cx="4509897" cy="477565"/>
      </dsp:txXfrm>
    </dsp:sp>
    <dsp:sp modelId="{ACBFEF7C-928C-E64F-B9C3-C6E147B40186}">
      <dsp:nvSpPr>
        <dsp:cNvPr id="0" name=""/>
        <dsp:cNvSpPr/>
      </dsp:nvSpPr>
      <dsp:spPr>
        <a:xfrm>
          <a:off x="1016560" y="1241856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4E6426-55DF-EE4B-9678-788A1F15B2D1}">
      <dsp:nvSpPr>
        <dsp:cNvPr id="0" name=""/>
        <dsp:cNvSpPr/>
      </dsp:nvSpPr>
      <dsp:spPr>
        <a:xfrm rot="10800000">
          <a:off x="1255342" y="1861978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不舍得投入的人</a:t>
          </a:r>
          <a:endParaRPr lang="zh-CN" altLang="en-US" sz="2100" kern="1200" dirty="0"/>
        </a:p>
      </dsp:txBody>
      <dsp:txXfrm rot="10800000">
        <a:off x="1255342" y="1861978"/>
        <a:ext cx="4509897" cy="477565"/>
      </dsp:txXfrm>
    </dsp:sp>
    <dsp:sp modelId="{7CF866C3-D138-C341-A965-3C121E0EDDA1}">
      <dsp:nvSpPr>
        <dsp:cNvPr id="0" name=""/>
        <dsp:cNvSpPr/>
      </dsp:nvSpPr>
      <dsp:spPr>
        <a:xfrm>
          <a:off x="1016560" y="1861978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D1C5AC-DEE1-174D-A50C-8B3F42528958}">
      <dsp:nvSpPr>
        <dsp:cNvPr id="0" name=""/>
        <dsp:cNvSpPr/>
      </dsp:nvSpPr>
      <dsp:spPr>
        <a:xfrm rot="10800000">
          <a:off x="1255342" y="2482100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情商低下的人</a:t>
          </a:r>
          <a:endParaRPr lang="zh-CN" altLang="en-US" sz="2100" kern="1200" dirty="0"/>
        </a:p>
      </dsp:txBody>
      <dsp:txXfrm rot="10800000">
        <a:off x="1255342" y="2482100"/>
        <a:ext cx="4509897" cy="477565"/>
      </dsp:txXfrm>
    </dsp:sp>
    <dsp:sp modelId="{2E1D2D0A-48B5-EB49-A0F2-DF46089E04B8}">
      <dsp:nvSpPr>
        <dsp:cNvPr id="0" name=""/>
        <dsp:cNvSpPr/>
      </dsp:nvSpPr>
      <dsp:spPr>
        <a:xfrm>
          <a:off x="1016560" y="2482100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F95FB4-232E-2A44-99B5-7D7095D8600D}">
      <dsp:nvSpPr>
        <dsp:cNvPr id="0" name=""/>
        <dsp:cNvSpPr/>
      </dsp:nvSpPr>
      <dsp:spPr>
        <a:xfrm rot="10800000">
          <a:off x="1255342" y="3102223"/>
          <a:ext cx="4509897" cy="47756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05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不善学习的人</a:t>
          </a:r>
          <a:endParaRPr lang="zh-CN" altLang="en-US" sz="2100" kern="1200" dirty="0"/>
        </a:p>
      </dsp:txBody>
      <dsp:txXfrm rot="10800000">
        <a:off x="1255342" y="3102223"/>
        <a:ext cx="4509897" cy="477565"/>
      </dsp:txXfrm>
    </dsp:sp>
    <dsp:sp modelId="{FFE371EC-BA09-B644-A1A9-B44F64426292}">
      <dsp:nvSpPr>
        <dsp:cNvPr id="0" name=""/>
        <dsp:cNvSpPr/>
      </dsp:nvSpPr>
      <dsp:spPr>
        <a:xfrm>
          <a:off x="1016560" y="3102223"/>
          <a:ext cx="477565" cy="4775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D8B243-1B15-8A41-9D30-1A1B5A1C4AFA}">
      <dsp:nvSpPr>
        <dsp:cNvPr id="0" name=""/>
        <dsp:cNvSpPr/>
      </dsp:nvSpPr>
      <dsp:spPr>
        <a:xfrm rot="10800000">
          <a:off x="1371589" y="1495"/>
          <a:ext cx="3391464" cy="9795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958" tIns="64770" rIns="120904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1700" kern="1200" dirty="0" smtClean="0"/>
            <a:t>    是领袖的人，一定是经营人心的高手！</a:t>
          </a:r>
          <a:endParaRPr lang="zh-CN" altLang="en-US" sz="1700" kern="1200" dirty="0"/>
        </a:p>
      </dsp:txBody>
      <dsp:txXfrm rot="10800000">
        <a:off x="1371589" y="1495"/>
        <a:ext cx="3391464" cy="979559"/>
      </dsp:txXfrm>
    </dsp:sp>
    <dsp:sp modelId="{02D7B30A-CE71-E844-9714-37845614B5B6}">
      <dsp:nvSpPr>
        <dsp:cNvPr id="0" name=""/>
        <dsp:cNvSpPr/>
      </dsp:nvSpPr>
      <dsp:spPr>
        <a:xfrm>
          <a:off x="745070" y="102968"/>
          <a:ext cx="979559" cy="9795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F10455B-7817-CD44-870B-6682A9F3E41A}">
      <dsp:nvSpPr>
        <dsp:cNvPr id="0" name=""/>
        <dsp:cNvSpPr/>
      </dsp:nvSpPr>
      <dsp:spPr>
        <a:xfrm rot="10800000">
          <a:off x="1600217" y="3659098"/>
          <a:ext cx="3181377" cy="9795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958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1700" kern="1200" dirty="0" smtClean="0"/>
            <a:t>管理：严是爱，松是坏。</a:t>
          </a:r>
          <a:endParaRPr lang="zh-CN" altLang="en-US" sz="1700" kern="1200" dirty="0"/>
        </a:p>
      </dsp:txBody>
      <dsp:txXfrm rot="10800000">
        <a:off x="1600217" y="3659098"/>
        <a:ext cx="3181377" cy="979559"/>
      </dsp:txXfrm>
    </dsp:sp>
    <dsp:sp modelId="{0ED3C1C8-E184-7F4C-9F1B-8AC9483BF6A0}">
      <dsp:nvSpPr>
        <dsp:cNvPr id="0" name=""/>
        <dsp:cNvSpPr/>
      </dsp:nvSpPr>
      <dsp:spPr>
        <a:xfrm>
          <a:off x="914395" y="3659098"/>
          <a:ext cx="979559" cy="9795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6C7357-4722-8745-A7DD-A3F305B4862A}">
      <dsp:nvSpPr>
        <dsp:cNvPr id="0" name=""/>
        <dsp:cNvSpPr/>
      </dsp:nvSpPr>
      <dsp:spPr>
        <a:xfrm rot="10800000">
          <a:off x="1447807" y="2363697"/>
          <a:ext cx="3316056" cy="9795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958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1700" kern="1200" dirty="0" smtClean="0"/>
            <a:t>人才的流失是因为在你这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1700" kern="1200" dirty="0" smtClean="0"/>
            <a:t>“既不开心，也不赚钱”</a:t>
          </a:r>
          <a:endParaRPr lang="zh-CN" altLang="en-US" sz="1700" kern="1200" dirty="0"/>
        </a:p>
      </dsp:txBody>
      <dsp:txXfrm rot="10800000">
        <a:off x="1447807" y="2363697"/>
        <a:ext cx="3316056" cy="979559"/>
      </dsp:txXfrm>
    </dsp:sp>
    <dsp:sp modelId="{887A65E8-644D-AD48-84A8-66FBA955C710}">
      <dsp:nvSpPr>
        <dsp:cNvPr id="0" name=""/>
        <dsp:cNvSpPr/>
      </dsp:nvSpPr>
      <dsp:spPr>
        <a:xfrm>
          <a:off x="838202" y="2363697"/>
          <a:ext cx="979559" cy="9795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FB36276-73A1-6848-8A11-A1849886146E}">
      <dsp:nvSpPr>
        <dsp:cNvPr id="0" name=""/>
        <dsp:cNvSpPr/>
      </dsp:nvSpPr>
      <dsp:spPr>
        <a:xfrm rot="10800000">
          <a:off x="1524007" y="1144496"/>
          <a:ext cx="3211939" cy="9795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958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1700" kern="1200" dirty="0" smtClean="0"/>
            <a:t>管理需要树立榜样</a:t>
          </a:r>
          <a:endParaRPr lang="zh-CN" altLang="en-US" sz="1700" kern="1200" dirty="0"/>
        </a:p>
      </dsp:txBody>
      <dsp:txXfrm rot="10800000">
        <a:off x="1524007" y="1144496"/>
        <a:ext cx="3211939" cy="979559"/>
      </dsp:txXfrm>
    </dsp:sp>
    <dsp:sp modelId="{E63A0ACF-8D45-914A-8170-B627BA162077}">
      <dsp:nvSpPr>
        <dsp:cNvPr id="0" name=""/>
        <dsp:cNvSpPr/>
      </dsp:nvSpPr>
      <dsp:spPr>
        <a:xfrm>
          <a:off x="762005" y="1220696"/>
          <a:ext cx="979559" cy="9795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1E464C-6733-774B-ADFF-249941AA4FA0}">
      <dsp:nvSpPr>
        <dsp:cNvPr id="0" name=""/>
        <dsp:cNvSpPr/>
      </dsp:nvSpPr>
      <dsp:spPr>
        <a:xfrm>
          <a:off x="0" y="390441"/>
          <a:ext cx="3886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F3AC77-2C0A-9643-8B93-73E2E1FEDAA1}">
      <dsp:nvSpPr>
        <dsp:cNvPr id="0" name=""/>
        <dsp:cNvSpPr/>
      </dsp:nvSpPr>
      <dsp:spPr>
        <a:xfrm>
          <a:off x="194310" y="36201"/>
          <a:ext cx="272034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给平台</a:t>
          </a:r>
          <a:endParaRPr lang="zh-CN" altLang="en-US" sz="2400" kern="1200" dirty="0"/>
        </a:p>
      </dsp:txBody>
      <dsp:txXfrm>
        <a:off x="194310" y="36201"/>
        <a:ext cx="2720340" cy="708480"/>
      </dsp:txXfrm>
    </dsp:sp>
    <dsp:sp modelId="{0A6BB4AD-7B76-7944-9021-EBCC154A8A08}">
      <dsp:nvSpPr>
        <dsp:cNvPr id="0" name=""/>
        <dsp:cNvSpPr/>
      </dsp:nvSpPr>
      <dsp:spPr>
        <a:xfrm>
          <a:off x="0" y="1479081"/>
          <a:ext cx="3886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9FC788-420B-AF48-84F3-C18000DD6FE1}">
      <dsp:nvSpPr>
        <dsp:cNvPr id="0" name=""/>
        <dsp:cNvSpPr/>
      </dsp:nvSpPr>
      <dsp:spPr>
        <a:xfrm>
          <a:off x="194310" y="1124841"/>
          <a:ext cx="272034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划跑道</a:t>
          </a:r>
          <a:endParaRPr lang="zh-CN" altLang="en-US" sz="2400" kern="1200" dirty="0"/>
        </a:p>
      </dsp:txBody>
      <dsp:txXfrm>
        <a:off x="194310" y="1124841"/>
        <a:ext cx="2720340" cy="708480"/>
      </dsp:txXfrm>
    </dsp:sp>
    <dsp:sp modelId="{8F988D36-3FE1-2747-AC77-A2B3803E4866}">
      <dsp:nvSpPr>
        <dsp:cNvPr id="0" name=""/>
        <dsp:cNvSpPr/>
      </dsp:nvSpPr>
      <dsp:spPr>
        <a:xfrm>
          <a:off x="0" y="2567721"/>
          <a:ext cx="3886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BCEF9A-F109-CB4A-BEF8-073A0E591379}">
      <dsp:nvSpPr>
        <dsp:cNvPr id="0" name=""/>
        <dsp:cNvSpPr/>
      </dsp:nvSpPr>
      <dsp:spPr>
        <a:xfrm>
          <a:off x="194310" y="2213481"/>
          <a:ext cx="272034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定规则</a:t>
          </a:r>
          <a:endParaRPr lang="zh-CN" altLang="en-US" sz="2400" kern="1200" dirty="0"/>
        </a:p>
      </dsp:txBody>
      <dsp:txXfrm>
        <a:off x="194310" y="2213481"/>
        <a:ext cx="2720340" cy="708480"/>
      </dsp:txXfrm>
    </dsp:sp>
    <dsp:sp modelId="{E0315133-1A87-CE49-8CF6-B4CEBA51615E}">
      <dsp:nvSpPr>
        <dsp:cNvPr id="0" name=""/>
        <dsp:cNvSpPr/>
      </dsp:nvSpPr>
      <dsp:spPr>
        <a:xfrm>
          <a:off x="0" y="3656361"/>
          <a:ext cx="3886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271CB-1F9E-E44D-85CD-4A21A54C5611}">
      <dsp:nvSpPr>
        <dsp:cNvPr id="0" name=""/>
        <dsp:cNvSpPr/>
      </dsp:nvSpPr>
      <dsp:spPr>
        <a:xfrm>
          <a:off x="194310" y="3302121"/>
          <a:ext cx="272034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排名次</a:t>
          </a:r>
          <a:endParaRPr lang="zh-CN" altLang="en-US" sz="2400" kern="1200" dirty="0"/>
        </a:p>
      </dsp:txBody>
      <dsp:txXfrm>
        <a:off x="194310" y="3302121"/>
        <a:ext cx="2720340" cy="70848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4695EE-A1CB-2F45-9B85-131558A0E611}">
      <dsp:nvSpPr>
        <dsp:cNvPr id="0" name=""/>
        <dsp:cNvSpPr/>
      </dsp:nvSpPr>
      <dsp:spPr>
        <a:xfrm>
          <a:off x="3032918" y="0"/>
          <a:ext cx="4297363" cy="429736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8C618B-B0D3-3D49-97E1-FF6EEE6749BC}">
      <dsp:nvSpPr>
        <dsp:cNvPr id="0" name=""/>
        <dsp:cNvSpPr/>
      </dsp:nvSpPr>
      <dsp:spPr>
        <a:xfrm>
          <a:off x="3312247" y="279328"/>
          <a:ext cx="1718945" cy="17189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紧急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不重要</a:t>
          </a:r>
          <a:endParaRPr lang="zh-CN" altLang="en-US" sz="3300" kern="1200" dirty="0"/>
        </a:p>
      </dsp:txBody>
      <dsp:txXfrm>
        <a:off x="3312247" y="279328"/>
        <a:ext cx="1718945" cy="1718945"/>
      </dsp:txXfrm>
    </dsp:sp>
    <dsp:sp modelId="{9CB17F12-041E-AC42-A71F-D14C05709B0D}">
      <dsp:nvSpPr>
        <dsp:cNvPr id="0" name=""/>
        <dsp:cNvSpPr/>
      </dsp:nvSpPr>
      <dsp:spPr>
        <a:xfrm>
          <a:off x="5332007" y="279328"/>
          <a:ext cx="1718945" cy="17189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紧急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重要</a:t>
          </a:r>
          <a:endParaRPr lang="zh-CN" altLang="en-US" sz="3300" kern="1200" dirty="0"/>
        </a:p>
      </dsp:txBody>
      <dsp:txXfrm>
        <a:off x="5332007" y="279328"/>
        <a:ext cx="1718945" cy="1718945"/>
      </dsp:txXfrm>
    </dsp:sp>
    <dsp:sp modelId="{C63EA90A-47BB-5844-9729-213FBDAEDF2A}">
      <dsp:nvSpPr>
        <dsp:cNvPr id="0" name=""/>
        <dsp:cNvSpPr/>
      </dsp:nvSpPr>
      <dsp:spPr>
        <a:xfrm>
          <a:off x="3312247" y="2299089"/>
          <a:ext cx="1718945" cy="17189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不重要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不紧急</a:t>
          </a:r>
          <a:endParaRPr lang="zh-CN" altLang="en-US" sz="3300" kern="1200" dirty="0"/>
        </a:p>
      </dsp:txBody>
      <dsp:txXfrm>
        <a:off x="3312247" y="2299089"/>
        <a:ext cx="1718945" cy="1718945"/>
      </dsp:txXfrm>
    </dsp:sp>
    <dsp:sp modelId="{258FFEC9-6AA5-E940-A25A-A265202BAC94}">
      <dsp:nvSpPr>
        <dsp:cNvPr id="0" name=""/>
        <dsp:cNvSpPr/>
      </dsp:nvSpPr>
      <dsp:spPr>
        <a:xfrm>
          <a:off x="5332007" y="2299089"/>
          <a:ext cx="1718945" cy="17189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重要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不紧急</a:t>
          </a:r>
          <a:endParaRPr lang="zh-CN" altLang="en-US" sz="3300" kern="1200" dirty="0"/>
        </a:p>
      </dsp:txBody>
      <dsp:txXfrm>
        <a:off x="5332007" y="2299089"/>
        <a:ext cx="1718945" cy="171894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91EE4E-B961-0D48-AD95-878238E3B8E7}">
      <dsp:nvSpPr>
        <dsp:cNvPr id="0" name=""/>
        <dsp:cNvSpPr/>
      </dsp:nvSpPr>
      <dsp:spPr>
        <a:xfrm>
          <a:off x="2594603" y="0"/>
          <a:ext cx="765822" cy="5638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紧急</a:t>
          </a:r>
          <a:endParaRPr lang="zh-CN" altLang="en-US" sz="2300" kern="1200" dirty="0"/>
        </a:p>
      </dsp:txBody>
      <dsp:txXfrm>
        <a:off x="2594603" y="0"/>
        <a:ext cx="765822" cy="563889"/>
      </dsp:txXfrm>
    </dsp:sp>
    <dsp:sp modelId="{F8B29EB7-5C22-144B-8C6E-4A757D76321C}">
      <dsp:nvSpPr>
        <dsp:cNvPr id="0" name=""/>
        <dsp:cNvSpPr/>
      </dsp:nvSpPr>
      <dsp:spPr>
        <a:xfrm>
          <a:off x="5337847" y="2279109"/>
          <a:ext cx="910546" cy="6792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重要</a:t>
          </a:r>
          <a:endParaRPr lang="zh-CN" altLang="en-US" sz="2300" kern="1200" dirty="0"/>
        </a:p>
      </dsp:txBody>
      <dsp:txXfrm>
        <a:off x="5337847" y="2279109"/>
        <a:ext cx="910546" cy="6792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F3A6E1-BC03-8A48-B183-7956667946C3}">
      <dsp:nvSpPr>
        <dsp:cNvPr id="0" name=""/>
        <dsp:cNvSpPr/>
      </dsp:nvSpPr>
      <dsp:spPr>
        <a:xfrm>
          <a:off x="0" y="0"/>
          <a:ext cx="8382000" cy="11164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计划需团队管理者与团队成员达成共识，贴标签，确定：完成怎样，完不成又怎样！</a:t>
          </a:r>
          <a:endParaRPr lang="zh-CN" altLang="en-US" sz="2800" kern="1200" dirty="0"/>
        </a:p>
      </dsp:txBody>
      <dsp:txXfrm>
        <a:off x="0" y="0"/>
        <a:ext cx="8382000" cy="111648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DC76BD-8450-9C40-97C1-C6FE82064359}">
      <dsp:nvSpPr>
        <dsp:cNvPr id="0" name=""/>
        <dsp:cNvSpPr/>
      </dsp:nvSpPr>
      <dsp:spPr>
        <a:xfrm>
          <a:off x="0" y="374771"/>
          <a:ext cx="6589197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D3CF3-874B-BA4A-8CFA-A3D4DB9E1772}">
      <dsp:nvSpPr>
        <dsp:cNvPr id="0" name=""/>
        <dsp:cNvSpPr/>
      </dsp:nvSpPr>
      <dsp:spPr>
        <a:xfrm>
          <a:off x="329459" y="53761"/>
          <a:ext cx="4859018" cy="76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4339" tIns="0" rIns="1743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人之所以伟大是因为</a:t>
          </a:r>
          <a:r>
            <a:rPr lang="en-US" altLang="zh-CN" sz="1800" kern="1200" dirty="0" smtClean="0"/>
            <a:t>--------</a:t>
          </a:r>
          <a:r>
            <a:rPr lang="zh-CN" altLang="en-US" sz="1800" kern="1200" dirty="0" smtClean="0"/>
            <a:t>目标伟大而伟大</a:t>
          </a:r>
          <a:endParaRPr lang="zh-CN" altLang="en-US" sz="1800" kern="1200" dirty="0"/>
        </a:p>
      </dsp:txBody>
      <dsp:txXfrm>
        <a:off x="329459" y="53761"/>
        <a:ext cx="4859018" cy="767520"/>
      </dsp:txXfrm>
    </dsp:sp>
    <dsp:sp modelId="{6C8AAA39-2FA3-7340-A248-05B403426A0B}">
      <dsp:nvSpPr>
        <dsp:cNvPr id="0" name=""/>
        <dsp:cNvSpPr/>
      </dsp:nvSpPr>
      <dsp:spPr>
        <a:xfrm>
          <a:off x="0" y="1695084"/>
          <a:ext cx="6589197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3CA115-271C-654B-B73A-D4D6EA189200}">
      <dsp:nvSpPr>
        <dsp:cNvPr id="0" name=""/>
        <dsp:cNvSpPr/>
      </dsp:nvSpPr>
      <dsp:spPr>
        <a:xfrm>
          <a:off x="374467" y="1230634"/>
          <a:ext cx="4769030" cy="8457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4339" tIns="0" rIns="1743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有成长才有智慧，有智慧才有改变，有改变才有希望</a:t>
          </a:r>
          <a:endParaRPr lang="zh-CN" altLang="en-US" sz="1800" kern="1200" dirty="0"/>
        </a:p>
      </dsp:txBody>
      <dsp:txXfrm>
        <a:off x="374467" y="1230634"/>
        <a:ext cx="4769030" cy="845722"/>
      </dsp:txXfrm>
    </dsp:sp>
    <dsp:sp modelId="{F079233E-D281-9947-ABB8-DA94746FB7CA}">
      <dsp:nvSpPr>
        <dsp:cNvPr id="0" name=""/>
        <dsp:cNvSpPr/>
      </dsp:nvSpPr>
      <dsp:spPr>
        <a:xfrm>
          <a:off x="0" y="3028009"/>
          <a:ext cx="6589197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4DDA04-1173-CF47-89C2-DEEDAB9930A1}">
      <dsp:nvSpPr>
        <dsp:cNvPr id="0" name=""/>
        <dsp:cNvSpPr/>
      </dsp:nvSpPr>
      <dsp:spPr>
        <a:xfrm>
          <a:off x="340796" y="2544825"/>
          <a:ext cx="4836371" cy="9210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4339" tIns="0" rIns="1743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你不承受工作的压力，就得承受生活的压力</a:t>
          </a:r>
          <a:endParaRPr lang="zh-CN" altLang="en-US" sz="1800" kern="1200" dirty="0"/>
        </a:p>
      </dsp:txBody>
      <dsp:txXfrm>
        <a:off x="340796" y="2544825"/>
        <a:ext cx="4836371" cy="921085"/>
      </dsp:txXfrm>
    </dsp:sp>
    <dsp:sp modelId="{B7C3FDB9-BE98-2545-9974-6A178E68B0EC}">
      <dsp:nvSpPr>
        <dsp:cNvPr id="0" name=""/>
        <dsp:cNvSpPr/>
      </dsp:nvSpPr>
      <dsp:spPr>
        <a:xfrm>
          <a:off x="0" y="4429597"/>
          <a:ext cx="6589197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785327-ADAB-1F4A-A73A-DC91B703E572}">
      <dsp:nvSpPr>
        <dsp:cNvPr id="0" name=""/>
        <dsp:cNvSpPr/>
      </dsp:nvSpPr>
      <dsp:spPr>
        <a:xfrm>
          <a:off x="329459" y="3823609"/>
          <a:ext cx="4859018" cy="9897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4339" tIns="0" rIns="1743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保持神秘感，“熟人眼里无英雄”</a:t>
          </a:r>
        </a:p>
      </dsp:txBody>
      <dsp:txXfrm>
        <a:off x="329459" y="3823609"/>
        <a:ext cx="4859018" cy="989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3911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此模板可用作提供项目里程碑更新的起始文件。</a:t>
            </a:r>
          </a:p>
          <a:p>
            <a:pPr marL="0" algn="l" defTabSz="914400">
              <a:buNone/>
            </a:pPr>
            <a:endParaRPr lang="en-US" dirty="0" smtClean="0"/>
          </a:p>
          <a:p>
            <a:pPr marL="0" algn="l" defTabSz="914400">
              <a:buNone/>
            </a:pPr>
            <a:r>
              <a:rPr lang="en-US" sz="10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节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右键单击幻灯片可添加节。</a:t>
            </a:r>
            <a:r>
              <a:rPr lang="en-US" sz="10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节可以帮助您组织幻灯片或促进多个作者之间的协作。</a:t>
            </a:r>
          </a:p>
          <a:p>
            <a:pPr marL="0" algn="l" defTabSz="914400">
              <a:buNone/>
            </a:pPr>
            <a:endParaRPr lang="en-US" sz="1000" dirty="0" smtClean="0"/>
          </a:p>
          <a:p>
            <a:pPr marL="0" algn="l" defTabSz="914400">
              <a:buNone/>
            </a:pPr>
            <a:r>
              <a:rPr lang="en-US" sz="10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备注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使用“备注”节传递备注或为观众提供更多详细信息。</a:t>
            </a:r>
            <a:r>
              <a:rPr lang="en-US" sz="10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演示过程中，可在演示文稿视图中查看这些备注。 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请记住字体大小（这对于可访问性、可见性、录像和联机制作都非常重要）</a:t>
            </a:r>
          </a:p>
          <a:p>
            <a:pPr marL="0" algn="l" defTabSz="914400">
              <a:buNone/>
            </a:pPr>
            <a:endParaRPr lang="en-US" sz="1000" dirty="0" smtClean="0"/>
          </a:p>
          <a:p>
            <a:pPr marL="0" algn="l" defTabSz="914400">
              <a:buNone/>
            </a:pPr>
            <a:r>
              <a:rPr lang="en-US" sz="10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协调的色彩 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要特别注意图形、图表和文本框。</a:t>
            </a:r>
            <a:r>
              <a:rPr lang="en-US" sz="10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请考虑与会者将以黑白或灰色调打印。请运行测试打印，以确保当以纯黑白和灰色调打印时，颜色正常。</a:t>
            </a:r>
          </a:p>
          <a:p>
            <a:pPr marL="0" algn="l" defTabSz="914400">
              <a:buNone/>
            </a:pPr>
            <a:endParaRPr lang="en-US" sz="1000" dirty="0" smtClean="0"/>
          </a:p>
          <a:p>
            <a:pPr marL="0" algn="l" defTabSz="914400">
              <a:buNone/>
            </a:pPr>
            <a:r>
              <a:rPr lang="en-US" sz="10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图形、表格和图表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保持简约风格：如果可能，请使用一致的、不分散人注意力的样式和颜色。</a:t>
            </a:r>
          </a:p>
          <a:p>
            <a:pPr marL="0" algn="l" defTabSz="914400">
              <a:buNone/>
            </a:pPr>
            <a:r>
              <a:rPr lang="en-US" sz="1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标记所有图表和表格。</a:t>
            </a:r>
          </a:p>
          <a:p>
            <a:pPr marL="0" algn="l" defTabSz="914400">
              <a:buNone/>
            </a:pPr>
            <a:endParaRPr lang="en-US" dirty="0" smtClean="0"/>
          </a:p>
          <a:p>
            <a:pPr marL="0" algn="l" defTabSz="91440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5E0C3846-8D4C-4326-8BC7-9B455A036298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algn="l" defTabSz="914400"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项目是关于什么的？</a:t>
            </a:r>
          </a:p>
          <a:p>
            <a:pPr marL="0" algn="l" defTabSz="914400"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定义</a:t>
            </a: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项目的目标</a:t>
            </a:r>
          </a:p>
          <a:p>
            <a:pPr marL="457200" lvl="1" algn="l" defTabSz="914400"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它类似于过去的项目，还是一个全新的项目？</a:t>
            </a:r>
          </a:p>
          <a:p>
            <a:pPr marL="0" algn="l" defTabSz="914400">
              <a:buNone/>
            </a:pP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定义项目的范围</a:t>
            </a:r>
          </a:p>
          <a:p>
            <a:pPr marL="457200" lvl="1" algn="l" defTabSz="914400">
              <a:buNone/>
            </a:pP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它是一个独立的项目，还是与其他项目相关？</a:t>
            </a:r>
          </a:p>
          <a:p>
            <a:pPr marL="0" algn="l" defTabSz="914400">
              <a:buNone/>
            </a:pPr>
            <a:endParaRPr lang="en-US" dirty="0" smtClean="0"/>
          </a:p>
          <a:p>
            <a:pPr marL="0" algn="l" defTabSz="914400">
              <a:buNone/>
            </a:pP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* 注意，不必在每周状态会议上都使用此幻灯片</a:t>
            </a:r>
          </a:p>
          <a:p>
            <a:pPr marL="0" algn="l" defTabSz="91440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5E0C3846-8D4C-4326-8BC7-9B455A036298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2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algn="l" defTabSz="914400"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* 如果其中任何</a:t>
            </a: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问题导致延期或需要进一步讨论，应在下一幻灯片中写明详细信息。</a:t>
            </a:r>
          </a:p>
          <a:p>
            <a:pPr marL="0" algn="l" defTabSz="91440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5E0C3846-8D4C-4326-8BC7-9B455A036298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4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algn="l" defTabSz="914400">
              <a:buNone/>
            </a:pP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如有多个问题，请根据需要重复此幻灯片。</a:t>
            </a:r>
          </a:p>
          <a:p>
            <a:pPr marL="0" algn="l" defTabSz="914400">
              <a:buNone/>
            </a:pP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可根据需要将此幻灯片及相关幻灯片</a:t>
            </a:r>
            <a:r>
              <a:rPr lang="en-US" sz="1200" b="0" i="0" baseline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移至附录或隐藏。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5E0C3846-8D4C-4326-8BC7-9B455A036298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12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998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791200" y="1905000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eaLnBrk="1" latinLnBrk="0" hangingPunct="1">
              <a:defRPr kumimoji="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dirty="0" smtClean="0"/>
              <a:t>Click to Edit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/>
          <a:srcRect l="-92" t="50811" r="45394" b="-590"/>
          <a:stretch/>
        </p:blipFill>
        <p:spPr>
          <a:xfrm>
            <a:off x="-13648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sz="3600" b="0" cap="none">
                <a:latin typeface="Georgia" pitchFamily="18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 eaLnBrk="1" latinLnBrk="0" hangingPunct="1">
              <a:buNone/>
              <a:defRPr kumimoji="0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eaLnBrk="1" latinLnBrk="0" hangingPunct="1">
              <a:defRPr kumimoji="0" sz="280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sz="2000">
                <a:latin typeface="Georgia" pitchFamily="18" charset="0"/>
              </a:defRPr>
            </a:lvl1pPr>
            <a:lvl2pPr marL="571500" indent="-22860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sz="1800">
                <a:latin typeface="Georgia" pitchFamily="18" charset="0"/>
              </a:defRPr>
            </a:lvl2pPr>
            <a:lvl3pPr eaLnBrk="1" latinLnBrk="0" hangingPunct="1">
              <a:defRPr kumimoji="0" sz="2000">
                <a:latin typeface="Georgia" pitchFamily="18" charset="0"/>
              </a:defRPr>
            </a:lvl3pPr>
            <a:lvl4pPr eaLnBrk="1" latinLnBrk="0" hangingPunct="1">
              <a:defRPr kumimoji="0" sz="2000">
                <a:latin typeface="Georgia" pitchFamily="18" charset="0"/>
              </a:defRPr>
            </a:lvl4pPr>
            <a:lvl5pPr eaLnBrk="1" latinLnBrk="0" hangingPunct="1">
              <a:defRPr kumimoji="0" sz="2000">
                <a:latin typeface="Georgia" pitchFamily="18" charset="0"/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lvl6pPr eaLnBrk="1" latinLnBrk="0" hangingPunct="1">
              <a:defRPr kumimoji="0" sz="1800"/>
            </a:lvl6pPr>
            <a:lvl7pPr eaLnBrk="1" latinLnBrk="0" hangingPunct="1">
              <a:defRPr kumimoji="0" sz="1800"/>
            </a:lvl7pPr>
            <a:lvl8pPr eaLnBrk="1" latinLnBrk="0" hangingPunct="1">
              <a:defRPr kumimoji="0" sz="1800"/>
            </a:lvl8pPr>
            <a:lvl9pPr eaLnBrk="1" latinLnBrk="0" hangingPunct="1">
              <a:defRPr kumimoji="0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lvl6pPr eaLnBrk="1" latinLnBrk="0" hangingPunct="1">
              <a:defRPr kumimoji="0" sz="1800"/>
            </a:lvl6pPr>
            <a:lvl7pPr eaLnBrk="1" latinLnBrk="0" hangingPunct="1">
              <a:defRPr kumimoji="0" sz="1800"/>
            </a:lvl7pPr>
            <a:lvl8pPr eaLnBrk="1" latinLnBrk="0" hangingPunct="1">
              <a:defRPr kumimoji="0" sz="1800"/>
            </a:lvl8pPr>
            <a:lvl9pPr eaLnBrk="1" latinLnBrk="0" hangingPunct="1">
              <a:defRPr kumimoji="0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eaLnBrk="1" latinLnBrk="0" hangingPunct="1">
              <a:defRPr kumimoji="0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sz="2000" b="1"/>
            </a:lvl1pPr>
            <a:lvl2pPr marL="457200" indent="0" eaLnBrk="1" latinLnBrk="0" hangingPunct="1">
              <a:buNone/>
              <a:defRPr kumimoji="0" sz="2000" b="1"/>
            </a:lvl2pPr>
            <a:lvl3pPr marL="914400" indent="0" eaLnBrk="1" latinLnBrk="0" hangingPunct="1">
              <a:buNone/>
              <a:defRPr kumimoji="0" sz="1800" b="1"/>
            </a:lvl3pPr>
            <a:lvl4pPr marL="1371600" indent="0" eaLnBrk="1" latinLnBrk="0" hangingPunct="1">
              <a:buNone/>
              <a:defRPr kumimoji="0" sz="1600" b="1"/>
            </a:lvl4pPr>
            <a:lvl5pPr marL="1828800" indent="0" eaLnBrk="1" latinLnBrk="0" hangingPunct="1">
              <a:buNone/>
              <a:defRPr kumimoji="0" sz="1600" b="1"/>
            </a:lvl5pPr>
            <a:lvl6pPr marL="2286000" indent="0" eaLnBrk="1" latinLnBrk="0" hangingPunct="1">
              <a:buNone/>
              <a:defRPr kumimoji="0" sz="1600" b="1"/>
            </a:lvl6pPr>
            <a:lvl7pPr marL="2743200" indent="0" eaLnBrk="1" latinLnBrk="0" hangingPunct="1">
              <a:buNone/>
              <a:defRPr kumimoji="0" sz="1600" b="1"/>
            </a:lvl7pPr>
            <a:lvl8pPr marL="3200400" indent="0" eaLnBrk="1" latinLnBrk="0" hangingPunct="1">
              <a:buNone/>
              <a:defRPr kumimoji="0" sz="1600" b="1"/>
            </a:lvl8pPr>
            <a:lvl9pPr marL="3657600" indent="0" eaLnBrk="1" latinLnBrk="0" hangingPunct="1">
              <a:buNone/>
              <a:defRPr kumimoji="0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eaLnBrk="1" latinLnBrk="0" hangingPunct="1">
              <a:defRPr kumimoji="0" sz="2000"/>
            </a:lvl1pPr>
            <a:lvl2pPr eaLnBrk="1" latinLnBrk="0" hangingPunct="1">
              <a:defRPr kumimoji="0" sz="1800"/>
            </a:lvl2pPr>
            <a:lvl3pPr eaLnBrk="1" latinLnBrk="0" hangingPunct="1">
              <a:defRPr kumimoji="0" sz="1600"/>
            </a:lvl3pPr>
            <a:lvl4pPr eaLnBrk="1" latinLnBrk="0" hangingPunct="1">
              <a:defRPr kumimoji="0" sz="1400"/>
            </a:lvl4pPr>
            <a:lvl5pPr eaLnBrk="1" latinLnBrk="0" hangingPunct="1">
              <a:defRPr kumimoji="0" sz="1400"/>
            </a:lvl5pPr>
            <a:lvl6pPr eaLnBrk="1" latinLnBrk="0" hangingPunct="1">
              <a:defRPr kumimoji="0" sz="1600"/>
            </a:lvl6pPr>
            <a:lvl7pPr eaLnBrk="1" latinLnBrk="0" hangingPunct="1">
              <a:defRPr kumimoji="0" sz="1600"/>
            </a:lvl7pPr>
            <a:lvl8pPr eaLnBrk="1" latinLnBrk="0" hangingPunct="1">
              <a:defRPr kumimoji="0" sz="1600"/>
            </a:lvl8pPr>
            <a:lvl9pPr eaLnBrk="1" latinLnBrk="0" hangingPunct="1">
              <a:defRPr kumimoji="0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sz="2000" b="1"/>
            </a:lvl1pPr>
            <a:lvl2pPr marL="457200" indent="0" eaLnBrk="1" latinLnBrk="0" hangingPunct="1">
              <a:buNone/>
              <a:defRPr kumimoji="0" sz="2000" b="1"/>
            </a:lvl2pPr>
            <a:lvl3pPr marL="914400" indent="0" eaLnBrk="1" latinLnBrk="0" hangingPunct="1">
              <a:buNone/>
              <a:defRPr kumimoji="0" sz="1800" b="1"/>
            </a:lvl3pPr>
            <a:lvl4pPr marL="1371600" indent="0" eaLnBrk="1" latinLnBrk="0" hangingPunct="1">
              <a:buNone/>
              <a:defRPr kumimoji="0" sz="1600" b="1"/>
            </a:lvl4pPr>
            <a:lvl5pPr marL="1828800" indent="0" eaLnBrk="1" latinLnBrk="0" hangingPunct="1">
              <a:buNone/>
              <a:defRPr kumimoji="0" sz="1600" b="1"/>
            </a:lvl5pPr>
            <a:lvl6pPr marL="2286000" indent="0" eaLnBrk="1" latinLnBrk="0" hangingPunct="1">
              <a:buNone/>
              <a:defRPr kumimoji="0" sz="1600" b="1"/>
            </a:lvl6pPr>
            <a:lvl7pPr marL="2743200" indent="0" eaLnBrk="1" latinLnBrk="0" hangingPunct="1">
              <a:buNone/>
              <a:defRPr kumimoji="0" sz="1600" b="1"/>
            </a:lvl7pPr>
            <a:lvl8pPr marL="3200400" indent="0" eaLnBrk="1" latinLnBrk="0" hangingPunct="1">
              <a:buNone/>
              <a:defRPr kumimoji="0" sz="1600" b="1"/>
            </a:lvl8pPr>
            <a:lvl9pPr marL="3657600" indent="0" eaLnBrk="1" latinLnBrk="0" hangingPunct="1">
              <a:buNone/>
              <a:defRPr kumimoji="0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eaLnBrk="1" latinLnBrk="0" hangingPunct="1">
              <a:defRPr kumimoji="0" sz="2000"/>
            </a:lvl1pPr>
            <a:lvl2pPr eaLnBrk="1" latinLnBrk="0" hangingPunct="1">
              <a:defRPr kumimoji="0" sz="1800"/>
            </a:lvl2pPr>
            <a:lvl3pPr eaLnBrk="1" latinLnBrk="0" hangingPunct="1">
              <a:defRPr kumimoji="0" sz="1600"/>
            </a:lvl3pPr>
            <a:lvl4pPr eaLnBrk="1" latinLnBrk="0" hangingPunct="1">
              <a:defRPr kumimoji="0" sz="1400"/>
            </a:lvl4pPr>
            <a:lvl5pPr eaLnBrk="1" latinLnBrk="0" hangingPunct="1">
              <a:defRPr kumimoji="0" sz="1400"/>
            </a:lvl5pPr>
            <a:lvl6pPr eaLnBrk="1" latinLnBrk="0" hangingPunct="1">
              <a:defRPr kumimoji="0" sz="1600"/>
            </a:lvl6pPr>
            <a:lvl7pPr eaLnBrk="1" latinLnBrk="0" hangingPunct="1">
              <a:defRPr kumimoji="0" sz="1600"/>
            </a:lvl7pPr>
            <a:lvl8pPr eaLnBrk="1" latinLnBrk="0" hangingPunct="1">
              <a:defRPr kumimoji="0" sz="1600"/>
            </a:lvl8pPr>
            <a:lvl9pPr eaLnBrk="1" latinLnBrk="0" hangingPunct="1">
              <a:defRPr kumimoji="0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eaLnBrk="1" latinLnBrk="0" hangingPunct="1">
              <a:defRPr kumimoji="0" sz="2800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 eaLnBrk="1" latinLnBrk="0" hangingPunct="1">
              <a:defRPr kumimoji="0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lvl6pPr eaLnBrk="1" latinLnBrk="0" hangingPunct="1">
              <a:defRPr kumimoji="0" sz="2000"/>
            </a:lvl6pPr>
            <a:lvl7pPr eaLnBrk="1" latinLnBrk="0" hangingPunct="1">
              <a:defRPr kumimoji="0" sz="2000"/>
            </a:lvl7pPr>
            <a:lvl8pPr eaLnBrk="1" latinLnBrk="0" hangingPunct="1">
              <a:defRPr kumimoji="0" sz="2000"/>
            </a:lvl8pPr>
            <a:lvl9pPr eaLnBrk="1" latinLnBrk="0" hangingPunct="1">
              <a:defRPr kumimoji="0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二级</a:t>
            </a:r>
          </a:p>
          <a:p>
            <a:pPr lvl="2" eaLnBrk="1" latinLnBrk="0" hangingPunct="1"/>
            <a:r>
              <a:rPr lang="zh-CN" altLang="en-US" smtClean="0"/>
              <a:t>三级</a:t>
            </a:r>
          </a:p>
          <a:p>
            <a:pPr lvl="3" eaLnBrk="1" latinLnBrk="0" hangingPunct="1"/>
            <a:r>
              <a:rPr lang="zh-CN" altLang="en-US" smtClean="0"/>
              <a:t>四级</a:t>
            </a:r>
          </a:p>
          <a:p>
            <a:pPr lvl="4" eaLnBrk="1" latinLnBrk="0" hangingPunct="1"/>
            <a:r>
              <a:rPr lang="zh-CN" altLang="en-US" smtClean="0"/>
              <a:t>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 eaLnBrk="1" latinLnBrk="0" hangingPunct="1">
              <a:buNone/>
              <a:defRPr kumimoji="0" sz="1400"/>
            </a:lvl1pPr>
            <a:lvl2pPr marL="457200" indent="0" eaLnBrk="1" latinLnBrk="0" hangingPunct="1">
              <a:buNone/>
              <a:defRPr kumimoji="0" sz="1200"/>
            </a:lvl2pPr>
            <a:lvl3pPr marL="914400" indent="0" eaLnBrk="1" latinLnBrk="0" hangingPunct="1">
              <a:buNone/>
              <a:defRPr kumimoji="0" sz="1000"/>
            </a:lvl3pPr>
            <a:lvl4pPr marL="1371600" indent="0" eaLnBrk="1" latinLnBrk="0" hangingPunct="1">
              <a:buNone/>
              <a:defRPr kumimoji="0" sz="900"/>
            </a:lvl4pPr>
            <a:lvl5pPr marL="1828800" indent="0" eaLnBrk="1" latinLnBrk="0" hangingPunct="1">
              <a:buNone/>
              <a:defRPr kumimoji="0" sz="900"/>
            </a:lvl5pPr>
            <a:lvl6pPr marL="2286000" indent="0" eaLnBrk="1" latinLnBrk="0" hangingPunct="1">
              <a:buNone/>
              <a:defRPr kumimoji="0" sz="900"/>
            </a:lvl6pPr>
            <a:lvl7pPr marL="2743200" indent="0" eaLnBrk="1" latinLnBrk="0" hangingPunct="1">
              <a:buNone/>
              <a:defRPr kumimoji="0" sz="900"/>
            </a:lvl7pPr>
            <a:lvl8pPr marL="3200400" indent="0" eaLnBrk="1" latinLnBrk="0" hangingPunct="1">
              <a:buNone/>
              <a:defRPr kumimoji="0" sz="900"/>
            </a:lvl8pPr>
            <a:lvl9pPr marL="3657600" indent="0" eaLnBrk="1" latinLnBrk="0" hangingPunct="1">
              <a:buNone/>
              <a:defRPr kumimoji="0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sz="3200"/>
            </a:lvl1pPr>
            <a:lvl2pPr marL="457200" indent="0" eaLnBrk="1" latinLnBrk="0" hangingPunct="1">
              <a:buNone/>
              <a:defRPr kumimoji="0" sz="2800"/>
            </a:lvl2pPr>
            <a:lvl3pPr marL="914400" indent="0" eaLnBrk="1" latinLnBrk="0" hangingPunct="1">
              <a:buNone/>
              <a:defRPr kumimoji="0" sz="2400"/>
            </a:lvl3pPr>
            <a:lvl4pPr marL="1371600" indent="0" eaLnBrk="1" latinLnBrk="0" hangingPunct="1">
              <a:buNone/>
              <a:defRPr kumimoji="0" sz="2000"/>
            </a:lvl4pPr>
            <a:lvl5pPr marL="1828800" indent="0" eaLnBrk="1" latinLnBrk="0" hangingPunct="1">
              <a:buNone/>
              <a:defRPr kumimoji="0" sz="2000"/>
            </a:lvl5pPr>
            <a:lvl6pPr marL="2286000" indent="0" eaLnBrk="1" latinLnBrk="0" hangingPunct="1">
              <a:buNone/>
              <a:defRPr kumimoji="0" sz="2000"/>
            </a:lvl6pPr>
            <a:lvl7pPr marL="2743200" indent="0" eaLnBrk="1" latinLnBrk="0" hangingPunct="1">
              <a:buNone/>
              <a:defRPr kumimoji="0" sz="2000"/>
            </a:lvl7pPr>
            <a:lvl8pPr marL="3200400" indent="0" eaLnBrk="1" latinLnBrk="0" hangingPunct="1">
              <a:buNone/>
              <a:defRPr kumimoji="0" sz="2000"/>
            </a:lvl8pPr>
            <a:lvl9pPr marL="3657600" indent="0" eaLnBrk="1" latinLnBrk="0" hangingPunct="1">
              <a:buNone/>
              <a:defRPr kumimoji="0" sz="2000"/>
            </a:lvl9pPr>
          </a:lstStyle>
          <a:p>
            <a:pPr eaLnBrk="1" latinLnBrk="0" hangingPunct="1"/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sz="1400"/>
            </a:lvl1pPr>
            <a:lvl2pPr marL="457200" indent="0" eaLnBrk="1" latinLnBrk="0" hangingPunct="1">
              <a:buNone/>
              <a:defRPr kumimoji="0" sz="1200"/>
            </a:lvl2pPr>
            <a:lvl3pPr marL="914400" indent="0" eaLnBrk="1" latinLnBrk="0" hangingPunct="1">
              <a:buNone/>
              <a:defRPr kumimoji="0" sz="1000"/>
            </a:lvl3pPr>
            <a:lvl4pPr marL="1371600" indent="0" eaLnBrk="1" latinLnBrk="0" hangingPunct="1">
              <a:buNone/>
              <a:defRPr kumimoji="0" sz="900"/>
            </a:lvl4pPr>
            <a:lvl5pPr marL="1828800" indent="0" eaLnBrk="1" latinLnBrk="0" hangingPunct="1">
              <a:buNone/>
              <a:defRPr kumimoji="0" sz="900"/>
            </a:lvl5pPr>
            <a:lvl6pPr marL="2286000" indent="0" eaLnBrk="1" latinLnBrk="0" hangingPunct="1">
              <a:buNone/>
              <a:defRPr kumimoji="0" sz="900"/>
            </a:lvl6pPr>
            <a:lvl7pPr marL="2743200" indent="0" eaLnBrk="1" latinLnBrk="0" hangingPunct="1">
              <a:buNone/>
              <a:defRPr kumimoji="0" sz="900"/>
            </a:lvl7pPr>
            <a:lvl8pPr marL="3200400" indent="0" eaLnBrk="1" latinLnBrk="0" hangingPunct="1">
              <a:buNone/>
              <a:defRPr kumimoji="0" sz="900"/>
            </a:lvl8pPr>
            <a:lvl9pPr marL="3657600" indent="0" eaLnBrk="1" latinLnBrk="0" hangingPunct="1">
              <a:buNone/>
              <a:defRPr kumimoji="0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二级</a:t>
            </a:r>
          </a:p>
          <a:p>
            <a:pPr lvl="2" eaLnBrk="1" latinLnBrk="0" hangingPunct="1"/>
            <a:r>
              <a:rPr kumimoji="0" lang="zh-CN" altLang="en-US" smtClean="0"/>
              <a:t>三级</a:t>
            </a:r>
          </a:p>
          <a:p>
            <a:pPr lvl="3" eaLnBrk="1" latinLnBrk="0" hangingPunct="1"/>
            <a:r>
              <a:rPr kumimoji="0" lang="zh-CN" altLang="en-US" smtClean="0"/>
              <a:t>四级</a:t>
            </a:r>
          </a:p>
          <a:p>
            <a:pPr lvl="4" eaLnBrk="1" latinLnBrk="0" hangingPunct="1"/>
            <a:r>
              <a:rPr kumimoji="0" lang="zh-CN" altLang="en-US" smtClean="0"/>
              <a:t>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rPr kumimoji="0" lang="en-US" smtClean="0"/>
              <a:pPr/>
              <a:t>9/30/2015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kumimoji="0" lang="en-US" smtClean="0"/>
              <a:pPr/>
              <a:t>‹#›</a:t>
            </a:fld>
            <a:endParaRPr kumimoji="0"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  <p:pic>
        <p:nvPicPr>
          <p:cNvPr id="8" name="图片 4" descr="万洁大大标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7113" y="199572"/>
            <a:ext cx="153828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en-US"/>
      </a:defPPr>
      <a:lvl1pPr marL="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2211.htm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3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24181" y="1828800"/>
            <a:ext cx="7772400" cy="761999"/>
          </a:xfrm>
        </p:spPr>
        <p:txBody>
          <a:bodyPr>
            <a:normAutofit fontScale="90000"/>
          </a:bodyPr>
          <a:lstStyle/>
          <a:p>
            <a:pPr algn="ctr" defTabSz="914400">
              <a:spcBef>
                <a:spcPts val="0"/>
              </a:spcBef>
              <a:buNone/>
            </a:pPr>
            <a:r>
              <a:rPr lang="en-US" altLang="en-US" sz="4400" dirty="0" smtClean="0">
                <a:latin typeface="Hei"/>
                <a:ea typeface="Hei"/>
                <a:cs typeface="Hei"/>
              </a:rPr>
              <a:t>团队经营的策略与执行</a:t>
            </a:r>
            <a:r>
              <a:rPr lang="en-US" altLang="zh-CN" sz="4400" dirty="0" smtClean="0">
                <a:latin typeface="Hei"/>
                <a:ea typeface="Hei"/>
                <a:cs typeface="Hei"/>
              </a:rPr>
              <a:t/>
            </a:r>
            <a:br>
              <a:rPr lang="en-US" altLang="zh-CN" sz="4400" dirty="0" smtClean="0">
                <a:latin typeface="Hei"/>
                <a:ea typeface="Hei"/>
                <a:cs typeface="Hei"/>
              </a:rPr>
            </a:br>
            <a:r>
              <a:rPr lang="en-US" altLang="zh-CN" sz="4400" dirty="0" smtClean="0">
                <a:latin typeface="Hei"/>
                <a:ea typeface="Hei"/>
                <a:cs typeface="Hei"/>
              </a:rPr>
              <a:t>           </a:t>
            </a:r>
            <a:r>
              <a:rPr lang="en-US" altLang="zh-CN" sz="2700" dirty="0" smtClean="0">
                <a:latin typeface="Hei"/>
                <a:ea typeface="Hei"/>
                <a:cs typeface="Hei"/>
              </a:rPr>
              <a:t>                  </a:t>
            </a:r>
            <a:endParaRPr lang="en-US" sz="2700" b="0" i="0" dirty="0">
              <a:solidFill>
                <a:schemeClr val="tx1"/>
              </a:solidFill>
              <a:latin typeface="Hei"/>
              <a:ea typeface="Hei"/>
              <a:cs typeface="Hei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员工工薪策略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2600"/>
            <a:ext cx="2971800" cy="1828799"/>
          </a:xfrm>
        </p:spPr>
        <p:txBody>
          <a:bodyPr/>
          <a:lstStyle/>
          <a:p>
            <a:r>
              <a:rPr kumimoji="1" lang="zh-CN" altLang="en-US" dirty="0" smtClean="0"/>
              <a:t>基本工资市场化</a:t>
            </a:r>
            <a:endParaRPr kumimoji="1" lang="en-US" altLang="zh-CN" dirty="0" smtClean="0"/>
          </a:p>
          <a:p>
            <a:r>
              <a:rPr kumimoji="1" lang="zh-CN" altLang="en-US" dirty="0" smtClean="0"/>
              <a:t>绩效工资标准化</a:t>
            </a:r>
            <a:endParaRPr kumimoji="1" lang="en-US" altLang="zh-CN" dirty="0" smtClean="0"/>
          </a:p>
          <a:p>
            <a:r>
              <a:rPr kumimoji="1" lang="zh-CN" altLang="en-US" dirty="0" smtClean="0"/>
              <a:t>年终奖金阳光化</a:t>
            </a:r>
            <a:endParaRPr kumimoji="1" lang="zh-CN" altLang="en-US" dirty="0"/>
          </a:p>
        </p:txBody>
      </p:sp>
      <p:pic>
        <p:nvPicPr>
          <p:cNvPr id="4" name="图片 3" descr="LS00329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1371600"/>
            <a:ext cx="2845966" cy="495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8819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>
            <a:normAutofit fontScale="90000"/>
          </a:bodyPr>
          <a:lstStyle/>
          <a:p>
            <a:r>
              <a:rPr kumimoji="1" lang="zh-CN" altLang="en-US" dirty="0"/>
              <a:t>年终奖金的发放策略</a:t>
            </a:r>
            <a:r>
              <a:rPr kumimoji="1" lang="en-US" altLang="zh-CN" dirty="0"/>
              <a:t/>
            </a:r>
            <a:br>
              <a:rPr kumimoji="1" lang="en-US" altLang="zh-CN" dirty="0"/>
            </a:br>
            <a:r>
              <a:rPr kumimoji="1" lang="en-US" altLang="zh-CN" dirty="0" smtClean="0"/>
              <a:t/>
            </a:r>
            <a:br>
              <a:rPr kumimoji="1" lang="en-US" altLang="zh-CN" dirty="0" smtClean="0"/>
            </a:br>
            <a:r>
              <a:rPr kumimoji="1" lang="zh-CN" altLang="en-US" sz="2200" dirty="0" smtClean="0"/>
              <a:t>管理的三个层次</a:t>
            </a:r>
            <a:endParaRPr kumimoji="1" lang="zh-CN" altLang="en-US" sz="2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28801"/>
            <a:ext cx="7162800" cy="1447800"/>
          </a:xfrm>
        </p:spPr>
        <p:txBody>
          <a:bodyPr>
            <a:normAutofit lnSpcReduction="10000"/>
          </a:bodyPr>
          <a:lstStyle/>
          <a:p>
            <a:r>
              <a:rPr kumimoji="1" lang="zh-CN" altLang="en-US" dirty="0" smtClean="0"/>
              <a:t>初级管理</a:t>
            </a:r>
            <a:r>
              <a:rPr kumimoji="1" lang="en-US" altLang="zh-CN" dirty="0" smtClean="0"/>
              <a:t>-------</a:t>
            </a:r>
            <a:r>
              <a:rPr kumimoji="1" lang="zh-CN" altLang="en-US" dirty="0" smtClean="0"/>
              <a:t>授人以金</a:t>
            </a:r>
            <a:endParaRPr kumimoji="1" lang="en-US" altLang="zh-CN" dirty="0" smtClean="0"/>
          </a:p>
          <a:p>
            <a:r>
              <a:rPr kumimoji="1" lang="zh-CN" altLang="en-US" dirty="0" smtClean="0"/>
              <a:t>中级管理</a:t>
            </a:r>
            <a:r>
              <a:rPr kumimoji="1" lang="en-US" altLang="zh-CN" dirty="0" smtClean="0"/>
              <a:t>-------</a:t>
            </a:r>
            <a:r>
              <a:rPr kumimoji="1" lang="zh-CN" altLang="en-US" dirty="0" smtClean="0"/>
              <a:t>授人以情</a:t>
            </a:r>
            <a:endParaRPr kumimoji="1" lang="en-US" altLang="zh-CN" dirty="0" smtClean="0"/>
          </a:p>
          <a:p>
            <a:r>
              <a:rPr kumimoji="1" lang="zh-CN" altLang="en-US" dirty="0" smtClean="0"/>
              <a:t>高级管理</a:t>
            </a:r>
            <a:r>
              <a:rPr kumimoji="1" lang="en-US" altLang="zh-CN" dirty="0" smtClean="0"/>
              <a:t>-------</a:t>
            </a:r>
            <a:r>
              <a:rPr kumimoji="1" lang="zh-CN" altLang="en-US" dirty="0" smtClean="0"/>
              <a:t>授人以梦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09600" y="3505200"/>
            <a:ext cx="693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/>
              <a:t>不同的管理者的不同做法：</a:t>
            </a:r>
            <a:endParaRPr kumimoji="1" lang="en-US" altLang="zh-CN" sz="2000" dirty="0" smtClean="0"/>
          </a:p>
          <a:p>
            <a:r>
              <a:rPr kumimoji="1" lang="zh-CN" altLang="en-US" sz="2000" dirty="0" smtClean="0"/>
              <a:t>授人以金</a:t>
            </a:r>
            <a:r>
              <a:rPr kumimoji="1" lang="en-US" altLang="zh-CN" sz="2000" dirty="0" smtClean="0"/>
              <a:t>-----</a:t>
            </a:r>
            <a:r>
              <a:rPr kumimoji="1" lang="zh-CN" altLang="en-US" sz="2000" dirty="0" smtClean="0"/>
              <a:t>直接包</a:t>
            </a:r>
            <a:r>
              <a:rPr kumimoji="1" lang="en-US" altLang="zh-CN" sz="2000" dirty="0" smtClean="0"/>
              <a:t>36</a:t>
            </a:r>
            <a:r>
              <a:rPr kumimoji="1" lang="zh-CN" altLang="en-US" sz="2000" dirty="0" smtClean="0"/>
              <a:t>万现金</a:t>
            </a:r>
            <a:endParaRPr kumimoji="1" lang="en-US" altLang="zh-CN" sz="2000" dirty="0" smtClean="0"/>
          </a:p>
          <a:p>
            <a:r>
              <a:rPr kumimoji="1" lang="zh-CN" altLang="en-US" sz="2000" dirty="0" smtClean="0"/>
              <a:t>授人以情</a:t>
            </a:r>
            <a:r>
              <a:rPr kumimoji="1" lang="en-US" altLang="zh-CN" sz="2000" dirty="0" smtClean="0"/>
              <a:t>-----</a:t>
            </a:r>
            <a:r>
              <a:rPr kumimoji="1" lang="zh-CN" altLang="en-US" sz="2000" dirty="0" smtClean="0"/>
              <a:t>包</a:t>
            </a:r>
            <a:r>
              <a:rPr kumimoji="1" lang="en-US" altLang="zh-CN" sz="2000" dirty="0" smtClean="0"/>
              <a:t>30</a:t>
            </a:r>
            <a:r>
              <a:rPr kumimoji="1" lang="zh-CN" altLang="en-US" sz="2000" dirty="0" smtClean="0"/>
              <a:t>万</a:t>
            </a:r>
            <a:r>
              <a:rPr kumimoji="1" lang="en-US" altLang="zh-CN" sz="2000" dirty="0" smtClean="0"/>
              <a:t>+2</a:t>
            </a:r>
            <a:r>
              <a:rPr kumimoji="1" lang="zh-CN" altLang="en-US" sz="2000" dirty="0" smtClean="0"/>
              <a:t>万给父母</a:t>
            </a:r>
            <a:r>
              <a:rPr kumimoji="1" lang="en-US" altLang="zh-CN" sz="2000" dirty="0" smtClean="0"/>
              <a:t>+2</a:t>
            </a:r>
            <a:r>
              <a:rPr kumimoji="1" lang="zh-CN" altLang="en-US" sz="2000" dirty="0" smtClean="0"/>
              <a:t>万给妻子</a:t>
            </a:r>
            <a:r>
              <a:rPr kumimoji="1" lang="en-US" altLang="zh-CN" sz="2000" dirty="0" smtClean="0"/>
              <a:t>+2</a:t>
            </a:r>
            <a:r>
              <a:rPr kumimoji="1" lang="zh-CN" altLang="en-US" sz="2000" dirty="0" smtClean="0"/>
              <a:t>万给孩子</a:t>
            </a:r>
            <a:endParaRPr kumimoji="1" lang="en-US" altLang="zh-CN" sz="2000" dirty="0" smtClean="0"/>
          </a:p>
          <a:p>
            <a:r>
              <a:rPr kumimoji="1" lang="zh-CN" altLang="en-US" sz="2000" dirty="0" smtClean="0"/>
              <a:t>授人以梦</a:t>
            </a:r>
            <a:r>
              <a:rPr kumimoji="1" lang="en-US" altLang="zh-CN" sz="2000" dirty="0" smtClean="0"/>
              <a:t>-----</a:t>
            </a:r>
            <a:r>
              <a:rPr kumimoji="1" lang="zh-CN" altLang="en-US" sz="2000" dirty="0" smtClean="0"/>
              <a:t>描绘未来</a:t>
            </a:r>
            <a:endParaRPr kumimoji="1" lang="zh-CN" altLang="en-US" sz="2000" dirty="0"/>
          </a:p>
          <a:p>
            <a:endParaRPr kumimoji="1" lang="en-US" altLang="zh-CN" sz="2000" dirty="0" smtClean="0"/>
          </a:p>
          <a:p>
            <a:endParaRPr kumimoji="1" lang="zh-CN" altLang="en-US" sz="2000" dirty="0"/>
          </a:p>
        </p:txBody>
      </p:sp>
      <p:pic>
        <p:nvPicPr>
          <p:cNvPr id="5" name="图片 4" descr="AA04453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23736">
            <a:off x="6248400" y="4572000"/>
            <a:ext cx="2462382" cy="170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33133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00188978"/>
              </p:ext>
            </p:extLst>
          </p:nvPr>
        </p:nvGraphicFramePr>
        <p:xfrm>
          <a:off x="1676400" y="2139970"/>
          <a:ext cx="3886200" cy="42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0" name="组 9"/>
          <p:cNvGrpSpPr/>
          <p:nvPr/>
        </p:nvGrpSpPr>
        <p:grpSpPr>
          <a:xfrm>
            <a:off x="990600" y="990600"/>
            <a:ext cx="5181600" cy="838200"/>
            <a:chOff x="647870" y="1725810"/>
            <a:chExt cx="4267200" cy="838200"/>
          </a:xfrm>
        </p:grpSpPr>
        <p:sp>
          <p:nvSpPr>
            <p:cNvPr id="12" name="五边形 11"/>
            <p:cNvSpPr/>
            <p:nvPr/>
          </p:nvSpPr>
          <p:spPr>
            <a:xfrm rot="10800000">
              <a:off x="647870" y="1725810"/>
              <a:ext cx="4114800" cy="838200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五边形 4"/>
            <p:cNvSpPr/>
            <p:nvPr/>
          </p:nvSpPr>
          <p:spPr>
            <a:xfrm>
              <a:off x="1278406" y="1802010"/>
              <a:ext cx="3636664" cy="6933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5745" tIns="76200" rIns="142240" bIns="762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团队管理者只做四件事</a:t>
              </a:r>
              <a:endParaRPr lang="zh-CN" altLang="en-US" sz="2800" kern="1200" dirty="0"/>
            </a:p>
          </p:txBody>
        </p:sp>
      </p:grpSp>
      <p:pic>
        <p:nvPicPr>
          <p:cNvPr id="2" name="图片 1" descr="71450531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990600"/>
            <a:ext cx="2057400" cy="537775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BDF3AC77-2C0A-9643-8B93-73E2E1FED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6C1E464C-6733-774B-ADFF-249941AA4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B9FC788-420B-AF48-84F3-C18000DD6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A6BB4AD-7B76-7944-9021-EBCC154A8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BFBCEF9A-F109-CB4A-BEF8-073A0E5913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F988D36-3FE1-2747-AC77-A2B3803E48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5AE271CB-1F9E-E44D-85CD-4A21A54C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E0315133-1A87-CE49-8CF6-B4CEBA516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828800"/>
            <a:ext cx="8229600" cy="2743200"/>
          </a:xfrm>
        </p:spPr>
        <p:txBody>
          <a:bodyPr>
            <a:normAutofit/>
          </a:bodyPr>
          <a:lstStyle/>
          <a:p>
            <a:r>
              <a:rPr kumimoji="1" lang="zh-CN" altLang="en-US" sz="2800" dirty="0" smtClean="0"/>
              <a:t>不合理的制度</a:t>
            </a:r>
            <a:endParaRPr kumimoji="1" lang="en-US" altLang="zh-CN" sz="2800" dirty="0" smtClean="0"/>
          </a:p>
          <a:p>
            <a:r>
              <a:rPr kumimoji="1" lang="zh-CN" altLang="en-US" sz="2800" dirty="0" smtClean="0"/>
              <a:t>负面的情绪之下</a:t>
            </a:r>
            <a:endParaRPr kumimoji="1" lang="en-US" altLang="zh-CN" sz="2800" dirty="0" smtClean="0"/>
          </a:p>
          <a:p>
            <a:r>
              <a:rPr kumimoji="1" lang="zh-CN" altLang="en-US" sz="2800" dirty="0" smtClean="0"/>
              <a:t>恐惧</a:t>
            </a:r>
            <a:endParaRPr kumimoji="1" lang="en-US" altLang="zh-CN" sz="2800" dirty="0" smtClean="0"/>
          </a:p>
          <a:p>
            <a:r>
              <a:rPr kumimoji="1" lang="zh-CN" altLang="en-US" sz="2800" dirty="0" smtClean="0"/>
              <a:t>没有目标和方法</a:t>
            </a:r>
            <a:endParaRPr kumimoji="1" lang="zh-CN" altLang="en-US" sz="2800" dirty="0"/>
          </a:p>
        </p:txBody>
      </p:sp>
      <p:grpSp>
        <p:nvGrpSpPr>
          <p:cNvPr id="4" name="组 3"/>
          <p:cNvGrpSpPr/>
          <p:nvPr/>
        </p:nvGrpSpPr>
        <p:grpSpPr>
          <a:xfrm>
            <a:off x="838200" y="762000"/>
            <a:ext cx="4996543" cy="838200"/>
            <a:chOff x="647870" y="1725810"/>
            <a:chExt cx="4114800" cy="838200"/>
          </a:xfrm>
        </p:grpSpPr>
        <p:sp>
          <p:nvSpPr>
            <p:cNvPr id="5" name="五边形 4"/>
            <p:cNvSpPr/>
            <p:nvPr/>
          </p:nvSpPr>
          <p:spPr>
            <a:xfrm rot="10800000">
              <a:off x="647870" y="1725810"/>
              <a:ext cx="4114800" cy="838200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五边形 4"/>
            <p:cNvSpPr/>
            <p:nvPr/>
          </p:nvSpPr>
          <p:spPr>
            <a:xfrm>
              <a:off x="1024388" y="1802010"/>
              <a:ext cx="3636664" cy="6933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5745" tIns="76200" rIns="142240" bIns="762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dirty="0" smtClean="0"/>
                <a:t>人在什么情况下不工作？</a:t>
              </a:r>
              <a:endParaRPr lang="zh-CN" altLang="en-US" sz="2800" kern="1200"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57400" y="53340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/>
              <a:t>没有明确的目标和计划就如在黑夜中走不熟悉的路，往往迷失了方向，自己都不知道</a:t>
            </a:r>
            <a:endParaRPr kumimoji="1" lang="zh-CN" altLang="en-US" sz="2400" dirty="0"/>
          </a:p>
        </p:txBody>
      </p:sp>
      <p:pic>
        <p:nvPicPr>
          <p:cNvPr id="9" name="图片 8" descr="200387759-0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1219200"/>
            <a:ext cx="1524000" cy="40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6209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914400"/>
          </a:xfrm>
        </p:spPr>
        <p:txBody>
          <a:bodyPr/>
          <a:lstStyle/>
          <a:p>
            <a:r>
              <a:rPr kumimoji="1" lang="zh-CN" altLang="en-US" dirty="0" smtClean="0"/>
              <a:t>时间区域管理</a:t>
            </a:r>
            <a:endParaRPr kumimoji="1" lang="zh-CN" altLang="en-US" dirty="0"/>
          </a:p>
        </p:txBody>
      </p:sp>
      <p:graphicFrame>
        <p:nvGraphicFramePr>
          <p:cNvPr id="11" name="内容占位符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97896827"/>
              </p:ext>
            </p:extLst>
          </p:nvPr>
        </p:nvGraphicFramePr>
        <p:xfrm>
          <a:off x="-838200" y="1828800"/>
          <a:ext cx="10363200" cy="42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291869761"/>
              </p:ext>
            </p:extLst>
          </p:nvPr>
        </p:nvGraphicFramePr>
        <p:xfrm>
          <a:off x="1524000" y="1232647"/>
          <a:ext cx="7391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2891089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600" dirty="0" smtClean="0"/>
              <a:t>销售</a:t>
            </a:r>
            <a:r>
              <a:rPr kumimoji="1" lang="en-US" altLang="zh-CN" sz="3600" dirty="0" smtClean="0"/>
              <a:t>9368</a:t>
            </a:r>
            <a:r>
              <a:rPr kumimoji="1" lang="zh-CN" altLang="en-US" sz="3600" dirty="0" smtClean="0"/>
              <a:t>法则</a:t>
            </a:r>
            <a:endParaRPr kumimoji="1"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2400" dirty="0" smtClean="0"/>
              <a:t>9-------</a:t>
            </a:r>
            <a:r>
              <a:rPr kumimoji="1" lang="zh-CN" altLang="en-US" sz="2400" dirty="0" smtClean="0"/>
              <a:t>早上</a:t>
            </a:r>
            <a:r>
              <a:rPr kumimoji="1" lang="en-US" altLang="zh-CN" sz="2400" dirty="0" smtClean="0"/>
              <a:t>9</a:t>
            </a:r>
            <a:r>
              <a:rPr kumimoji="1" lang="zh-CN" altLang="en-US" sz="2400" dirty="0" smtClean="0"/>
              <a:t>点出发</a:t>
            </a:r>
            <a:endParaRPr kumimoji="1" lang="en-US" altLang="zh-CN" sz="2400" dirty="0" smtClean="0"/>
          </a:p>
          <a:p>
            <a:r>
              <a:rPr kumimoji="1" lang="en-US" altLang="zh-CN" sz="2400" dirty="0" smtClean="0"/>
              <a:t>3-------</a:t>
            </a:r>
            <a:r>
              <a:rPr kumimoji="1" lang="zh-CN" altLang="en-US" sz="2400" dirty="0" smtClean="0"/>
              <a:t>拜访</a:t>
            </a:r>
            <a:r>
              <a:rPr kumimoji="1" lang="en-US" altLang="zh-CN" sz="2400" dirty="0" smtClean="0"/>
              <a:t>3</a:t>
            </a:r>
            <a:r>
              <a:rPr kumimoji="1" lang="zh-CN" altLang="en-US" sz="2400" dirty="0" smtClean="0"/>
              <a:t>个老客户</a:t>
            </a:r>
            <a:endParaRPr kumimoji="1" lang="en-US" altLang="zh-CN" sz="2400" dirty="0" smtClean="0"/>
          </a:p>
          <a:p>
            <a:r>
              <a:rPr kumimoji="1" lang="en-US" altLang="zh-CN" sz="2400" dirty="0" smtClean="0"/>
              <a:t>6-------</a:t>
            </a:r>
            <a:r>
              <a:rPr kumimoji="1" lang="zh-CN" altLang="en-US" sz="2400" dirty="0" smtClean="0"/>
              <a:t>拜访</a:t>
            </a:r>
            <a:r>
              <a:rPr kumimoji="1" lang="en-US" altLang="zh-CN" sz="2400" dirty="0" smtClean="0"/>
              <a:t>6</a:t>
            </a:r>
            <a:r>
              <a:rPr kumimoji="1" lang="zh-CN" altLang="en-US" sz="2400" dirty="0" smtClean="0"/>
              <a:t>个新客户</a:t>
            </a:r>
            <a:endParaRPr kumimoji="1" lang="en-US" altLang="zh-CN" sz="2400" dirty="0" smtClean="0"/>
          </a:p>
          <a:p>
            <a:r>
              <a:rPr kumimoji="1" lang="en-US" altLang="zh-CN" sz="2400" dirty="0" smtClean="0"/>
              <a:t>8-------8</a:t>
            </a:r>
            <a:r>
              <a:rPr kumimoji="1" lang="zh-CN" altLang="en-US" sz="2400" dirty="0" smtClean="0"/>
              <a:t>小时和人（客户）打交道</a:t>
            </a:r>
            <a:endParaRPr kumimoji="1" lang="zh-CN" altLang="en-US" sz="2400" dirty="0"/>
          </a:p>
        </p:txBody>
      </p:sp>
      <p:pic>
        <p:nvPicPr>
          <p:cNvPr id="4" name="图片 3" descr="BU00530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0200" y="1600200"/>
            <a:ext cx="3200400" cy="39248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2000" y="48768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时间对于每个人都是公平的，不能储存，没有弹性，无法失而复得。有效的利用时间，才能使你的人生更精彩。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11021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激发销售人员目标的策略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28801"/>
            <a:ext cx="7924800" cy="1828800"/>
          </a:xfrm>
        </p:spPr>
        <p:txBody>
          <a:bodyPr/>
          <a:lstStyle/>
          <a:p>
            <a:r>
              <a:rPr kumimoji="1" lang="zh-CN" altLang="en-US" dirty="0" smtClean="0"/>
              <a:t>认识奢侈品</a:t>
            </a:r>
            <a:endParaRPr kumimoji="1" lang="en-US" altLang="zh-CN" dirty="0" smtClean="0"/>
          </a:p>
          <a:p>
            <a:r>
              <a:rPr kumimoji="1" lang="zh-CN" altLang="en-US" dirty="0" smtClean="0"/>
              <a:t>痛苦来自于比较（欲望）</a:t>
            </a:r>
            <a:endParaRPr kumimoji="1" lang="en-US" altLang="zh-CN" dirty="0" smtClean="0"/>
          </a:p>
          <a:p>
            <a:r>
              <a:rPr kumimoji="1" lang="zh-CN" altLang="en-US" dirty="0" smtClean="0"/>
              <a:t>带领团队成员旅游（香港，欧美</a:t>
            </a:r>
            <a:r>
              <a:rPr kumimoji="1" lang="en-US" altLang="zh-CN" dirty="0" smtClean="0"/>
              <a:t>)</a:t>
            </a:r>
            <a:endParaRPr kumimoji="1" lang="zh-CN" altLang="en-US" dirty="0"/>
          </a:p>
        </p:txBody>
      </p:sp>
      <p:pic>
        <p:nvPicPr>
          <p:cNvPr id="4" name="图片 3" descr="j03167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3886200"/>
            <a:ext cx="3935392" cy="2590800"/>
          </a:xfrm>
          <a:prstGeom prst="rect">
            <a:avLst/>
          </a:prstGeom>
        </p:spPr>
      </p:pic>
      <p:pic>
        <p:nvPicPr>
          <p:cNvPr id="5" name="图片 4" descr="j031554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3886200"/>
            <a:ext cx="3657600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56808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</p:spPr>
        <p:txBody>
          <a:bodyPr/>
          <a:lstStyle/>
          <a:p>
            <a:r>
              <a:rPr kumimoji="1" lang="zh-CN" altLang="en-US" dirty="0" smtClean="0"/>
              <a:t>管理的四项基本职能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0" y="1524000"/>
            <a:ext cx="4191000" cy="2667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2800" dirty="0" smtClean="0">
                <a:latin typeface="华文行楷"/>
                <a:ea typeface="华文行楷"/>
                <a:cs typeface="华文行楷"/>
              </a:rPr>
              <a:t>计划</a:t>
            </a:r>
            <a:endParaRPr kumimoji="1" lang="en-US" altLang="zh-CN" sz="2800" dirty="0" smtClean="0">
              <a:latin typeface="华文行楷"/>
              <a:ea typeface="华文行楷"/>
              <a:cs typeface="华文行楷"/>
            </a:endParaRPr>
          </a:p>
          <a:p>
            <a:pPr marL="0" indent="0">
              <a:buNone/>
            </a:pPr>
            <a:r>
              <a:rPr kumimoji="1" lang="zh-CN" altLang="en-US" sz="2800" dirty="0" smtClean="0">
                <a:latin typeface="华文行楷"/>
                <a:ea typeface="华文行楷"/>
                <a:cs typeface="华文行楷"/>
              </a:rPr>
              <a:t>组织</a:t>
            </a:r>
            <a:endParaRPr kumimoji="1" lang="en-US" altLang="zh-CN" sz="2800" dirty="0">
              <a:latin typeface="华文行楷"/>
              <a:ea typeface="华文行楷"/>
              <a:cs typeface="华文行楷"/>
            </a:endParaRPr>
          </a:p>
          <a:p>
            <a:pPr marL="0" indent="0">
              <a:buNone/>
            </a:pPr>
            <a:r>
              <a:rPr kumimoji="1" lang="zh-CN" altLang="en-US" sz="2800" dirty="0" smtClean="0">
                <a:latin typeface="华文行楷"/>
                <a:ea typeface="华文行楷"/>
                <a:cs typeface="华文行楷"/>
              </a:rPr>
              <a:t>领导</a:t>
            </a:r>
            <a:endParaRPr kumimoji="1" lang="en-US" altLang="zh-CN" sz="2800" dirty="0" smtClean="0">
              <a:latin typeface="华文行楷"/>
              <a:ea typeface="华文行楷"/>
              <a:cs typeface="华文行楷"/>
            </a:endParaRPr>
          </a:p>
          <a:p>
            <a:pPr marL="0" indent="0">
              <a:buNone/>
            </a:pPr>
            <a:r>
              <a:rPr kumimoji="1" lang="zh-CN" altLang="en-US" sz="2800" dirty="0" smtClean="0">
                <a:latin typeface="华文行楷"/>
                <a:ea typeface="华文行楷"/>
                <a:cs typeface="华文行楷"/>
              </a:rPr>
              <a:t>控制</a:t>
            </a:r>
            <a:endParaRPr kumimoji="1" lang="en-US" altLang="zh-CN" sz="2800" dirty="0" smtClean="0">
              <a:latin typeface="华文行楷"/>
              <a:ea typeface="华文行楷"/>
              <a:cs typeface="华文行楷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3686758672"/>
              </p:ext>
            </p:extLst>
          </p:nvPr>
        </p:nvGraphicFramePr>
        <p:xfrm>
          <a:off x="533400" y="5105400"/>
          <a:ext cx="8382000" cy="111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图片 4" descr="BU00945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54411">
            <a:off x="843585" y="1615164"/>
            <a:ext cx="2386128" cy="30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0812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2012-06-15_11-51-35_51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802" r="-21802"/>
          <a:stretch>
            <a:fillRect/>
          </a:stretch>
        </p:blipFill>
        <p:spPr>
          <a:xfrm>
            <a:off x="0" y="1600200"/>
            <a:ext cx="4724400" cy="2467005"/>
          </a:xfr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计划</a:t>
            </a:r>
            <a:r>
              <a:rPr kumimoji="1" lang="zh-CN" altLang="zh-CN" dirty="0"/>
              <a:t>—</a:t>
            </a:r>
            <a:r>
              <a:rPr kumimoji="1" lang="zh-CN" altLang="zh-CN" dirty="0" smtClean="0"/>
              <a:t>—</a:t>
            </a:r>
            <a:r>
              <a:rPr kumimoji="1" lang="zh-CN" altLang="en-US" dirty="0" smtClean="0"/>
              <a:t>是团队管理的开端</a:t>
            </a:r>
            <a:endParaRPr kumimoji="1" lang="zh-CN" altLang="en-US" dirty="0"/>
          </a:p>
        </p:txBody>
      </p:sp>
      <p:pic>
        <p:nvPicPr>
          <p:cNvPr id="6" name="图片 5" descr="2012-06-15_11-55-46_28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4191000"/>
            <a:ext cx="3352800" cy="2514600"/>
          </a:xfrm>
          <a:prstGeom prst="rect">
            <a:avLst/>
          </a:prstGeom>
        </p:spPr>
      </p:pic>
      <p:pic>
        <p:nvPicPr>
          <p:cNvPr id="7" name="图片 6" descr="2012-06-15_11-55-01_79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4191000"/>
            <a:ext cx="3352800" cy="2514600"/>
          </a:xfrm>
          <a:prstGeom prst="rect">
            <a:avLst/>
          </a:prstGeom>
        </p:spPr>
      </p:pic>
      <p:pic>
        <p:nvPicPr>
          <p:cNvPr id="8" name="图片 7" descr="2012-06-15_11-54-12_45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600200"/>
            <a:ext cx="3276600" cy="24574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71800" y="35052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FF0000"/>
                </a:solidFill>
              </a:rPr>
              <a:t>计划</a:t>
            </a:r>
            <a:r>
              <a:rPr kumimoji="1" lang="zh-CN" altLang="en-US" sz="2800" dirty="0" smtClean="0">
                <a:solidFill>
                  <a:srgbClr val="FF0000"/>
                </a:solidFill>
              </a:rPr>
              <a:t>与</a:t>
            </a:r>
            <a:r>
              <a:rPr kumimoji="1" lang="zh-CN" altLang="en-US" sz="4000" dirty="0" smtClean="0">
                <a:solidFill>
                  <a:srgbClr val="FF0000"/>
                </a:solidFill>
              </a:rPr>
              <a:t>确认</a:t>
            </a:r>
            <a:endParaRPr kumimoji="1"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62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管理执行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28800"/>
            <a:ext cx="7239000" cy="4297363"/>
          </a:xfrm>
        </p:spPr>
        <p:txBody>
          <a:bodyPr/>
          <a:lstStyle/>
          <a:p>
            <a:r>
              <a:rPr kumimoji="1" lang="zh-CN" altLang="en-US" dirty="0" smtClean="0"/>
              <a:t>三段工作法</a:t>
            </a:r>
            <a:r>
              <a:rPr kumimoji="1" lang="zh-CN" altLang="zh-CN" dirty="0"/>
              <a:t>（</a:t>
            </a:r>
            <a:r>
              <a:rPr kumimoji="1" lang="zh-CN" altLang="en-US" dirty="0" smtClean="0"/>
              <a:t>一个月的销售目标计划执行方法）</a:t>
            </a:r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 smtClean="0"/>
          </a:p>
          <a:p>
            <a:pPr marL="0" indent="0">
              <a:buNone/>
            </a:pPr>
            <a:r>
              <a:rPr kumimoji="1" lang="en-US" altLang="zh-CN" dirty="0" smtClean="0"/>
              <a:t>     </a:t>
            </a:r>
            <a:r>
              <a:rPr kumimoji="1" lang="zh-CN" altLang="en-US" dirty="0" smtClean="0"/>
              <a:t>（一）</a:t>
            </a:r>
            <a:r>
              <a:rPr kumimoji="1" lang="en-US" altLang="zh-CN" dirty="0" smtClean="0"/>
              <a:t>      </a:t>
            </a:r>
            <a:r>
              <a:rPr kumimoji="1" lang="zh-CN" altLang="en-US" dirty="0" smtClean="0"/>
              <a:t>（二）</a:t>
            </a:r>
            <a:r>
              <a:rPr kumimoji="1" lang="en-US" altLang="zh-CN" dirty="0" smtClean="0"/>
              <a:t>        </a:t>
            </a:r>
            <a:r>
              <a:rPr kumimoji="1" lang="zh-CN" altLang="en-US" dirty="0" smtClean="0"/>
              <a:t>（三）</a:t>
            </a:r>
            <a:r>
              <a:rPr kumimoji="1" lang="en-US" altLang="zh-CN" dirty="0" smtClean="0"/>
              <a:t>         </a:t>
            </a:r>
            <a:r>
              <a:rPr kumimoji="1" lang="zh-CN" altLang="en-US" dirty="0" smtClean="0"/>
              <a:t>冲刺（弥补）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 smtClean="0"/>
              <a:t>1------------8-------------16------------24------------31</a:t>
            </a:r>
          </a:p>
          <a:p>
            <a:pPr marL="0" indent="0">
              <a:buNone/>
            </a:pPr>
            <a:r>
              <a:rPr kumimoji="1" lang="en-US" altLang="zh-CN" dirty="0" smtClean="0"/>
              <a:t>30</a:t>
            </a:r>
            <a:r>
              <a:rPr kumimoji="1" lang="zh-CN" altLang="en-US" dirty="0" smtClean="0"/>
              <a:t>天的任务制定成</a:t>
            </a:r>
            <a:r>
              <a:rPr kumimoji="1" lang="en-US" altLang="zh-CN" dirty="0" smtClean="0"/>
              <a:t>24</a:t>
            </a:r>
            <a:r>
              <a:rPr kumimoji="1" lang="zh-CN" altLang="en-US" dirty="0" smtClean="0"/>
              <a:t>天完成，每</a:t>
            </a:r>
            <a:r>
              <a:rPr kumimoji="1" lang="en-US" altLang="zh-CN" dirty="0" smtClean="0"/>
              <a:t>8</a:t>
            </a:r>
            <a:r>
              <a:rPr kumimoji="1" lang="zh-CN" altLang="en-US" dirty="0" smtClean="0"/>
              <a:t>天总结一次，开业务分析会，根据完成情况及时调整，到</a:t>
            </a:r>
            <a:r>
              <a:rPr kumimoji="1" lang="en-US" altLang="zh-CN" dirty="0" smtClean="0"/>
              <a:t>24</a:t>
            </a:r>
            <a:r>
              <a:rPr kumimoji="1" lang="zh-CN" altLang="en-US" dirty="0" smtClean="0"/>
              <a:t>号余下的</a:t>
            </a:r>
            <a:r>
              <a:rPr kumimoji="1" lang="en-US" altLang="zh-CN" dirty="0" smtClean="0"/>
              <a:t>6-7</a:t>
            </a:r>
            <a:r>
              <a:rPr kumimoji="1" lang="zh-CN" altLang="en-US" dirty="0" smtClean="0"/>
              <a:t>天就是任务冲刺阶段，做最后的努力，前三个阶段完成不好的利用此时间再弥补一下。</a:t>
            </a:r>
            <a:endParaRPr kumimoji="1" lang="en-US" altLang="zh-CN" dirty="0" smtClean="0"/>
          </a:p>
          <a:p>
            <a:pPr marL="0" indent="0">
              <a:buNone/>
            </a:pPr>
            <a:r>
              <a:rPr kumimoji="1" lang="zh-CN" altLang="en-US" dirty="0" smtClean="0"/>
              <a:t>此方法可及时发现组织、领导中的问题，及时改进，促进计划的完成。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18880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81489850"/>
              </p:ext>
            </p:extLst>
          </p:nvPr>
        </p:nvGraphicFramePr>
        <p:xfrm>
          <a:off x="-457200" y="1981200"/>
          <a:ext cx="7086600" cy="2544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图片 3" descr="aa04453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2600" y="1143000"/>
            <a:ext cx="2895600" cy="48608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千斤重担大家挑，人人头上有指标（销售指标到人，团队任务分解）</a:t>
            </a:r>
            <a:endParaRPr kumimoji="1" lang="en-US" altLang="zh-CN" dirty="0" smtClean="0"/>
          </a:p>
          <a:p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销售人员工作日志</a:t>
            </a:r>
            <a:r>
              <a:rPr kumimoji="1" lang="en-US" altLang="zh-CN" dirty="0" smtClean="0"/>
              <a:t>》</a:t>
            </a:r>
            <a:r>
              <a:rPr kumimoji="1" lang="zh-CN" altLang="en-US" dirty="0" smtClean="0"/>
              <a:t>的完成</a:t>
            </a:r>
            <a:endParaRPr kumimoji="1" lang="en-US" altLang="zh-CN" dirty="0"/>
          </a:p>
          <a:p>
            <a:pPr lvl="1"/>
            <a:r>
              <a:rPr kumimoji="1" lang="zh-CN" altLang="en-US" dirty="0" smtClean="0"/>
              <a:t>你的当月收入目标（衣食住行及其他）</a:t>
            </a:r>
            <a:endParaRPr kumimoji="1" lang="en-US" altLang="zh-CN" dirty="0" smtClean="0"/>
          </a:p>
          <a:p>
            <a:pPr lvl="1"/>
            <a:r>
              <a:rPr kumimoji="1" lang="zh-CN" altLang="en-US" dirty="0"/>
              <a:t>当月</a:t>
            </a:r>
            <a:r>
              <a:rPr kumimoji="1" lang="zh-CN" altLang="en-US" dirty="0" smtClean="0"/>
              <a:t>收入目标的分解（基本工资</a:t>
            </a:r>
            <a:r>
              <a:rPr kumimoji="1" lang="en-US" altLang="zh-CN" dirty="0" smtClean="0"/>
              <a:t>+</a:t>
            </a:r>
            <a:r>
              <a:rPr kumimoji="1" lang="zh-CN" altLang="en-US" dirty="0" smtClean="0"/>
              <a:t>绩效工资）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当月销售目标还原（该绩效工资应完成的销售回款额度）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本月目标销售计划</a:t>
            </a:r>
            <a:r>
              <a:rPr kumimoji="1" lang="en-US" altLang="zh-CN" dirty="0" smtClean="0"/>
              <a:t>24</a:t>
            </a:r>
            <a:r>
              <a:rPr kumimoji="1" lang="zh-CN" altLang="en-US" dirty="0" smtClean="0"/>
              <a:t>日前必须完成的收款额度。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每天的销售</a:t>
            </a:r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行事历</a:t>
            </a:r>
            <a:r>
              <a:rPr kumimoji="1" lang="en-US" altLang="zh-CN" dirty="0" smtClean="0"/>
              <a:t>》</a:t>
            </a:r>
          </a:p>
          <a:p>
            <a:r>
              <a:rPr kumimoji="1" lang="zh-CN" altLang="en-US" dirty="0" smtClean="0"/>
              <a:t>三段式业务分析会</a:t>
            </a:r>
            <a:endParaRPr kumimoji="1" lang="en-US" altLang="zh-CN" dirty="0" smtClean="0"/>
          </a:p>
          <a:p>
            <a:r>
              <a:rPr kumimoji="1" lang="en-US" altLang="zh-CN" dirty="0" smtClean="0"/>
              <a:t>24</a:t>
            </a:r>
            <a:r>
              <a:rPr kumimoji="1" lang="zh-CN" altLang="en-US" dirty="0" smtClean="0"/>
              <a:t>日激励与冲刺</a:t>
            </a:r>
            <a:endParaRPr kumimoji="1"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管理执行</a:t>
            </a:r>
            <a:endParaRPr kumimoji="1" lang="zh-CN" altLang="en-US" dirty="0"/>
          </a:p>
        </p:txBody>
      </p:sp>
      <p:pic>
        <p:nvPicPr>
          <p:cNvPr id="8" name="图片 7" descr="j01490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9600" y="4495800"/>
            <a:ext cx="2971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80752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914400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成就伟大的事业之前，先成就伟大的自己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1796641761"/>
              </p:ext>
            </p:extLst>
          </p:nvPr>
        </p:nvGraphicFramePr>
        <p:xfrm>
          <a:off x="1259403" y="1564053"/>
          <a:ext cx="6589197" cy="5138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084142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2D3CF3-874B-BA4A-8CFA-A3D4DB9E1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3DC76BD-8450-9C40-97C1-C6FE82064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83CA115-271C-654B-B73A-D4D6EA189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C8AAA39-2FA3-7340-A248-05B403426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4DDA04-1173-CF47-89C2-DEEDAB993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079233E-D281-9947-ABB8-DA94746FB7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785327-ADAB-1F4A-A73A-DC91B703E5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C3FDB9-BE98-2545-9974-6A178E68B0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卓越的领导风格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以利诱人</a:t>
            </a:r>
            <a:endParaRPr kumimoji="1" lang="en-US" altLang="zh-CN" dirty="0" smtClean="0"/>
          </a:p>
          <a:p>
            <a:r>
              <a:rPr kumimoji="1" lang="zh-CN" altLang="en-US" dirty="0" smtClean="0"/>
              <a:t>以权管人</a:t>
            </a:r>
            <a:endParaRPr kumimoji="1" lang="en-US" altLang="zh-CN" dirty="0" smtClean="0"/>
          </a:p>
          <a:p>
            <a:r>
              <a:rPr kumimoji="1" lang="zh-CN" altLang="en-US" dirty="0" smtClean="0"/>
              <a:t>以势压人</a:t>
            </a:r>
            <a:endParaRPr kumimoji="1" lang="en-US" altLang="zh-CN" dirty="0"/>
          </a:p>
          <a:p>
            <a:r>
              <a:rPr kumimoji="1" lang="zh-CN" altLang="en-US" sz="3600" dirty="0" smtClean="0"/>
              <a:t>以德服人</a:t>
            </a:r>
            <a:endParaRPr kumimoji="1" lang="zh-CN" altLang="en-US" sz="3600" dirty="0"/>
          </a:p>
        </p:txBody>
      </p:sp>
      <p:pic>
        <p:nvPicPr>
          <p:cNvPr id="4" name="图片 3" descr="j028930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376" y="1981200"/>
            <a:ext cx="3256280" cy="423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65898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那些领导容易下岗？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没有一技之长的“婴幼型”</a:t>
            </a:r>
            <a:endParaRPr kumimoji="1" lang="en-US" altLang="zh-CN" dirty="0" smtClean="0"/>
          </a:p>
          <a:p>
            <a:r>
              <a:rPr kumimoji="1" lang="zh-CN" altLang="en-US" dirty="0" smtClean="0"/>
              <a:t>没有团队合作精神的“鲨鱼型”</a:t>
            </a:r>
            <a:endParaRPr kumimoji="1" lang="en-US" altLang="zh-CN" dirty="0" smtClean="0"/>
          </a:p>
          <a:p>
            <a:r>
              <a:rPr kumimoji="1" lang="zh-CN" altLang="en-US" dirty="0" smtClean="0"/>
              <a:t>顽固不化的“贝壳型”</a:t>
            </a:r>
            <a:endParaRPr kumimoji="1" lang="en-US" altLang="zh-CN" dirty="0" smtClean="0"/>
          </a:p>
          <a:p>
            <a:r>
              <a:rPr kumimoji="1" lang="zh-CN" altLang="en-US" dirty="0" smtClean="0"/>
              <a:t>循规蹈矩的“机器型”</a:t>
            </a:r>
            <a:endParaRPr kumimoji="1" lang="en-US" altLang="zh-CN" dirty="0" smtClean="0"/>
          </a:p>
          <a:p>
            <a:r>
              <a:rPr kumimoji="1" lang="zh-CN" altLang="en-US" dirty="0" smtClean="0"/>
              <a:t>只说不做的“喇叭型”</a:t>
            </a:r>
            <a:endParaRPr kumimoji="1" lang="en-US" altLang="zh-CN" dirty="0" smtClean="0"/>
          </a:p>
          <a:p>
            <a:r>
              <a:rPr kumimoji="1" lang="zh-CN" altLang="en-US" dirty="0" smtClean="0"/>
              <a:t>办事效率低下的“乌龟型”</a:t>
            </a:r>
            <a:endParaRPr kumimoji="1" lang="zh-CN" altLang="en-US" dirty="0"/>
          </a:p>
        </p:txBody>
      </p:sp>
      <p:pic>
        <p:nvPicPr>
          <p:cNvPr id="4" name="图片 3" descr="j031696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1828800"/>
            <a:ext cx="295046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93069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中层管理者的信念危机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297363"/>
          </a:xfrm>
        </p:spPr>
        <p:txBody>
          <a:bodyPr/>
          <a:lstStyle/>
          <a:p>
            <a:r>
              <a:rPr kumimoji="1" lang="zh-CN" altLang="en-US" dirty="0" smtClean="0"/>
              <a:t>自以为是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自以为了不起，谁也不如自己，听不了意见</a:t>
            </a:r>
            <a:endParaRPr kumimoji="1" lang="en-US" altLang="zh-CN" dirty="0" smtClean="0"/>
          </a:p>
          <a:p>
            <a:r>
              <a:rPr kumimoji="1" lang="zh-CN" altLang="en-US" dirty="0" smtClean="0"/>
              <a:t>忙就是好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忙就是高，忙就是好人</a:t>
            </a:r>
            <a:endParaRPr kumimoji="1" lang="en-US" altLang="zh-CN" dirty="0" smtClean="0"/>
          </a:p>
          <a:p>
            <a:r>
              <a:rPr kumimoji="1" lang="zh-CN" altLang="en-US" dirty="0" smtClean="0"/>
              <a:t>官僚习气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官不大、寮不小，程序、规矩、研究研究等</a:t>
            </a:r>
            <a:endParaRPr kumimoji="1" lang="en-US" altLang="zh-CN" dirty="0" smtClean="0"/>
          </a:p>
          <a:p>
            <a:r>
              <a:rPr kumimoji="1" lang="zh-CN" altLang="en-US" dirty="0" smtClean="0"/>
              <a:t>心浮气躁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注重眼前利益，不关心、不投入</a:t>
            </a:r>
            <a:endParaRPr kumimoji="1" lang="en-US" altLang="zh-CN" dirty="0" smtClean="0"/>
          </a:p>
          <a:p>
            <a:r>
              <a:rPr kumimoji="1" lang="zh-CN" altLang="en-US" dirty="0" smtClean="0"/>
              <a:t>归罪于外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问题归罪于外部、归罪于别人，归罪于大环境</a:t>
            </a:r>
            <a:endParaRPr kumimoji="1" lang="en-US" altLang="zh-CN" dirty="0" smtClean="0"/>
          </a:p>
          <a:p>
            <a:r>
              <a:rPr kumimoji="1" lang="zh-CN" altLang="en-US" dirty="0" smtClean="0"/>
              <a:t>雇用思想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公司不是我的、不关我事</a:t>
            </a:r>
            <a:endParaRPr kumimoji="1" lang="en-US" altLang="zh-CN" dirty="0" smtClean="0"/>
          </a:p>
          <a:p>
            <a:r>
              <a:rPr kumimoji="1" lang="zh-CN" altLang="en-US" dirty="0" smtClean="0"/>
              <a:t>心理脆弱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没有逆境感和挫折感、高管扛事、中层扛人</a:t>
            </a:r>
            <a:endParaRPr kumimoji="1" lang="en-US" altLang="zh-CN" dirty="0" smtClean="0"/>
          </a:p>
          <a:p>
            <a:r>
              <a:rPr kumimoji="1" lang="zh-CN" altLang="en-US" dirty="0" smtClean="0"/>
              <a:t>局限思考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一亩三分地外不管，责任仅仅在自己的领地</a:t>
            </a:r>
            <a:endParaRPr kumimoji="1" lang="en-US" altLang="zh-CN" dirty="0" smtClean="0"/>
          </a:p>
          <a:p>
            <a:r>
              <a:rPr kumimoji="1" lang="zh-CN" altLang="en-US" dirty="0" smtClean="0"/>
              <a:t>被动行事</a:t>
            </a:r>
            <a:r>
              <a:rPr kumimoji="1" lang="en-US" altLang="zh-CN" dirty="0" smtClean="0"/>
              <a:t>----</a:t>
            </a:r>
            <a:r>
              <a:rPr kumimoji="1" lang="zh-CN" altLang="en-US" dirty="0" smtClean="0"/>
              <a:t>等、拖、靠、推一下，动一下，不推不动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42768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团队管理者应具备的几种能力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三要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专业要有厚度，熟能生巧，事半功倍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经历要厚重，厚积薄发</a:t>
            </a:r>
            <a:endParaRPr kumimoji="1" lang="en-US" altLang="zh-CN" dirty="0" smtClean="0"/>
          </a:p>
          <a:p>
            <a:pPr lvl="1"/>
            <a:r>
              <a:rPr kumimoji="1" lang="zh-CN" altLang="en-US" dirty="0" smtClean="0"/>
              <a:t>为人要厚道，得道多助失道寡助</a:t>
            </a:r>
            <a:endParaRPr kumimoji="1" lang="en-US" altLang="zh-CN" dirty="0" smtClean="0"/>
          </a:p>
          <a:p>
            <a:r>
              <a:rPr kumimoji="1" lang="zh-CN" altLang="en-US" dirty="0" smtClean="0"/>
              <a:t>三个头脑</a:t>
            </a:r>
            <a:endParaRPr kumimoji="1" lang="en-US" altLang="zh-CN" dirty="0" smtClean="0"/>
          </a:p>
          <a:p>
            <a:pPr marL="514350" lvl="1" indent="-285750"/>
            <a:r>
              <a:rPr kumimoji="1" lang="zh-CN" altLang="en-US" dirty="0" smtClean="0"/>
              <a:t>政治头脑</a:t>
            </a:r>
            <a:endParaRPr kumimoji="1" lang="en-US" altLang="zh-CN" dirty="0" smtClean="0"/>
          </a:p>
          <a:p>
            <a:pPr marL="514350" lvl="1" indent="-285750"/>
            <a:r>
              <a:rPr kumimoji="1" lang="zh-CN" altLang="en-US" dirty="0" smtClean="0"/>
              <a:t>业务头脑</a:t>
            </a:r>
            <a:endParaRPr kumimoji="1" lang="en-US" altLang="zh-CN" dirty="0" smtClean="0"/>
          </a:p>
          <a:p>
            <a:pPr marL="514350" lvl="1" indent="-285750"/>
            <a:r>
              <a:rPr kumimoji="1" lang="zh-CN" altLang="en-US" dirty="0" smtClean="0"/>
              <a:t>做人头脑</a:t>
            </a:r>
            <a:endParaRPr kumimoji="1" lang="zh-CN" altLang="en-US" dirty="0"/>
          </a:p>
        </p:txBody>
      </p:sp>
      <p:pic>
        <p:nvPicPr>
          <p:cNvPr id="4" name="图片 3" descr="j031673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3657600"/>
            <a:ext cx="3955610" cy="266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3841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优秀的团队文化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良好的人员素质</a:t>
            </a:r>
            <a:endParaRPr kumimoji="1" lang="en-US" altLang="zh-CN" dirty="0" smtClean="0"/>
          </a:p>
          <a:p>
            <a:r>
              <a:rPr kumimoji="1" lang="zh-CN" altLang="en-US" dirty="0" smtClean="0"/>
              <a:t>积极向上的精神风貌</a:t>
            </a:r>
            <a:endParaRPr kumimoji="1" lang="en-US" altLang="zh-CN" dirty="0" smtClean="0"/>
          </a:p>
          <a:p>
            <a:r>
              <a:rPr kumimoji="1" lang="zh-CN" altLang="en-US" dirty="0" smtClean="0"/>
              <a:t>勇于挑战敢于创新的职场氛围</a:t>
            </a:r>
            <a:endParaRPr kumimoji="1" lang="en-US" altLang="zh-CN" dirty="0" smtClean="0"/>
          </a:p>
          <a:p>
            <a:r>
              <a:rPr kumimoji="1" lang="zh-CN" altLang="en-US" dirty="0" smtClean="0"/>
              <a:t>高绩效的生产力</a:t>
            </a:r>
            <a:endParaRPr kumimoji="1" lang="zh-CN" altLang="en-US" dirty="0"/>
          </a:p>
        </p:txBody>
      </p:sp>
      <p:pic>
        <p:nvPicPr>
          <p:cNvPr id="4" name="图片 3" descr="j031672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0600" y="1219200"/>
            <a:ext cx="3200400" cy="48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42679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具团队精神的团队特质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905000"/>
            <a:ext cx="2438400" cy="4297363"/>
          </a:xfrm>
        </p:spPr>
        <p:txBody>
          <a:bodyPr/>
          <a:lstStyle/>
          <a:p>
            <a:r>
              <a:rPr kumimoji="1" lang="zh-CN" altLang="en-US" dirty="0" smtClean="0"/>
              <a:t>具有共识</a:t>
            </a:r>
            <a:endParaRPr kumimoji="1" lang="en-US" altLang="zh-CN" dirty="0" smtClean="0"/>
          </a:p>
          <a:p>
            <a:r>
              <a:rPr kumimoji="1" lang="zh-CN" altLang="en-US" dirty="0" smtClean="0"/>
              <a:t>讲求奉献</a:t>
            </a:r>
            <a:endParaRPr kumimoji="1" lang="en-US" altLang="zh-CN" dirty="0" smtClean="0"/>
          </a:p>
          <a:p>
            <a:r>
              <a:rPr kumimoji="1" lang="zh-CN" altLang="en-US" dirty="0" smtClean="0"/>
              <a:t>充分信任</a:t>
            </a:r>
            <a:endParaRPr kumimoji="1" lang="en-US" altLang="zh-CN" dirty="0" smtClean="0"/>
          </a:p>
          <a:p>
            <a:r>
              <a:rPr kumimoji="1" lang="zh-CN" altLang="en-US" dirty="0" smtClean="0"/>
              <a:t>彼此协调</a:t>
            </a:r>
            <a:endParaRPr kumimoji="1" lang="en-US" altLang="zh-CN" dirty="0" smtClean="0"/>
          </a:p>
          <a:p>
            <a:r>
              <a:rPr kumimoji="1" lang="zh-CN" altLang="en-US" dirty="0" smtClean="0"/>
              <a:t>共同价值观</a:t>
            </a:r>
            <a:endParaRPr kumimoji="1" lang="en-US" altLang="zh-CN" dirty="0" smtClean="0"/>
          </a:p>
          <a:p>
            <a:r>
              <a:rPr kumimoji="1" lang="zh-CN" altLang="en-US" dirty="0" smtClean="0"/>
              <a:t>纪律严明</a:t>
            </a:r>
            <a:endParaRPr kumimoji="1" lang="en-US" altLang="zh-CN" dirty="0" smtClean="0"/>
          </a:p>
          <a:p>
            <a:r>
              <a:rPr kumimoji="1" lang="zh-CN" altLang="en-US" dirty="0" smtClean="0"/>
              <a:t>沟通管道畅通</a:t>
            </a:r>
            <a:endParaRPr kumimoji="1" lang="en-US" altLang="zh-CN" dirty="0" smtClean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419600" y="1981200"/>
            <a:ext cx="24384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kumimoji="1" lang="zh-CN" altLang="en-US" dirty="0" smtClean="0"/>
              <a:t>人人负责</a:t>
            </a:r>
            <a:endParaRPr kumimoji="1" lang="en-US" altLang="zh-CN" dirty="0" smtClean="0"/>
          </a:p>
          <a:p>
            <a:pPr marL="285750" indent="-285750">
              <a:buFont typeface="Arial"/>
              <a:buChar char="•"/>
            </a:pPr>
            <a:r>
              <a:rPr kumimoji="1" lang="zh-CN" altLang="en-US" dirty="0" smtClean="0"/>
              <a:t>相互关怀</a:t>
            </a:r>
            <a:endParaRPr kumimoji="1" lang="en-US" altLang="zh-CN" dirty="0"/>
          </a:p>
          <a:p>
            <a:pPr marL="285750" indent="-285750">
              <a:buFont typeface="Arial"/>
              <a:buChar char="•"/>
            </a:pPr>
            <a:r>
              <a:rPr kumimoji="1" lang="zh-CN" altLang="en-US" dirty="0"/>
              <a:t>具体目标</a:t>
            </a:r>
            <a:endParaRPr kumimoji="1" lang="en-US" altLang="zh-CN" dirty="0"/>
          </a:p>
          <a:p>
            <a:pPr marL="285750" indent="-285750">
              <a:buFont typeface="Arial"/>
              <a:buChar char="•"/>
            </a:pPr>
            <a:r>
              <a:rPr kumimoji="1" lang="zh-CN" altLang="en-US" dirty="0"/>
              <a:t>不同能力的成员</a:t>
            </a:r>
            <a:endParaRPr kumimoji="1" lang="en-US" altLang="zh-CN" dirty="0"/>
          </a:p>
          <a:p>
            <a:pPr marL="285750" indent="-285750">
              <a:buFont typeface="Arial"/>
              <a:buChar char="•"/>
            </a:pPr>
            <a:r>
              <a:rPr kumimoji="1" lang="zh-CN" altLang="en-US" dirty="0"/>
              <a:t>一致的承诺</a:t>
            </a:r>
            <a:endParaRPr kumimoji="1" lang="en-US" altLang="zh-CN" dirty="0" smtClean="0"/>
          </a:p>
        </p:txBody>
      </p:sp>
      <p:pic>
        <p:nvPicPr>
          <p:cNvPr id="6" name="图片 5" descr="j01790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4572000"/>
            <a:ext cx="2761129" cy="184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49899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策略的含义</a:t>
            </a:r>
            <a:endParaRPr kumimoji="1"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828800"/>
            <a:ext cx="8305800" cy="4297363"/>
          </a:xfrm>
        </p:spPr>
        <p:txBody>
          <a:bodyPr/>
          <a:lstStyle/>
          <a:p>
            <a:r>
              <a:rPr lang="zh-CN" altLang="en-US" u="sng" dirty="0" smtClean="0">
                <a:hlinkClick r:id="rId2"/>
              </a:rPr>
              <a:t>策略：古曰“策畧</a:t>
            </a:r>
            <a:r>
              <a:rPr lang="en-US" altLang="zh-CN" u="sng" dirty="0" smtClean="0"/>
              <a:t> </a:t>
            </a:r>
            <a:r>
              <a:rPr lang="zh-CN" altLang="en-US" u="sng" dirty="0" smtClean="0"/>
              <a:t>”</a:t>
            </a:r>
            <a:endParaRPr lang="en-US" altLang="zh-CN" u="sng" dirty="0" smtClean="0"/>
          </a:p>
          <a:p>
            <a:pPr marL="0" indent="0">
              <a:buNone/>
            </a:pPr>
            <a:r>
              <a:rPr lang="zh-CN" altLang="en-US" dirty="0" smtClean="0"/>
              <a:t>唐 </a:t>
            </a:r>
            <a:r>
              <a:rPr lang="zh-CN" altLang="en-US" u="sng" dirty="0">
                <a:hlinkClick r:id="rId2"/>
              </a:rPr>
              <a:t>杜甫 </a:t>
            </a:r>
            <a:r>
              <a:rPr lang="en-US" altLang="zh-CN" u="sng" dirty="0">
                <a:hlinkClick r:id="rId2"/>
              </a:rPr>
              <a:t>《</a:t>
            </a:r>
            <a:r>
              <a:rPr lang="zh-CN" altLang="en-US" u="sng" dirty="0">
                <a:hlinkClick r:id="rId2"/>
              </a:rPr>
              <a:t>送灵州李判官</a:t>
            </a:r>
            <a:r>
              <a:rPr lang="en-US" altLang="zh-CN" u="sng" dirty="0">
                <a:hlinkClick r:id="rId2"/>
              </a:rPr>
              <a:t>》</a:t>
            </a:r>
            <a:r>
              <a:rPr lang="zh-CN" altLang="en-US" u="sng" dirty="0">
                <a:hlinkClick r:id="rId2"/>
              </a:rPr>
              <a:t>诗：“将军专策畧，幕府盛才良。</a:t>
            </a:r>
            <a:r>
              <a:rPr lang="zh-CN" altLang="en-US" u="sng" dirty="0" smtClean="0">
                <a:hlinkClick r:id="rId2"/>
              </a:rPr>
              <a:t>”</a:t>
            </a:r>
            <a:endParaRPr lang="en-US" altLang="zh-CN" u="sng" dirty="0" smtClean="0"/>
          </a:p>
          <a:p>
            <a:r>
              <a:rPr lang="zh-CN" altLang="en-US" dirty="0" smtClean="0"/>
              <a:t>根据形势发展而</a:t>
            </a:r>
            <a:r>
              <a:rPr lang="zh-CN" altLang="en-US" dirty="0"/>
              <a:t>制定的行动方针和斗争方法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策略是在一个大的“过程”中进行的一</a:t>
            </a:r>
            <a:r>
              <a:rPr lang="zh-CN" altLang="en-US" dirty="0" smtClean="0"/>
              <a:t>系列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行动</a:t>
            </a:r>
            <a:r>
              <a:rPr lang="en-US" altLang="zh-CN" dirty="0"/>
              <a:t>/</a:t>
            </a:r>
            <a:r>
              <a:rPr lang="zh-CN" altLang="en-US" dirty="0"/>
              <a:t>思考</a:t>
            </a:r>
            <a:r>
              <a:rPr lang="en-US" altLang="zh-CN" dirty="0"/>
              <a:t>/</a:t>
            </a:r>
            <a:r>
              <a:rPr lang="zh-CN" altLang="en-US" dirty="0" smtClean="0"/>
              <a:t>选择</a:t>
            </a:r>
            <a:endParaRPr lang="en-US" altLang="zh-CN" dirty="0" smtClean="0"/>
          </a:p>
          <a:p>
            <a:r>
              <a:rPr lang="zh-CN" altLang="en-US" dirty="0"/>
              <a:t>“策略”就是为了实现某一个目标，首先预先根据可能出现的问题制定的若干对应的方案，并且，在实现目标的过程中，根据形势的发展和变化来制定出新的方案，或者根据形势的发展和变化来选择相应的方案，最终实现目标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337687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42580573"/>
              </p:ext>
            </p:extLst>
          </p:nvPr>
        </p:nvGraphicFramePr>
        <p:xfrm>
          <a:off x="457200" y="838200"/>
          <a:ext cx="7162800" cy="1066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图片 3" descr="skd182715sdc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762000"/>
            <a:ext cx="2133600" cy="5943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2000" y="1828800"/>
            <a:ext cx="6172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zh-CN" altLang="en-US" sz="2400" dirty="0" smtClean="0"/>
              <a:t>管理者就是琢磨你手下人。</a:t>
            </a:r>
            <a:endParaRPr lang="en-US" altLang="zh-CN" sz="2400" dirty="0" smtClean="0"/>
          </a:p>
          <a:p>
            <a:pPr lvl="0"/>
            <a:endParaRPr lang="zh-CN" altLang="en-US" sz="2400" dirty="0"/>
          </a:p>
          <a:p>
            <a:pPr marL="285750" lvl="0" indent="-285750">
              <a:buFont typeface="Arial"/>
              <a:buChar char="•"/>
            </a:pPr>
            <a:r>
              <a:rPr lang="zh-CN" altLang="en-US" sz="2400" dirty="0" smtClean="0"/>
              <a:t>管理者不断放大自身优势到极致。</a:t>
            </a:r>
            <a:endParaRPr lang="en-US" altLang="zh-CN" sz="2400" dirty="0" smtClean="0"/>
          </a:p>
          <a:p>
            <a:pPr lvl="0"/>
            <a:endParaRPr lang="zh-CN" altLang="en-US" sz="2400" dirty="0"/>
          </a:p>
          <a:p>
            <a:pPr marL="285750" lvl="0" indent="-285750">
              <a:buFont typeface="Arial"/>
              <a:buChar char="•"/>
            </a:pPr>
            <a:r>
              <a:rPr lang="zh-CN" altLang="en-US" sz="2400" dirty="0" smtClean="0"/>
              <a:t>管理团队的标准要狠与辣，不能用做人的标准去管团队</a:t>
            </a:r>
            <a:endParaRPr lang="en-US" altLang="zh-CN" sz="2400" dirty="0" smtClean="0"/>
          </a:p>
          <a:p>
            <a:pPr lvl="0"/>
            <a:endParaRPr lang="zh-CN" altLang="en-US" sz="2400" dirty="0"/>
          </a:p>
          <a:p>
            <a:pPr marL="285750" lvl="0" indent="-285750">
              <a:buFont typeface="Arial"/>
              <a:buChar char="•"/>
            </a:pPr>
            <a:r>
              <a:rPr lang="zh-CN" altLang="en-US" sz="2400" dirty="0" smtClean="0"/>
              <a:t>员工永远不听你说什么，只看你做什么。</a:t>
            </a:r>
            <a:endParaRPr lang="zh-CN" altLang="en-US" sz="2400" dirty="0"/>
          </a:p>
          <a:p>
            <a:pPr lvl="0"/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2600" y="838200"/>
            <a:ext cx="4267200" cy="914400"/>
          </a:xfrm>
        </p:spPr>
        <p:txBody>
          <a:bodyPr>
            <a:normAutofit/>
          </a:bodyPr>
          <a:lstStyle/>
          <a:p>
            <a:r>
              <a:rPr kumimoji="1" lang="zh-CN" altLang="en-US" sz="2400" dirty="0" smtClean="0"/>
              <a:t>什么样的管理者将被淘汰？</a:t>
            </a:r>
            <a:endParaRPr kumimoji="1" lang="zh-CN" altLang="en-US" sz="2400" dirty="0"/>
          </a:p>
        </p:txBody>
      </p:sp>
      <p:graphicFrame>
        <p:nvGraphicFramePr>
          <p:cNvPr id="4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98704288"/>
              </p:ext>
            </p:extLst>
          </p:nvPr>
        </p:nvGraphicFramePr>
        <p:xfrm>
          <a:off x="-685800" y="1828800"/>
          <a:ext cx="6781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图片 2" descr="rbsb2_0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219199"/>
            <a:ext cx="2209800" cy="513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7690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7475E9-AC38-CA4F-AA25-BFE3051CF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0A7475E9-AC38-CA4F-AA25-BFE3051CF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0A7475E9-AC38-CA4F-AA25-BFE3051CF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63BE2-DF33-1340-A127-5114256BE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AC863BE2-DF33-1340-A127-5114256BE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AC863BE2-DF33-1340-A127-5114256BE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BFEF7C-928C-E64F-B9C3-C6E147B401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ACBFEF7C-928C-E64F-B9C3-C6E147B401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ACBFEF7C-928C-E64F-B9C3-C6E147B401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E96F05-C071-6F46-9670-B8A569F39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D0E96F05-C071-6F46-9670-B8A569F39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0E96F05-C071-6F46-9670-B8A569F39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F866C3-D138-C341-A965-3C121E0ED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7CF866C3-D138-C341-A965-3C121E0ED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7CF866C3-D138-C341-A965-3C121E0ED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4E6426-55DF-EE4B-9678-788A1F15B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374E6426-55DF-EE4B-9678-788A1F15B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374E6426-55DF-EE4B-9678-788A1F15B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1D2D0A-48B5-EB49-A0F2-DF46089E04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2E1D2D0A-48B5-EB49-A0F2-DF46089E04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2E1D2D0A-48B5-EB49-A0F2-DF46089E04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D1C5AC-DEE1-174D-A50C-8B3F42528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53D1C5AC-DEE1-174D-A50C-8B3F42528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53D1C5AC-DEE1-174D-A50C-8B3F42528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E371EC-BA09-B644-A1A9-B44F64426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FFE371EC-BA09-B644-A1A9-B44F64426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FFE371EC-BA09-B644-A1A9-B44F64426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F95FB4-232E-2A44-99B5-7D7095D8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02F95FB4-232E-2A44-99B5-7D7095D8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02F95FB4-232E-2A44-99B5-7D7095D8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00291151"/>
              </p:ext>
            </p:extLst>
          </p:nvPr>
        </p:nvGraphicFramePr>
        <p:xfrm>
          <a:off x="4114800" y="1827306"/>
          <a:ext cx="5356412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38200" y="1600200"/>
            <a:ext cx="62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/>
              <a:t>成功的管理者</a:t>
            </a:r>
            <a:endParaRPr kumimoji="1" lang="zh-CN" altLang="en-US" sz="2800" dirty="0"/>
          </a:p>
        </p:txBody>
      </p:sp>
      <p:pic>
        <p:nvPicPr>
          <p:cNvPr id="9" name="图片 8" descr="12665251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590800"/>
            <a:ext cx="4591424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2975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02D7B30A-CE71-E844-9714-37845614B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74D8B243-1B15-8A41-9D30-1A1B5A1C4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63A0ACF-8D45-914A-8170-B627BA16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dgm id="{E63A0ACF-8D45-914A-8170-B627BA16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E63A0ACF-8D45-914A-8170-B627BA16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B36276-73A1-6848-8A11-A18498861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8FB36276-73A1-6848-8A11-A18498861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8FB36276-73A1-6848-8A11-A18498861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87A65E8-644D-AD48-84A8-66FBA955C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887A65E8-644D-AD48-84A8-66FBA955C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887A65E8-644D-AD48-84A8-66FBA955C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6C7357-4722-8745-A7DD-A3F305B48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716C7357-4722-8745-A7DD-A3F305B48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716C7357-4722-8745-A7DD-A3F305B48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D3C1C8-E184-7F4C-9F1B-8AC9483BF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0ED3C1C8-E184-7F4C-9F1B-8AC9483BF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0ED3C1C8-E184-7F4C-9F1B-8AC9483BF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10455B-7817-CD44-870B-6682A9F3E4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5F10455B-7817-CD44-870B-6682A9F3E4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dgm id="{5F10455B-7817-CD44-870B-6682A9F3E4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延安时期</a:t>
            </a:r>
            <a:r>
              <a:rPr kumimoji="1" lang="zh-CN" altLang="en-US" dirty="0"/>
              <a:t>“张思德”</a:t>
            </a:r>
            <a:r>
              <a:rPr kumimoji="1" lang="en-US" altLang="zh-CN" dirty="0"/>
              <a:t/>
            </a:r>
            <a:br>
              <a:rPr kumimoji="1" lang="en-US" altLang="zh-CN" dirty="0"/>
            </a:br>
            <a:endParaRPr kumimoji="1"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371600"/>
            <a:ext cx="5733841" cy="4297363"/>
          </a:xfrm>
        </p:spPr>
      </p:pic>
    </p:spTree>
    <p:extLst>
      <p:ext uri="{BB962C8B-B14F-4D97-AF65-F5344CB8AC3E}">
        <p14:creationId xmlns:p14="http://schemas.microsoft.com/office/powerpoint/2010/main" xmlns="" val="20728682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3733800" cy="914400"/>
          </a:xfrm>
        </p:spPr>
        <p:txBody>
          <a:bodyPr/>
          <a:lstStyle/>
          <a:p>
            <a:r>
              <a:rPr kumimoji="1" lang="en-US" altLang="zh-CN" dirty="0" smtClean="0"/>
              <a:t>1963</a:t>
            </a:r>
            <a:r>
              <a:rPr kumimoji="1" lang="zh-CN" altLang="en-US" dirty="0" smtClean="0"/>
              <a:t>年</a:t>
            </a:r>
            <a:r>
              <a:rPr kumimoji="1" lang="en-US" altLang="zh-CN" dirty="0" smtClean="0"/>
              <a:t>3</a:t>
            </a:r>
            <a:r>
              <a:rPr kumimoji="1" lang="zh-CN" altLang="en-US" dirty="0" smtClean="0"/>
              <a:t>月</a:t>
            </a:r>
            <a:r>
              <a:rPr kumimoji="1" lang="en-US" altLang="zh-CN" dirty="0" smtClean="0"/>
              <a:t>5</a:t>
            </a:r>
            <a:r>
              <a:rPr kumimoji="1" lang="zh-CN" altLang="en-US" dirty="0" smtClean="0"/>
              <a:t>日</a:t>
            </a:r>
            <a:endParaRPr kumimoji="1" lang="zh-CN" altLang="en-US" dirty="0"/>
          </a:p>
        </p:txBody>
      </p:sp>
      <p:pic>
        <p:nvPicPr>
          <p:cNvPr id="4" name="内容占位符 3" descr="eaf81a4c510fd9f9164fedde252dd42a2834a42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3390" r="-63390"/>
          <a:stretch>
            <a:fillRect/>
          </a:stretch>
        </p:blipFill>
        <p:spPr>
          <a:xfrm>
            <a:off x="-1447800" y="1828800"/>
            <a:ext cx="8229600" cy="4297363"/>
          </a:xfrm>
        </p:spPr>
      </p:pic>
      <p:pic>
        <p:nvPicPr>
          <p:cNvPr id="6" name="图片 5" descr="20073511375334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1241"/>
            <a:ext cx="4986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89804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制度贯彻策略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zh-CN" altLang="en-US" dirty="0" smtClean="0"/>
              <a:t>以考勤罚款制度为例：</a:t>
            </a:r>
            <a:endParaRPr kumimoji="1" lang="en-US" altLang="zh-CN" dirty="0"/>
          </a:p>
          <a:p>
            <a:r>
              <a:rPr kumimoji="1" lang="zh-CN" altLang="en-US" dirty="0" smtClean="0"/>
              <a:t>做好事先安排，挑平时单位表现最横的，有背景的，请他吃饭，给他拿</a:t>
            </a:r>
            <a:r>
              <a:rPr kumimoji="1" lang="en-US" altLang="zh-CN" dirty="0" smtClean="0"/>
              <a:t>200</a:t>
            </a:r>
            <a:r>
              <a:rPr kumimoji="1" lang="zh-CN" altLang="en-US" dirty="0" smtClean="0"/>
              <a:t>钱，说好：让他明天一早，</a:t>
            </a:r>
            <a:r>
              <a:rPr kumimoji="1" lang="en-US" altLang="zh-CN" dirty="0" smtClean="0"/>
              <a:t>9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10</a:t>
            </a:r>
            <a:r>
              <a:rPr kumimoji="1" lang="zh-CN" altLang="en-US" dirty="0" smtClean="0"/>
              <a:t>分上班，迟到，交</a:t>
            </a:r>
            <a:r>
              <a:rPr kumimoji="1" lang="en-US" altLang="zh-CN" dirty="0" smtClean="0"/>
              <a:t>200</a:t>
            </a:r>
            <a:r>
              <a:rPr kumimoji="1" lang="zh-CN" altLang="en-US" dirty="0" smtClean="0"/>
              <a:t>元罚款。</a:t>
            </a:r>
            <a:endParaRPr kumimoji="1" lang="en-US" altLang="zh-CN" dirty="0" smtClean="0"/>
          </a:p>
          <a:p>
            <a:r>
              <a:rPr kumimoji="1" lang="zh-CN" altLang="en-US" dirty="0" smtClean="0"/>
              <a:t>挑</a:t>
            </a:r>
            <a:r>
              <a:rPr kumimoji="1" lang="zh-CN" altLang="en-US" dirty="0"/>
              <a:t>平时单位表现</a:t>
            </a:r>
            <a:r>
              <a:rPr kumimoji="1" lang="zh-CN" altLang="en-US" dirty="0" smtClean="0"/>
              <a:t>最守时的，</a:t>
            </a:r>
            <a:r>
              <a:rPr kumimoji="1" lang="zh-CN" altLang="en-US" dirty="0"/>
              <a:t>给他拿</a:t>
            </a:r>
            <a:r>
              <a:rPr kumimoji="1" lang="en-US" altLang="zh-CN" dirty="0"/>
              <a:t>200</a:t>
            </a:r>
            <a:r>
              <a:rPr kumimoji="1" lang="zh-CN" altLang="en-US" dirty="0"/>
              <a:t>钱，说好明天一早，</a:t>
            </a:r>
            <a:r>
              <a:rPr kumimoji="1" lang="en-US" altLang="zh-CN" dirty="0"/>
              <a:t>9</a:t>
            </a:r>
            <a:r>
              <a:rPr kumimoji="1" lang="zh-CN" altLang="en-US" dirty="0"/>
              <a:t>：</a:t>
            </a:r>
            <a:r>
              <a:rPr kumimoji="1" lang="en-US" altLang="zh-CN" dirty="0" smtClean="0"/>
              <a:t>15</a:t>
            </a:r>
            <a:r>
              <a:rPr kumimoji="1" lang="zh-CN" altLang="en-US" dirty="0" smtClean="0"/>
              <a:t>分</a:t>
            </a:r>
            <a:r>
              <a:rPr kumimoji="1" lang="zh-CN" altLang="en-US" dirty="0"/>
              <a:t>上班，迟到，交</a:t>
            </a:r>
            <a:r>
              <a:rPr kumimoji="1" lang="en-US" altLang="zh-CN" dirty="0"/>
              <a:t>200</a:t>
            </a:r>
            <a:r>
              <a:rPr kumimoji="1" lang="zh-CN" altLang="en-US" dirty="0"/>
              <a:t>元罚款</a:t>
            </a:r>
            <a:r>
              <a:rPr kumimoji="1" lang="zh-CN" altLang="en-US" dirty="0" smtClean="0"/>
              <a:t>。</a:t>
            </a:r>
            <a:endParaRPr kumimoji="1" lang="en-US" altLang="zh-CN" dirty="0" smtClean="0"/>
          </a:p>
          <a:p>
            <a:r>
              <a:rPr kumimoji="1" lang="zh-CN" altLang="en-US" dirty="0" smtClean="0"/>
              <a:t>当大家看到这样的人都守规矩，还有不守规矩的吗？</a:t>
            </a:r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 smtClean="0"/>
              <a:t>榜样的力量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sz="3600" dirty="0" smtClean="0"/>
              <a:t>------</a:t>
            </a:r>
            <a:r>
              <a:rPr kumimoji="1" lang="zh-CN" altLang="en-US" sz="3600" dirty="0" smtClean="0"/>
              <a:t>管理需要“策划”</a:t>
            </a:r>
            <a:endParaRPr kumimoji="1" lang="en-US" altLang="zh-CN" sz="3600" dirty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3000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WTzd7aXBssOmYs9yuGim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heme/theme1.xml><?xml version="1.0" encoding="utf-8"?>
<a:theme xmlns:a="http://schemas.openxmlformats.org/drawingml/2006/main" name="项目状态报告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项目状态报告.potx</Template>
  <TotalTime>0</TotalTime>
  <Words>1992</Words>
  <Application>Microsoft Office PowerPoint</Application>
  <PresentationFormat>全屏显示(4:3)</PresentationFormat>
  <Paragraphs>194</Paragraphs>
  <Slides>27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项目状态报告</vt:lpstr>
      <vt:lpstr>团队经营的策略与执行                              </vt:lpstr>
      <vt:lpstr>幻灯片 2</vt:lpstr>
      <vt:lpstr>策略的含义</vt:lpstr>
      <vt:lpstr>幻灯片 4</vt:lpstr>
      <vt:lpstr>什么样的管理者将被淘汰？</vt:lpstr>
      <vt:lpstr>幻灯片 6</vt:lpstr>
      <vt:lpstr>延安时期“张思德” </vt:lpstr>
      <vt:lpstr>1963年3月5日</vt:lpstr>
      <vt:lpstr>制度贯彻策略</vt:lpstr>
      <vt:lpstr>员工工薪策略</vt:lpstr>
      <vt:lpstr>年终奖金的发放策略  管理的三个层次</vt:lpstr>
      <vt:lpstr>幻灯片 12</vt:lpstr>
      <vt:lpstr>幻灯片 13</vt:lpstr>
      <vt:lpstr>时间区域管理</vt:lpstr>
      <vt:lpstr>销售9368法则</vt:lpstr>
      <vt:lpstr>激发销售人员目标的策略</vt:lpstr>
      <vt:lpstr>管理的四项基本职能</vt:lpstr>
      <vt:lpstr>计划——是团队管理的开端</vt:lpstr>
      <vt:lpstr>管理执行</vt:lpstr>
      <vt:lpstr>管理执行</vt:lpstr>
      <vt:lpstr>成就伟大的事业之前，先成就伟大的自己</vt:lpstr>
      <vt:lpstr>卓越的领导风格</vt:lpstr>
      <vt:lpstr>那些领导容易下岗？</vt:lpstr>
      <vt:lpstr>中层管理者的信念危机</vt:lpstr>
      <vt:lpstr>团队管理者应具备的几种能力</vt:lpstr>
      <vt:lpstr>优秀的团队文化</vt:lpstr>
      <vt:lpstr>具团队精神的团队特质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2015-09-30T09:14:27Z</dcterms:modified>
</cp:coreProperties>
</file>