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9" r:id="rId7"/>
    <p:sldId id="280" r:id="rId8"/>
    <p:sldId id="281" r:id="rId9"/>
    <p:sldId id="261" r:id="rId10"/>
    <p:sldId id="276" r:id="rId11"/>
    <p:sldId id="277" r:id="rId12"/>
    <p:sldId id="278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90" autoAdjust="0"/>
    <p:restoredTop sz="94660"/>
  </p:normalViewPr>
  <p:slideViewPr>
    <p:cSldViewPr>
      <p:cViewPr varScale="1">
        <p:scale>
          <a:sx n="100" d="100"/>
          <a:sy n="100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2015/8/3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2015/8/3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2015/8/3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2015/8/3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2015/8/3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2015/8/3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2015/8/3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2015/8/3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2015/8/3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2015/8/3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2015/8/3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2015/8/3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0" y="-27384"/>
            <a:ext cx="9138270" cy="682549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444146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869"/>
            <a:ext cx="9144000" cy="686154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178465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70"/>
            <a:ext cx="9144000" cy="683334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265313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097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601883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399"/>
            <a:ext cx="9144000" cy="678700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553316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93"/>
            <a:ext cx="9144000" cy="683319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553316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84"/>
            <a:ext cx="9144000" cy="680483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553316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320"/>
            <a:ext cx="9144000" cy="685444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553316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24" y="-27385"/>
            <a:ext cx="9096552" cy="68865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553316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452"/>
            <a:ext cx="9144000" cy="681954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553316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169"/>
            <a:ext cx="9144000" cy="67074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55331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8" y="-27384"/>
            <a:ext cx="9124314" cy="682549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78338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5"/>
            <a:ext cx="9144000" cy="68865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78338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658"/>
            <a:ext cx="9144000" cy="6865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55331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533"/>
            <a:ext cx="9144000" cy="66707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553316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8397"/>
            <a:ext cx="9144000" cy="68685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628857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048"/>
            <a:ext cx="9144000" cy="676170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004901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8" y="-27385"/>
            <a:ext cx="9091424" cy="68865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776696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042"/>
            <a:ext cx="9144000" cy="684388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553316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全屏显示(4:3)</PresentationFormat>
  <Paragraphs>0</Paragraphs>
  <Slides>19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0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haobaosc</dc:creator>
  <cp:lastModifiedBy>Administrator</cp:lastModifiedBy>
  <cp:revision>6</cp:revision>
  <dcterms:modified xsi:type="dcterms:W3CDTF">2015-08-03T07:49:19Z</dcterms:modified>
</cp:coreProperties>
</file>