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6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image" Target="../media/image12.jpg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404664"/>
            <a:ext cx="4876800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4906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502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94360"/>
            <a:ext cx="4876800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6669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07904" y="3356992"/>
            <a:ext cx="648071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00" dirty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资料下载：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www.1ppt.com/ziliao/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   PPT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www.1ppt.com/kejian/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范文下载：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www.1ppt.com/fanwen/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           </a:t>
            </a:r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www.1ppt.com/shiti/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zh-CN" altLang="en-US" sz="100" dirty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www.1ppt.com/jiaoan/</a:t>
            </a:r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r>
              <a:rPr lang="en-US" altLang="zh-CN" sz="100" dirty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zh-CN" altLang="en-US" sz="100" dirty="0">
              <a:solidFill>
                <a:srgbClr val="EEECE1">
                  <a:lumMod val="25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8368"/>
            <a:ext cx="4876800" cy="55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9025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03504"/>
            <a:ext cx="4876800" cy="56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6905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5320"/>
            <a:ext cx="4876800" cy="554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48090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64464"/>
            <a:ext cx="4876800" cy="5529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9090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37032"/>
            <a:ext cx="4876800" cy="5583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18255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97992"/>
            <a:ext cx="4876800" cy="546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48805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5053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88264"/>
            <a:ext cx="4876800" cy="5681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143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1063752"/>
            <a:ext cx="4876800" cy="4730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7280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02920"/>
            <a:ext cx="4876800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9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76656"/>
            <a:ext cx="4876800" cy="550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6556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82752"/>
            <a:ext cx="4876800" cy="549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227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5320"/>
            <a:ext cx="4876800" cy="554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6990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58368"/>
            <a:ext cx="4876800" cy="554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218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536448"/>
            <a:ext cx="4876800" cy="5785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7398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27888"/>
            <a:ext cx="4876800" cy="5602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063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79704"/>
            <a:ext cx="4876800" cy="549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17368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84</Words>
  <Application>Microsoft Office PowerPoint</Application>
  <PresentationFormat>全屏显示(4:3)</PresentationFormat>
  <Paragraphs>9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4" baseType="lpstr">
      <vt:lpstr>宋体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cp:lastModifiedBy>Sky123.Org</cp:lastModifiedBy>
  <cp:revision>4</cp:revision>
  <dcterms:modified xsi:type="dcterms:W3CDTF">2015-07-31T10:25:12Z</dcterms:modified>
</cp:coreProperties>
</file>