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A718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26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2EA4E-F140-402E-80CA-9E7BBBB0D1A9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447CB-B406-4BDC-85ED-B276AD70DE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15C7-3A42-4EA4-A18D-E6905940D15A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0D61-6AF8-4F03-95E2-D6EA8066C7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270D-1E8A-4A60-981D-FB077DF45D79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5633-B5DA-4F4C-9D92-718581E4EF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B4DE3-B6F5-41E6-8A6C-6DE136D3CA32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6D149-5AC0-4580-AF56-1DB8AC1BA0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7DAF6-2A72-4F75-AD8B-090CDCF79350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BF181-EA85-4360-9187-7CD978B161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B2F5-CEB3-425C-B834-BB0FDBA52913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32DE1-1E1C-491D-A587-58B95C47E3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2D74A-60E5-4BD6-8F63-3DBAD5549723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73EE7-61A6-4242-8794-FEC3AAEA58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489AA-A3CC-47E0-A5F3-34153D0C584D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C021-5D4C-4197-8D35-D1264857EA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816F-C141-405E-A11B-B1DF6DD1E8DD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B83E2-74F3-42DE-AE9C-9271A6FFBE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3B686-38E5-4390-AF63-57CA30E4EEFA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30272-9ACD-419A-B8ED-DD7E0CD2AE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A9E8D-0988-442C-B654-A8295A251113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92E16-63A8-4403-A279-37E8083350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5BFC31-27AE-4CFC-A644-4A6502038B63}" type="datetimeFigureOut">
              <a:rPr lang="zh-CN" altLang="en-US"/>
              <a:pPr>
                <a:defRPr/>
              </a:pPr>
              <a:t>2015/10/26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B043A11-6C7C-4390-A2A4-A123596FBF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2108070" y="1484784"/>
            <a:ext cx="5286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dirty="0" smtClean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圣诞节幻灯片模板</a:t>
            </a:r>
            <a:endParaRPr lang="zh-CN" altLang="en-US" sz="4800" dirty="0">
              <a:solidFill>
                <a:srgbClr val="FF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" y="6621937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07504" y="184202"/>
            <a:ext cx="9028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dirty="0"/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214688" y="1643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9"/>
          <p:cNvSpPr>
            <a:spLocks noChangeArrowheads="1"/>
          </p:cNvSpPr>
          <p:nvPr/>
        </p:nvSpPr>
        <p:spPr bwMode="auto">
          <a:xfrm>
            <a:off x="35718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10"/>
          <p:cNvSpPr>
            <a:spLocks noChangeArrowheads="1"/>
          </p:cNvSpPr>
          <p:nvPr/>
        </p:nvSpPr>
        <p:spPr bwMode="auto">
          <a:xfrm>
            <a:off x="435768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457200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107504" y="116632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2786063" y="2428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3143250" y="4000500"/>
            <a:ext cx="1785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9"/>
          <p:cNvSpPr>
            <a:spLocks noChangeArrowheads="1"/>
          </p:cNvSpPr>
          <p:nvPr/>
        </p:nvSpPr>
        <p:spPr bwMode="auto">
          <a:xfrm>
            <a:off x="50720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4643438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50720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20421" y="116632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添加文本</a:t>
            </a: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5143500" y="1357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189</Words>
  <Application>Microsoft Office PowerPoint</Application>
  <PresentationFormat>全屏显示(4:3)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钟强</cp:lastModifiedBy>
  <cp:revision>4</cp:revision>
  <dcterms:created xsi:type="dcterms:W3CDTF">2013-10-30T09:04:50Z</dcterms:created>
  <dcterms:modified xsi:type="dcterms:W3CDTF">2015-10-26T03:32:01Z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851729</vt:lpwstr>
  </property>
  <property fmtid="{D5CDD505-2E9C-101B-9397-08002B2CF9AE}" pid="3" name="NXPowerLiteVersion">
    <vt:lpwstr>D4.1.4</vt:lpwstr>
  </property>
</Properties>
</file>