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7620000" cy="5397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3.jpeg"/><Relationship Id="rId18" Type="http://schemas.openxmlformats.org/officeDocument/2006/relationships/image" Target="../media/image40.jpeg"/><Relationship Id="rId3" Type="http://schemas.openxmlformats.org/officeDocument/2006/relationships/image" Target="../media/image19.jpeg"/><Relationship Id="rId21" Type="http://schemas.openxmlformats.org/officeDocument/2006/relationships/image" Target="../media/image43.jpeg"/><Relationship Id="rId7" Type="http://schemas.openxmlformats.org/officeDocument/2006/relationships/image" Target="../media/image25.jpeg"/><Relationship Id="rId12" Type="http://schemas.openxmlformats.org/officeDocument/2006/relationships/image" Target="../media/image32.jpeg"/><Relationship Id="rId17" Type="http://schemas.openxmlformats.org/officeDocument/2006/relationships/image" Target="../media/image39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7.jpeg"/><Relationship Id="rId20" Type="http://schemas.openxmlformats.org/officeDocument/2006/relationships/image" Target="../media/image42.jpeg"/><Relationship Id="rId1" Type="http://schemas.openxmlformats.org/officeDocument/2006/relationships/tags" Target="../tags/tag10.xml"/><Relationship Id="rId6" Type="http://schemas.openxmlformats.org/officeDocument/2006/relationships/image" Target="../media/image24.jpeg"/><Relationship Id="rId11" Type="http://schemas.openxmlformats.org/officeDocument/2006/relationships/image" Target="../media/image30.jpeg"/><Relationship Id="rId24" Type="http://schemas.openxmlformats.org/officeDocument/2006/relationships/hyperlink" Target="http://www.yanj.cn/" TargetMode="External"/><Relationship Id="rId5" Type="http://schemas.openxmlformats.org/officeDocument/2006/relationships/image" Target="../media/image21.jpeg"/><Relationship Id="rId15" Type="http://schemas.openxmlformats.org/officeDocument/2006/relationships/image" Target="../media/image36.jpeg"/><Relationship Id="rId23" Type="http://schemas.openxmlformats.org/officeDocument/2006/relationships/image" Target="../media/image44.jpeg"/><Relationship Id="rId10" Type="http://schemas.openxmlformats.org/officeDocument/2006/relationships/image" Target="../media/image29.jpeg"/><Relationship Id="rId19" Type="http://schemas.openxmlformats.org/officeDocument/2006/relationships/image" Target="../media/image41.jpeg"/><Relationship Id="rId4" Type="http://schemas.openxmlformats.org/officeDocument/2006/relationships/image" Target="../media/image20.jpeg"/><Relationship Id="rId9" Type="http://schemas.openxmlformats.org/officeDocument/2006/relationships/image" Target="../media/image28.jpeg"/><Relationship Id="rId14" Type="http://schemas.openxmlformats.org/officeDocument/2006/relationships/image" Target="../media/image35.jpeg"/><Relationship Id="rId22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slideLayout" Target="../slideLayouts/slideLayout1.xml"/><Relationship Id="rId16" Type="http://schemas.openxmlformats.org/officeDocument/2006/relationships/hyperlink" Target="http://www.yanj.cn/" TargetMode="External"/><Relationship Id="rId1" Type="http://schemas.openxmlformats.org/officeDocument/2006/relationships/tags" Target="../tags/tag1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5" Type="http://schemas.openxmlformats.org/officeDocument/2006/relationships/image" Target="../media/image6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Relationship Id="rId14" Type="http://schemas.openxmlformats.org/officeDocument/2006/relationships/image" Target="../media/image5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hyperlink" Target="http://www.yanj.cn/" TargetMode="External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12" Type="http://schemas.openxmlformats.org/officeDocument/2006/relationships/image" Target="../media/image7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68.jpeg"/><Relationship Id="rId11" Type="http://schemas.openxmlformats.org/officeDocument/2006/relationships/image" Target="../media/image73.jpe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0.jpeg"/><Relationship Id="rId7" Type="http://schemas.openxmlformats.org/officeDocument/2006/relationships/image" Target="../media/image85.jpeg"/><Relationship Id="rId12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84.jpeg"/><Relationship Id="rId11" Type="http://schemas.openxmlformats.org/officeDocument/2006/relationships/image" Target="../media/image89.jpeg"/><Relationship Id="rId5" Type="http://schemas.openxmlformats.org/officeDocument/2006/relationships/image" Target="../media/image82.jpeg"/><Relationship Id="rId10" Type="http://schemas.openxmlformats.org/officeDocument/2006/relationships/image" Target="../media/image88.jpeg"/><Relationship Id="rId4" Type="http://schemas.openxmlformats.org/officeDocument/2006/relationships/image" Target="../media/image81.jpeg"/><Relationship Id="rId9" Type="http://schemas.openxmlformats.org/officeDocument/2006/relationships/image" Target="../media/image8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92.jpeg"/><Relationship Id="rId3" Type="http://schemas.openxmlformats.org/officeDocument/2006/relationships/image" Target="../media/image80.jpeg"/><Relationship Id="rId7" Type="http://schemas.openxmlformats.org/officeDocument/2006/relationships/image" Target="../media/image85.jpeg"/><Relationship Id="rId12" Type="http://schemas.openxmlformats.org/officeDocument/2006/relationships/image" Target="../media/image91.jpeg"/><Relationship Id="rId2" Type="http://schemas.openxmlformats.org/officeDocument/2006/relationships/slideLayout" Target="../slideLayouts/slideLayout1.xml"/><Relationship Id="rId16" Type="http://schemas.openxmlformats.org/officeDocument/2006/relationships/hyperlink" Target="http://www.yanj.cn/" TargetMode="External"/><Relationship Id="rId1" Type="http://schemas.openxmlformats.org/officeDocument/2006/relationships/tags" Target="../tags/tag18.xml"/><Relationship Id="rId6" Type="http://schemas.openxmlformats.org/officeDocument/2006/relationships/image" Target="../media/image84.jpeg"/><Relationship Id="rId11" Type="http://schemas.openxmlformats.org/officeDocument/2006/relationships/image" Target="../media/image90.jpeg"/><Relationship Id="rId5" Type="http://schemas.openxmlformats.org/officeDocument/2006/relationships/image" Target="../media/image82.jpeg"/><Relationship Id="rId15" Type="http://schemas.openxmlformats.org/officeDocument/2006/relationships/image" Target="../media/image94.jpeg"/><Relationship Id="rId10" Type="http://schemas.openxmlformats.org/officeDocument/2006/relationships/image" Target="../media/image88.jpeg"/><Relationship Id="rId4" Type="http://schemas.openxmlformats.org/officeDocument/2006/relationships/image" Target="../media/image81.jpeg"/><Relationship Id="rId9" Type="http://schemas.openxmlformats.org/officeDocument/2006/relationships/image" Target="../media/image87.jpeg"/><Relationship Id="rId14" Type="http://schemas.openxmlformats.org/officeDocument/2006/relationships/image" Target="../media/image9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92.jpeg"/><Relationship Id="rId18" Type="http://schemas.openxmlformats.org/officeDocument/2006/relationships/image" Target="../media/image98.jpeg"/><Relationship Id="rId3" Type="http://schemas.openxmlformats.org/officeDocument/2006/relationships/image" Target="../media/image80.jpeg"/><Relationship Id="rId21" Type="http://schemas.openxmlformats.org/officeDocument/2006/relationships/image" Target="../media/image101.jpeg"/><Relationship Id="rId7" Type="http://schemas.openxmlformats.org/officeDocument/2006/relationships/image" Target="../media/image85.jpeg"/><Relationship Id="rId12" Type="http://schemas.openxmlformats.org/officeDocument/2006/relationships/image" Target="../media/image91.jpeg"/><Relationship Id="rId17" Type="http://schemas.openxmlformats.org/officeDocument/2006/relationships/image" Target="../media/image97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6.jpeg"/><Relationship Id="rId20" Type="http://schemas.openxmlformats.org/officeDocument/2006/relationships/image" Target="../media/image100.jpeg"/><Relationship Id="rId1" Type="http://schemas.openxmlformats.org/officeDocument/2006/relationships/tags" Target="../tags/tag19.xml"/><Relationship Id="rId6" Type="http://schemas.openxmlformats.org/officeDocument/2006/relationships/image" Target="../media/image84.jpeg"/><Relationship Id="rId11" Type="http://schemas.openxmlformats.org/officeDocument/2006/relationships/image" Target="../media/image90.jpeg"/><Relationship Id="rId5" Type="http://schemas.openxmlformats.org/officeDocument/2006/relationships/image" Target="../media/image82.jpeg"/><Relationship Id="rId15" Type="http://schemas.openxmlformats.org/officeDocument/2006/relationships/image" Target="../media/image95.jpeg"/><Relationship Id="rId10" Type="http://schemas.openxmlformats.org/officeDocument/2006/relationships/image" Target="../media/image88.jpeg"/><Relationship Id="rId19" Type="http://schemas.openxmlformats.org/officeDocument/2006/relationships/image" Target="../media/image99.jpeg"/><Relationship Id="rId4" Type="http://schemas.openxmlformats.org/officeDocument/2006/relationships/image" Target="../media/image81.jpeg"/><Relationship Id="rId9" Type="http://schemas.openxmlformats.org/officeDocument/2006/relationships/image" Target="../media/image87.jpeg"/><Relationship Id="rId14" Type="http://schemas.openxmlformats.org/officeDocument/2006/relationships/image" Target="../media/image93.jpeg"/><Relationship Id="rId22" Type="http://schemas.openxmlformats.org/officeDocument/2006/relationships/hyperlink" Target="http://www.yanj.c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0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0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hyperlink" Target="http://www.yanj.cn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hyperlink" Target="http://www.yanj.c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hyperlink" Target="http://www.yanj.cn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hyperlink" Target="http://www.yanj.cn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hyperlink" Target="http://www.yanj.cn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13" Type="http://schemas.openxmlformats.org/officeDocument/2006/relationships/image" Target="../media/image121.jpe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12" Type="http://schemas.openxmlformats.org/officeDocument/2006/relationships/image" Target="../media/image120.jpeg"/><Relationship Id="rId2" Type="http://schemas.openxmlformats.org/officeDocument/2006/relationships/slideLayout" Target="../slideLayouts/slideLayout1.xml"/><Relationship Id="rId16" Type="http://schemas.openxmlformats.org/officeDocument/2006/relationships/hyperlink" Target="http://www.yanj.cn/" TargetMode="External"/><Relationship Id="rId1" Type="http://schemas.openxmlformats.org/officeDocument/2006/relationships/tags" Target="../tags/tag27.xml"/><Relationship Id="rId6" Type="http://schemas.openxmlformats.org/officeDocument/2006/relationships/image" Target="../media/image114.jpeg"/><Relationship Id="rId11" Type="http://schemas.openxmlformats.org/officeDocument/2006/relationships/image" Target="../media/image119.jpeg"/><Relationship Id="rId5" Type="http://schemas.openxmlformats.org/officeDocument/2006/relationships/image" Target="../media/image113.jpeg"/><Relationship Id="rId15" Type="http://schemas.openxmlformats.org/officeDocument/2006/relationships/image" Target="../media/image123.jpeg"/><Relationship Id="rId10" Type="http://schemas.openxmlformats.org/officeDocument/2006/relationships/image" Target="../media/image118.jpeg"/><Relationship Id="rId4" Type="http://schemas.openxmlformats.org/officeDocument/2006/relationships/image" Target="../media/image112.jpeg"/><Relationship Id="rId9" Type="http://schemas.openxmlformats.org/officeDocument/2006/relationships/image" Target="../media/image117.jpeg"/><Relationship Id="rId14" Type="http://schemas.openxmlformats.org/officeDocument/2006/relationships/image" Target="../media/image12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124.jpeg"/><Relationship Id="rId7" Type="http://schemas.openxmlformats.org/officeDocument/2006/relationships/image" Target="../media/image12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129.jpeg"/><Relationship Id="rId7" Type="http://schemas.openxmlformats.org/officeDocument/2006/relationships/image" Target="../media/image13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hyperlink" Target="http://www.yanj.cn/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3" Type="http://schemas.openxmlformats.org/officeDocument/2006/relationships/image" Target="../media/image130.jpeg"/><Relationship Id="rId7" Type="http://schemas.openxmlformats.org/officeDocument/2006/relationships/image" Target="../media/image13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129.jpeg"/><Relationship Id="rId9" Type="http://schemas.openxmlformats.org/officeDocument/2006/relationships/image" Target="../media/image1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140.jpeg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137.jpeg"/><Relationship Id="rId7" Type="http://schemas.openxmlformats.org/officeDocument/2006/relationships/image" Target="../media/image14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141.jpeg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3" Type="http://schemas.openxmlformats.org/officeDocument/2006/relationships/image" Target="../media/image137.jpeg"/><Relationship Id="rId7" Type="http://schemas.openxmlformats.org/officeDocument/2006/relationships/image" Target="../media/image14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141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139.jpeg"/><Relationship Id="rId10" Type="http://schemas.openxmlformats.org/officeDocument/2006/relationships/image" Target="../media/image146.jpeg"/><Relationship Id="rId4" Type="http://schemas.openxmlformats.org/officeDocument/2006/relationships/image" Target="../media/image138.jpeg"/><Relationship Id="rId9" Type="http://schemas.openxmlformats.org/officeDocument/2006/relationships/image" Target="../media/image1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6" Type="http://schemas.openxmlformats.org/officeDocument/2006/relationships/image" Target="../media/image150.jpeg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jpeg"/><Relationship Id="rId3" Type="http://schemas.openxmlformats.org/officeDocument/2006/relationships/image" Target="../media/image148.jpeg"/><Relationship Id="rId7" Type="http://schemas.openxmlformats.org/officeDocument/2006/relationships/image" Target="../media/image15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6" Type="http://schemas.openxmlformats.org/officeDocument/2006/relationships/image" Target="../media/image151.jpeg"/><Relationship Id="rId5" Type="http://schemas.openxmlformats.org/officeDocument/2006/relationships/image" Target="../media/image149.jpeg"/><Relationship Id="rId4" Type="http://schemas.openxmlformats.org/officeDocument/2006/relationships/image" Target="../media/image147.jpeg"/><Relationship Id="rId9" Type="http://schemas.openxmlformats.org/officeDocument/2006/relationships/hyperlink" Target="http://www.yanj.cn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6" Type="http://schemas.openxmlformats.org/officeDocument/2006/relationships/image" Target="../media/image157.jpe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jpeg"/><Relationship Id="rId3" Type="http://schemas.openxmlformats.org/officeDocument/2006/relationships/image" Target="../media/image154.jpeg"/><Relationship Id="rId7" Type="http://schemas.openxmlformats.org/officeDocument/2006/relationships/image" Target="../media/image15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6" Type="http://schemas.openxmlformats.org/officeDocument/2006/relationships/image" Target="../media/image158.jpe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Relationship Id="rId9" Type="http://schemas.openxmlformats.org/officeDocument/2006/relationships/hyperlink" Target="http://www.yanj.cn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164.jpeg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161.jpeg"/><Relationship Id="rId7" Type="http://schemas.openxmlformats.org/officeDocument/2006/relationships/image" Target="../media/image16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165.jpeg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1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12.jpeg"/><Relationship Id="rId9" Type="http://schemas.openxmlformats.org/officeDocument/2006/relationships/image" Target="../media/image18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jpeg"/><Relationship Id="rId3" Type="http://schemas.openxmlformats.org/officeDocument/2006/relationships/image" Target="../media/image161.jpeg"/><Relationship Id="rId7" Type="http://schemas.openxmlformats.org/officeDocument/2006/relationships/image" Target="../media/image16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6" Type="http://schemas.openxmlformats.org/officeDocument/2006/relationships/image" Target="../media/image165.jpeg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Relationship Id="rId9" Type="http://schemas.openxmlformats.org/officeDocument/2006/relationships/hyperlink" Target="http://www.yanj.cn/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3" Type="http://schemas.openxmlformats.org/officeDocument/2006/relationships/image" Target="../media/image161.jpeg"/><Relationship Id="rId7" Type="http://schemas.openxmlformats.org/officeDocument/2006/relationships/image" Target="../media/image16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6" Type="http://schemas.openxmlformats.org/officeDocument/2006/relationships/image" Target="../media/image165.jpeg"/><Relationship Id="rId5" Type="http://schemas.openxmlformats.org/officeDocument/2006/relationships/image" Target="../media/image163.jpeg"/><Relationship Id="rId10" Type="http://schemas.openxmlformats.org/officeDocument/2006/relationships/hyperlink" Target="http://www.yanj.cn/" TargetMode="External"/><Relationship Id="rId4" Type="http://schemas.openxmlformats.org/officeDocument/2006/relationships/image" Target="../media/image162.jpeg"/><Relationship Id="rId9" Type="http://schemas.openxmlformats.org/officeDocument/2006/relationships/image" Target="../media/image17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3" Type="http://schemas.openxmlformats.org/officeDocument/2006/relationships/image" Target="../media/image161.jpeg"/><Relationship Id="rId7" Type="http://schemas.openxmlformats.org/officeDocument/2006/relationships/image" Target="../media/image16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6" Type="http://schemas.openxmlformats.org/officeDocument/2006/relationships/image" Target="../media/image165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163.jpeg"/><Relationship Id="rId10" Type="http://schemas.openxmlformats.org/officeDocument/2006/relationships/image" Target="../media/image172.jpeg"/><Relationship Id="rId4" Type="http://schemas.openxmlformats.org/officeDocument/2006/relationships/image" Target="../media/image162.jpeg"/><Relationship Id="rId9" Type="http://schemas.openxmlformats.org/officeDocument/2006/relationships/image" Target="../media/image171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3" Type="http://schemas.openxmlformats.org/officeDocument/2006/relationships/image" Target="../media/image161.jpeg"/><Relationship Id="rId7" Type="http://schemas.openxmlformats.org/officeDocument/2006/relationships/image" Target="../media/image167.jpeg"/><Relationship Id="rId12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6" Type="http://schemas.openxmlformats.org/officeDocument/2006/relationships/image" Target="../media/image165.jpeg"/><Relationship Id="rId11" Type="http://schemas.openxmlformats.org/officeDocument/2006/relationships/image" Target="../media/image174.jpeg"/><Relationship Id="rId5" Type="http://schemas.openxmlformats.org/officeDocument/2006/relationships/image" Target="../media/image163.jpeg"/><Relationship Id="rId10" Type="http://schemas.openxmlformats.org/officeDocument/2006/relationships/image" Target="../media/image173.jpeg"/><Relationship Id="rId4" Type="http://schemas.openxmlformats.org/officeDocument/2006/relationships/image" Target="../media/image162.jpeg"/><Relationship Id="rId9" Type="http://schemas.openxmlformats.org/officeDocument/2006/relationships/image" Target="../media/image171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13" Type="http://schemas.openxmlformats.org/officeDocument/2006/relationships/hyperlink" Target="http://www.yanj.cn/" TargetMode="External"/><Relationship Id="rId3" Type="http://schemas.openxmlformats.org/officeDocument/2006/relationships/image" Target="../media/image161.jpeg"/><Relationship Id="rId7" Type="http://schemas.openxmlformats.org/officeDocument/2006/relationships/image" Target="../media/image167.jpeg"/><Relationship Id="rId12" Type="http://schemas.openxmlformats.org/officeDocument/2006/relationships/image" Target="../media/image17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6" Type="http://schemas.openxmlformats.org/officeDocument/2006/relationships/image" Target="../media/image165.jpeg"/><Relationship Id="rId11" Type="http://schemas.openxmlformats.org/officeDocument/2006/relationships/image" Target="../media/image175.jpeg"/><Relationship Id="rId5" Type="http://schemas.openxmlformats.org/officeDocument/2006/relationships/image" Target="../media/image163.jpeg"/><Relationship Id="rId10" Type="http://schemas.openxmlformats.org/officeDocument/2006/relationships/image" Target="../media/image173.jpeg"/><Relationship Id="rId4" Type="http://schemas.openxmlformats.org/officeDocument/2006/relationships/image" Target="../media/image162.jpeg"/><Relationship Id="rId9" Type="http://schemas.openxmlformats.org/officeDocument/2006/relationships/image" Target="../media/image171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13" Type="http://schemas.openxmlformats.org/officeDocument/2006/relationships/image" Target="../media/image178.jpeg"/><Relationship Id="rId3" Type="http://schemas.openxmlformats.org/officeDocument/2006/relationships/image" Target="../media/image161.jpeg"/><Relationship Id="rId7" Type="http://schemas.openxmlformats.org/officeDocument/2006/relationships/image" Target="../media/image167.jpeg"/><Relationship Id="rId12" Type="http://schemas.openxmlformats.org/officeDocument/2006/relationships/image" Target="../media/image17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6" Type="http://schemas.openxmlformats.org/officeDocument/2006/relationships/image" Target="../media/image165.jpeg"/><Relationship Id="rId11" Type="http://schemas.openxmlformats.org/officeDocument/2006/relationships/image" Target="../media/image175.jpeg"/><Relationship Id="rId5" Type="http://schemas.openxmlformats.org/officeDocument/2006/relationships/image" Target="../media/image163.jpeg"/><Relationship Id="rId10" Type="http://schemas.openxmlformats.org/officeDocument/2006/relationships/image" Target="../media/image173.jpeg"/><Relationship Id="rId4" Type="http://schemas.openxmlformats.org/officeDocument/2006/relationships/image" Target="../media/image162.jpeg"/><Relationship Id="rId9" Type="http://schemas.openxmlformats.org/officeDocument/2006/relationships/image" Target="../media/image171.jpeg"/><Relationship Id="rId14" Type="http://schemas.openxmlformats.org/officeDocument/2006/relationships/hyperlink" Target="http://www.yanj.cn/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13" Type="http://schemas.openxmlformats.org/officeDocument/2006/relationships/image" Target="../media/image179.jpeg"/><Relationship Id="rId3" Type="http://schemas.openxmlformats.org/officeDocument/2006/relationships/image" Target="../media/image161.jpeg"/><Relationship Id="rId7" Type="http://schemas.openxmlformats.org/officeDocument/2006/relationships/image" Target="../media/image167.jpeg"/><Relationship Id="rId12" Type="http://schemas.openxmlformats.org/officeDocument/2006/relationships/image" Target="../media/image17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6" Type="http://schemas.openxmlformats.org/officeDocument/2006/relationships/image" Target="../media/image165.jpeg"/><Relationship Id="rId11" Type="http://schemas.openxmlformats.org/officeDocument/2006/relationships/image" Target="../media/image175.jpeg"/><Relationship Id="rId5" Type="http://schemas.openxmlformats.org/officeDocument/2006/relationships/image" Target="../media/image163.jpeg"/><Relationship Id="rId15" Type="http://schemas.openxmlformats.org/officeDocument/2006/relationships/hyperlink" Target="http://www.yanj.cn/" TargetMode="External"/><Relationship Id="rId10" Type="http://schemas.openxmlformats.org/officeDocument/2006/relationships/image" Target="../media/image173.jpeg"/><Relationship Id="rId4" Type="http://schemas.openxmlformats.org/officeDocument/2006/relationships/image" Target="../media/image162.jpeg"/><Relationship Id="rId9" Type="http://schemas.openxmlformats.org/officeDocument/2006/relationships/image" Target="../media/image171.jpeg"/><Relationship Id="rId14" Type="http://schemas.openxmlformats.org/officeDocument/2006/relationships/image" Target="../media/image180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jpeg"/><Relationship Id="rId3" Type="http://schemas.openxmlformats.org/officeDocument/2006/relationships/image" Target="../media/image181.jpeg"/><Relationship Id="rId7" Type="http://schemas.openxmlformats.org/officeDocument/2006/relationships/image" Target="../media/image18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182.jpeg"/><Relationship Id="rId9" Type="http://schemas.openxmlformats.org/officeDocument/2006/relationships/hyperlink" Target="http://www.yanj.cn/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jpeg"/><Relationship Id="rId3" Type="http://schemas.openxmlformats.org/officeDocument/2006/relationships/image" Target="../media/image181.jpeg"/><Relationship Id="rId7" Type="http://schemas.openxmlformats.org/officeDocument/2006/relationships/image" Target="../media/image18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6" Type="http://schemas.openxmlformats.org/officeDocument/2006/relationships/image" Target="../media/image184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183.jpeg"/><Relationship Id="rId10" Type="http://schemas.openxmlformats.org/officeDocument/2006/relationships/image" Target="../media/image189.jpeg"/><Relationship Id="rId4" Type="http://schemas.openxmlformats.org/officeDocument/2006/relationships/image" Target="../media/image182.jpeg"/><Relationship Id="rId9" Type="http://schemas.openxmlformats.org/officeDocument/2006/relationships/image" Target="../media/image188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190.jpeg"/><Relationship Id="rId7" Type="http://schemas.openxmlformats.org/officeDocument/2006/relationships/image" Target="../media/image19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6" Type="http://schemas.openxmlformats.org/officeDocument/2006/relationships/image" Target="../media/image193.jpeg"/><Relationship Id="rId5" Type="http://schemas.openxmlformats.org/officeDocument/2006/relationships/image" Target="../media/image192.jpeg"/><Relationship Id="rId4" Type="http://schemas.openxmlformats.org/officeDocument/2006/relationships/image" Target="../media/image19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jpeg"/><Relationship Id="rId13" Type="http://schemas.openxmlformats.org/officeDocument/2006/relationships/hyperlink" Target="http://www.yanj.cn/" TargetMode="External"/><Relationship Id="rId3" Type="http://schemas.openxmlformats.org/officeDocument/2006/relationships/image" Target="../media/image195.jpeg"/><Relationship Id="rId7" Type="http://schemas.openxmlformats.org/officeDocument/2006/relationships/image" Target="../media/image199.jpeg"/><Relationship Id="rId12" Type="http://schemas.openxmlformats.org/officeDocument/2006/relationships/image" Target="../media/image20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6" Type="http://schemas.openxmlformats.org/officeDocument/2006/relationships/image" Target="../media/image198.jpeg"/><Relationship Id="rId11" Type="http://schemas.openxmlformats.org/officeDocument/2006/relationships/image" Target="../media/image203.jpeg"/><Relationship Id="rId5" Type="http://schemas.openxmlformats.org/officeDocument/2006/relationships/image" Target="../media/image197.jpeg"/><Relationship Id="rId10" Type="http://schemas.openxmlformats.org/officeDocument/2006/relationships/image" Target="../media/image202.jpeg"/><Relationship Id="rId4" Type="http://schemas.openxmlformats.org/officeDocument/2006/relationships/image" Target="../media/image196.jpeg"/><Relationship Id="rId9" Type="http://schemas.openxmlformats.org/officeDocument/2006/relationships/image" Target="../media/image20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20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9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4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21.jpeg"/><Relationship Id="rId10" Type="http://schemas.openxmlformats.org/officeDocument/2006/relationships/image" Target="../media/image27.jpeg"/><Relationship Id="rId4" Type="http://schemas.openxmlformats.org/officeDocument/2006/relationships/image" Target="../media/image20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19.jpeg"/><Relationship Id="rId7" Type="http://schemas.openxmlformats.org/officeDocument/2006/relationships/image" Target="../media/image25.jpeg"/><Relationship Id="rId12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4.jpeg"/><Relationship Id="rId11" Type="http://schemas.openxmlformats.org/officeDocument/2006/relationships/image" Target="../media/image30.jpeg"/><Relationship Id="rId5" Type="http://schemas.openxmlformats.org/officeDocument/2006/relationships/image" Target="../media/image21.jpeg"/><Relationship Id="rId10" Type="http://schemas.openxmlformats.org/officeDocument/2006/relationships/image" Target="../media/image29.jpeg"/><Relationship Id="rId4" Type="http://schemas.openxmlformats.org/officeDocument/2006/relationships/image" Target="../media/image20.jpeg"/><Relationship Id="rId9" Type="http://schemas.openxmlformats.org/officeDocument/2006/relationships/image" Target="../media/image28.jpeg"/><Relationship Id="rId14" Type="http://schemas.openxmlformats.org/officeDocument/2006/relationships/hyperlink" Target="http://www.yanj.cn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3.jpeg"/><Relationship Id="rId3" Type="http://schemas.openxmlformats.org/officeDocument/2006/relationships/image" Target="../media/image19.jpeg"/><Relationship Id="rId7" Type="http://schemas.openxmlformats.org/officeDocument/2006/relationships/image" Target="../media/image25.jpeg"/><Relationship Id="rId12" Type="http://schemas.openxmlformats.org/officeDocument/2006/relationships/image" Target="../media/image32.jpeg"/><Relationship Id="rId2" Type="http://schemas.openxmlformats.org/officeDocument/2006/relationships/slideLayout" Target="../slideLayouts/slideLayout1.xml"/><Relationship Id="rId16" Type="http://schemas.openxmlformats.org/officeDocument/2006/relationships/hyperlink" Target="http://www.yanj.cn/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24.jpeg"/><Relationship Id="rId11" Type="http://schemas.openxmlformats.org/officeDocument/2006/relationships/image" Target="../media/image30.jpeg"/><Relationship Id="rId5" Type="http://schemas.openxmlformats.org/officeDocument/2006/relationships/image" Target="../media/image21.jpeg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image" Target="../media/image20.jpeg"/><Relationship Id="rId9" Type="http://schemas.openxmlformats.org/officeDocument/2006/relationships/image" Target="../media/image28.jpeg"/><Relationship Id="rId1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3.jpeg"/><Relationship Id="rId18" Type="http://schemas.openxmlformats.org/officeDocument/2006/relationships/image" Target="../media/image38.jpeg"/><Relationship Id="rId3" Type="http://schemas.openxmlformats.org/officeDocument/2006/relationships/image" Target="../media/image19.jpeg"/><Relationship Id="rId7" Type="http://schemas.openxmlformats.org/officeDocument/2006/relationships/image" Target="../media/image25.jpeg"/><Relationship Id="rId12" Type="http://schemas.openxmlformats.org/officeDocument/2006/relationships/image" Target="../media/image32.jpeg"/><Relationship Id="rId17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7.jpeg"/><Relationship Id="rId1" Type="http://schemas.openxmlformats.org/officeDocument/2006/relationships/tags" Target="../tags/tag9.xml"/><Relationship Id="rId6" Type="http://schemas.openxmlformats.org/officeDocument/2006/relationships/image" Target="../media/image24.jpeg"/><Relationship Id="rId11" Type="http://schemas.openxmlformats.org/officeDocument/2006/relationships/image" Target="../media/image30.jpeg"/><Relationship Id="rId5" Type="http://schemas.openxmlformats.org/officeDocument/2006/relationships/image" Target="../media/image21.jpeg"/><Relationship Id="rId15" Type="http://schemas.openxmlformats.org/officeDocument/2006/relationships/image" Target="../media/image36.jpeg"/><Relationship Id="rId10" Type="http://schemas.openxmlformats.org/officeDocument/2006/relationships/image" Target="../media/image29.jpeg"/><Relationship Id="rId19" Type="http://schemas.openxmlformats.org/officeDocument/2006/relationships/hyperlink" Target="http://www.yanj.cn/" TargetMode="External"/><Relationship Id="rId4" Type="http://schemas.openxmlformats.org/officeDocument/2006/relationships/image" Target="../media/image20.jpeg"/><Relationship Id="rId9" Type="http://schemas.openxmlformats.org/officeDocument/2006/relationships/image" Target="../media/image28.jpeg"/><Relationship Id="rId1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1504937"/>
            <a:ext cx="2470150" cy="368312"/>
          </a:xfrm>
          <a:custGeom>
            <a:avLst/>
            <a:gdLst>
              <a:gd name="connsiteX0" fmla="*/ 0 w 2470150"/>
              <a:gd name="connsiteY0" fmla="*/ 368312 h 368312"/>
              <a:gd name="connsiteX1" fmla="*/ 2470150 w 2470150"/>
              <a:gd name="connsiteY1" fmla="*/ 368312 h 368312"/>
              <a:gd name="connsiteX2" fmla="*/ 2470150 w 2470150"/>
              <a:gd name="connsiteY2" fmla="*/ 0 h 368312"/>
              <a:gd name="connsiteX3" fmla="*/ 0 w 2470150"/>
              <a:gd name="connsiteY3" fmla="*/ 0 h 368312"/>
              <a:gd name="connsiteX4" fmla="*/ 0 w 2470150"/>
              <a:gd name="connsiteY4" fmla="*/ 368312 h 3683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70150" h="368312">
                <a:moveTo>
                  <a:pt x="0" y="368312"/>
                </a:moveTo>
                <a:lnTo>
                  <a:pt x="2470150" y="368312"/>
                </a:lnTo>
                <a:lnTo>
                  <a:pt x="2470150" y="0"/>
                </a:lnTo>
                <a:lnTo>
                  <a:pt x="0" y="0"/>
                </a:lnTo>
                <a:lnTo>
                  <a:pt x="0" y="36831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1981200"/>
            <a:ext cx="3594100" cy="368300"/>
          </a:xfrm>
          <a:custGeom>
            <a:avLst/>
            <a:gdLst>
              <a:gd name="connsiteX0" fmla="*/ 0 w 3594100"/>
              <a:gd name="connsiteY0" fmla="*/ 368300 h 368300"/>
              <a:gd name="connsiteX1" fmla="*/ 3594100 w 3594100"/>
              <a:gd name="connsiteY1" fmla="*/ 368300 h 368300"/>
              <a:gd name="connsiteX2" fmla="*/ 3594100 w 3594100"/>
              <a:gd name="connsiteY2" fmla="*/ 0 h 368300"/>
              <a:gd name="connsiteX3" fmla="*/ 0 w 3594100"/>
              <a:gd name="connsiteY3" fmla="*/ 0 h 368300"/>
              <a:gd name="connsiteX4" fmla="*/ 0 w 3594100"/>
              <a:gd name="connsiteY4" fmla="*/ 368300 h 368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94100" h="368300">
                <a:moveTo>
                  <a:pt x="0" y="368300"/>
                </a:moveTo>
                <a:lnTo>
                  <a:pt x="3594100" y="368300"/>
                </a:lnTo>
                <a:lnTo>
                  <a:pt x="3594100" y="0"/>
                </a:lnTo>
                <a:lnTo>
                  <a:pt x="0" y="0"/>
                </a:lnTo>
                <a:lnTo>
                  <a:pt x="0" y="368300"/>
                </a:ln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80765" y="1109002"/>
            <a:ext cx="84188" cy="75768"/>
          </a:xfrm>
          <a:custGeom>
            <a:avLst/>
            <a:gdLst>
              <a:gd name="connsiteX0" fmla="*/ 84188 w 84188"/>
              <a:gd name="connsiteY0" fmla="*/ 47383 h 75768"/>
              <a:gd name="connsiteX1" fmla="*/ 84188 w 84188"/>
              <a:gd name="connsiteY1" fmla="*/ 0 h 75768"/>
              <a:gd name="connsiteX2" fmla="*/ 0 w 84188"/>
              <a:gd name="connsiteY2" fmla="*/ 28981 h 75768"/>
              <a:gd name="connsiteX3" fmla="*/ 0 w 84188"/>
              <a:gd name="connsiteY3" fmla="*/ 75768 h 75768"/>
              <a:gd name="connsiteX4" fmla="*/ 84188 w 84188"/>
              <a:gd name="connsiteY4" fmla="*/ 47383 h 757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4188" h="75768">
                <a:moveTo>
                  <a:pt x="84188" y="47383"/>
                </a:moveTo>
                <a:lnTo>
                  <a:pt x="84188" y="0"/>
                </a:lnTo>
                <a:lnTo>
                  <a:pt x="0" y="28981"/>
                </a:lnTo>
                <a:lnTo>
                  <a:pt x="0" y="75768"/>
                </a:lnTo>
                <a:lnTo>
                  <a:pt x="84188" y="47383"/>
                </a:ln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96578" y="1109002"/>
            <a:ext cx="84188" cy="75768"/>
          </a:xfrm>
          <a:custGeom>
            <a:avLst/>
            <a:gdLst>
              <a:gd name="connsiteX0" fmla="*/ 0 w 84188"/>
              <a:gd name="connsiteY0" fmla="*/ 47383 h 75768"/>
              <a:gd name="connsiteX1" fmla="*/ 0 w 84188"/>
              <a:gd name="connsiteY1" fmla="*/ 0 h 75768"/>
              <a:gd name="connsiteX2" fmla="*/ 84188 w 84188"/>
              <a:gd name="connsiteY2" fmla="*/ 28981 h 75768"/>
              <a:gd name="connsiteX3" fmla="*/ 84188 w 84188"/>
              <a:gd name="connsiteY3" fmla="*/ 75768 h 75768"/>
              <a:gd name="connsiteX4" fmla="*/ 0 w 84188"/>
              <a:gd name="connsiteY4" fmla="*/ 47383 h 757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4188" h="75768">
                <a:moveTo>
                  <a:pt x="0" y="47383"/>
                </a:moveTo>
                <a:lnTo>
                  <a:pt x="0" y="0"/>
                </a:lnTo>
                <a:lnTo>
                  <a:pt x="84188" y="28981"/>
                </a:lnTo>
                <a:lnTo>
                  <a:pt x="84188" y="75768"/>
                </a:lnTo>
                <a:lnTo>
                  <a:pt x="0" y="47383"/>
                </a:lnTo>
              </a:path>
            </a:pathLst>
          </a:custGeom>
          <a:solidFill>
            <a:srgbClr val="A4206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800" y="1028700"/>
            <a:ext cx="876300" cy="3302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100" y="1562100"/>
            <a:ext cx="22098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7800" y="2044700"/>
            <a:ext cx="1104900" cy="254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8900" y="2044700"/>
            <a:ext cx="2159000" cy="254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1" name="矩形 10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91524" y="1025321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431948" y="104400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425598" y="103765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76383" y="2341041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1" y="0"/>
                  <a:pt x="0" y="24180"/>
                  <a:pt x="0" y="54000"/>
                </a:cubicBezTo>
                <a:cubicBezTo>
                  <a:pt x="0" y="83820"/>
                  <a:pt x="24181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516807" y="235972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510457" y="235337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435362" y="4174916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475786" y="419360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8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8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469436" y="418725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8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8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6400" y="279400"/>
            <a:ext cx="190500" cy="2032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7700" y="279400"/>
            <a:ext cx="4229100" cy="2667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9500" y="596900"/>
            <a:ext cx="5067300" cy="2667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2700" y="990600"/>
            <a:ext cx="2743200" cy="2159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990600"/>
            <a:ext cx="838200" cy="2159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0300" y="990600"/>
            <a:ext cx="1206500" cy="1651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56000" y="1625600"/>
            <a:ext cx="190500" cy="2032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46500" y="1625600"/>
            <a:ext cx="3670300" cy="2667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19500" y="1905000"/>
            <a:ext cx="3810000" cy="2159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32200" y="2298700"/>
            <a:ext cx="3797300" cy="2159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71900" y="2527300"/>
            <a:ext cx="3644900" cy="2159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51300" y="3162300"/>
            <a:ext cx="3365500" cy="2667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479800" y="3454400"/>
            <a:ext cx="3937000" cy="2667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499100" y="3746500"/>
            <a:ext cx="1917700" cy="2667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581400" y="4140200"/>
            <a:ext cx="1244600" cy="1651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864100" y="4140200"/>
            <a:ext cx="1778000" cy="2159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680200" y="4140200"/>
            <a:ext cx="749300" cy="1651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530600" y="4368800"/>
            <a:ext cx="3886200" cy="2159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483100" y="4597400"/>
            <a:ext cx="2933700" cy="2159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597400" y="5092700"/>
            <a:ext cx="2819400" cy="1143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32" name="矩形 31">
            <a:hlinkClick r:id="rId24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E6E6E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2349500"/>
            <a:ext cx="2908300" cy="2667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7100" y="2349500"/>
            <a:ext cx="3683000" cy="3429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2730500"/>
            <a:ext cx="3048000" cy="342900"/>
          </a:xfrm>
          <a:prstGeom prst="rect">
            <a:avLst/>
          </a:prstGeom>
          <a:noFill/>
        </p:spPr>
      </p:pic>
      <p:sp>
        <p:nvSpPr>
          <p:cNvPr id="6" name="矩形 5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F3F3F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914401" y="1714500"/>
            <a:ext cx="278676" cy="491680"/>
          </a:xfrm>
          <a:custGeom>
            <a:avLst/>
            <a:gdLst>
              <a:gd name="connsiteX0" fmla="*/ 269290 w 278676"/>
              <a:gd name="connsiteY0" fmla="*/ 0 h 491680"/>
              <a:gd name="connsiteX1" fmla="*/ 127609 w 278676"/>
              <a:gd name="connsiteY1" fmla="*/ 64744 h 491680"/>
              <a:gd name="connsiteX2" fmla="*/ 35191 w 278676"/>
              <a:gd name="connsiteY2" fmla="*/ 182956 h 491680"/>
              <a:gd name="connsiteX3" fmla="*/ 0 w 278676"/>
              <a:gd name="connsiteY3" fmla="*/ 328409 h 491680"/>
              <a:gd name="connsiteX4" fmla="*/ 34721 w 278676"/>
              <a:gd name="connsiteY4" fmla="*/ 446633 h 491680"/>
              <a:gd name="connsiteX5" fmla="*/ 125730 w 278676"/>
              <a:gd name="connsiteY5" fmla="*/ 491680 h 491680"/>
              <a:gd name="connsiteX6" fmla="*/ 204063 w 278676"/>
              <a:gd name="connsiteY6" fmla="*/ 458368 h 491680"/>
              <a:gd name="connsiteX7" fmla="*/ 236448 w 278676"/>
              <a:gd name="connsiteY7" fmla="*/ 377202 h 491680"/>
              <a:gd name="connsiteX8" fmla="*/ 204063 w 278676"/>
              <a:gd name="connsiteY8" fmla="*/ 298373 h 491680"/>
              <a:gd name="connsiteX9" fmla="*/ 120103 w 278676"/>
              <a:gd name="connsiteY9" fmla="*/ 267423 h 491680"/>
              <a:gd name="connsiteX10" fmla="*/ 75069 w 278676"/>
              <a:gd name="connsiteY10" fmla="*/ 275882 h 491680"/>
              <a:gd name="connsiteX11" fmla="*/ 120103 w 278676"/>
              <a:gd name="connsiteY11" fmla="*/ 145427 h 491680"/>
              <a:gd name="connsiteX12" fmla="*/ 181559 w 278676"/>
              <a:gd name="connsiteY12" fmla="*/ 72250 h 491680"/>
              <a:gd name="connsiteX13" fmla="*/ 278676 w 278676"/>
              <a:gd name="connsiteY13" fmla="*/ 19723 h 491680"/>
              <a:gd name="connsiteX14" fmla="*/ 269290 w 278676"/>
              <a:gd name="connsiteY14" fmla="*/ 0 h 4916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78676" h="491680">
                <a:moveTo>
                  <a:pt x="269290" y="0"/>
                </a:moveTo>
                <a:cubicBezTo>
                  <a:pt x="216128" y="10642"/>
                  <a:pt x="168897" y="32219"/>
                  <a:pt x="127609" y="64744"/>
                </a:cubicBezTo>
                <a:cubicBezTo>
                  <a:pt x="89446" y="95402"/>
                  <a:pt x="58648" y="134810"/>
                  <a:pt x="35191" y="182956"/>
                </a:cubicBezTo>
                <a:cubicBezTo>
                  <a:pt x="11722" y="231152"/>
                  <a:pt x="0" y="279628"/>
                  <a:pt x="0" y="328409"/>
                </a:cubicBezTo>
                <a:cubicBezTo>
                  <a:pt x="0" y="377202"/>
                  <a:pt x="11569" y="416623"/>
                  <a:pt x="34721" y="446633"/>
                </a:cubicBezTo>
                <a:cubicBezTo>
                  <a:pt x="57848" y="476643"/>
                  <a:pt x="88201" y="491680"/>
                  <a:pt x="125730" y="491680"/>
                </a:cubicBezTo>
                <a:cubicBezTo>
                  <a:pt x="156362" y="491680"/>
                  <a:pt x="182499" y="480567"/>
                  <a:pt x="204063" y="458368"/>
                </a:cubicBezTo>
                <a:cubicBezTo>
                  <a:pt x="225679" y="436168"/>
                  <a:pt x="236448" y="409105"/>
                  <a:pt x="236448" y="377202"/>
                </a:cubicBezTo>
                <a:cubicBezTo>
                  <a:pt x="236448" y="345300"/>
                  <a:pt x="225679" y="319011"/>
                  <a:pt x="204063" y="298373"/>
                </a:cubicBezTo>
                <a:cubicBezTo>
                  <a:pt x="182499" y="277736"/>
                  <a:pt x="154495" y="267423"/>
                  <a:pt x="120103" y="267423"/>
                </a:cubicBezTo>
                <a:cubicBezTo>
                  <a:pt x="107581" y="267423"/>
                  <a:pt x="92570" y="270217"/>
                  <a:pt x="75069" y="275882"/>
                </a:cubicBezTo>
                <a:cubicBezTo>
                  <a:pt x="79438" y="233337"/>
                  <a:pt x="94449" y="189852"/>
                  <a:pt x="120103" y="145427"/>
                </a:cubicBezTo>
                <a:cubicBezTo>
                  <a:pt x="137604" y="115417"/>
                  <a:pt x="158102" y="91008"/>
                  <a:pt x="181559" y="72250"/>
                </a:cubicBezTo>
                <a:cubicBezTo>
                  <a:pt x="205016" y="53479"/>
                  <a:pt x="237375" y="35966"/>
                  <a:pt x="278676" y="19723"/>
                </a:cubicBezTo>
                <a:lnTo>
                  <a:pt x="269290" y="0"/>
                </a:lnTo>
              </a:path>
            </a:pathLst>
          </a:custGeom>
          <a:solidFill>
            <a:srgbClr val="8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234352" y="1714500"/>
            <a:ext cx="278688" cy="491680"/>
          </a:xfrm>
          <a:custGeom>
            <a:avLst/>
            <a:gdLst>
              <a:gd name="connsiteX0" fmla="*/ 270255 w 278688"/>
              <a:gd name="connsiteY0" fmla="*/ 0 h 491680"/>
              <a:gd name="connsiteX1" fmla="*/ 128562 w 278688"/>
              <a:gd name="connsiteY1" fmla="*/ 64744 h 491680"/>
              <a:gd name="connsiteX2" fmla="*/ 35204 w 278688"/>
              <a:gd name="connsiteY2" fmla="*/ 182956 h 491680"/>
              <a:gd name="connsiteX3" fmla="*/ 0 w 278688"/>
              <a:gd name="connsiteY3" fmla="*/ 328409 h 491680"/>
              <a:gd name="connsiteX4" fmla="*/ 34734 w 278688"/>
              <a:gd name="connsiteY4" fmla="*/ 446633 h 491680"/>
              <a:gd name="connsiteX5" fmla="*/ 125742 w 278688"/>
              <a:gd name="connsiteY5" fmla="*/ 491680 h 491680"/>
              <a:gd name="connsiteX6" fmla="*/ 204101 w 278688"/>
              <a:gd name="connsiteY6" fmla="*/ 458368 h 491680"/>
              <a:gd name="connsiteX7" fmla="*/ 236461 w 278688"/>
              <a:gd name="connsiteY7" fmla="*/ 377202 h 491680"/>
              <a:gd name="connsiteX8" fmla="*/ 204101 w 278688"/>
              <a:gd name="connsiteY8" fmla="*/ 298373 h 491680"/>
              <a:gd name="connsiteX9" fmla="*/ 120103 w 278688"/>
              <a:gd name="connsiteY9" fmla="*/ 267423 h 491680"/>
              <a:gd name="connsiteX10" fmla="*/ 75082 w 278688"/>
              <a:gd name="connsiteY10" fmla="*/ 275882 h 491680"/>
              <a:gd name="connsiteX11" fmla="*/ 121056 w 278688"/>
              <a:gd name="connsiteY11" fmla="*/ 145427 h 491680"/>
              <a:gd name="connsiteX12" fmla="*/ 181571 w 278688"/>
              <a:gd name="connsiteY12" fmla="*/ 72250 h 491680"/>
              <a:gd name="connsiteX13" fmla="*/ 278688 w 278688"/>
              <a:gd name="connsiteY13" fmla="*/ 19723 h 491680"/>
              <a:gd name="connsiteX14" fmla="*/ 270255 w 278688"/>
              <a:gd name="connsiteY14" fmla="*/ 0 h 4916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78688" h="491680">
                <a:moveTo>
                  <a:pt x="270255" y="0"/>
                </a:moveTo>
                <a:cubicBezTo>
                  <a:pt x="216420" y="10642"/>
                  <a:pt x="169227" y="32219"/>
                  <a:pt x="128562" y="64744"/>
                </a:cubicBezTo>
                <a:cubicBezTo>
                  <a:pt x="89776" y="95402"/>
                  <a:pt x="58661" y="134810"/>
                  <a:pt x="35204" y="182956"/>
                </a:cubicBezTo>
                <a:cubicBezTo>
                  <a:pt x="11734" y="231152"/>
                  <a:pt x="0" y="279628"/>
                  <a:pt x="0" y="328409"/>
                </a:cubicBezTo>
                <a:cubicBezTo>
                  <a:pt x="0" y="377202"/>
                  <a:pt x="11582" y="416623"/>
                  <a:pt x="34734" y="446633"/>
                </a:cubicBezTo>
                <a:cubicBezTo>
                  <a:pt x="57861" y="476643"/>
                  <a:pt x="88214" y="491680"/>
                  <a:pt x="125742" y="491680"/>
                </a:cubicBezTo>
                <a:cubicBezTo>
                  <a:pt x="156387" y="491680"/>
                  <a:pt x="182511" y="480567"/>
                  <a:pt x="204101" y="458368"/>
                </a:cubicBezTo>
                <a:cubicBezTo>
                  <a:pt x="225678" y="436168"/>
                  <a:pt x="236461" y="409105"/>
                  <a:pt x="236461" y="377202"/>
                </a:cubicBezTo>
                <a:cubicBezTo>
                  <a:pt x="236461" y="345300"/>
                  <a:pt x="225678" y="319011"/>
                  <a:pt x="204101" y="298373"/>
                </a:cubicBezTo>
                <a:cubicBezTo>
                  <a:pt x="182511" y="277736"/>
                  <a:pt x="154508" y="267423"/>
                  <a:pt x="120103" y="267423"/>
                </a:cubicBezTo>
                <a:cubicBezTo>
                  <a:pt x="107594" y="267423"/>
                  <a:pt x="92570" y="270217"/>
                  <a:pt x="75082" y="275882"/>
                </a:cubicBezTo>
                <a:cubicBezTo>
                  <a:pt x="79451" y="233337"/>
                  <a:pt x="94780" y="189852"/>
                  <a:pt x="121056" y="145427"/>
                </a:cubicBezTo>
                <a:cubicBezTo>
                  <a:pt x="137947" y="115417"/>
                  <a:pt x="158114" y="91008"/>
                  <a:pt x="181571" y="72250"/>
                </a:cubicBezTo>
                <a:cubicBezTo>
                  <a:pt x="205028" y="53479"/>
                  <a:pt x="237413" y="35966"/>
                  <a:pt x="278688" y="19723"/>
                </a:cubicBezTo>
                <a:lnTo>
                  <a:pt x="270255" y="0"/>
                </a:lnTo>
              </a:path>
            </a:pathLst>
          </a:custGeom>
          <a:solidFill>
            <a:srgbClr val="8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303005" y="197067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355176" y="1970671"/>
            <a:ext cx="178320" cy="235800"/>
          </a:xfrm>
          <a:custGeom>
            <a:avLst/>
            <a:gdLst>
              <a:gd name="connsiteX0" fmla="*/ 0 w 178320"/>
              <a:gd name="connsiteY0" fmla="*/ 0 h 235800"/>
              <a:gd name="connsiteX1" fmla="*/ 0 w 178320"/>
              <a:gd name="connsiteY1" fmla="*/ 235800 h 235800"/>
              <a:gd name="connsiteX2" fmla="*/ 6603 w 178320"/>
              <a:gd name="connsiteY2" fmla="*/ 235800 h 235800"/>
              <a:gd name="connsiteX3" fmla="*/ 6603 w 178320"/>
              <a:gd name="connsiteY3" fmla="*/ 8305 h 235800"/>
              <a:gd name="connsiteX4" fmla="*/ 7251 w 178320"/>
              <a:gd name="connsiteY4" fmla="*/ 8305 h 235800"/>
              <a:gd name="connsiteX5" fmla="*/ 168401 w 178320"/>
              <a:gd name="connsiteY5" fmla="*/ 235800 h 235800"/>
              <a:gd name="connsiteX6" fmla="*/ 178320 w 178320"/>
              <a:gd name="connsiteY6" fmla="*/ 235800 h 235800"/>
              <a:gd name="connsiteX7" fmla="*/ 178320 w 178320"/>
              <a:gd name="connsiteY7" fmla="*/ 0 h 235800"/>
              <a:gd name="connsiteX8" fmla="*/ 171703 w 178320"/>
              <a:gd name="connsiteY8" fmla="*/ 0 h 235800"/>
              <a:gd name="connsiteX9" fmla="*/ 171703 w 178320"/>
              <a:gd name="connsiteY9" fmla="*/ 227571 h 235800"/>
              <a:gd name="connsiteX10" fmla="*/ 171069 w 178320"/>
              <a:gd name="connsiteY10" fmla="*/ 227571 h 235800"/>
              <a:gd name="connsiteX11" fmla="*/ 9918 w 178320"/>
              <a:gd name="connsiteY11" fmla="*/ 0 h 235800"/>
              <a:gd name="connsiteX12" fmla="*/ 0 w 178320"/>
              <a:gd name="connsiteY12" fmla="*/ 0 h 23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8320" h="235800">
                <a:moveTo>
                  <a:pt x="0" y="0"/>
                </a:moveTo>
                <a:lnTo>
                  <a:pt x="0" y="235800"/>
                </a:lnTo>
                <a:lnTo>
                  <a:pt x="6603" y="235800"/>
                </a:lnTo>
                <a:lnTo>
                  <a:pt x="6603" y="8305"/>
                </a:lnTo>
                <a:lnTo>
                  <a:pt x="7251" y="8305"/>
                </a:lnTo>
                <a:lnTo>
                  <a:pt x="168401" y="235800"/>
                </a:lnTo>
                <a:lnTo>
                  <a:pt x="178320" y="235800"/>
                </a:lnTo>
                <a:lnTo>
                  <a:pt x="178320" y="0"/>
                </a:lnTo>
                <a:lnTo>
                  <a:pt x="171703" y="0"/>
                </a:lnTo>
                <a:lnTo>
                  <a:pt x="171703" y="227571"/>
                </a:lnTo>
                <a:lnTo>
                  <a:pt x="171069" y="227571"/>
                </a:lnTo>
                <a:lnTo>
                  <a:pt x="9918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571800" y="1965109"/>
            <a:ext cx="212013" cy="246684"/>
          </a:xfrm>
          <a:custGeom>
            <a:avLst/>
            <a:gdLst>
              <a:gd name="connsiteX0" fmla="*/ 113906 w 212013"/>
              <a:gd name="connsiteY0" fmla="*/ 137693 h 246684"/>
              <a:gd name="connsiteX1" fmla="*/ 205397 w 212013"/>
              <a:gd name="connsiteY1" fmla="*/ 137693 h 246684"/>
              <a:gd name="connsiteX2" fmla="*/ 205397 w 212013"/>
              <a:gd name="connsiteY2" fmla="*/ 149860 h 246684"/>
              <a:gd name="connsiteX3" fmla="*/ 198145 w 212013"/>
              <a:gd name="connsiteY3" fmla="*/ 186054 h 246684"/>
              <a:gd name="connsiteX4" fmla="*/ 178155 w 212013"/>
              <a:gd name="connsiteY4" fmla="*/ 214845 h 246684"/>
              <a:gd name="connsiteX5" fmla="*/ 148247 w 212013"/>
              <a:gd name="connsiteY5" fmla="*/ 233629 h 246684"/>
              <a:gd name="connsiteX6" fmla="*/ 111645 w 212013"/>
              <a:gd name="connsiteY6" fmla="*/ 240398 h 246684"/>
              <a:gd name="connsiteX7" fmla="*/ 65862 w 212013"/>
              <a:gd name="connsiteY7" fmla="*/ 231127 h 246684"/>
              <a:gd name="connsiteX8" fmla="*/ 33045 w 212013"/>
              <a:gd name="connsiteY8" fmla="*/ 206057 h 246684"/>
              <a:gd name="connsiteX9" fmla="*/ 13220 w 212013"/>
              <a:gd name="connsiteY9" fmla="*/ 168884 h 246684"/>
              <a:gd name="connsiteX10" fmla="*/ 6604 w 212013"/>
              <a:gd name="connsiteY10" fmla="*/ 123507 h 246684"/>
              <a:gd name="connsiteX11" fmla="*/ 13538 w 212013"/>
              <a:gd name="connsiteY11" fmla="*/ 78117 h 246684"/>
              <a:gd name="connsiteX12" fmla="*/ 33858 w 212013"/>
              <a:gd name="connsiteY12" fmla="*/ 40957 h 246684"/>
              <a:gd name="connsiteX13" fmla="*/ 66497 w 212013"/>
              <a:gd name="connsiteY13" fmla="*/ 15887 h 246684"/>
              <a:gd name="connsiteX14" fmla="*/ 110604 w 212013"/>
              <a:gd name="connsiteY14" fmla="*/ 6616 h 246684"/>
              <a:gd name="connsiteX15" fmla="*/ 144462 w 212013"/>
              <a:gd name="connsiteY15" fmla="*/ 11772 h 246684"/>
              <a:gd name="connsiteX16" fmla="*/ 171538 w 212013"/>
              <a:gd name="connsiteY16" fmla="*/ 26441 h 246684"/>
              <a:gd name="connsiteX17" fmla="*/ 190969 w 212013"/>
              <a:gd name="connsiteY17" fmla="*/ 49339 h 246684"/>
              <a:gd name="connsiteX18" fmla="*/ 201777 w 212013"/>
              <a:gd name="connsiteY18" fmla="*/ 79248 h 246684"/>
              <a:gd name="connsiteX19" fmla="*/ 208381 w 212013"/>
              <a:gd name="connsiteY19" fmla="*/ 79248 h 246684"/>
              <a:gd name="connsiteX20" fmla="*/ 197256 w 212013"/>
              <a:gd name="connsiteY20" fmla="*/ 46596 h 246684"/>
              <a:gd name="connsiteX21" fmla="*/ 176466 w 212013"/>
              <a:gd name="connsiteY21" fmla="*/ 21602 h 246684"/>
              <a:gd name="connsiteX22" fmla="*/ 147116 w 212013"/>
              <a:gd name="connsiteY22" fmla="*/ 5638 h 246684"/>
              <a:gd name="connsiteX23" fmla="*/ 110604 w 212013"/>
              <a:gd name="connsiteY23" fmla="*/ 0 h 246684"/>
              <a:gd name="connsiteX24" fmla="*/ 64084 w 212013"/>
              <a:gd name="connsiteY24" fmla="*/ 9588 h 246684"/>
              <a:gd name="connsiteX25" fmla="*/ 29336 w 212013"/>
              <a:gd name="connsiteY25" fmla="*/ 35788 h 246684"/>
              <a:gd name="connsiteX26" fmla="*/ 7569 w 212013"/>
              <a:gd name="connsiteY26" fmla="*/ 75133 h 246684"/>
              <a:gd name="connsiteX27" fmla="*/ 0 w 212013"/>
              <a:gd name="connsiteY27" fmla="*/ 123507 h 246684"/>
              <a:gd name="connsiteX28" fmla="*/ 7086 w 212013"/>
              <a:gd name="connsiteY28" fmla="*/ 171386 h 246684"/>
              <a:gd name="connsiteX29" fmla="*/ 28054 w 212013"/>
              <a:gd name="connsiteY29" fmla="*/ 210489 h 246684"/>
              <a:gd name="connsiteX30" fmla="*/ 62712 w 212013"/>
              <a:gd name="connsiteY30" fmla="*/ 236931 h 246684"/>
              <a:gd name="connsiteX31" fmla="*/ 110604 w 212013"/>
              <a:gd name="connsiteY31" fmla="*/ 246684 h 246684"/>
              <a:gd name="connsiteX32" fmla="*/ 170332 w 212013"/>
              <a:gd name="connsiteY32" fmla="*/ 229831 h 246684"/>
              <a:gd name="connsiteX33" fmla="*/ 204762 w 212013"/>
              <a:gd name="connsiteY33" fmla="*/ 182918 h 246684"/>
              <a:gd name="connsiteX34" fmla="*/ 205397 w 212013"/>
              <a:gd name="connsiteY34" fmla="*/ 182918 h 246684"/>
              <a:gd name="connsiteX35" fmla="*/ 205397 w 212013"/>
              <a:gd name="connsiteY35" fmla="*/ 241363 h 246684"/>
              <a:gd name="connsiteX36" fmla="*/ 212013 w 212013"/>
              <a:gd name="connsiteY36" fmla="*/ 241363 h 246684"/>
              <a:gd name="connsiteX37" fmla="*/ 212013 w 212013"/>
              <a:gd name="connsiteY37" fmla="*/ 131076 h 246684"/>
              <a:gd name="connsiteX38" fmla="*/ 113906 w 212013"/>
              <a:gd name="connsiteY38" fmla="*/ 131076 h 246684"/>
              <a:gd name="connsiteX39" fmla="*/ 113906 w 212013"/>
              <a:gd name="connsiteY39" fmla="*/ 137693 h 2466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12013" h="246684">
                <a:moveTo>
                  <a:pt x="113906" y="137693"/>
                </a:moveTo>
                <a:lnTo>
                  <a:pt x="205397" y="137693"/>
                </a:lnTo>
                <a:lnTo>
                  <a:pt x="205397" y="149860"/>
                </a:lnTo>
                <a:cubicBezTo>
                  <a:pt x="205397" y="162839"/>
                  <a:pt x="202984" y="174929"/>
                  <a:pt x="198145" y="186054"/>
                </a:cubicBezTo>
                <a:cubicBezTo>
                  <a:pt x="193306" y="197180"/>
                  <a:pt x="186702" y="206781"/>
                  <a:pt x="178155" y="214845"/>
                </a:cubicBezTo>
                <a:cubicBezTo>
                  <a:pt x="169684" y="222821"/>
                  <a:pt x="159689" y="229107"/>
                  <a:pt x="148247" y="233629"/>
                </a:cubicBezTo>
                <a:cubicBezTo>
                  <a:pt x="136804" y="238137"/>
                  <a:pt x="124625" y="240398"/>
                  <a:pt x="111645" y="240398"/>
                </a:cubicBezTo>
                <a:cubicBezTo>
                  <a:pt x="94233" y="240398"/>
                  <a:pt x="78994" y="237337"/>
                  <a:pt x="65862" y="231127"/>
                </a:cubicBezTo>
                <a:cubicBezTo>
                  <a:pt x="52793" y="224993"/>
                  <a:pt x="41910" y="216611"/>
                  <a:pt x="33045" y="206057"/>
                </a:cubicBezTo>
                <a:cubicBezTo>
                  <a:pt x="24257" y="195491"/>
                  <a:pt x="17652" y="183083"/>
                  <a:pt x="13220" y="168884"/>
                </a:cubicBezTo>
                <a:cubicBezTo>
                  <a:pt x="8864" y="154698"/>
                  <a:pt x="6604" y="139623"/>
                  <a:pt x="6604" y="123507"/>
                </a:cubicBezTo>
                <a:cubicBezTo>
                  <a:pt x="6604" y="107454"/>
                  <a:pt x="8864" y="92303"/>
                  <a:pt x="13538" y="78117"/>
                </a:cubicBezTo>
                <a:cubicBezTo>
                  <a:pt x="18135" y="63931"/>
                  <a:pt x="24904" y="51511"/>
                  <a:pt x="33858" y="40957"/>
                </a:cubicBezTo>
                <a:cubicBezTo>
                  <a:pt x="42722" y="30391"/>
                  <a:pt x="53606" y="22009"/>
                  <a:pt x="66497" y="15887"/>
                </a:cubicBezTo>
                <a:cubicBezTo>
                  <a:pt x="79400" y="9753"/>
                  <a:pt x="94068" y="6616"/>
                  <a:pt x="110604" y="6616"/>
                </a:cubicBezTo>
                <a:cubicBezTo>
                  <a:pt x="122936" y="6616"/>
                  <a:pt x="134213" y="8305"/>
                  <a:pt x="144462" y="11772"/>
                </a:cubicBezTo>
                <a:cubicBezTo>
                  <a:pt x="154698" y="15151"/>
                  <a:pt x="163728" y="19989"/>
                  <a:pt x="171538" y="26441"/>
                </a:cubicBezTo>
                <a:cubicBezTo>
                  <a:pt x="179285" y="32727"/>
                  <a:pt x="185813" y="40385"/>
                  <a:pt x="190969" y="49339"/>
                </a:cubicBezTo>
                <a:cubicBezTo>
                  <a:pt x="196126" y="58204"/>
                  <a:pt x="199758" y="68198"/>
                  <a:pt x="201777" y="79248"/>
                </a:cubicBezTo>
                <a:lnTo>
                  <a:pt x="208381" y="79248"/>
                </a:lnTo>
                <a:cubicBezTo>
                  <a:pt x="206451" y="67157"/>
                  <a:pt x="202742" y="56273"/>
                  <a:pt x="197256" y="46596"/>
                </a:cubicBezTo>
                <a:cubicBezTo>
                  <a:pt x="191935" y="36918"/>
                  <a:pt x="185000" y="28536"/>
                  <a:pt x="176466" y="21602"/>
                </a:cubicBezTo>
                <a:cubicBezTo>
                  <a:pt x="168071" y="14668"/>
                  <a:pt x="158242" y="9347"/>
                  <a:pt x="147116" y="5638"/>
                </a:cubicBezTo>
                <a:cubicBezTo>
                  <a:pt x="135991" y="1930"/>
                  <a:pt x="123825" y="0"/>
                  <a:pt x="110604" y="0"/>
                </a:cubicBezTo>
                <a:cubicBezTo>
                  <a:pt x="93268" y="0"/>
                  <a:pt x="77787" y="3149"/>
                  <a:pt x="64084" y="9588"/>
                </a:cubicBezTo>
                <a:cubicBezTo>
                  <a:pt x="50457" y="15887"/>
                  <a:pt x="38849" y="24663"/>
                  <a:pt x="29336" y="35788"/>
                </a:cubicBezTo>
                <a:cubicBezTo>
                  <a:pt x="19900" y="46913"/>
                  <a:pt x="12649" y="59981"/>
                  <a:pt x="7569" y="75133"/>
                </a:cubicBezTo>
                <a:cubicBezTo>
                  <a:pt x="2578" y="90131"/>
                  <a:pt x="0" y="106248"/>
                  <a:pt x="0" y="123507"/>
                </a:cubicBezTo>
                <a:cubicBezTo>
                  <a:pt x="0" y="140436"/>
                  <a:pt x="2336" y="156387"/>
                  <a:pt x="7086" y="171386"/>
                </a:cubicBezTo>
                <a:cubicBezTo>
                  <a:pt x="11760" y="186296"/>
                  <a:pt x="18783" y="199364"/>
                  <a:pt x="28054" y="210489"/>
                </a:cubicBezTo>
                <a:cubicBezTo>
                  <a:pt x="37236" y="221614"/>
                  <a:pt x="48844" y="230403"/>
                  <a:pt x="62712" y="236931"/>
                </a:cubicBezTo>
                <a:cubicBezTo>
                  <a:pt x="76580" y="243382"/>
                  <a:pt x="92544" y="246684"/>
                  <a:pt x="110604" y="246684"/>
                </a:cubicBezTo>
                <a:cubicBezTo>
                  <a:pt x="133896" y="246684"/>
                  <a:pt x="153809" y="241122"/>
                  <a:pt x="170332" y="229831"/>
                </a:cubicBezTo>
                <a:cubicBezTo>
                  <a:pt x="186855" y="218630"/>
                  <a:pt x="198310" y="202984"/>
                  <a:pt x="204762" y="182918"/>
                </a:cubicBezTo>
                <a:lnTo>
                  <a:pt x="205397" y="182918"/>
                </a:lnTo>
                <a:lnTo>
                  <a:pt x="205397" y="241363"/>
                </a:lnTo>
                <a:lnTo>
                  <a:pt x="212013" y="241363"/>
                </a:lnTo>
                <a:lnTo>
                  <a:pt x="212013" y="131076"/>
                </a:lnTo>
                <a:lnTo>
                  <a:pt x="113906" y="131076"/>
                </a:lnTo>
                <a:lnTo>
                  <a:pt x="113906" y="13769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929064" y="197067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279912" y="197067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332084" y="1970671"/>
            <a:ext cx="178320" cy="235800"/>
          </a:xfrm>
          <a:custGeom>
            <a:avLst/>
            <a:gdLst>
              <a:gd name="connsiteX0" fmla="*/ 0 w 178320"/>
              <a:gd name="connsiteY0" fmla="*/ 0 h 235800"/>
              <a:gd name="connsiteX1" fmla="*/ 0 w 178320"/>
              <a:gd name="connsiteY1" fmla="*/ 235800 h 235800"/>
              <a:gd name="connsiteX2" fmla="*/ 6603 w 178320"/>
              <a:gd name="connsiteY2" fmla="*/ 235800 h 235800"/>
              <a:gd name="connsiteX3" fmla="*/ 6603 w 178320"/>
              <a:gd name="connsiteY3" fmla="*/ 8305 h 235800"/>
              <a:gd name="connsiteX4" fmla="*/ 7251 w 178320"/>
              <a:gd name="connsiteY4" fmla="*/ 8305 h 235800"/>
              <a:gd name="connsiteX5" fmla="*/ 168401 w 178320"/>
              <a:gd name="connsiteY5" fmla="*/ 235800 h 235800"/>
              <a:gd name="connsiteX6" fmla="*/ 178320 w 178320"/>
              <a:gd name="connsiteY6" fmla="*/ 235800 h 235800"/>
              <a:gd name="connsiteX7" fmla="*/ 178320 w 178320"/>
              <a:gd name="connsiteY7" fmla="*/ 0 h 235800"/>
              <a:gd name="connsiteX8" fmla="*/ 171703 w 178320"/>
              <a:gd name="connsiteY8" fmla="*/ 0 h 235800"/>
              <a:gd name="connsiteX9" fmla="*/ 171703 w 178320"/>
              <a:gd name="connsiteY9" fmla="*/ 227571 h 235800"/>
              <a:gd name="connsiteX10" fmla="*/ 171069 w 178320"/>
              <a:gd name="connsiteY10" fmla="*/ 227571 h 235800"/>
              <a:gd name="connsiteX11" fmla="*/ 9918 w 178320"/>
              <a:gd name="connsiteY11" fmla="*/ 0 h 235800"/>
              <a:gd name="connsiteX12" fmla="*/ 0 w 178320"/>
              <a:gd name="connsiteY12" fmla="*/ 0 h 23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8320" h="235800">
                <a:moveTo>
                  <a:pt x="0" y="0"/>
                </a:moveTo>
                <a:lnTo>
                  <a:pt x="0" y="235800"/>
                </a:lnTo>
                <a:lnTo>
                  <a:pt x="6603" y="235800"/>
                </a:lnTo>
                <a:lnTo>
                  <a:pt x="6603" y="8305"/>
                </a:lnTo>
                <a:lnTo>
                  <a:pt x="7251" y="8305"/>
                </a:lnTo>
                <a:lnTo>
                  <a:pt x="168401" y="235800"/>
                </a:lnTo>
                <a:lnTo>
                  <a:pt x="178320" y="235800"/>
                </a:lnTo>
                <a:lnTo>
                  <a:pt x="178320" y="0"/>
                </a:lnTo>
                <a:lnTo>
                  <a:pt x="171703" y="0"/>
                </a:lnTo>
                <a:lnTo>
                  <a:pt x="171703" y="227571"/>
                </a:lnTo>
                <a:lnTo>
                  <a:pt x="171069" y="227571"/>
                </a:lnTo>
                <a:lnTo>
                  <a:pt x="9918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572799" y="2174138"/>
            <a:ext cx="14516" cy="71272"/>
          </a:xfrm>
          <a:custGeom>
            <a:avLst/>
            <a:gdLst>
              <a:gd name="connsiteX0" fmla="*/ 14516 w 14516"/>
              <a:gd name="connsiteY0" fmla="*/ 0 h 71272"/>
              <a:gd name="connsiteX1" fmla="*/ 7912 w 14516"/>
              <a:gd name="connsiteY1" fmla="*/ 0 h 71272"/>
              <a:gd name="connsiteX2" fmla="*/ 7912 w 14516"/>
              <a:gd name="connsiteY2" fmla="*/ 32334 h 71272"/>
              <a:gd name="connsiteX3" fmla="*/ 6058 w 14516"/>
              <a:gd name="connsiteY3" fmla="*/ 52971 h 71272"/>
              <a:gd name="connsiteX4" fmla="*/ 0 w 14516"/>
              <a:gd name="connsiteY4" fmla="*/ 64655 h 71272"/>
              <a:gd name="connsiteX5" fmla="*/ 0 w 14516"/>
              <a:gd name="connsiteY5" fmla="*/ 71272 h 71272"/>
              <a:gd name="connsiteX6" fmla="*/ 11379 w 14516"/>
              <a:gd name="connsiteY6" fmla="*/ 56438 h 71272"/>
              <a:gd name="connsiteX7" fmla="*/ 14516 w 14516"/>
              <a:gd name="connsiteY7" fmla="*/ 32334 h 71272"/>
              <a:gd name="connsiteX8" fmla="*/ 14516 w 14516"/>
              <a:gd name="connsiteY8" fmla="*/ 0 h 712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4516" h="71272">
                <a:moveTo>
                  <a:pt x="14516" y="0"/>
                </a:moveTo>
                <a:lnTo>
                  <a:pt x="7912" y="0"/>
                </a:lnTo>
                <a:lnTo>
                  <a:pt x="7912" y="32334"/>
                </a:lnTo>
                <a:cubicBezTo>
                  <a:pt x="7912" y="41122"/>
                  <a:pt x="7340" y="47967"/>
                  <a:pt x="6058" y="52971"/>
                </a:cubicBezTo>
                <a:cubicBezTo>
                  <a:pt x="4927" y="57886"/>
                  <a:pt x="2908" y="61759"/>
                  <a:pt x="0" y="64655"/>
                </a:cubicBezTo>
                <a:lnTo>
                  <a:pt x="0" y="71272"/>
                </a:lnTo>
                <a:cubicBezTo>
                  <a:pt x="5486" y="67563"/>
                  <a:pt x="9271" y="62649"/>
                  <a:pt x="11379" y="56438"/>
                </a:cubicBezTo>
                <a:cubicBezTo>
                  <a:pt x="13474" y="50304"/>
                  <a:pt x="14516" y="42252"/>
                  <a:pt x="14516" y="32334"/>
                </a:cubicBezTo>
                <a:lnTo>
                  <a:pt x="14516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759362" y="197067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788395" y="1970671"/>
            <a:ext cx="176060" cy="235800"/>
          </a:xfrm>
          <a:custGeom>
            <a:avLst/>
            <a:gdLst>
              <a:gd name="connsiteX0" fmla="*/ 0 w 176060"/>
              <a:gd name="connsiteY0" fmla="*/ 6616 h 235800"/>
              <a:gd name="connsiteX1" fmla="*/ 84569 w 176060"/>
              <a:gd name="connsiteY1" fmla="*/ 6616 h 235800"/>
              <a:gd name="connsiteX2" fmla="*/ 84569 w 176060"/>
              <a:gd name="connsiteY2" fmla="*/ 235800 h 235800"/>
              <a:gd name="connsiteX3" fmla="*/ 91173 w 176060"/>
              <a:gd name="connsiteY3" fmla="*/ 235800 h 235800"/>
              <a:gd name="connsiteX4" fmla="*/ 91173 w 176060"/>
              <a:gd name="connsiteY4" fmla="*/ 6616 h 235800"/>
              <a:gd name="connsiteX5" fmla="*/ 176060 w 176060"/>
              <a:gd name="connsiteY5" fmla="*/ 6616 h 235800"/>
              <a:gd name="connsiteX6" fmla="*/ 176060 w 176060"/>
              <a:gd name="connsiteY6" fmla="*/ 0 h 235800"/>
              <a:gd name="connsiteX7" fmla="*/ 0 w 176060"/>
              <a:gd name="connsiteY7" fmla="*/ 0 h 235800"/>
              <a:gd name="connsiteX8" fmla="*/ 0 w 176060"/>
              <a:gd name="connsiteY8" fmla="*/ 6616 h 23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6060" h="235800">
                <a:moveTo>
                  <a:pt x="0" y="6616"/>
                </a:moveTo>
                <a:lnTo>
                  <a:pt x="84569" y="6616"/>
                </a:lnTo>
                <a:lnTo>
                  <a:pt x="84569" y="235800"/>
                </a:lnTo>
                <a:lnTo>
                  <a:pt x="91173" y="235800"/>
                </a:lnTo>
                <a:lnTo>
                  <a:pt x="91173" y="6616"/>
                </a:lnTo>
                <a:lnTo>
                  <a:pt x="176060" y="6616"/>
                </a:lnTo>
                <a:lnTo>
                  <a:pt x="176060" y="0"/>
                </a:lnTo>
                <a:lnTo>
                  <a:pt x="0" y="0"/>
                </a:lnTo>
                <a:lnTo>
                  <a:pt x="0" y="661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5088242" y="197067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391168" y="236691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742042" y="236691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794213" y="2366911"/>
            <a:ext cx="178320" cy="235800"/>
          </a:xfrm>
          <a:custGeom>
            <a:avLst/>
            <a:gdLst>
              <a:gd name="connsiteX0" fmla="*/ 0 w 178320"/>
              <a:gd name="connsiteY0" fmla="*/ 0 h 235800"/>
              <a:gd name="connsiteX1" fmla="*/ 0 w 178320"/>
              <a:gd name="connsiteY1" fmla="*/ 235800 h 235800"/>
              <a:gd name="connsiteX2" fmla="*/ 6617 w 178320"/>
              <a:gd name="connsiteY2" fmla="*/ 235800 h 235800"/>
              <a:gd name="connsiteX3" fmla="*/ 6617 w 178320"/>
              <a:gd name="connsiteY3" fmla="*/ 8305 h 235800"/>
              <a:gd name="connsiteX4" fmla="*/ 7264 w 178320"/>
              <a:gd name="connsiteY4" fmla="*/ 8305 h 235800"/>
              <a:gd name="connsiteX5" fmla="*/ 168414 w 178320"/>
              <a:gd name="connsiteY5" fmla="*/ 235800 h 235800"/>
              <a:gd name="connsiteX6" fmla="*/ 178320 w 178320"/>
              <a:gd name="connsiteY6" fmla="*/ 235800 h 235800"/>
              <a:gd name="connsiteX7" fmla="*/ 178320 w 178320"/>
              <a:gd name="connsiteY7" fmla="*/ 0 h 235800"/>
              <a:gd name="connsiteX8" fmla="*/ 171717 w 178320"/>
              <a:gd name="connsiteY8" fmla="*/ 0 h 235800"/>
              <a:gd name="connsiteX9" fmla="*/ 171717 w 178320"/>
              <a:gd name="connsiteY9" fmla="*/ 227571 h 235800"/>
              <a:gd name="connsiteX10" fmla="*/ 171069 w 178320"/>
              <a:gd name="connsiteY10" fmla="*/ 227571 h 235800"/>
              <a:gd name="connsiteX11" fmla="*/ 9918 w 178320"/>
              <a:gd name="connsiteY11" fmla="*/ 0 h 235800"/>
              <a:gd name="connsiteX12" fmla="*/ 0 w 178320"/>
              <a:gd name="connsiteY12" fmla="*/ 0 h 23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8320" h="235800">
                <a:moveTo>
                  <a:pt x="0" y="0"/>
                </a:moveTo>
                <a:lnTo>
                  <a:pt x="0" y="235800"/>
                </a:lnTo>
                <a:lnTo>
                  <a:pt x="6617" y="235800"/>
                </a:lnTo>
                <a:lnTo>
                  <a:pt x="6617" y="8305"/>
                </a:lnTo>
                <a:lnTo>
                  <a:pt x="7264" y="8305"/>
                </a:lnTo>
                <a:lnTo>
                  <a:pt x="168414" y="235800"/>
                </a:lnTo>
                <a:lnTo>
                  <a:pt x="178320" y="235800"/>
                </a:lnTo>
                <a:lnTo>
                  <a:pt x="178320" y="0"/>
                </a:lnTo>
                <a:lnTo>
                  <a:pt x="171717" y="0"/>
                </a:lnTo>
                <a:lnTo>
                  <a:pt x="171717" y="227571"/>
                </a:lnTo>
                <a:lnTo>
                  <a:pt x="171069" y="227571"/>
                </a:lnTo>
                <a:lnTo>
                  <a:pt x="9918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042841" y="2570378"/>
            <a:ext cx="6616" cy="32334"/>
          </a:xfrm>
          <a:custGeom>
            <a:avLst/>
            <a:gdLst>
              <a:gd name="connsiteX0" fmla="*/ 6616 w 6616"/>
              <a:gd name="connsiteY0" fmla="*/ 32334 h 32334"/>
              <a:gd name="connsiteX1" fmla="*/ 6616 w 6616"/>
              <a:gd name="connsiteY1" fmla="*/ 0 h 32334"/>
              <a:gd name="connsiteX2" fmla="*/ 0 w 6616"/>
              <a:gd name="connsiteY2" fmla="*/ 0 h 32334"/>
              <a:gd name="connsiteX3" fmla="*/ 0 w 6616"/>
              <a:gd name="connsiteY3" fmla="*/ 32334 h 32334"/>
              <a:gd name="connsiteX4" fmla="*/ 6616 w 6616"/>
              <a:gd name="connsiteY4" fmla="*/ 32334 h 323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616" h="32334">
                <a:moveTo>
                  <a:pt x="6616" y="32334"/>
                </a:moveTo>
                <a:lnTo>
                  <a:pt x="6616" y="0"/>
                </a:lnTo>
                <a:lnTo>
                  <a:pt x="0" y="0"/>
                </a:lnTo>
                <a:lnTo>
                  <a:pt x="0" y="32334"/>
                </a:lnTo>
                <a:lnTo>
                  <a:pt x="6616" y="3233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198365" y="2366911"/>
            <a:ext cx="176060" cy="235800"/>
          </a:xfrm>
          <a:custGeom>
            <a:avLst/>
            <a:gdLst>
              <a:gd name="connsiteX0" fmla="*/ 0 w 176060"/>
              <a:gd name="connsiteY0" fmla="*/ 6616 h 235800"/>
              <a:gd name="connsiteX1" fmla="*/ 84556 w 176060"/>
              <a:gd name="connsiteY1" fmla="*/ 6616 h 235800"/>
              <a:gd name="connsiteX2" fmla="*/ 84556 w 176060"/>
              <a:gd name="connsiteY2" fmla="*/ 235800 h 235800"/>
              <a:gd name="connsiteX3" fmla="*/ 91173 w 176060"/>
              <a:gd name="connsiteY3" fmla="*/ 235800 h 235800"/>
              <a:gd name="connsiteX4" fmla="*/ 91173 w 176060"/>
              <a:gd name="connsiteY4" fmla="*/ 6616 h 235800"/>
              <a:gd name="connsiteX5" fmla="*/ 176060 w 176060"/>
              <a:gd name="connsiteY5" fmla="*/ 6616 h 235800"/>
              <a:gd name="connsiteX6" fmla="*/ 176060 w 176060"/>
              <a:gd name="connsiteY6" fmla="*/ 0 h 235800"/>
              <a:gd name="connsiteX7" fmla="*/ 0 w 176060"/>
              <a:gd name="connsiteY7" fmla="*/ 0 h 235800"/>
              <a:gd name="connsiteX8" fmla="*/ 0 w 176060"/>
              <a:gd name="connsiteY8" fmla="*/ 6616 h 23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6060" h="235800">
                <a:moveTo>
                  <a:pt x="0" y="6616"/>
                </a:moveTo>
                <a:lnTo>
                  <a:pt x="84556" y="6616"/>
                </a:lnTo>
                <a:lnTo>
                  <a:pt x="84556" y="235800"/>
                </a:lnTo>
                <a:lnTo>
                  <a:pt x="91173" y="235800"/>
                </a:lnTo>
                <a:lnTo>
                  <a:pt x="91173" y="6616"/>
                </a:lnTo>
                <a:lnTo>
                  <a:pt x="176060" y="6616"/>
                </a:lnTo>
                <a:lnTo>
                  <a:pt x="176060" y="0"/>
                </a:lnTo>
                <a:lnTo>
                  <a:pt x="0" y="0"/>
                </a:lnTo>
                <a:lnTo>
                  <a:pt x="0" y="661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2686367" y="276315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463349" y="276315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970315" y="3159391"/>
            <a:ext cx="157844" cy="235801"/>
          </a:xfrm>
          <a:custGeom>
            <a:avLst/>
            <a:gdLst>
              <a:gd name="connsiteX0" fmla="*/ 6610 w 157844"/>
              <a:gd name="connsiteY0" fmla="*/ 229184 h 235801"/>
              <a:gd name="connsiteX1" fmla="*/ 6610 w 157844"/>
              <a:gd name="connsiteY1" fmla="*/ 116243 h 235801"/>
              <a:gd name="connsiteX2" fmla="*/ 147606 w 157844"/>
              <a:gd name="connsiteY2" fmla="*/ 116243 h 235801"/>
              <a:gd name="connsiteX3" fmla="*/ 147606 w 157844"/>
              <a:gd name="connsiteY3" fmla="*/ 109639 h 235801"/>
              <a:gd name="connsiteX4" fmla="*/ 6610 w 157844"/>
              <a:gd name="connsiteY4" fmla="*/ 109639 h 235801"/>
              <a:gd name="connsiteX5" fmla="*/ 6610 w 157844"/>
              <a:gd name="connsiteY5" fmla="*/ 6616 h 235801"/>
              <a:gd name="connsiteX6" fmla="*/ 156555 w 157844"/>
              <a:gd name="connsiteY6" fmla="*/ 6616 h 235801"/>
              <a:gd name="connsiteX7" fmla="*/ 156555 w 157844"/>
              <a:gd name="connsiteY7" fmla="*/ 0 h 235801"/>
              <a:gd name="connsiteX8" fmla="*/ 0 w 157844"/>
              <a:gd name="connsiteY8" fmla="*/ 0 h 235801"/>
              <a:gd name="connsiteX9" fmla="*/ 0 w 157844"/>
              <a:gd name="connsiteY9" fmla="*/ 235801 h 235801"/>
              <a:gd name="connsiteX10" fmla="*/ 157844 w 157844"/>
              <a:gd name="connsiteY10" fmla="*/ 235801 h 235801"/>
              <a:gd name="connsiteX11" fmla="*/ 157844 w 157844"/>
              <a:gd name="connsiteY11" fmla="*/ 229184 h 235801"/>
              <a:gd name="connsiteX12" fmla="*/ 6610 w 157844"/>
              <a:gd name="connsiteY12" fmla="*/ 229184 h 235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57844" h="235801">
                <a:moveTo>
                  <a:pt x="6610" y="229184"/>
                </a:moveTo>
                <a:lnTo>
                  <a:pt x="6610" y="116243"/>
                </a:lnTo>
                <a:lnTo>
                  <a:pt x="147606" y="116243"/>
                </a:lnTo>
                <a:lnTo>
                  <a:pt x="147606" y="109639"/>
                </a:lnTo>
                <a:lnTo>
                  <a:pt x="6610" y="109639"/>
                </a:lnTo>
                <a:lnTo>
                  <a:pt x="6610" y="6616"/>
                </a:lnTo>
                <a:lnTo>
                  <a:pt x="156555" y="6616"/>
                </a:lnTo>
                <a:lnTo>
                  <a:pt x="156555" y="0"/>
                </a:lnTo>
                <a:lnTo>
                  <a:pt x="0" y="0"/>
                </a:lnTo>
                <a:lnTo>
                  <a:pt x="0" y="235801"/>
                </a:lnTo>
                <a:lnTo>
                  <a:pt x="157844" y="235801"/>
                </a:lnTo>
                <a:lnTo>
                  <a:pt x="157844" y="229184"/>
                </a:lnTo>
                <a:lnTo>
                  <a:pt x="6610" y="22918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131177" y="3159391"/>
            <a:ext cx="189203" cy="235801"/>
          </a:xfrm>
          <a:custGeom>
            <a:avLst/>
            <a:gdLst>
              <a:gd name="connsiteX0" fmla="*/ 176947 w 189203"/>
              <a:gd name="connsiteY0" fmla="*/ 0 h 235801"/>
              <a:gd name="connsiteX1" fmla="*/ 94722 w 189203"/>
              <a:gd name="connsiteY1" fmla="*/ 109308 h 235801"/>
              <a:gd name="connsiteX2" fmla="*/ 13140 w 189203"/>
              <a:gd name="connsiteY2" fmla="*/ 0 h 235801"/>
              <a:gd name="connsiteX3" fmla="*/ 4918 w 189203"/>
              <a:gd name="connsiteY3" fmla="*/ 0 h 235801"/>
              <a:gd name="connsiteX4" fmla="*/ 90450 w 189203"/>
              <a:gd name="connsiteY4" fmla="*/ 114630 h 235801"/>
              <a:gd name="connsiteX5" fmla="*/ 0 w 189203"/>
              <a:gd name="connsiteY5" fmla="*/ 235801 h 235801"/>
              <a:gd name="connsiteX6" fmla="*/ 8223 w 189203"/>
              <a:gd name="connsiteY6" fmla="*/ 235801 h 235801"/>
              <a:gd name="connsiteX7" fmla="*/ 94722 w 189203"/>
              <a:gd name="connsiteY7" fmla="*/ 119875 h 235801"/>
              <a:gd name="connsiteX8" fmla="*/ 180897 w 189203"/>
              <a:gd name="connsiteY8" fmla="*/ 235801 h 235801"/>
              <a:gd name="connsiteX9" fmla="*/ 189203 w 189203"/>
              <a:gd name="connsiteY9" fmla="*/ 235801 h 235801"/>
              <a:gd name="connsiteX10" fmla="*/ 99319 w 189203"/>
              <a:gd name="connsiteY10" fmla="*/ 114630 h 235801"/>
              <a:gd name="connsiteX11" fmla="*/ 185177 w 189203"/>
              <a:gd name="connsiteY11" fmla="*/ 0 h 235801"/>
              <a:gd name="connsiteX12" fmla="*/ 176947 w 189203"/>
              <a:gd name="connsiteY12" fmla="*/ 0 h 235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89203" h="235801">
                <a:moveTo>
                  <a:pt x="176947" y="0"/>
                </a:moveTo>
                <a:lnTo>
                  <a:pt x="94722" y="109308"/>
                </a:lnTo>
                <a:lnTo>
                  <a:pt x="13140" y="0"/>
                </a:lnTo>
                <a:lnTo>
                  <a:pt x="4918" y="0"/>
                </a:lnTo>
                <a:lnTo>
                  <a:pt x="90450" y="114630"/>
                </a:lnTo>
                <a:lnTo>
                  <a:pt x="0" y="235801"/>
                </a:lnTo>
                <a:lnTo>
                  <a:pt x="8223" y="235801"/>
                </a:lnTo>
                <a:lnTo>
                  <a:pt x="94722" y="119875"/>
                </a:lnTo>
                <a:lnTo>
                  <a:pt x="180897" y="235801"/>
                </a:lnTo>
                <a:lnTo>
                  <a:pt x="189203" y="235801"/>
                </a:lnTo>
                <a:lnTo>
                  <a:pt x="99319" y="114630"/>
                </a:lnTo>
                <a:lnTo>
                  <a:pt x="185177" y="0"/>
                </a:lnTo>
                <a:lnTo>
                  <a:pt x="176947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339151" y="315939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384706" y="3153829"/>
            <a:ext cx="175336" cy="246685"/>
          </a:xfrm>
          <a:custGeom>
            <a:avLst/>
            <a:gdLst>
              <a:gd name="connsiteX0" fmla="*/ 164134 w 175336"/>
              <a:gd name="connsiteY0" fmla="*/ 71666 h 246685"/>
              <a:gd name="connsiteX1" fmla="*/ 170751 w 175336"/>
              <a:gd name="connsiteY1" fmla="*/ 71666 h 246685"/>
              <a:gd name="connsiteX2" fmla="*/ 163169 w 175336"/>
              <a:gd name="connsiteY2" fmla="*/ 38125 h 246685"/>
              <a:gd name="connsiteX3" fmla="*/ 145440 w 175336"/>
              <a:gd name="connsiteY3" fmla="*/ 16040 h 246685"/>
              <a:gd name="connsiteX4" fmla="*/ 119722 w 175336"/>
              <a:gd name="connsiteY4" fmla="*/ 3784 h 246685"/>
              <a:gd name="connsiteX5" fmla="*/ 87553 w 175336"/>
              <a:gd name="connsiteY5" fmla="*/ 0 h 246685"/>
              <a:gd name="connsiteX6" fmla="*/ 58927 w 175336"/>
              <a:gd name="connsiteY6" fmla="*/ 2984 h 246685"/>
              <a:gd name="connsiteX7" fmla="*/ 33058 w 175336"/>
              <a:gd name="connsiteY7" fmla="*/ 12903 h 246685"/>
              <a:gd name="connsiteX8" fmla="*/ 14198 w 175336"/>
              <a:gd name="connsiteY8" fmla="*/ 31521 h 246685"/>
              <a:gd name="connsiteX9" fmla="*/ 6934 w 175336"/>
              <a:gd name="connsiteY9" fmla="*/ 60706 h 246685"/>
              <a:gd name="connsiteX10" fmla="*/ 13868 w 175336"/>
              <a:gd name="connsiteY10" fmla="*/ 88671 h 246685"/>
              <a:gd name="connsiteX11" fmla="*/ 32169 w 175336"/>
              <a:gd name="connsiteY11" fmla="*/ 105841 h 246685"/>
              <a:gd name="connsiteX12" fmla="*/ 57810 w 175336"/>
              <a:gd name="connsiteY12" fmla="*/ 115925 h 246685"/>
              <a:gd name="connsiteX13" fmla="*/ 86182 w 175336"/>
              <a:gd name="connsiteY13" fmla="*/ 122859 h 246685"/>
              <a:gd name="connsiteX14" fmla="*/ 114401 w 175336"/>
              <a:gd name="connsiteY14" fmla="*/ 129222 h 246685"/>
              <a:gd name="connsiteX15" fmla="*/ 141160 w 175336"/>
              <a:gd name="connsiteY15" fmla="*/ 138493 h 246685"/>
              <a:gd name="connsiteX16" fmla="*/ 160997 w 175336"/>
              <a:gd name="connsiteY16" fmla="*/ 155029 h 246685"/>
              <a:gd name="connsiteX17" fmla="*/ 168732 w 175336"/>
              <a:gd name="connsiteY17" fmla="*/ 183235 h 246685"/>
              <a:gd name="connsiteX18" fmla="*/ 161963 w 175336"/>
              <a:gd name="connsiteY18" fmla="*/ 209359 h 246685"/>
              <a:gd name="connsiteX19" fmla="*/ 144310 w 175336"/>
              <a:gd name="connsiteY19" fmla="*/ 227177 h 246685"/>
              <a:gd name="connsiteX20" fmla="*/ 119722 w 175336"/>
              <a:gd name="connsiteY20" fmla="*/ 237248 h 246685"/>
              <a:gd name="connsiteX21" fmla="*/ 92151 w 175336"/>
              <a:gd name="connsiteY21" fmla="*/ 240398 h 246685"/>
              <a:gd name="connsiteX22" fmla="*/ 57645 w 175336"/>
              <a:gd name="connsiteY22" fmla="*/ 236283 h 246685"/>
              <a:gd name="connsiteX23" fmla="*/ 30556 w 175336"/>
              <a:gd name="connsiteY23" fmla="*/ 222897 h 246685"/>
              <a:gd name="connsiteX24" fmla="*/ 12903 w 175336"/>
              <a:gd name="connsiteY24" fmla="*/ 198958 h 246685"/>
              <a:gd name="connsiteX25" fmla="*/ 6616 w 175336"/>
              <a:gd name="connsiteY25" fmla="*/ 163080 h 246685"/>
              <a:gd name="connsiteX26" fmla="*/ 0 w 175336"/>
              <a:gd name="connsiteY26" fmla="*/ 163080 h 246685"/>
              <a:gd name="connsiteX27" fmla="*/ 6451 w 175336"/>
              <a:gd name="connsiteY27" fmla="*/ 201460 h 246685"/>
              <a:gd name="connsiteX28" fmla="*/ 25565 w 175336"/>
              <a:gd name="connsiteY28" fmla="*/ 227330 h 246685"/>
              <a:gd name="connsiteX29" fmla="*/ 54978 w 175336"/>
              <a:gd name="connsiteY29" fmla="*/ 242011 h 246685"/>
              <a:gd name="connsiteX30" fmla="*/ 92151 w 175336"/>
              <a:gd name="connsiteY30" fmla="*/ 246684 h 246685"/>
              <a:gd name="connsiteX31" fmla="*/ 122135 w 175336"/>
              <a:gd name="connsiteY31" fmla="*/ 243217 h 246685"/>
              <a:gd name="connsiteX32" fmla="*/ 148894 w 175336"/>
              <a:gd name="connsiteY32" fmla="*/ 232016 h 246685"/>
              <a:gd name="connsiteX33" fmla="*/ 168084 w 175336"/>
              <a:gd name="connsiteY33" fmla="*/ 212344 h 246685"/>
              <a:gd name="connsiteX34" fmla="*/ 175336 w 175336"/>
              <a:gd name="connsiteY34" fmla="*/ 183565 h 246685"/>
              <a:gd name="connsiteX35" fmla="*/ 168897 w 175336"/>
              <a:gd name="connsiteY35" fmla="*/ 154216 h 246685"/>
              <a:gd name="connsiteX36" fmla="*/ 151561 w 175336"/>
              <a:gd name="connsiteY36" fmla="*/ 136728 h 246685"/>
              <a:gd name="connsiteX37" fmla="*/ 126009 w 175336"/>
              <a:gd name="connsiteY37" fmla="*/ 126161 h 246685"/>
              <a:gd name="connsiteX38" fmla="*/ 94805 w 175336"/>
              <a:gd name="connsiteY38" fmla="*/ 117856 h 246685"/>
              <a:gd name="connsiteX39" fmla="*/ 65062 w 175336"/>
              <a:gd name="connsiteY39" fmla="*/ 110921 h 246685"/>
              <a:gd name="connsiteX40" fmla="*/ 39103 w 175336"/>
              <a:gd name="connsiteY40" fmla="*/ 101739 h 246685"/>
              <a:gd name="connsiteX41" fmla="*/ 20637 w 175336"/>
              <a:gd name="connsiteY41" fmla="*/ 86182 h 246685"/>
              <a:gd name="connsiteX42" fmla="*/ 13550 w 175336"/>
              <a:gd name="connsiteY42" fmla="*/ 60706 h 246685"/>
              <a:gd name="connsiteX43" fmla="*/ 20485 w 175336"/>
              <a:gd name="connsiteY43" fmla="*/ 34506 h 246685"/>
              <a:gd name="connsiteX44" fmla="*/ 38138 w 175336"/>
              <a:gd name="connsiteY44" fmla="*/ 17818 h 246685"/>
              <a:gd name="connsiteX45" fmla="*/ 62077 w 175336"/>
              <a:gd name="connsiteY45" fmla="*/ 9106 h 246685"/>
              <a:gd name="connsiteX46" fmla="*/ 87553 w 175336"/>
              <a:gd name="connsiteY46" fmla="*/ 6616 h 246685"/>
              <a:gd name="connsiteX47" fmla="*/ 117221 w 175336"/>
              <a:gd name="connsiteY47" fmla="*/ 9918 h 246685"/>
              <a:gd name="connsiteX48" fmla="*/ 141160 w 175336"/>
              <a:gd name="connsiteY48" fmla="*/ 20955 h 246685"/>
              <a:gd name="connsiteX49" fmla="*/ 157365 w 175336"/>
              <a:gd name="connsiteY49" fmla="*/ 41110 h 246685"/>
              <a:gd name="connsiteX50" fmla="*/ 164134 w 175336"/>
              <a:gd name="connsiteY50" fmla="*/ 71666 h 2466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175336" h="246685">
                <a:moveTo>
                  <a:pt x="164134" y="71666"/>
                </a:moveTo>
                <a:lnTo>
                  <a:pt x="170751" y="71666"/>
                </a:lnTo>
                <a:cubicBezTo>
                  <a:pt x="170103" y="58445"/>
                  <a:pt x="167601" y="47320"/>
                  <a:pt x="163169" y="38125"/>
                </a:cubicBezTo>
                <a:cubicBezTo>
                  <a:pt x="158813" y="29019"/>
                  <a:pt x="152844" y="21691"/>
                  <a:pt x="145440" y="16040"/>
                </a:cubicBezTo>
                <a:cubicBezTo>
                  <a:pt x="138099" y="10401"/>
                  <a:pt x="129552" y="6362"/>
                  <a:pt x="119722" y="3784"/>
                </a:cubicBezTo>
                <a:cubicBezTo>
                  <a:pt x="109969" y="1295"/>
                  <a:pt x="99237" y="0"/>
                  <a:pt x="87553" y="0"/>
                </a:cubicBezTo>
                <a:cubicBezTo>
                  <a:pt x="78117" y="0"/>
                  <a:pt x="68605" y="965"/>
                  <a:pt x="58927" y="2984"/>
                </a:cubicBezTo>
                <a:cubicBezTo>
                  <a:pt x="49415" y="4915"/>
                  <a:pt x="40792" y="8216"/>
                  <a:pt x="33058" y="12903"/>
                </a:cubicBezTo>
                <a:cubicBezTo>
                  <a:pt x="25400" y="17488"/>
                  <a:pt x="19113" y="23698"/>
                  <a:pt x="14198" y="31521"/>
                </a:cubicBezTo>
                <a:cubicBezTo>
                  <a:pt x="9359" y="39255"/>
                  <a:pt x="6934" y="49009"/>
                  <a:pt x="6934" y="60706"/>
                </a:cubicBezTo>
                <a:cubicBezTo>
                  <a:pt x="6934" y="72148"/>
                  <a:pt x="9194" y="81419"/>
                  <a:pt x="13868" y="88671"/>
                </a:cubicBezTo>
                <a:cubicBezTo>
                  <a:pt x="18465" y="95770"/>
                  <a:pt x="24587" y="101498"/>
                  <a:pt x="32169" y="105841"/>
                </a:cubicBezTo>
                <a:cubicBezTo>
                  <a:pt x="39751" y="110045"/>
                  <a:pt x="48298" y="113423"/>
                  <a:pt x="57810" y="115925"/>
                </a:cubicBezTo>
                <a:cubicBezTo>
                  <a:pt x="67233" y="118338"/>
                  <a:pt x="76669" y="120599"/>
                  <a:pt x="86182" y="122859"/>
                </a:cubicBezTo>
                <a:cubicBezTo>
                  <a:pt x="95211" y="124955"/>
                  <a:pt x="104559" y="127126"/>
                  <a:pt x="114401" y="129222"/>
                </a:cubicBezTo>
                <a:cubicBezTo>
                  <a:pt x="124231" y="131318"/>
                  <a:pt x="133096" y="134391"/>
                  <a:pt x="141160" y="138493"/>
                </a:cubicBezTo>
                <a:cubicBezTo>
                  <a:pt x="149225" y="142532"/>
                  <a:pt x="155829" y="148094"/>
                  <a:pt x="160997" y="155029"/>
                </a:cubicBezTo>
                <a:cubicBezTo>
                  <a:pt x="166154" y="161950"/>
                  <a:pt x="168732" y="171310"/>
                  <a:pt x="168732" y="183235"/>
                </a:cubicBezTo>
                <a:cubicBezTo>
                  <a:pt x="168732" y="193395"/>
                  <a:pt x="166471" y="202108"/>
                  <a:pt x="161963" y="209359"/>
                </a:cubicBezTo>
                <a:cubicBezTo>
                  <a:pt x="157441" y="216611"/>
                  <a:pt x="151561" y="222504"/>
                  <a:pt x="144310" y="227177"/>
                </a:cubicBezTo>
                <a:cubicBezTo>
                  <a:pt x="137045" y="231775"/>
                  <a:pt x="128905" y="235153"/>
                  <a:pt x="119722" y="237248"/>
                </a:cubicBezTo>
                <a:cubicBezTo>
                  <a:pt x="110604" y="239344"/>
                  <a:pt x="101422" y="240398"/>
                  <a:pt x="92151" y="240398"/>
                </a:cubicBezTo>
                <a:cubicBezTo>
                  <a:pt x="79654" y="240398"/>
                  <a:pt x="68122" y="239026"/>
                  <a:pt x="57645" y="236283"/>
                </a:cubicBezTo>
                <a:cubicBezTo>
                  <a:pt x="47167" y="233540"/>
                  <a:pt x="38138" y="229031"/>
                  <a:pt x="30556" y="222897"/>
                </a:cubicBezTo>
                <a:cubicBezTo>
                  <a:pt x="22974" y="216776"/>
                  <a:pt x="17094" y="208788"/>
                  <a:pt x="12903" y="198958"/>
                </a:cubicBezTo>
                <a:cubicBezTo>
                  <a:pt x="8712" y="189128"/>
                  <a:pt x="6616" y="177190"/>
                  <a:pt x="6616" y="163080"/>
                </a:cubicBezTo>
                <a:lnTo>
                  <a:pt x="0" y="163080"/>
                </a:lnTo>
                <a:cubicBezTo>
                  <a:pt x="-152" y="178079"/>
                  <a:pt x="1943" y="190817"/>
                  <a:pt x="6451" y="201460"/>
                </a:cubicBezTo>
                <a:cubicBezTo>
                  <a:pt x="10972" y="211937"/>
                  <a:pt x="17335" y="220561"/>
                  <a:pt x="25565" y="227330"/>
                </a:cubicBezTo>
                <a:cubicBezTo>
                  <a:pt x="33782" y="234023"/>
                  <a:pt x="43611" y="238937"/>
                  <a:pt x="54978" y="242011"/>
                </a:cubicBezTo>
                <a:cubicBezTo>
                  <a:pt x="66268" y="245072"/>
                  <a:pt x="78689" y="246684"/>
                  <a:pt x="92151" y="246684"/>
                </a:cubicBezTo>
                <a:cubicBezTo>
                  <a:pt x="102222" y="246684"/>
                  <a:pt x="112217" y="245554"/>
                  <a:pt x="122135" y="243217"/>
                </a:cubicBezTo>
                <a:cubicBezTo>
                  <a:pt x="132054" y="240957"/>
                  <a:pt x="140995" y="237172"/>
                  <a:pt x="148894" y="232016"/>
                </a:cubicBezTo>
                <a:cubicBezTo>
                  <a:pt x="156806" y="226847"/>
                  <a:pt x="163245" y="220243"/>
                  <a:pt x="168084" y="212344"/>
                </a:cubicBezTo>
                <a:cubicBezTo>
                  <a:pt x="172923" y="204444"/>
                  <a:pt x="175336" y="194843"/>
                  <a:pt x="175336" y="183565"/>
                </a:cubicBezTo>
                <a:cubicBezTo>
                  <a:pt x="175336" y="171310"/>
                  <a:pt x="173240" y="161467"/>
                  <a:pt x="168897" y="154216"/>
                </a:cubicBezTo>
                <a:cubicBezTo>
                  <a:pt x="164617" y="146964"/>
                  <a:pt x="158813" y="141071"/>
                  <a:pt x="151561" y="136728"/>
                </a:cubicBezTo>
                <a:cubicBezTo>
                  <a:pt x="144310" y="132372"/>
                  <a:pt x="135839" y="128828"/>
                  <a:pt x="126009" y="126161"/>
                </a:cubicBezTo>
                <a:cubicBezTo>
                  <a:pt x="116255" y="123507"/>
                  <a:pt x="105854" y="120764"/>
                  <a:pt x="94805" y="117856"/>
                </a:cubicBezTo>
                <a:cubicBezTo>
                  <a:pt x="84645" y="115443"/>
                  <a:pt x="74739" y="113182"/>
                  <a:pt x="65062" y="110921"/>
                </a:cubicBezTo>
                <a:cubicBezTo>
                  <a:pt x="55384" y="108750"/>
                  <a:pt x="46761" y="105689"/>
                  <a:pt x="39103" y="101739"/>
                </a:cubicBezTo>
                <a:cubicBezTo>
                  <a:pt x="31521" y="97789"/>
                  <a:pt x="25400" y="92621"/>
                  <a:pt x="20637" y="86182"/>
                </a:cubicBezTo>
                <a:cubicBezTo>
                  <a:pt x="15963" y="79806"/>
                  <a:pt x="13550" y="71348"/>
                  <a:pt x="13550" y="60706"/>
                </a:cubicBezTo>
                <a:cubicBezTo>
                  <a:pt x="13550" y="50228"/>
                  <a:pt x="15798" y="41440"/>
                  <a:pt x="20485" y="34506"/>
                </a:cubicBezTo>
                <a:cubicBezTo>
                  <a:pt x="25069" y="27571"/>
                  <a:pt x="30962" y="22009"/>
                  <a:pt x="38138" y="17818"/>
                </a:cubicBezTo>
                <a:cubicBezTo>
                  <a:pt x="45224" y="13627"/>
                  <a:pt x="53213" y="10718"/>
                  <a:pt x="62077" y="9106"/>
                </a:cubicBezTo>
                <a:cubicBezTo>
                  <a:pt x="70866" y="7493"/>
                  <a:pt x="79324" y="6616"/>
                  <a:pt x="87553" y="6616"/>
                </a:cubicBezTo>
                <a:cubicBezTo>
                  <a:pt x="98031" y="6616"/>
                  <a:pt x="107950" y="7658"/>
                  <a:pt x="117221" y="9918"/>
                </a:cubicBezTo>
                <a:cubicBezTo>
                  <a:pt x="126403" y="12090"/>
                  <a:pt x="134391" y="15798"/>
                  <a:pt x="141160" y="20955"/>
                </a:cubicBezTo>
                <a:cubicBezTo>
                  <a:pt x="147853" y="26123"/>
                  <a:pt x="153250" y="32816"/>
                  <a:pt x="157365" y="41110"/>
                </a:cubicBezTo>
                <a:cubicBezTo>
                  <a:pt x="161391" y="49339"/>
                  <a:pt x="163652" y="59499"/>
                  <a:pt x="164134" y="71666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579841" y="3159391"/>
            <a:ext cx="176060" cy="235801"/>
          </a:xfrm>
          <a:custGeom>
            <a:avLst/>
            <a:gdLst>
              <a:gd name="connsiteX0" fmla="*/ 0 w 176060"/>
              <a:gd name="connsiteY0" fmla="*/ 6616 h 235801"/>
              <a:gd name="connsiteX1" fmla="*/ 84569 w 176060"/>
              <a:gd name="connsiteY1" fmla="*/ 6616 h 235801"/>
              <a:gd name="connsiteX2" fmla="*/ 84569 w 176060"/>
              <a:gd name="connsiteY2" fmla="*/ 235801 h 235801"/>
              <a:gd name="connsiteX3" fmla="*/ 91173 w 176060"/>
              <a:gd name="connsiteY3" fmla="*/ 235801 h 235801"/>
              <a:gd name="connsiteX4" fmla="*/ 91173 w 176060"/>
              <a:gd name="connsiteY4" fmla="*/ 6616 h 235801"/>
              <a:gd name="connsiteX5" fmla="*/ 176059 w 176060"/>
              <a:gd name="connsiteY5" fmla="*/ 6616 h 235801"/>
              <a:gd name="connsiteX6" fmla="*/ 176059 w 176060"/>
              <a:gd name="connsiteY6" fmla="*/ 0 h 235801"/>
              <a:gd name="connsiteX7" fmla="*/ 0 w 176060"/>
              <a:gd name="connsiteY7" fmla="*/ 0 h 235801"/>
              <a:gd name="connsiteX8" fmla="*/ 0 w 176060"/>
              <a:gd name="connsiteY8" fmla="*/ 6616 h 235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6060" h="235801">
                <a:moveTo>
                  <a:pt x="0" y="6616"/>
                </a:moveTo>
                <a:lnTo>
                  <a:pt x="84569" y="6616"/>
                </a:lnTo>
                <a:lnTo>
                  <a:pt x="84569" y="235801"/>
                </a:lnTo>
                <a:lnTo>
                  <a:pt x="91173" y="235801"/>
                </a:lnTo>
                <a:lnTo>
                  <a:pt x="91173" y="6616"/>
                </a:lnTo>
                <a:lnTo>
                  <a:pt x="176059" y="6616"/>
                </a:lnTo>
                <a:lnTo>
                  <a:pt x="176059" y="0"/>
                </a:lnTo>
                <a:lnTo>
                  <a:pt x="0" y="0"/>
                </a:lnTo>
                <a:lnTo>
                  <a:pt x="0" y="661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879688" y="315939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931860" y="3159391"/>
            <a:ext cx="178320" cy="235801"/>
          </a:xfrm>
          <a:custGeom>
            <a:avLst/>
            <a:gdLst>
              <a:gd name="connsiteX0" fmla="*/ 0 w 178320"/>
              <a:gd name="connsiteY0" fmla="*/ 0 h 235801"/>
              <a:gd name="connsiteX1" fmla="*/ 0 w 178320"/>
              <a:gd name="connsiteY1" fmla="*/ 235801 h 235801"/>
              <a:gd name="connsiteX2" fmla="*/ 6603 w 178320"/>
              <a:gd name="connsiteY2" fmla="*/ 235801 h 235801"/>
              <a:gd name="connsiteX3" fmla="*/ 6603 w 178320"/>
              <a:gd name="connsiteY3" fmla="*/ 8305 h 235801"/>
              <a:gd name="connsiteX4" fmla="*/ 7251 w 178320"/>
              <a:gd name="connsiteY4" fmla="*/ 8305 h 235801"/>
              <a:gd name="connsiteX5" fmla="*/ 168401 w 178320"/>
              <a:gd name="connsiteY5" fmla="*/ 235801 h 235801"/>
              <a:gd name="connsiteX6" fmla="*/ 178320 w 178320"/>
              <a:gd name="connsiteY6" fmla="*/ 235801 h 235801"/>
              <a:gd name="connsiteX7" fmla="*/ 178320 w 178320"/>
              <a:gd name="connsiteY7" fmla="*/ 0 h 235801"/>
              <a:gd name="connsiteX8" fmla="*/ 171703 w 178320"/>
              <a:gd name="connsiteY8" fmla="*/ 0 h 235801"/>
              <a:gd name="connsiteX9" fmla="*/ 171703 w 178320"/>
              <a:gd name="connsiteY9" fmla="*/ 227571 h 235801"/>
              <a:gd name="connsiteX10" fmla="*/ 171069 w 178320"/>
              <a:gd name="connsiteY10" fmla="*/ 227571 h 235801"/>
              <a:gd name="connsiteX11" fmla="*/ 9918 w 178320"/>
              <a:gd name="connsiteY11" fmla="*/ 0 h 235801"/>
              <a:gd name="connsiteX12" fmla="*/ 0 w 178320"/>
              <a:gd name="connsiteY12" fmla="*/ 0 h 235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8320" h="235801">
                <a:moveTo>
                  <a:pt x="0" y="0"/>
                </a:moveTo>
                <a:lnTo>
                  <a:pt x="0" y="235801"/>
                </a:lnTo>
                <a:lnTo>
                  <a:pt x="6603" y="235801"/>
                </a:lnTo>
                <a:lnTo>
                  <a:pt x="6603" y="8305"/>
                </a:lnTo>
                <a:lnTo>
                  <a:pt x="7251" y="8305"/>
                </a:lnTo>
                <a:lnTo>
                  <a:pt x="168401" y="235801"/>
                </a:lnTo>
                <a:lnTo>
                  <a:pt x="178320" y="235801"/>
                </a:lnTo>
                <a:lnTo>
                  <a:pt x="178320" y="0"/>
                </a:lnTo>
                <a:lnTo>
                  <a:pt x="171703" y="0"/>
                </a:lnTo>
                <a:lnTo>
                  <a:pt x="171703" y="227571"/>
                </a:lnTo>
                <a:lnTo>
                  <a:pt x="171069" y="227571"/>
                </a:lnTo>
                <a:lnTo>
                  <a:pt x="9918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2234298" y="3159391"/>
            <a:ext cx="176060" cy="235801"/>
          </a:xfrm>
          <a:custGeom>
            <a:avLst/>
            <a:gdLst>
              <a:gd name="connsiteX0" fmla="*/ 0 w 176060"/>
              <a:gd name="connsiteY0" fmla="*/ 6616 h 235801"/>
              <a:gd name="connsiteX1" fmla="*/ 84569 w 176060"/>
              <a:gd name="connsiteY1" fmla="*/ 6616 h 235801"/>
              <a:gd name="connsiteX2" fmla="*/ 84569 w 176060"/>
              <a:gd name="connsiteY2" fmla="*/ 235801 h 235801"/>
              <a:gd name="connsiteX3" fmla="*/ 91173 w 176060"/>
              <a:gd name="connsiteY3" fmla="*/ 235801 h 235801"/>
              <a:gd name="connsiteX4" fmla="*/ 91173 w 176060"/>
              <a:gd name="connsiteY4" fmla="*/ 6616 h 235801"/>
              <a:gd name="connsiteX5" fmla="*/ 176060 w 176060"/>
              <a:gd name="connsiteY5" fmla="*/ 6616 h 235801"/>
              <a:gd name="connsiteX6" fmla="*/ 176060 w 176060"/>
              <a:gd name="connsiteY6" fmla="*/ 0 h 235801"/>
              <a:gd name="connsiteX7" fmla="*/ 0 w 176060"/>
              <a:gd name="connsiteY7" fmla="*/ 0 h 235801"/>
              <a:gd name="connsiteX8" fmla="*/ 0 w 176060"/>
              <a:gd name="connsiteY8" fmla="*/ 6616 h 235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6060" h="235801">
                <a:moveTo>
                  <a:pt x="0" y="6616"/>
                </a:moveTo>
                <a:lnTo>
                  <a:pt x="84569" y="6616"/>
                </a:lnTo>
                <a:lnTo>
                  <a:pt x="84569" y="235801"/>
                </a:lnTo>
                <a:lnTo>
                  <a:pt x="91173" y="235801"/>
                </a:lnTo>
                <a:lnTo>
                  <a:pt x="91173" y="6616"/>
                </a:lnTo>
                <a:lnTo>
                  <a:pt x="176060" y="6616"/>
                </a:lnTo>
                <a:lnTo>
                  <a:pt x="176060" y="0"/>
                </a:lnTo>
                <a:lnTo>
                  <a:pt x="0" y="0"/>
                </a:lnTo>
                <a:lnTo>
                  <a:pt x="0" y="661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2432443" y="3159391"/>
            <a:ext cx="178320" cy="235801"/>
          </a:xfrm>
          <a:custGeom>
            <a:avLst/>
            <a:gdLst>
              <a:gd name="connsiteX0" fmla="*/ 6603 w 178320"/>
              <a:gd name="connsiteY0" fmla="*/ 116243 h 235801"/>
              <a:gd name="connsiteX1" fmla="*/ 171703 w 178320"/>
              <a:gd name="connsiteY1" fmla="*/ 116243 h 235801"/>
              <a:gd name="connsiteX2" fmla="*/ 171703 w 178320"/>
              <a:gd name="connsiteY2" fmla="*/ 235801 h 235801"/>
              <a:gd name="connsiteX3" fmla="*/ 178320 w 178320"/>
              <a:gd name="connsiteY3" fmla="*/ 235801 h 235801"/>
              <a:gd name="connsiteX4" fmla="*/ 178320 w 178320"/>
              <a:gd name="connsiteY4" fmla="*/ 0 h 235801"/>
              <a:gd name="connsiteX5" fmla="*/ 171703 w 178320"/>
              <a:gd name="connsiteY5" fmla="*/ 0 h 235801"/>
              <a:gd name="connsiteX6" fmla="*/ 171703 w 178320"/>
              <a:gd name="connsiteY6" fmla="*/ 109639 h 235801"/>
              <a:gd name="connsiteX7" fmla="*/ 6603 w 178320"/>
              <a:gd name="connsiteY7" fmla="*/ 109639 h 235801"/>
              <a:gd name="connsiteX8" fmla="*/ 6603 w 178320"/>
              <a:gd name="connsiteY8" fmla="*/ 0 h 235801"/>
              <a:gd name="connsiteX9" fmla="*/ 0 w 178320"/>
              <a:gd name="connsiteY9" fmla="*/ 0 h 235801"/>
              <a:gd name="connsiteX10" fmla="*/ 0 w 178320"/>
              <a:gd name="connsiteY10" fmla="*/ 235801 h 235801"/>
              <a:gd name="connsiteX11" fmla="*/ 6603 w 178320"/>
              <a:gd name="connsiteY11" fmla="*/ 235801 h 235801"/>
              <a:gd name="connsiteX12" fmla="*/ 6603 w 178320"/>
              <a:gd name="connsiteY12" fmla="*/ 116243 h 235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8320" h="235801">
                <a:moveTo>
                  <a:pt x="6603" y="116243"/>
                </a:moveTo>
                <a:lnTo>
                  <a:pt x="171703" y="116243"/>
                </a:lnTo>
                <a:lnTo>
                  <a:pt x="171703" y="235801"/>
                </a:lnTo>
                <a:lnTo>
                  <a:pt x="178320" y="235801"/>
                </a:lnTo>
                <a:lnTo>
                  <a:pt x="178320" y="0"/>
                </a:lnTo>
                <a:lnTo>
                  <a:pt x="171703" y="0"/>
                </a:lnTo>
                <a:lnTo>
                  <a:pt x="171703" y="109639"/>
                </a:lnTo>
                <a:lnTo>
                  <a:pt x="6603" y="109639"/>
                </a:lnTo>
                <a:lnTo>
                  <a:pt x="6603" y="0"/>
                </a:lnTo>
                <a:lnTo>
                  <a:pt x="0" y="0"/>
                </a:lnTo>
                <a:lnTo>
                  <a:pt x="0" y="235801"/>
                </a:lnTo>
                <a:lnTo>
                  <a:pt x="6603" y="235801"/>
                </a:lnTo>
                <a:lnTo>
                  <a:pt x="6603" y="11624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2656319" y="315939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963893" y="3790505"/>
            <a:ext cx="64991" cy="26354"/>
          </a:xfrm>
          <a:custGeom>
            <a:avLst/>
            <a:gdLst>
              <a:gd name="connsiteX0" fmla="*/ 0 w 64991"/>
              <a:gd name="connsiteY0" fmla="*/ 13177 h 26354"/>
              <a:gd name="connsiteX1" fmla="*/ 64991 w 64991"/>
              <a:gd name="connsiteY1" fmla="*/ 13177 h 263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4991" h="26354">
                <a:moveTo>
                  <a:pt x="0" y="13177"/>
                </a:moveTo>
                <a:lnTo>
                  <a:pt x="64991" y="13177"/>
                </a:lnTo>
              </a:path>
            </a:pathLst>
          </a:custGeom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6024022" y="3257547"/>
            <a:ext cx="187147" cy="330200"/>
          </a:xfrm>
          <a:custGeom>
            <a:avLst/>
            <a:gdLst>
              <a:gd name="connsiteX0" fmla="*/ 100825 w 187147"/>
              <a:gd name="connsiteY0" fmla="*/ 286702 h 330200"/>
              <a:gd name="connsiteX1" fmla="*/ 163512 w 187147"/>
              <a:gd name="connsiteY1" fmla="*/ 207327 h 330200"/>
              <a:gd name="connsiteX2" fmla="*/ 187147 w 187147"/>
              <a:gd name="connsiteY2" fmla="*/ 109651 h 330200"/>
              <a:gd name="connsiteX3" fmla="*/ 163817 w 187147"/>
              <a:gd name="connsiteY3" fmla="*/ 30238 h 330200"/>
              <a:gd name="connsiteX4" fmla="*/ 102717 w 187147"/>
              <a:gd name="connsiteY4" fmla="*/ 0 h 330200"/>
              <a:gd name="connsiteX5" fmla="*/ 50088 w 187147"/>
              <a:gd name="connsiteY5" fmla="*/ 22364 h 330200"/>
              <a:gd name="connsiteX6" fmla="*/ 28359 w 187147"/>
              <a:gd name="connsiteY6" fmla="*/ 76873 h 330200"/>
              <a:gd name="connsiteX7" fmla="*/ 50088 w 187147"/>
              <a:gd name="connsiteY7" fmla="*/ 129819 h 330200"/>
              <a:gd name="connsiteX8" fmla="*/ 106502 w 187147"/>
              <a:gd name="connsiteY8" fmla="*/ 150609 h 330200"/>
              <a:gd name="connsiteX9" fmla="*/ 136753 w 187147"/>
              <a:gd name="connsiteY9" fmla="*/ 144932 h 330200"/>
              <a:gd name="connsiteX10" fmla="*/ 105867 w 187147"/>
              <a:gd name="connsiteY10" fmla="*/ 232511 h 330200"/>
              <a:gd name="connsiteX11" fmla="*/ 65214 w 187147"/>
              <a:gd name="connsiteY11" fmla="*/ 281660 h 330200"/>
              <a:gd name="connsiteX12" fmla="*/ 0 w 187147"/>
              <a:gd name="connsiteY12" fmla="*/ 316953 h 330200"/>
              <a:gd name="connsiteX13" fmla="*/ 5689 w 187147"/>
              <a:gd name="connsiteY13" fmla="*/ 330200 h 330200"/>
              <a:gd name="connsiteX14" fmla="*/ 100825 w 187147"/>
              <a:gd name="connsiteY14" fmla="*/ 286702 h 330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87147" h="330200">
                <a:moveTo>
                  <a:pt x="100825" y="286702"/>
                </a:moveTo>
                <a:cubicBezTo>
                  <a:pt x="126860" y="266115"/>
                  <a:pt x="147764" y="239636"/>
                  <a:pt x="163512" y="207327"/>
                </a:cubicBezTo>
                <a:cubicBezTo>
                  <a:pt x="179273" y="174955"/>
                  <a:pt x="187147" y="142405"/>
                  <a:pt x="187147" y="109651"/>
                </a:cubicBezTo>
                <a:cubicBezTo>
                  <a:pt x="187147" y="76873"/>
                  <a:pt x="179375" y="50419"/>
                  <a:pt x="163817" y="30238"/>
                </a:cubicBezTo>
                <a:cubicBezTo>
                  <a:pt x="148310" y="10071"/>
                  <a:pt x="127914" y="0"/>
                  <a:pt x="102717" y="0"/>
                </a:cubicBezTo>
                <a:cubicBezTo>
                  <a:pt x="82131" y="0"/>
                  <a:pt x="64592" y="7442"/>
                  <a:pt x="50088" y="22364"/>
                </a:cubicBezTo>
                <a:cubicBezTo>
                  <a:pt x="35598" y="37274"/>
                  <a:pt x="28359" y="55448"/>
                  <a:pt x="28359" y="76873"/>
                </a:cubicBezTo>
                <a:cubicBezTo>
                  <a:pt x="28359" y="98298"/>
                  <a:pt x="35598" y="115938"/>
                  <a:pt x="50088" y="129819"/>
                </a:cubicBezTo>
                <a:cubicBezTo>
                  <a:pt x="64592" y="143675"/>
                  <a:pt x="83413" y="150609"/>
                  <a:pt x="106502" y="150609"/>
                </a:cubicBezTo>
                <a:cubicBezTo>
                  <a:pt x="114896" y="150609"/>
                  <a:pt x="124980" y="148717"/>
                  <a:pt x="136753" y="144932"/>
                </a:cubicBezTo>
                <a:cubicBezTo>
                  <a:pt x="133807" y="173494"/>
                  <a:pt x="123494" y="202692"/>
                  <a:pt x="105867" y="232511"/>
                </a:cubicBezTo>
                <a:cubicBezTo>
                  <a:pt x="94513" y="252691"/>
                  <a:pt x="80975" y="269062"/>
                  <a:pt x="65214" y="281660"/>
                </a:cubicBezTo>
                <a:cubicBezTo>
                  <a:pt x="49466" y="294259"/>
                  <a:pt x="27724" y="306032"/>
                  <a:pt x="0" y="316953"/>
                </a:cubicBezTo>
                <a:lnTo>
                  <a:pt x="5689" y="330200"/>
                </a:lnTo>
                <a:cubicBezTo>
                  <a:pt x="41808" y="323037"/>
                  <a:pt x="73520" y="308533"/>
                  <a:pt x="100825" y="286702"/>
                </a:cubicBezTo>
              </a:path>
            </a:pathLst>
          </a:custGeom>
          <a:solidFill>
            <a:srgbClr val="4D4D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6238906" y="3257547"/>
            <a:ext cx="187159" cy="330200"/>
          </a:xfrm>
          <a:custGeom>
            <a:avLst/>
            <a:gdLst>
              <a:gd name="connsiteX0" fmla="*/ 101460 w 187159"/>
              <a:gd name="connsiteY0" fmla="*/ 286702 h 330200"/>
              <a:gd name="connsiteX1" fmla="*/ 163512 w 187159"/>
              <a:gd name="connsiteY1" fmla="*/ 207327 h 330200"/>
              <a:gd name="connsiteX2" fmla="*/ 187159 w 187159"/>
              <a:gd name="connsiteY2" fmla="*/ 109651 h 330200"/>
              <a:gd name="connsiteX3" fmla="*/ 163842 w 187159"/>
              <a:gd name="connsiteY3" fmla="*/ 30238 h 330200"/>
              <a:gd name="connsiteX4" fmla="*/ 102717 w 187159"/>
              <a:gd name="connsiteY4" fmla="*/ 0 h 330200"/>
              <a:gd name="connsiteX5" fmla="*/ 50088 w 187159"/>
              <a:gd name="connsiteY5" fmla="*/ 22364 h 330200"/>
              <a:gd name="connsiteX6" fmla="*/ 28346 w 187159"/>
              <a:gd name="connsiteY6" fmla="*/ 76873 h 330200"/>
              <a:gd name="connsiteX7" fmla="*/ 50088 w 187159"/>
              <a:gd name="connsiteY7" fmla="*/ 129819 h 330200"/>
              <a:gd name="connsiteX8" fmla="*/ 106489 w 187159"/>
              <a:gd name="connsiteY8" fmla="*/ 150609 h 330200"/>
              <a:gd name="connsiteX9" fmla="*/ 136728 w 187159"/>
              <a:gd name="connsiteY9" fmla="*/ 144932 h 330200"/>
              <a:gd name="connsiteX10" fmla="*/ 106489 w 187159"/>
              <a:gd name="connsiteY10" fmla="*/ 232511 h 330200"/>
              <a:gd name="connsiteX11" fmla="*/ 65214 w 187159"/>
              <a:gd name="connsiteY11" fmla="*/ 281660 h 330200"/>
              <a:gd name="connsiteX12" fmla="*/ 0 w 187159"/>
              <a:gd name="connsiteY12" fmla="*/ 316953 h 330200"/>
              <a:gd name="connsiteX13" fmla="*/ 6299 w 187159"/>
              <a:gd name="connsiteY13" fmla="*/ 330200 h 330200"/>
              <a:gd name="connsiteX14" fmla="*/ 101460 w 187159"/>
              <a:gd name="connsiteY14" fmla="*/ 286702 h 330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87159" h="330200">
                <a:moveTo>
                  <a:pt x="101460" y="286702"/>
                </a:moveTo>
                <a:cubicBezTo>
                  <a:pt x="127076" y="266115"/>
                  <a:pt x="147751" y="239636"/>
                  <a:pt x="163512" y="207327"/>
                </a:cubicBezTo>
                <a:cubicBezTo>
                  <a:pt x="179273" y="174955"/>
                  <a:pt x="187159" y="142405"/>
                  <a:pt x="187159" y="109651"/>
                </a:cubicBezTo>
                <a:cubicBezTo>
                  <a:pt x="187159" y="76873"/>
                  <a:pt x="179361" y="50419"/>
                  <a:pt x="163842" y="30238"/>
                </a:cubicBezTo>
                <a:cubicBezTo>
                  <a:pt x="148297" y="10071"/>
                  <a:pt x="127901" y="0"/>
                  <a:pt x="102717" y="0"/>
                </a:cubicBezTo>
                <a:cubicBezTo>
                  <a:pt x="82118" y="0"/>
                  <a:pt x="64592" y="7442"/>
                  <a:pt x="50088" y="22364"/>
                </a:cubicBezTo>
                <a:cubicBezTo>
                  <a:pt x="35598" y="37274"/>
                  <a:pt x="28346" y="55448"/>
                  <a:pt x="28346" y="76873"/>
                </a:cubicBezTo>
                <a:cubicBezTo>
                  <a:pt x="28346" y="98298"/>
                  <a:pt x="35598" y="115938"/>
                  <a:pt x="50088" y="129819"/>
                </a:cubicBezTo>
                <a:cubicBezTo>
                  <a:pt x="64592" y="143675"/>
                  <a:pt x="83388" y="150609"/>
                  <a:pt x="106489" y="150609"/>
                </a:cubicBezTo>
                <a:cubicBezTo>
                  <a:pt x="114896" y="150609"/>
                  <a:pt x="124980" y="148717"/>
                  <a:pt x="136728" y="144932"/>
                </a:cubicBezTo>
                <a:cubicBezTo>
                  <a:pt x="133807" y="173494"/>
                  <a:pt x="123710" y="202692"/>
                  <a:pt x="106489" y="232511"/>
                </a:cubicBezTo>
                <a:cubicBezTo>
                  <a:pt x="94716" y="252691"/>
                  <a:pt x="80975" y="269062"/>
                  <a:pt x="65214" y="281660"/>
                </a:cubicBezTo>
                <a:cubicBezTo>
                  <a:pt x="49466" y="294259"/>
                  <a:pt x="27711" y="306032"/>
                  <a:pt x="0" y="316953"/>
                </a:cubicBezTo>
                <a:lnTo>
                  <a:pt x="6299" y="330200"/>
                </a:lnTo>
                <a:cubicBezTo>
                  <a:pt x="41998" y="323037"/>
                  <a:pt x="73723" y="308533"/>
                  <a:pt x="101460" y="286702"/>
                </a:cubicBezTo>
              </a:path>
            </a:pathLst>
          </a:custGeom>
          <a:solidFill>
            <a:srgbClr val="4D4D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0" y="1955800"/>
            <a:ext cx="1320800" cy="266700"/>
          </a:xfrm>
          <a:prstGeom prst="rect">
            <a:avLst/>
          </a:prstGeom>
          <a:noFill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9100" y="1955800"/>
            <a:ext cx="1308100" cy="266700"/>
          </a:xfrm>
          <a:prstGeom prst="rect">
            <a:avLst/>
          </a:prstGeom>
          <a:noFill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18100" y="1955800"/>
            <a:ext cx="1079500" cy="266700"/>
          </a:xfrm>
          <a:prstGeom prst="rect">
            <a:avLst/>
          </a:prstGeom>
          <a:noFill/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2500" y="2349500"/>
            <a:ext cx="1320800" cy="266700"/>
          </a:xfrm>
          <a:prstGeom prst="rect">
            <a:avLst/>
          </a:prstGeom>
          <a:noFill/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5700" y="2349500"/>
            <a:ext cx="1308100" cy="266700"/>
          </a:xfrm>
          <a:prstGeom prst="rect">
            <a:avLst/>
          </a:prstGeom>
          <a:noFill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81500" y="2349500"/>
            <a:ext cx="2247900" cy="266700"/>
          </a:xfrm>
          <a:prstGeom prst="rect">
            <a:avLst/>
          </a:prstGeom>
          <a:noFill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39800" y="2755900"/>
            <a:ext cx="1714500" cy="254000"/>
          </a:xfrm>
          <a:prstGeom prst="rect">
            <a:avLst/>
          </a:prstGeom>
          <a:noFill/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30500" y="2743200"/>
            <a:ext cx="2717800" cy="279400"/>
          </a:xfrm>
          <a:prstGeom prst="rect">
            <a:avLst/>
          </a:prstGeom>
          <a:noFill/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99100" y="2743200"/>
            <a:ext cx="1092200" cy="279400"/>
          </a:xfrm>
          <a:prstGeom prst="rect">
            <a:avLst/>
          </a:prstGeom>
          <a:noFill/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92400" y="3136900"/>
            <a:ext cx="3263900" cy="279400"/>
          </a:xfrm>
          <a:prstGeom prst="rect">
            <a:avLst/>
          </a:prstGeom>
          <a:noFill/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04900" y="3721100"/>
            <a:ext cx="457200" cy="152400"/>
          </a:xfrm>
          <a:prstGeom prst="rect">
            <a:avLst/>
          </a:prstGeom>
          <a:noFill/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62100" y="3721100"/>
            <a:ext cx="127000" cy="152400"/>
          </a:xfrm>
          <a:prstGeom prst="rect">
            <a:avLst/>
          </a:prstGeom>
          <a:noFill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27200" y="3721100"/>
            <a:ext cx="3403600" cy="177800"/>
          </a:xfrm>
          <a:prstGeom prst="rect">
            <a:avLst/>
          </a:prstGeom>
          <a:noFill/>
        </p:spPr>
      </p:pic>
      <p:sp>
        <p:nvSpPr>
          <p:cNvPr id="48" name="矩形 47">
            <a:hlinkClick r:id="rId16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770824" y="2143467"/>
            <a:ext cx="172694" cy="233006"/>
          </a:xfrm>
          <a:custGeom>
            <a:avLst/>
            <a:gdLst>
              <a:gd name="connsiteX0" fmla="*/ 106349 w 172694"/>
              <a:gd name="connsiteY0" fmla="*/ 40005 h 233006"/>
              <a:gd name="connsiteX1" fmla="*/ 64338 w 172694"/>
              <a:gd name="connsiteY1" fmla="*/ 60388 h 233006"/>
              <a:gd name="connsiteX2" fmla="*/ 49453 w 172694"/>
              <a:gd name="connsiteY2" fmla="*/ 117208 h 233006"/>
              <a:gd name="connsiteX3" fmla="*/ 106349 w 172694"/>
              <a:gd name="connsiteY3" fmla="*/ 193014 h 233006"/>
              <a:gd name="connsiteX4" fmla="*/ 164172 w 172694"/>
              <a:gd name="connsiteY4" fmla="*/ 181076 h 233006"/>
              <a:gd name="connsiteX5" fmla="*/ 164172 w 172694"/>
              <a:gd name="connsiteY5" fmla="*/ 221386 h 233006"/>
              <a:gd name="connsiteX6" fmla="*/ 101854 w 172694"/>
              <a:gd name="connsiteY6" fmla="*/ 233006 h 233006"/>
              <a:gd name="connsiteX7" fmla="*/ 26200 w 172694"/>
              <a:gd name="connsiteY7" fmla="*/ 203009 h 233006"/>
              <a:gd name="connsiteX8" fmla="*/ 0 w 172694"/>
              <a:gd name="connsiteY8" fmla="*/ 116890 h 233006"/>
              <a:gd name="connsiteX9" fmla="*/ 12865 w 172694"/>
              <a:gd name="connsiteY9" fmla="*/ 54965 h 233006"/>
              <a:gd name="connsiteX10" fmla="*/ 49834 w 172694"/>
              <a:gd name="connsiteY10" fmla="*/ 14185 h 233006"/>
              <a:gd name="connsiteX11" fmla="*/ 106349 w 172694"/>
              <a:gd name="connsiteY11" fmla="*/ 0 h 233006"/>
              <a:gd name="connsiteX12" fmla="*/ 172694 w 172694"/>
              <a:gd name="connsiteY12" fmla="*/ 15963 h 233006"/>
              <a:gd name="connsiteX13" fmla="*/ 157200 w 172694"/>
              <a:gd name="connsiteY13" fmla="*/ 55041 h 233006"/>
              <a:gd name="connsiteX14" fmla="*/ 131622 w 172694"/>
              <a:gd name="connsiteY14" fmla="*/ 44500 h 233006"/>
              <a:gd name="connsiteX15" fmla="*/ 106349 w 172694"/>
              <a:gd name="connsiteY15" fmla="*/ 40005 h 2330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172694" h="233006">
                <a:moveTo>
                  <a:pt x="106349" y="40005"/>
                </a:moveTo>
                <a:cubicBezTo>
                  <a:pt x="88290" y="40005"/>
                  <a:pt x="74256" y="46748"/>
                  <a:pt x="64338" y="60388"/>
                </a:cubicBezTo>
                <a:cubicBezTo>
                  <a:pt x="54419" y="73952"/>
                  <a:pt x="49453" y="92862"/>
                  <a:pt x="49453" y="117208"/>
                </a:cubicBezTo>
                <a:cubicBezTo>
                  <a:pt x="49453" y="167741"/>
                  <a:pt x="68364" y="193014"/>
                  <a:pt x="106349" y="193014"/>
                </a:cubicBezTo>
                <a:cubicBezTo>
                  <a:pt x="122237" y="193014"/>
                  <a:pt x="141541" y="189065"/>
                  <a:pt x="164172" y="181076"/>
                </a:cubicBezTo>
                <a:lnTo>
                  <a:pt x="164172" y="221386"/>
                </a:lnTo>
                <a:cubicBezTo>
                  <a:pt x="145567" y="229133"/>
                  <a:pt x="124790" y="233006"/>
                  <a:pt x="101854" y="233006"/>
                </a:cubicBezTo>
                <a:cubicBezTo>
                  <a:pt x="68910" y="233006"/>
                  <a:pt x="43713" y="223012"/>
                  <a:pt x="26200" y="203009"/>
                </a:cubicBezTo>
                <a:cubicBezTo>
                  <a:pt x="8763" y="183019"/>
                  <a:pt x="0" y="154330"/>
                  <a:pt x="0" y="116890"/>
                </a:cubicBezTo>
                <a:cubicBezTo>
                  <a:pt x="0" y="93332"/>
                  <a:pt x="4267" y="72707"/>
                  <a:pt x="12865" y="54965"/>
                </a:cubicBezTo>
                <a:cubicBezTo>
                  <a:pt x="21386" y="37287"/>
                  <a:pt x="33718" y="23647"/>
                  <a:pt x="49834" y="14185"/>
                </a:cubicBezTo>
                <a:cubicBezTo>
                  <a:pt x="65887" y="4724"/>
                  <a:pt x="84721" y="0"/>
                  <a:pt x="106349" y="0"/>
                </a:cubicBezTo>
                <a:cubicBezTo>
                  <a:pt x="128359" y="0"/>
                  <a:pt x="150456" y="5270"/>
                  <a:pt x="172694" y="15963"/>
                </a:cubicBezTo>
                <a:lnTo>
                  <a:pt x="157200" y="55041"/>
                </a:lnTo>
                <a:cubicBezTo>
                  <a:pt x="148742" y="51003"/>
                  <a:pt x="140220" y="47523"/>
                  <a:pt x="131622" y="44500"/>
                </a:cubicBezTo>
                <a:cubicBezTo>
                  <a:pt x="123088" y="41554"/>
                  <a:pt x="114643" y="40005"/>
                  <a:pt x="106349" y="40005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8500" y="2133600"/>
            <a:ext cx="1104900" cy="254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00" y="2133600"/>
            <a:ext cx="2692400" cy="254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6800" y="2514600"/>
            <a:ext cx="2946400" cy="254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82900" y="3263900"/>
            <a:ext cx="1854200" cy="215900"/>
          </a:xfrm>
          <a:prstGeom prst="rect">
            <a:avLst/>
          </a:prstGeom>
          <a:noFill/>
        </p:spPr>
      </p:pic>
      <p:sp>
        <p:nvSpPr>
          <p:cNvPr id="8" name="矩形 7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625561" y="2792729"/>
            <a:ext cx="139992" cy="233019"/>
          </a:xfrm>
          <a:custGeom>
            <a:avLst/>
            <a:gdLst>
              <a:gd name="connsiteX0" fmla="*/ 139992 w 139992"/>
              <a:gd name="connsiteY0" fmla="*/ 171462 h 233019"/>
              <a:gd name="connsiteX1" fmla="*/ 119138 w 139992"/>
              <a:gd name="connsiteY1" fmla="*/ 216420 h 233019"/>
              <a:gd name="connsiteX2" fmla="*/ 63715 w 139992"/>
              <a:gd name="connsiteY2" fmla="*/ 233019 h 233019"/>
              <a:gd name="connsiteX3" fmla="*/ 0 w 139992"/>
              <a:gd name="connsiteY3" fmla="*/ 223862 h 233019"/>
              <a:gd name="connsiteX4" fmla="*/ 0 w 139992"/>
              <a:gd name="connsiteY4" fmla="*/ 208051 h 233019"/>
              <a:gd name="connsiteX5" fmla="*/ 62471 w 139992"/>
              <a:gd name="connsiteY5" fmla="*/ 218440 h 233019"/>
              <a:gd name="connsiteX6" fmla="*/ 106730 w 139992"/>
              <a:gd name="connsiteY6" fmla="*/ 205651 h 233019"/>
              <a:gd name="connsiteX7" fmla="*/ 123088 w 139992"/>
              <a:gd name="connsiteY7" fmla="*/ 172085 h 233019"/>
              <a:gd name="connsiteX8" fmla="*/ 117665 w 139992"/>
              <a:gd name="connsiteY8" fmla="*/ 150774 h 233019"/>
              <a:gd name="connsiteX9" fmla="*/ 99987 w 139992"/>
              <a:gd name="connsiteY9" fmla="*/ 135344 h 233019"/>
              <a:gd name="connsiteX10" fmla="*/ 64020 w 139992"/>
              <a:gd name="connsiteY10" fmla="*/ 120307 h 233019"/>
              <a:gd name="connsiteX11" fmla="*/ 16040 w 139992"/>
              <a:gd name="connsiteY11" fmla="*/ 94500 h 233019"/>
              <a:gd name="connsiteX12" fmla="*/ 2793 w 139992"/>
              <a:gd name="connsiteY12" fmla="*/ 57518 h 233019"/>
              <a:gd name="connsiteX13" fmla="*/ 22707 w 139992"/>
              <a:gd name="connsiteY13" fmla="*/ 16052 h 233019"/>
              <a:gd name="connsiteX14" fmla="*/ 73952 w 139992"/>
              <a:gd name="connsiteY14" fmla="*/ 0 h 233019"/>
              <a:gd name="connsiteX15" fmla="*/ 133946 w 139992"/>
              <a:gd name="connsiteY15" fmla="*/ 12103 h 233019"/>
              <a:gd name="connsiteX16" fmla="*/ 128206 w 139992"/>
              <a:gd name="connsiteY16" fmla="*/ 25743 h 233019"/>
              <a:gd name="connsiteX17" fmla="*/ 74256 w 139992"/>
              <a:gd name="connsiteY17" fmla="*/ 13957 h 233019"/>
              <a:gd name="connsiteX18" fmla="*/ 34264 w 139992"/>
              <a:gd name="connsiteY18" fmla="*/ 25590 h 233019"/>
              <a:gd name="connsiteX19" fmla="*/ 19380 w 139992"/>
              <a:gd name="connsiteY19" fmla="*/ 57213 h 233019"/>
              <a:gd name="connsiteX20" fmla="*/ 23952 w 139992"/>
              <a:gd name="connsiteY20" fmla="*/ 77825 h 233019"/>
              <a:gd name="connsiteX21" fmla="*/ 38912 w 139992"/>
              <a:gd name="connsiteY21" fmla="*/ 92329 h 233019"/>
              <a:gd name="connsiteX22" fmla="*/ 74561 w 139992"/>
              <a:gd name="connsiteY22" fmla="*/ 107746 h 233019"/>
              <a:gd name="connsiteX23" fmla="*/ 114414 w 139992"/>
              <a:gd name="connsiteY23" fmla="*/ 125501 h 233019"/>
              <a:gd name="connsiteX24" fmla="*/ 133870 w 139992"/>
              <a:gd name="connsiteY24" fmla="*/ 145034 h 233019"/>
              <a:gd name="connsiteX25" fmla="*/ 139992 w 139992"/>
              <a:gd name="connsiteY25" fmla="*/ 171462 h 233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139992" h="233019">
                <a:moveTo>
                  <a:pt x="139992" y="171462"/>
                </a:moveTo>
                <a:cubicBezTo>
                  <a:pt x="139992" y="190385"/>
                  <a:pt x="133096" y="205346"/>
                  <a:pt x="119138" y="216420"/>
                </a:cubicBezTo>
                <a:cubicBezTo>
                  <a:pt x="105257" y="227431"/>
                  <a:pt x="86817" y="233019"/>
                  <a:pt x="63715" y="233019"/>
                </a:cubicBezTo>
                <a:cubicBezTo>
                  <a:pt x="36042" y="233019"/>
                  <a:pt x="14808" y="229984"/>
                  <a:pt x="0" y="223862"/>
                </a:cubicBezTo>
                <a:lnTo>
                  <a:pt x="0" y="208051"/>
                </a:lnTo>
                <a:cubicBezTo>
                  <a:pt x="16281" y="214947"/>
                  <a:pt x="37122" y="218440"/>
                  <a:pt x="62471" y="218440"/>
                </a:cubicBezTo>
                <a:cubicBezTo>
                  <a:pt x="81076" y="218440"/>
                  <a:pt x="95808" y="214172"/>
                  <a:pt x="106730" y="205651"/>
                </a:cubicBezTo>
                <a:cubicBezTo>
                  <a:pt x="117589" y="197129"/>
                  <a:pt x="123088" y="185966"/>
                  <a:pt x="123088" y="172085"/>
                </a:cubicBezTo>
                <a:cubicBezTo>
                  <a:pt x="123088" y="163563"/>
                  <a:pt x="121310" y="156425"/>
                  <a:pt x="117665" y="150774"/>
                </a:cubicBezTo>
                <a:cubicBezTo>
                  <a:pt x="114096" y="145186"/>
                  <a:pt x="108203" y="139992"/>
                  <a:pt x="99987" y="135344"/>
                </a:cubicBezTo>
                <a:cubicBezTo>
                  <a:pt x="91846" y="130695"/>
                  <a:pt x="79832" y="125730"/>
                  <a:pt x="64020" y="120307"/>
                </a:cubicBezTo>
                <a:cubicBezTo>
                  <a:pt x="40919" y="112395"/>
                  <a:pt x="24879" y="103797"/>
                  <a:pt x="16040" y="94500"/>
                </a:cubicBezTo>
                <a:cubicBezTo>
                  <a:pt x="7200" y="85267"/>
                  <a:pt x="2793" y="72948"/>
                  <a:pt x="2793" y="57518"/>
                </a:cubicBezTo>
                <a:cubicBezTo>
                  <a:pt x="2793" y="40627"/>
                  <a:pt x="9372" y="26746"/>
                  <a:pt x="22707" y="16052"/>
                </a:cubicBezTo>
                <a:cubicBezTo>
                  <a:pt x="35966" y="5359"/>
                  <a:pt x="53022" y="0"/>
                  <a:pt x="73952" y="0"/>
                </a:cubicBezTo>
                <a:cubicBezTo>
                  <a:pt x="95186" y="0"/>
                  <a:pt x="115188" y="4038"/>
                  <a:pt x="133946" y="12103"/>
                </a:cubicBezTo>
                <a:lnTo>
                  <a:pt x="128206" y="25743"/>
                </a:lnTo>
                <a:cubicBezTo>
                  <a:pt x="109448" y="17907"/>
                  <a:pt x="91465" y="13957"/>
                  <a:pt x="74256" y="13957"/>
                </a:cubicBezTo>
                <a:cubicBezTo>
                  <a:pt x="57518" y="13957"/>
                  <a:pt x="44183" y="17830"/>
                  <a:pt x="34264" y="25590"/>
                </a:cubicBezTo>
                <a:cubicBezTo>
                  <a:pt x="24333" y="33337"/>
                  <a:pt x="19380" y="43878"/>
                  <a:pt x="19380" y="57213"/>
                </a:cubicBezTo>
                <a:cubicBezTo>
                  <a:pt x="19380" y="65582"/>
                  <a:pt x="20853" y="72402"/>
                  <a:pt x="23952" y="77825"/>
                </a:cubicBezTo>
                <a:cubicBezTo>
                  <a:pt x="26974" y="83172"/>
                  <a:pt x="31927" y="87985"/>
                  <a:pt x="38912" y="92329"/>
                </a:cubicBezTo>
                <a:cubicBezTo>
                  <a:pt x="45808" y="96583"/>
                  <a:pt x="57670" y="101701"/>
                  <a:pt x="74561" y="107746"/>
                </a:cubicBezTo>
                <a:cubicBezTo>
                  <a:pt x="92240" y="113792"/>
                  <a:pt x="105498" y="119761"/>
                  <a:pt x="114414" y="125501"/>
                </a:cubicBezTo>
                <a:cubicBezTo>
                  <a:pt x="123240" y="131241"/>
                  <a:pt x="129755" y="137744"/>
                  <a:pt x="133870" y="145034"/>
                </a:cubicBezTo>
                <a:cubicBezTo>
                  <a:pt x="137896" y="152323"/>
                  <a:pt x="139992" y="161074"/>
                  <a:pt x="139992" y="17146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034501" y="2985744"/>
            <a:ext cx="37045" cy="77825"/>
          </a:xfrm>
          <a:custGeom>
            <a:avLst/>
            <a:gdLst>
              <a:gd name="connsiteX0" fmla="*/ 35191 w 37045"/>
              <a:gd name="connsiteY0" fmla="*/ 0 h 77825"/>
              <a:gd name="connsiteX1" fmla="*/ 37045 w 37045"/>
              <a:gd name="connsiteY1" fmla="*/ 3251 h 77825"/>
              <a:gd name="connsiteX2" fmla="*/ 10071 w 37045"/>
              <a:gd name="connsiteY2" fmla="*/ 77825 h 77825"/>
              <a:gd name="connsiteX3" fmla="*/ 0 w 37045"/>
              <a:gd name="connsiteY3" fmla="*/ 77825 h 77825"/>
              <a:gd name="connsiteX4" fmla="*/ 17055 w 37045"/>
              <a:gd name="connsiteY4" fmla="*/ 0 h 77825"/>
              <a:gd name="connsiteX5" fmla="*/ 35191 w 37045"/>
              <a:gd name="connsiteY5" fmla="*/ 0 h 778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7045" h="77825">
                <a:moveTo>
                  <a:pt x="35191" y="0"/>
                </a:moveTo>
                <a:lnTo>
                  <a:pt x="37045" y="3251"/>
                </a:lnTo>
                <a:cubicBezTo>
                  <a:pt x="29298" y="30619"/>
                  <a:pt x="20307" y="55498"/>
                  <a:pt x="10071" y="77825"/>
                </a:cubicBezTo>
                <a:lnTo>
                  <a:pt x="0" y="77825"/>
                </a:lnTo>
                <a:cubicBezTo>
                  <a:pt x="7899" y="49453"/>
                  <a:pt x="13639" y="23482"/>
                  <a:pt x="17055" y="0"/>
                </a:cubicBezTo>
                <a:lnTo>
                  <a:pt x="35191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206866" y="2795993"/>
            <a:ext cx="164172" cy="226644"/>
          </a:xfrm>
          <a:custGeom>
            <a:avLst/>
            <a:gdLst>
              <a:gd name="connsiteX0" fmla="*/ 164172 w 164172"/>
              <a:gd name="connsiteY0" fmla="*/ 226644 h 226644"/>
              <a:gd name="connsiteX1" fmla="*/ 148208 w 164172"/>
              <a:gd name="connsiteY1" fmla="*/ 226644 h 226644"/>
              <a:gd name="connsiteX2" fmla="*/ 148208 w 164172"/>
              <a:gd name="connsiteY2" fmla="*/ 115189 h 226644"/>
              <a:gd name="connsiteX3" fmla="*/ 15811 w 164172"/>
              <a:gd name="connsiteY3" fmla="*/ 115189 h 226644"/>
              <a:gd name="connsiteX4" fmla="*/ 15811 w 164172"/>
              <a:gd name="connsiteY4" fmla="*/ 226644 h 226644"/>
              <a:gd name="connsiteX5" fmla="*/ 0 w 164172"/>
              <a:gd name="connsiteY5" fmla="*/ 226644 h 226644"/>
              <a:gd name="connsiteX6" fmla="*/ 0 w 164172"/>
              <a:gd name="connsiteY6" fmla="*/ 0 h 226644"/>
              <a:gd name="connsiteX7" fmla="*/ 15811 w 164172"/>
              <a:gd name="connsiteY7" fmla="*/ 0 h 226644"/>
              <a:gd name="connsiteX8" fmla="*/ 15811 w 164172"/>
              <a:gd name="connsiteY8" fmla="*/ 100609 h 226644"/>
              <a:gd name="connsiteX9" fmla="*/ 148208 w 164172"/>
              <a:gd name="connsiteY9" fmla="*/ 100609 h 226644"/>
              <a:gd name="connsiteX10" fmla="*/ 148208 w 164172"/>
              <a:gd name="connsiteY10" fmla="*/ 0 h 226644"/>
              <a:gd name="connsiteX11" fmla="*/ 164172 w 164172"/>
              <a:gd name="connsiteY11" fmla="*/ 0 h 226644"/>
              <a:gd name="connsiteX12" fmla="*/ 164172 w 164172"/>
              <a:gd name="connsiteY12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64172" h="226644">
                <a:moveTo>
                  <a:pt x="164172" y="226644"/>
                </a:moveTo>
                <a:lnTo>
                  <a:pt x="148208" y="226644"/>
                </a:lnTo>
                <a:lnTo>
                  <a:pt x="148208" y="115189"/>
                </a:lnTo>
                <a:lnTo>
                  <a:pt x="15811" y="115189"/>
                </a:lnTo>
                <a:lnTo>
                  <a:pt x="15811" y="226644"/>
                </a:lnTo>
                <a:lnTo>
                  <a:pt x="0" y="226644"/>
                </a:lnTo>
                <a:lnTo>
                  <a:pt x="0" y="0"/>
                </a:lnTo>
                <a:lnTo>
                  <a:pt x="15811" y="0"/>
                </a:lnTo>
                <a:lnTo>
                  <a:pt x="15811" y="100609"/>
                </a:lnTo>
                <a:lnTo>
                  <a:pt x="148208" y="100609"/>
                </a:lnTo>
                <a:lnTo>
                  <a:pt x="148208" y="0"/>
                </a:lnTo>
                <a:lnTo>
                  <a:pt x="164172" y="0"/>
                </a:lnTo>
                <a:lnTo>
                  <a:pt x="164172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560660" y="2795993"/>
            <a:ext cx="167589" cy="226644"/>
          </a:xfrm>
          <a:custGeom>
            <a:avLst/>
            <a:gdLst>
              <a:gd name="connsiteX0" fmla="*/ 84175 w 167589"/>
              <a:gd name="connsiteY0" fmla="*/ 124015 h 226644"/>
              <a:gd name="connsiteX1" fmla="*/ 150533 w 167589"/>
              <a:gd name="connsiteY1" fmla="*/ 0 h 226644"/>
              <a:gd name="connsiteX2" fmla="*/ 167588 w 167589"/>
              <a:gd name="connsiteY2" fmla="*/ 0 h 226644"/>
              <a:gd name="connsiteX3" fmla="*/ 92087 w 167589"/>
              <a:gd name="connsiteY3" fmla="*/ 139052 h 226644"/>
              <a:gd name="connsiteX4" fmla="*/ 92087 w 167589"/>
              <a:gd name="connsiteY4" fmla="*/ 226644 h 226644"/>
              <a:gd name="connsiteX5" fmla="*/ 75806 w 167589"/>
              <a:gd name="connsiteY5" fmla="*/ 226644 h 226644"/>
              <a:gd name="connsiteX6" fmla="*/ 75806 w 167589"/>
              <a:gd name="connsiteY6" fmla="*/ 140296 h 226644"/>
              <a:gd name="connsiteX7" fmla="*/ 0 w 167589"/>
              <a:gd name="connsiteY7" fmla="*/ 0 h 226644"/>
              <a:gd name="connsiteX8" fmla="*/ 18135 w 167589"/>
              <a:gd name="connsiteY8" fmla="*/ 0 h 226644"/>
              <a:gd name="connsiteX9" fmla="*/ 84175 w 167589"/>
              <a:gd name="connsiteY9" fmla="*/ 124015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67589" h="226644">
                <a:moveTo>
                  <a:pt x="84175" y="124015"/>
                </a:moveTo>
                <a:lnTo>
                  <a:pt x="150533" y="0"/>
                </a:lnTo>
                <a:lnTo>
                  <a:pt x="167588" y="0"/>
                </a:lnTo>
                <a:lnTo>
                  <a:pt x="92087" y="139052"/>
                </a:lnTo>
                <a:lnTo>
                  <a:pt x="92087" y="226644"/>
                </a:lnTo>
                <a:lnTo>
                  <a:pt x="75806" y="226644"/>
                </a:lnTo>
                <a:lnTo>
                  <a:pt x="75806" y="140296"/>
                </a:lnTo>
                <a:lnTo>
                  <a:pt x="0" y="0"/>
                </a:lnTo>
                <a:lnTo>
                  <a:pt x="18135" y="0"/>
                </a:lnTo>
                <a:lnTo>
                  <a:pt x="84175" y="124015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794370" y="3557994"/>
            <a:ext cx="163245" cy="226644"/>
          </a:xfrm>
          <a:custGeom>
            <a:avLst/>
            <a:gdLst>
              <a:gd name="connsiteX0" fmla="*/ 89611 w 163245"/>
              <a:gd name="connsiteY0" fmla="*/ 226643 h 226644"/>
              <a:gd name="connsiteX1" fmla="*/ 73634 w 163245"/>
              <a:gd name="connsiteY1" fmla="*/ 226643 h 226644"/>
              <a:gd name="connsiteX2" fmla="*/ 73634 w 163245"/>
              <a:gd name="connsiteY2" fmla="*/ 14884 h 226644"/>
              <a:gd name="connsiteX3" fmla="*/ 0 w 163245"/>
              <a:gd name="connsiteY3" fmla="*/ 14884 h 226644"/>
              <a:gd name="connsiteX4" fmla="*/ 0 w 163245"/>
              <a:gd name="connsiteY4" fmla="*/ 0 h 226644"/>
              <a:gd name="connsiteX5" fmla="*/ 163245 w 163245"/>
              <a:gd name="connsiteY5" fmla="*/ 0 h 226644"/>
              <a:gd name="connsiteX6" fmla="*/ 163245 w 163245"/>
              <a:gd name="connsiteY6" fmla="*/ 14884 h 226644"/>
              <a:gd name="connsiteX7" fmla="*/ 89611 w 163245"/>
              <a:gd name="connsiteY7" fmla="*/ 14884 h 226644"/>
              <a:gd name="connsiteX8" fmla="*/ 89611 w 163245"/>
              <a:gd name="connsiteY8" fmla="*/ 226643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3245" h="226644">
                <a:moveTo>
                  <a:pt x="89611" y="226643"/>
                </a:moveTo>
                <a:lnTo>
                  <a:pt x="73634" y="226643"/>
                </a:lnTo>
                <a:lnTo>
                  <a:pt x="73634" y="14884"/>
                </a:lnTo>
                <a:lnTo>
                  <a:pt x="0" y="14884"/>
                </a:lnTo>
                <a:lnTo>
                  <a:pt x="0" y="0"/>
                </a:lnTo>
                <a:lnTo>
                  <a:pt x="163245" y="0"/>
                </a:lnTo>
                <a:lnTo>
                  <a:pt x="163245" y="14884"/>
                </a:lnTo>
                <a:lnTo>
                  <a:pt x="89611" y="14884"/>
                </a:lnTo>
                <a:lnTo>
                  <a:pt x="89611" y="22664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991283" y="3557994"/>
            <a:ext cx="164172" cy="226644"/>
          </a:xfrm>
          <a:custGeom>
            <a:avLst/>
            <a:gdLst>
              <a:gd name="connsiteX0" fmla="*/ 164172 w 164172"/>
              <a:gd name="connsiteY0" fmla="*/ 226643 h 226644"/>
              <a:gd name="connsiteX1" fmla="*/ 148208 w 164172"/>
              <a:gd name="connsiteY1" fmla="*/ 226643 h 226644"/>
              <a:gd name="connsiteX2" fmla="*/ 148208 w 164172"/>
              <a:gd name="connsiteY2" fmla="*/ 115188 h 226644"/>
              <a:gd name="connsiteX3" fmla="*/ 15811 w 164172"/>
              <a:gd name="connsiteY3" fmla="*/ 115188 h 226644"/>
              <a:gd name="connsiteX4" fmla="*/ 15811 w 164172"/>
              <a:gd name="connsiteY4" fmla="*/ 226643 h 226644"/>
              <a:gd name="connsiteX5" fmla="*/ 0 w 164172"/>
              <a:gd name="connsiteY5" fmla="*/ 226643 h 226644"/>
              <a:gd name="connsiteX6" fmla="*/ 0 w 164172"/>
              <a:gd name="connsiteY6" fmla="*/ 0 h 226644"/>
              <a:gd name="connsiteX7" fmla="*/ 15811 w 164172"/>
              <a:gd name="connsiteY7" fmla="*/ 0 h 226644"/>
              <a:gd name="connsiteX8" fmla="*/ 15811 w 164172"/>
              <a:gd name="connsiteY8" fmla="*/ 100609 h 226644"/>
              <a:gd name="connsiteX9" fmla="*/ 148208 w 164172"/>
              <a:gd name="connsiteY9" fmla="*/ 100609 h 226644"/>
              <a:gd name="connsiteX10" fmla="*/ 148208 w 164172"/>
              <a:gd name="connsiteY10" fmla="*/ 0 h 226644"/>
              <a:gd name="connsiteX11" fmla="*/ 164172 w 164172"/>
              <a:gd name="connsiteY11" fmla="*/ 0 h 226644"/>
              <a:gd name="connsiteX12" fmla="*/ 164172 w 164172"/>
              <a:gd name="connsiteY12" fmla="*/ 226643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64172" h="226644">
                <a:moveTo>
                  <a:pt x="164172" y="226643"/>
                </a:moveTo>
                <a:lnTo>
                  <a:pt x="148208" y="226643"/>
                </a:lnTo>
                <a:lnTo>
                  <a:pt x="148208" y="115188"/>
                </a:lnTo>
                <a:lnTo>
                  <a:pt x="15811" y="115188"/>
                </a:lnTo>
                <a:lnTo>
                  <a:pt x="15811" y="226643"/>
                </a:lnTo>
                <a:lnTo>
                  <a:pt x="0" y="226643"/>
                </a:lnTo>
                <a:lnTo>
                  <a:pt x="0" y="0"/>
                </a:lnTo>
                <a:lnTo>
                  <a:pt x="15811" y="0"/>
                </a:lnTo>
                <a:lnTo>
                  <a:pt x="15811" y="100609"/>
                </a:lnTo>
                <a:lnTo>
                  <a:pt x="148208" y="100609"/>
                </a:lnTo>
                <a:lnTo>
                  <a:pt x="148208" y="0"/>
                </a:lnTo>
                <a:lnTo>
                  <a:pt x="164172" y="0"/>
                </a:lnTo>
                <a:lnTo>
                  <a:pt x="164172" y="22664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219566" y="3557994"/>
            <a:ext cx="123863" cy="226644"/>
          </a:xfrm>
          <a:custGeom>
            <a:avLst/>
            <a:gdLst>
              <a:gd name="connsiteX0" fmla="*/ 123863 w 123863"/>
              <a:gd name="connsiteY0" fmla="*/ 226643 h 226644"/>
              <a:gd name="connsiteX1" fmla="*/ 0 w 123863"/>
              <a:gd name="connsiteY1" fmla="*/ 226643 h 226644"/>
              <a:gd name="connsiteX2" fmla="*/ 0 w 123863"/>
              <a:gd name="connsiteY2" fmla="*/ 0 h 226644"/>
              <a:gd name="connsiteX3" fmla="*/ 123863 w 123863"/>
              <a:gd name="connsiteY3" fmla="*/ 0 h 226644"/>
              <a:gd name="connsiteX4" fmla="*/ 123863 w 123863"/>
              <a:gd name="connsiteY4" fmla="*/ 14566 h 226644"/>
              <a:gd name="connsiteX5" fmla="*/ 15811 w 123863"/>
              <a:gd name="connsiteY5" fmla="*/ 14566 h 226644"/>
              <a:gd name="connsiteX6" fmla="*/ 15811 w 123863"/>
              <a:gd name="connsiteY6" fmla="*/ 100304 h 226644"/>
              <a:gd name="connsiteX7" fmla="*/ 117818 w 123863"/>
              <a:gd name="connsiteY7" fmla="*/ 100304 h 226644"/>
              <a:gd name="connsiteX8" fmla="*/ 117818 w 123863"/>
              <a:gd name="connsiteY8" fmla="*/ 114871 h 226644"/>
              <a:gd name="connsiteX9" fmla="*/ 15811 w 123863"/>
              <a:gd name="connsiteY9" fmla="*/ 114871 h 226644"/>
              <a:gd name="connsiteX10" fmla="*/ 15811 w 123863"/>
              <a:gd name="connsiteY10" fmla="*/ 212076 h 226644"/>
              <a:gd name="connsiteX11" fmla="*/ 123863 w 123863"/>
              <a:gd name="connsiteY11" fmla="*/ 212076 h 226644"/>
              <a:gd name="connsiteX12" fmla="*/ 123863 w 123863"/>
              <a:gd name="connsiteY12" fmla="*/ 226643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23863" h="226644">
                <a:moveTo>
                  <a:pt x="123863" y="226643"/>
                </a:moveTo>
                <a:lnTo>
                  <a:pt x="0" y="226643"/>
                </a:lnTo>
                <a:lnTo>
                  <a:pt x="0" y="0"/>
                </a:lnTo>
                <a:lnTo>
                  <a:pt x="123863" y="0"/>
                </a:lnTo>
                <a:lnTo>
                  <a:pt x="123863" y="14566"/>
                </a:lnTo>
                <a:lnTo>
                  <a:pt x="15811" y="14566"/>
                </a:lnTo>
                <a:lnTo>
                  <a:pt x="15811" y="100304"/>
                </a:lnTo>
                <a:lnTo>
                  <a:pt x="117818" y="100304"/>
                </a:lnTo>
                <a:lnTo>
                  <a:pt x="117818" y="114871"/>
                </a:lnTo>
                <a:lnTo>
                  <a:pt x="15811" y="114871"/>
                </a:lnTo>
                <a:lnTo>
                  <a:pt x="15811" y="212076"/>
                </a:lnTo>
                <a:lnTo>
                  <a:pt x="123863" y="212076"/>
                </a:lnTo>
                <a:lnTo>
                  <a:pt x="123863" y="22664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477376" y="3557994"/>
            <a:ext cx="124180" cy="226644"/>
          </a:xfrm>
          <a:custGeom>
            <a:avLst/>
            <a:gdLst>
              <a:gd name="connsiteX0" fmla="*/ 15811 w 124180"/>
              <a:gd name="connsiteY0" fmla="*/ 226643 h 226644"/>
              <a:gd name="connsiteX1" fmla="*/ 0 w 124180"/>
              <a:gd name="connsiteY1" fmla="*/ 226643 h 226644"/>
              <a:gd name="connsiteX2" fmla="*/ 0 w 124180"/>
              <a:gd name="connsiteY2" fmla="*/ 0 h 226644"/>
              <a:gd name="connsiteX3" fmla="*/ 124180 w 124180"/>
              <a:gd name="connsiteY3" fmla="*/ 0 h 226644"/>
              <a:gd name="connsiteX4" fmla="*/ 124180 w 124180"/>
              <a:gd name="connsiteY4" fmla="*/ 14566 h 226644"/>
              <a:gd name="connsiteX5" fmla="*/ 15811 w 124180"/>
              <a:gd name="connsiteY5" fmla="*/ 14566 h 226644"/>
              <a:gd name="connsiteX6" fmla="*/ 15811 w 124180"/>
              <a:gd name="connsiteY6" fmla="*/ 110692 h 226644"/>
              <a:gd name="connsiteX7" fmla="*/ 118122 w 124180"/>
              <a:gd name="connsiteY7" fmla="*/ 110692 h 226644"/>
              <a:gd name="connsiteX8" fmla="*/ 118122 w 124180"/>
              <a:gd name="connsiteY8" fmla="*/ 125412 h 226644"/>
              <a:gd name="connsiteX9" fmla="*/ 15811 w 124180"/>
              <a:gd name="connsiteY9" fmla="*/ 125412 h 226644"/>
              <a:gd name="connsiteX10" fmla="*/ 15811 w 124180"/>
              <a:gd name="connsiteY10" fmla="*/ 226643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124180" h="226644">
                <a:moveTo>
                  <a:pt x="15811" y="226643"/>
                </a:moveTo>
                <a:lnTo>
                  <a:pt x="0" y="226643"/>
                </a:lnTo>
                <a:lnTo>
                  <a:pt x="0" y="0"/>
                </a:lnTo>
                <a:lnTo>
                  <a:pt x="124180" y="0"/>
                </a:lnTo>
                <a:lnTo>
                  <a:pt x="124180" y="14566"/>
                </a:lnTo>
                <a:lnTo>
                  <a:pt x="15811" y="14566"/>
                </a:lnTo>
                <a:lnTo>
                  <a:pt x="15811" y="110692"/>
                </a:lnTo>
                <a:lnTo>
                  <a:pt x="118122" y="110692"/>
                </a:lnTo>
                <a:lnTo>
                  <a:pt x="118122" y="125412"/>
                </a:lnTo>
                <a:lnTo>
                  <a:pt x="15811" y="125412"/>
                </a:lnTo>
                <a:lnTo>
                  <a:pt x="15811" y="22664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634119" y="3557994"/>
            <a:ext cx="169291" cy="229755"/>
          </a:xfrm>
          <a:custGeom>
            <a:avLst/>
            <a:gdLst>
              <a:gd name="connsiteX0" fmla="*/ 169291 w 169291"/>
              <a:gd name="connsiteY0" fmla="*/ 0 h 229755"/>
              <a:gd name="connsiteX1" fmla="*/ 169291 w 169291"/>
              <a:gd name="connsiteY1" fmla="*/ 146659 h 229755"/>
              <a:gd name="connsiteX2" fmla="*/ 146659 w 169291"/>
              <a:gd name="connsiteY2" fmla="*/ 207733 h 229755"/>
              <a:gd name="connsiteX3" fmla="*/ 83566 w 169291"/>
              <a:gd name="connsiteY3" fmla="*/ 229755 h 229755"/>
              <a:gd name="connsiteX4" fmla="*/ 22098 w 169291"/>
              <a:gd name="connsiteY4" fmla="*/ 207657 h 229755"/>
              <a:gd name="connsiteX5" fmla="*/ 0 w 169291"/>
              <a:gd name="connsiteY5" fmla="*/ 146037 h 229755"/>
              <a:gd name="connsiteX6" fmla="*/ 0 w 169291"/>
              <a:gd name="connsiteY6" fmla="*/ 0 h 229755"/>
              <a:gd name="connsiteX7" fmla="*/ 15963 w 169291"/>
              <a:gd name="connsiteY7" fmla="*/ 0 h 229755"/>
              <a:gd name="connsiteX8" fmla="*/ 15963 w 169291"/>
              <a:gd name="connsiteY8" fmla="*/ 146659 h 229755"/>
              <a:gd name="connsiteX9" fmla="*/ 34112 w 169291"/>
              <a:gd name="connsiteY9" fmla="*/ 197586 h 229755"/>
              <a:gd name="connsiteX10" fmla="*/ 85420 w 169291"/>
              <a:gd name="connsiteY10" fmla="*/ 215798 h 229755"/>
              <a:gd name="connsiteX11" fmla="*/ 135648 w 169291"/>
              <a:gd name="connsiteY11" fmla="*/ 197891 h 229755"/>
              <a:gd name="connsiteX12" fmla="*/ 153479 w 169291"/>
              <a:gd name="connsiteY12" fmla="*/ 148208 h 229755"/>
              <a:gd name="connsiteX13" fmla="*/ 153479 w 169291"/>
              <a:gd name="connsiteY13" fmla="*/ 0 h 229755"/>
              <a:gd name="connsiteX14" fmla="*/ 169291 w 169291"/>
              <a:gd name="connsiteY14" fmla="*/ 0 h 2297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69291" h="229755">
                <a:moveTo>
                  <a:pt x="169291" y="0"/>
                </a:moveTo>
                <a:lnTo>
                  <a:pt x="169291" y="146659"/>
                </a:lnTo>
                <a:cubicBezTo>
                  <a:pt x="169291" y="172694"/>
                  <a:pt x="161772" y="193001"/>
                  <a:pt x="146659" y="207733"/>
                </a:cubicBezTo>
                <a:cubicBezTo>
                  <a:pt x="131622" y="222389"/>
                  <a:pt x="110540" y="229755"/>
                  <a:pt x="83566" y="229755"/>
                </a:cubicBezTo>
                <a:cubicBezTo>
                  <a:pt x="57365" y="229755"/>
                  <a:pt x="36817" y="222389"/>
                  <a:pt x="22098" y="207657"/>
                </a:cubicBezTo>
                <a:cubicBezTo>
                  <a:pt x="7366" y="192925"/>
                  <a:pt x="0" y="172389"/>
                  <a:pt x="0" y="146037"/>
                </a:cubicBezTo>
                <a:lnTo>
                  <a:pt x="0" y="0"/>
                </a:lnTo>
                <a:lnTo>
                  <a:pt x="15963" y="0"/>
                </a:lnTo>
                <a:lnTo>
                  <a:pt x="15963" y="146659"/>
                </a:lnTo>
                <a:cubicBezTo>
                  <a:pt x="15963" y="168440"/>
                  <a:pt x="22021" y="185407"/>
                  <a:pt x="34112" y="197586"/>
                </a:cubicBezTo>
                <a:cubicBezTo>
                  <a:pt x="46202" y="209676"/>
                  <a:pt x="63258" y="215798"/>
                  <a:pt x="85420" y="215798"/>
                </a:cubicBezTo>
                <a:cubicBezTo>
                  <a:pt x="106972" y="215798"/>
                  <a:pt x="123710" y="209829"/>
                  <a:pt x="135648" y="197891"/>
                </a:cubicBezTo>
                <a:cubicBezTo>
                  <a:pt x="147510" y="185953"/>
                  <a:pt x="153479" y="169443"/>
                  <a:pt x="153479" y="148208"/>
                </a:cubicBezTo>
                <a:lnTo>
                  <a:pt x="153479" y="0"/>
                </a:lnTo>
                <a:lnTo>
                  <a:pt x="169291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834500" y="3557994"/>
            <a:ext cx="163245" cy="226644"/>
          </a:xfrm>
          <a:custGeom>
            <a:avLst/>
            <a:gdLst>
              <a:gd name="connsiteX0" fmla="*/ 89611 w 163245"/>
              <a:gd name="connsiteY0" fmla="*/ 226643 h 226644"/>
              <a:gd name="connsiteX1" fmla="*/ 73634 w 163245"/>
              <a:gd name="connsiteY1" fmla="*/ 226643 h 226644"/>
              <a:gd name="connsiteX2" fmla="*/ 73634 w 163245"/>
              <a:gd name="connsiteY2" fmla="*/ 14884 h 226644"/>
              <a:gd name="connsiteX3" fmla="*/ 0 w 163245"/>
              <a:gd name="connsiteY3" fmla="*/ 14884 h 226644"/>
              <a:gd name="connsiteX4" fmla="*/ 0 w 163245"/>
              <a:gd name="connsiteY4" fmla="*/ 0 h 226644"/>
              <a:gd name="connsiteX5" fmla="*/ 163245 w 163245"/>
              <a:gd name="connsiteY5" fmla="*/ 0 h 226644"/>
              <a:gd name="connsiteX6" fmla="*/ 163245 w 163245"/>
              <a:gd name="connsiteY6" fmla="*/ 14884 h 226644"/>
              <a:gd name="connsiteX7" fmla="*/ 89611 w 163245"/>
              <a:gd name="connsiteY7" fmla="*/ 14884 h 226644"/>
              <a:gd name="connsiteX8" fmla="*/ 89611 w 163245"/>
              <a:gd name="connsiteY8" fmla="*/ 226643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3245" h="226644">
                <a:moveTo>
                  <a:pt x="89611" y="226643"/>
                </a:moveTo>
                <a:lnTo>
                  <a:pt x="73634" y="226643"/>
                </a:lnTo>
                <a:lnTo>
                  <a:pt x="73634" y="14884"/>
                </a:lnTo>
                <a:lnTo>
                  <a:pt x="0" y="14884"/>
                </a:lnTo>
                <a:lnTo>
                  <a:pt x="0" y="0"/>
                </a:lnTo>
                <a:lnTo>
                  <a:pt x="163245" y="0"/>
                </a:lnTo>
                <a:lnTo>
                  <a:pt x="163245" y="14884"/>
                </a:lnTo>
                <a:lnTo>
                  <a:pt x="89611" y="14884"/>
                </a:lnTo>
                <a:lnTo>
                  <a:pt x="89611" y="22664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028772" y="3557994"/>
            <a:ext cx="169291" cy="229755"/>
          </a:xfrm>
          <a:custGeom>
            <a:avLst/>
            <a:gdLst>
              <a:gd name="connsiteX0" fmla="*/ 169291 w 169291"/>
              <a:gd name="connsiteY0" fmla="*/ 0 h 229755"/>
              <a:gd name="connsiteX1" fmla="*/ 169291 w 169291"/>
              <a:gd name="connsiteY1" fmla="*/ 146659 h 229755"/>
              <a:gd name="connsiteX2" fmla="*/ 146659 w 169291"/>
              <a:gd name="connsiteY2" fmla="*/ 207733 h 229755"/>
              <a:gd name="connsiteX3" fmla="*/ 83566 w 169291"/>
              <a:gd name="connsiteY3" fmla="*/ 229755 h 229755"/>
              <a:gd name="connsiteX4" fmla="*/ 22098 w 169291"/>
              <a:gd name="connsiteY4" fmla="*/ 207657 h 229755"/>
              <a:gd name="connsiteX5" fmla="*/ 0 w 169291"/>
              <a:gd name="connsiteY5" fmla="*/ 146037 h 229755"/>
              <a:gd name="connsiteX6" fmla="*/ 0 w 169291"/>
              <a:gd name="connsiteY6" fmla="*/ 0 h 229755"/>
              <a:gd name="connsiteX7" fmla="*/ 15963 w 169291"/>
              <a:gd name="connsiteY7" fmla="*/ 0 h 229755"/>
              <a:gd name="connsiteX8" fmla="*/ 15963 w 169291"/>
              <a:gd name="connsiteY8" fmla="*/ 146659 h 229755"/>
              <a:gd name="connsiteX9" fmla="*/ 34112 w 169291"/>
              <a:gd name="connsiteY9" fmla="*/ 197586 h 229755"/>
              <a:gd name="connsiteX10" fmla="*/ 85420 w 169291"/>
              <a:gd name="connsiteY10" fmla="*/ 215798 h 229755"/>
              <a:gd name="connsiteX11" fmla="*/ 135648 w 169291"/>
              <a:gd name="connsiteY11" fmla="*/ 197891 h 229755"/>
              <a:gd name="connsiteX12" fmla="*/ 153479 w 169291"/>
              <a:gd name="connsiteY12" fmla="*/ 148208 h 229755"/>
              <a:gd name="connsiteX13" fmla="*/ 153479 w 169291"/>
              <a:gd name="connsiteY13" fmla="*/ 0 h 229755"/>
              <a:gd name="connsiteX14" fmla="*/ 169291 w 169291"/>
              <a:gd name="connsiteY14" fmla="*/ 0 h 2297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69291" h="229755">
                <a:moveTo>
                  <a:pt x="169291" y="0"/>
                </a:moveTo>
                <a:lnTo>
                  <a:pt x="169291" y="146659"/>
                </a:lnTo>
                <a:cubicBezTo>
                  <a:pt x="169291" y="172694"/>
                  <a:pt x="161772" y="193001"/>
                  <a:pt x="146659" y="207733"/>
                </a:cubicBezTo>
                <a:cubicBezTo>
                  <a:pt x="131622" y="222389"/>
                  <a:pt x="110540" y="229755"/>
                  <a:pt x="83566" y="229755"/>
                </a:cubicBezTo>
                <a:cubicBezTo>
                  <a:pt x="57366" y="229755"/>
                  <a:pt x="36817" y="222389"/>
                  <a:pt x="22098" y="207657"/>
                </a:cubicBezTo>
                <a:cubicBezTo>
                  <a:pt x="7366" y="192925"/>
                  <a:pt x="0" y="172389"/>
                  <a:pt x="0" y="146037"/>
                </a:cubicBezTo>
                <a:lnTo>
                  <a:pt x="0" y="0"/>
                </a:lnTo>
                <a:lnTo>
                  <a:pt x="15963" y="0"/>
                </a:lnTo>
                <a:lnTo>
                  <a:pt x="15963" y="146659"/>
                </a:lnTo>
                <a:cubicBezTo>
                  <a:pt x="15963" y="168440"/>
                  <a:pt x="22021" y="185407"/>
                  <a:pt x="34112" y="197586"/>
                </a:cubicBezTo>
                <a:cubicBezTo>
                  <a:pt x="46202" y="209676"/>
                  <a:pt x="63258" y="215798"/>
                  <a:pt x="85420" y="215798"/>
                </a:cubicBezTo>
                <a:cubicBezTo>
                  <a:pt x="106972" y="215798"/>
                  <a:pt x="123710" y="209829"/>
                  <a:pt x="135648" y="197891"/>
                </a:cubicBezTo>
                <a:cubicBezTo>
                  <a:pt x="147510" y="185953"/>
                  <a:pt x="153479" y="169443"/>
                  <a:pt x="153479" y="148208"/>
                </a:cubicBezTo>
                <a:lnTo>
                  <a:pt x="153479" y="0"/>
                </a:lnTo>
                <a:lnTo>
                  <a:pt x="169291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448291" y="3557994"/>
            <a:ext cx="123862" cy="226644"/>
          </a:xfrm>
          <a:custGeom>
            <a:avLst/>
            <a:gdLst>
              <a:gd name="connsiteX0" fmla="*/ 123862 w 123862"/>
              <a:gd name="connsiteY0" fmla="*/ 226643 h 226644"/>
              <a:gd name="connsiteX1" fmla="*/ 0 w 123862"/>
              <a:gd name="connsiteY1" fmla="*/ 226643 h 226644"/>
              <a:gd name="connsiteX2" fmla="*/ 0 w 123862"/>
              <a:gd name="connsiteY2" fmla="*/ 0 h 226644"/>
              <a:gd name="connsiteX3" fmla="*/ 123862 w 123862"/>
              <a:gd name="connsiteY3" fmla="*/ 0 h 226644"/>
              <a:gd name="connsiteX4" fmla="*/ 123862 w 123862"/>
              <a:gd name="connsiteY4" fmla="*/ 14566 h 226644"/>
              <a:gd name="connsiteX5" fmla="*/ 15811 w 123862"/>
              <a:gd name="connsiteY5" fmla="*/ 14566 h 226644"/>
              <a:gd name="connsiteX6" fmla="*/ 15811 w 123862"/>
              <a:gd name="connsiteY6" fmla="*/ 100304 h 226644"/>
              <a:gd name="connsiteX7" fmla="*/ 117817 w 123862"/>
              <a:gd name="connsiteY7" fmla="*/ 100304 h 226644"/>
              <a:gd name="connsiteX8" fmla="*/ 117817 w 123862"/>
              <a:gd name="connsiteY8" fmla="*/ 114871 h 226644"/>
              <a:gd name="connsiteX9" fmla="*/ 15811 w 123862"/>
              <a:gd name="connsiteY9" fmla="*/ 114871 h 226644"/>
              <a:gd name="connsiteX10" fmla="*/ 15811 w 123862"/>
              <a:gd name="connsiteY10" fmla="*/ 212076 h 226644"/>
              <a:gd name="connsiteX11" fmla="*/ 123862 w 123862"/>
              <a:gd name="connsiteY11" fmla="*/ 212076 h 226644"/>
              <a:gd name="connsiteX12" fmla="*/ 123862 w 123862"/>
              <a:gd name="connsiteY12" fmla="*/ 226643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23862" h="226644">
                <a:moveTo>
                  <a:pt x="123862" y="226643"/>
                </a:moveTo>
                <a:lnTo>
                  <a:pt x="0" y="226643"/>
                </a:lnTo>
                <a:lnTo>
                  <a:pt x="0" y="0"/>
                </a:lnTo>
                <a:lnTo>
                  <a:pt x="123862" y="0"/>
                </a:lnTo>
                <a:lnTo>
                  <a:pt x="123862" y="14566"/>
                </a:lnTo>
                <a:lnTo>
                  <a:pt x="15811" y="14566"/>
                </a:lnTo>
                <a:lnTo>
                  <a:pt x="15811" y="100304"/>
                </a:lnTo>
                <a:lnTo>
                  <a:pt x="117817" y="100304"/>
                </a:lnTo>
                <a:lnTo>
                  <a:pt x="117817" y="114871"/>
                </a:lnTo>
                <a:lnTo>
                  <a:pt x="15811" y="114871"/>
                </a:lnTo>
                <a:lnTo>
                  <a:pt x="15811" y="212076"/>
                </a:lnTo>
                <a:lnTo>
                  <a:pt x="123862" y="212076"/>
                </a:lnTo>
                <a:lnTo>
                  <a:pt x="123862" y="22664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706101" y="3557994"/>
            <a:ext cx="15811" cy="226644"/>
          </a:xfrm>
          <a:custGeom>
            <a:avLst/>
            <a:gdLst>
              <a:gd name="connsiteX0" fmla="*/ 7905 w 15811"/>
              <a:gd name="connsiteY0" fmla="*/ 0 h 226644"/>
              <a:gd name="connsiteX1" fmla="*/ 7905 w 15811"/>
              <a:gd name="connsiteY1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811" h="226644">
                <a:moveTo>
                  <a:pt x="7905" y="0"/>
                </a:moveTo>
                <a:lnTo>
                  <a:pt x="7905" y="226644"/>
                </a:lnTo>
              </a:path>
            </a:pathLst>
          </a:custGeom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771226" y="3554729"/>
            <a:ext cx="139992" cy="233019"/>
          </a:xfrm>
          <a:custGeom>
            <a:avLst/>
            <a:gdLst>
              <a:gd name="connsiteX0" fmla="*/ 139992 w 139992"/>
              <a:gd name="connsiteY0" fmla="*/ 171462 h 233019"/>
              <a:gd name="connsiteX1" fmla="*/ 119138 w 139992"/>
              <a:gd name="connsiteY1" fmla="*/ 216420 h 233019"/>
              <a:gd name="connsiteX2" fmla="*/ 63715 w 139992"/>
              <a:gd name="connsiteY2" fmla="*/ 233019 h 233019"/>
              <a:gd name="connsiteX3" fmla="*/ 0 w 139992"/>
              <a:gd name="connsiteY3" fmla="*/ 223863 h 233019"/>
              <a:gd name="connsiteX4" fmla="*/ 0 w 139992"/>
              <a:gd name="connsiteY4" fmla="*/ 208051 h 233019"/>
              <a:gd name="connsiteX5" fmla="*/ 62471 w 139992"/>
              <a:gd name="connsiteY5" fmla="*/ 218440 h 233019"/>
              <a:gd name="connsiteX6" fmla="*/ 106731 w 139992"/>
              <a:gd name="connsiteY6" fmla="*/ 205651 h 233019"/>
              <a:gd name="connsiteX7" fmla="*/ 123088 w 139992"/>
              <a:gd name="connsiteY7" fmla="*/ 172085 h 233019"/>
              <a:gd name="connsiteX8" fmla="*/ 117665 w 139992"/>
              <a:gd name="connsiteY8" fmla="*/ 150774 h 233019"/>
              <a:gd name="connsiteX9" fmla="*/ 99987 w 139992"/>
              <a:gd name="connsiteY9" fmla="*/ 135344 h 233019"/>
              <a:gd name="connsiteX10" fmla="*/ 64020 w 139992"/>
              <a:gd name="connsiteY10" fmla="*/ 120306 h 233019"/>
              <a:gd name="connsiteX11" fmla="*/ 16040 w 139992"/>
              <a:gd name="connsiteY11" fmla="*/ 94500 h 233019"/>
              <a:gd name="connsiteX12" fmla="*/ 2794 w 139992"/>
              <a:gd name="connsiteY12" fmla="*/ 57518 h 233019"/>
              <a:gd name="connsiteX13" fmla="*/ 22707 w 139992"/>
              <a:gd name="connsiteY13" fmla="*/ 16052 h 233019"/>
              <a:gd name="connsiteX14" fmla="*/ 73952 w 139992"/>
              <a:gd name="connsiteY14" fmla="*/ 0 h 233019"/>
              <a:gd name="connsiteX15" fmla="*/ 133946 w 139992"/>
              <a:gd name="connsiteY15" fmla="*/ 12103 h 233019"/>
              <a:gd name="connsiteX16" fmla="*/ 128206 w 139992"/>
              <a:gd name="connsiteY16" fmla="*/ 25743 h 233019"/>
              <a:gd name="connsiteX17" fmla="*/ 74257 w 139992"/>
              <a:gd name="connsiteY17" fmla="*/ 13957 h 233019"/>
              <a:gd name="connsiteX18" fmla="*/ 34264 w 139992"/>
              <a:gd name="connsiteY18" fmla="*/ 25590 h 233019"/>
              <a:gd name="connsiteX19" fmla="*/ 19380 w 139992"/>
              <a:gd name="connsiteY19" fmla="*/ 57213 h 233019"/>
              <a:gd name="connsiteX20" fmla="*/ 23952 w 139992"/>
              <a:gd name="connsiteY20" fmla="*/ 77825 h 233019"/>
              <a:gd name="connsiteX21" fmla="*/ 38912 w 139992"/>
              <a:gd name="connsiteY21" fmla="*/ 92329 h 233019"/>
              <a:gd name="connsiteX22" fmla="*/ 74561 w 139992"/>
              <a:gd name="connsiteY22" fmla="*/ 107746 h 233019"/>
              <a:gd name="connsiteX23" fmla="*/ 114414 w 139992"/>
              <a:gd name="connsiteY23" fmla="*/ 125501 h 233019"/>
              <a:gd name="connsiteX24" fmla="*/ 133870 w 139992"/>
              <a:gd name="connsiteY24" fmla="*/ 145034 h 233019"/>
              <a:gd name="connsiteX25" fmla="*/ 139992 w 139992"/>
              <a:gd name="connsiteY25" fmla="*/ 171462 h 233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139992" h="233019">
                <a:moveTo>
                  <a:pt x="139992" y="171462"/>
                </a:moveTo>
                <a:cubicBezTo>
                  <a:pt x="139992" y="190385"/>
                  <a:pt x="133096" y="205346"/>
                  <a:pt x="119138" y="216420"/>
                </a:cubicBezTo>
                <a:cubicBezTo>
                  <a:pt x="105257" y="227431"/>
                  <a:pt x="86817" y="233019"/>
                  <a:pt x="63715" y="233019"/>
                </a:cubicBezTo>
                <a:cubicBezTo>
                  <a:pt x="36042" y="233019"/>
                  <a:pt x="14808" y="229997"/>
                  <a:pt x="0" y="223863"/>
                </a:cubicBezTo>
                <a:lnTo>
                  <a:pt x="0" y="208051"/>
                </a:lnTo>
                <a:cubicBezTo>
                  <a:pt x="16281" y="214947"/>
                  <a:pt x="37122" y="218440"/>
                  <a:pt x="62471" y="218440"/>
                </a:cubicBezTo>
                <a:cubicBezTo>
                  <a:pt x="81076" y="218440"/>
                  <a:pt x="95808" y="214172"/>
                  <a:pt x="106731" y="205651"/>
                </a:cubicBezTo>
                <a:cubicBezTo>
                  <a:pt x="117589" y="197129"/>
                  <a:pt x="123088" y="185966"/>
                  <a:pt x="123088" y="172085"/>
                </a:cubicBezTo>
                <a:cubicBezTo>
                  <a:pt x="123088" y="163563"/>
                  <a:pt x="121310" y="156426"/>
                  <a:pt x="117665" y="150774"/>
                </a:cubicBezTo>
                <a:cubicBezTo>
                  <a:pt x="114096" y="145186"/>
                  <a:pt x="108204" y="139992"/>
                  <a:pt x="99987" y="135344"/>
                </a:cubicBezTo>
                <a:cubicBezTo>
                  <a:pt x="91846" y="130695"/>
                  <a:pt x="79832" y="125729"/>
                  <a:pt x="64020" y="120306"/>
                </a:cubicBezTo>
                <a:cubicBezTo>
                  <a:pt x="40919" y="112395"/>
                  <a:pt x="24879" y="103797"/>
                  <a:pt x="16040" y="94500"/>
                </a:cubicBezTo>
                <a:cubicBezTo>
                  <a:pt x="7201" y="85268"/>
                  <a:pt x="2794" y="72949"/>
                  <a:pt x="2794" y="57518"/>
                </a:cubicBezTo>
                <a:cubicBezTo>
                  <a:pt x="2794" y="40627"/>
                  <a:pt x="9372" y="26746"/>
                  <a:pt x="22707" y="16052"/>
                </a:cubicBezTo>
                <a:cubicBezTo>
                  <a:pt x="35966" y="5359"/>
                  <a:pt x="53022" y="0"/>
                  <a:pt x="73952" y="0"/>
                </a:cubicBezTo>
                <a:cubicBezTo>
                  <a:pt x="95186" y="0"/>
                  <a:pt x="115189" y="4038"/>
                  <a:pt x="133946" y="12103"/>
                </a:cubicBezTo>
                <a:lnTo>
                  <a:pt x="128206" y="25743"/>
                </a:lnTo>
                <a:cubicBezTo>
                  <a:pt x="109448" y="17907"/>
                  <a:pt x="91465" y="13957"/>
                  <a:pt x="74257" y="13957"/>
                </a:cubicBezTo>
                <a:cubicBezTo>
                  <a:pt x="57518" y="13957"/>
                  <a:pt x="44183" y="17830"/>
                  <a:pt x="34264" y="25590"/>
                </a:cubicBezTo>
                <a:cubicBezTo>
                  <a:pt x="24333" y="33337"/>
                  <a:pt x="19380" y="43878"/>
                  <a:pt x="19380" y="57213"/>
                </a:cubicBezTo>
                <a:cubicBezTo>
                  <a:pt x="19380" y="65582"/>
                  <a:pt x="20853" y="72402"/>
                  <a:pt x="23952" y="77825"/>
                </a:cubicBezTo>
                <a:cubicBezTo>
                  <a:pt x="26975" y="83172"/>
                  <a:pt x="31927" y="87985"/>
                  <a:pt x="38912" y="92329"/>
                </a:cubicBezTo>
                <a:cubicBezTo>
                  <a:pt x="45808" y="96583"/>
                  <a:pt x="57670" y="101701"/>
                  <a:pt x="74561" y="107746"/>
                </a:cubicBezTo>
                <a:cubicBezTo>
                  <a:pt x="92240" y="113791"/>
                  <a:pt x="105498" y="119760"/>
                  <a:pt x="114414" y="125501"/>
                </a:cubicBezTo>
                <a:cubicBezTo>
                  <a:pt x="123240" y="131241"/>
                  <a:pt x="129756" y="137744"/>
                  <a:pt x="133870" y="145034"/>
                </a:cubicBezTo>
                <a:cubicBezTo>
                  <a:pt x="137896" y="152324"/>
                  <a:pt x="139992" y="161074"/>
                  <a:pt x="139992" y="17146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4039057" y="3557994"/>
            <a:ext cx="169291" cy="229755"/>
          </a:xfrm>
          <a:custGeom>
            <a:avLst/>
            <a:gdLst>
              <a:gd name="connsiteX0" fmla="*/ 169290 w 169291"/>
              <a:gd name="connsiteY0" fmla="*/ 0 h 229755"/>
              <a:gd name="connsiteX1" fmla="*/ 169290 w 169291"/>
              <a:gd name="connsiteY1" fmla="*/ 146659 h 229755"/>
              <a:gd name="connsiteX2" fmla="*/ 146659 w 169291"/>
              <a:gd name="connsiteY2" fmla="*/ 207733 h 229755"/>
              <a:gd name="connsiteX3" fmla="*/ 83565 w 169291"/>
              <a:gd name="connsiteY3" fmla="*/ 229755 h 229755"/>
              <a:gd name="connsiteX4" fmla="*/ 22097 w 169291"/>
              <a:gd name="connsiteY4" fmla="*/ 207657 h 229755"/>
              <a:gd name="connsiteX5" fmla="*/ 0 w 169291"/>
              <a:gd name="connsiteY5" fmla="*/ 146037 h 229755"/>
              <a:gd name="connsiteX6" fmla="*/ 0 w 169291"/>
              <a:gd name="connsiteY6" fmla="*/ 0 h 229755"/>
              <a:gd name="connsiteX7" fmla="*/ 15976 w 169291"/>
              <a:gd name="connsiteY7" fmla="*/ 0 h 229755"/>
              <a:gd name="connsiteX8" fmla="*/ 15976 w 169291"/>
              <a:gd name="connsiteY8" fmla="*/ 146659 h 229755"/>
              <a:gd name="connsiteX9" fmla="*/ 34111 w 169291"/>
              <a:gd name="connsiteY9" fmla="*/ 197586 h 229755"/>
              <a:gd name="connsiteX10" fmla="*/ 85419 w 169291"/>
              <a:gd name="connsiteY10" fmla="*/ 215798 h 229755"/>
              <a:gd name="connsiteX11" fmla="*/ 135648 w 169291"/>
              <a:gd name="connsiteY11" fmla="*/ 197891 h 229755"/>
              <a:gd name="connsiteX12" fmla="*/ 153479 w 169291"/>
              <a:gd name="connsiteY12" fmla="*/ 148208 h 229755"/>
              <a:gd name="connsiteX13" fmla="*/ 153479 w 169291"/>
              <a:gd name="connsiteY13" fmla="*/ 0 h 229755"/>
              <a:gd name="connsiteX14" fmla="*/ 169290 w 169291"/>
              <a:gd name="connsiteY14" fmla="*/ 0 h 2297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69291" h="229755">
                <a:moveTo>
                  <a:pt x="169290" y="0"/>
                </a:moveTo>
                <a:lnTo>
                  <a:pt x="169290" y="146659"/>
                </a:lnTo>
                <a:cubicBezTo>
                  <a:pt x="169290" y="172694"/>
                  <a:pt x="161772" y="193001"/>
                  <a:pt x="146659" y="207733"/>
                </a:cubicBezTo>
                <a:cubicBezTo>
                  <a:pt x="131622" y="222389"/>
                  <a:pt x="110540" y="229755"/>
                  <a:pt x="83565" y="229755"/>
                </a:cubicBezTo>
                <a:cubicBezTo>
                  <a:pt x="57365" y="229755"/>
                  <a:pt x="36817" y="222389"/>
                  <a:pt x="22097" y="207657"/>
                </a:cubicBezTo>
                <a:cubicBezTo>
                  <a:pt x="7365" y="192925"/>
                  <a:pt x="0" y="172389"/>
                  <a:pt x="0" y="146037"/>
                </a:cubicBezTo>
                <a:lnTo>
                  <a:pt x="0" y="0"/>
                </a:lnTo>
                <a:lnTo>
                  <a:pt x="15976" y="0"/>
                </a:lnTo>
                <a:lnTo>
                  <a:pt x="15976" y="146659"/>
                </a:lnTo>
                <a:cubicBezTo>
                  <a:pt x="15976" y="168440"/>
                  <a:pt x="22021" y="185407"/>
                  <a:pt x="34111" y="197586"/>
                </a:cubicBezTo>
                <a:cubicBezTo>
                  <a:pt x="46202" y="209676"/>
                  <a:pt x="63258" y="215798"/>
                  <a:pt x="85419" y="215798"/>
                </a:cubicBezTo>
                <a:cubicBezTo>
                  <a:pt x="106972" y="215798"/>
                  <a:pt x="123710" y="209829"/>
                  <a:pt x="135648" y="197891"/>
                </a:cubicBezTo>
                <a:cubicBezTo>
                  <a:pt x="147510" y="185953"/>
                  <a:pt x="153479" y="169443"/>
                  <a:pt x="153479" y="148208"/>
                </a:cubicBezTo>
                <a:lnTo>
                  <a:pt x="153479" y="0"/>
                </a:lnTo>
                <a:lnTo>
                  <a:pt x="16929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4269981" y="3557994"/>
            <a:ext cx="164795" cy="226644"/>
          </a:xfrm>
          <a:custGeom>
            <a:avLst/>
            <a:gdLst>
              <a:gd name="connsiteX0" fmla="*/ 164795 w 164795"/>
              <a:gd name="connsiteY0" fmla="*/ 226643 h 226644"/>
              <a:gd name="connsiteX1" fmla="*/ 148818 w 164795"/>
              <a:gd name="connsiteY1" fmla="*/ 226643 h 226644"/>
              <a:gd name="connsiteX2" fmla="*/ 14566 w 164795"/>
              <a:gd name="connsiteY2" fmla="*/ 25425 h 226644"/>
              <a:gd name="connsiteX3" fmla="*/ 13322 w 164795"/>
              <a:gd name="connsiteY3" fmla="*/ 25425 h 226644"/>
              <a:gd name="connsiteX4" fmla="*/ 15189 w 164795"/>
              <a:gd name="connsiteY4" fmla="*/ 79679 h 226644"/>
              <a:gd name="connsiteX5" fmla="*/ 15189 w 164795"/>
              <a:gd name="connsiteY5" fmla="*/ 226643 h 226644"/>
              <a:gd name="connsiteX6" fmla="*/ 0 w 164795"/>
              <a:gd name="connsiteY6" fmla="*/ 226643 h 226644"/>
              <a:gd name="connsiteX7" fmla="*/ 0 w 164795"/>
              <a:gd name="connsiteY7" fmla="*/ 0 h 226644"/>
              <a:gd name="connsiteX8" fmla="*/ 15811 w 164795"/>
              <a:gd name="connsiteY8" fmla="*/ 0 h 226644"/>
              <a:gd name="connsiteX9" fmla="*/ 149911 w 164795"/>
              <a:gd name="connsiteY9" fmla="*/ 200913 h 226644"/>
              <a:gd name="connsiteX10" fmla="*/ 150838 w 164795"/>
              <a:gd name="connsiteY10" fmla="*/ 200913 h 226644"/>
              <a:gd name="connsiteX11" fmla="*/ 149440 w 164795"/>
              <a:gd name="connsiteY11" fmla="*/ 147891 h 226644"/>
              <a:gd name="connsiteX12" fmla="*/ 149440 w 164795"/>
              <a:gd name="connsiteY12" fmla="*/ 0 h 226644"/>
              <a:gd name="connsiteX13" fmla="*/ 164795 w 164795"/>
              <a:gd name="connsiteY13" fmla="*/ 0 h 226644"/>
              <a:gd name="connsiteX14" fmla="*/ 164795 w 164795"/>
              <a:gd name="connsiteY14" fmla="*/ 226643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64795" h="226644">
                <a:moveTo>
                  <a:pt x="164795" y="226643"/>
                </a:moveTo>
                <a:lnTo>
                  <a:pt x="148818" y="226643"/>
                </a:lnTo>
                <a:lnTo>
                  <a:pt x="14566" y="25425"/>
                </a:lnTo>
                <a:lnTo>
                  <a:pt x="13322" y="25425"/>
                </a:lnTo>
                <a:cubicBezTo>
                  <a:pt x="14566" y="49377"/>
                  <a:pt x="15189" y="67436"/>
                  <a:pt x="15189" y="79679"/>
                </a:cubicBezTo>
                <a:lnTo>
                  <a:pt x="15189" y="226643"/>
                </a:lnTo>
                <a:lnTo>
                  <a:pt x="0" y="226643"/>
                </a:lnTo>
                <a:lnTo>
                  <a:pt x="0" y="0"/>
                </a:lnTo>
                <a:lnTo>
                  <a:pt x="15811" y="0"/>
                </a:lnTo>
                <a:lnTo>
                  <a:pt x="149911" y="200913"/>
                </a:lnTo>
                <a:lnTo>
                  <a:pt x="150838" y="200913"/>
                </a:lnTo>
                <a:cubicBezTo>
                  <a:pt x="149911" y="182308"/>
                  <a:pt x="149440" y="164642"/>
                  <a:pt x="149440" y="147891"/>
                </a:cubicBezTo>
                <a:lnTo>
                  <a:pt x="149440" y="0"/>
                </a:lnTo>
                <a:lnTo>
                  <a:pt x="164795" y="0"/>
                </a:lnTo>
                <a:lnTo>
                  <a:pt x="164795" y="22664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4486808" y="3554729"/>
            <a:ext cx="167271" cy="233019"/>
          </a:xfrm>
          <a:custGeom>
            <a:avLst/>
            <a:gdLst>
              <a:gd name="connsiteX0" fmla="*/ 108826 w 167271"/>
              <a:gd name="connsiteY0" fmla="*/ 14262 h 233019"/>
              <a:gd name="connsiteX1" fmla="*/ 41694 w 167271"/>
              <a:gd name="connsiteY1" fmla="*/ 41554 h 233019"/>
              <a:gd name="connsiteX2" fmla="*/ 17208 w 167271"/>
              <a:gd name="connsiteY2" fmla="*/ 116281 h 233019"/>
              <a:gd name="connsiteX3" fmla="*/ 40297 w 167271"/>
              <a:gd name="connsiteY3" fmla="*/ 191617 h 233019"/>
              <a:gd name="connsiteX4" fmla="*/ 106349 w 167271"/>
              <a:gd name="connsiteY4" fmla="*/ 218440 h 233019"/>
              <a:gd name="connsiteX5" fmla="*/ 158750 w 167271"/>
              <a:gd name="connsiteY5" fmla="*/ 211150 h 233019"/>
              <a:gd name="connsiteX6" fmla="*/ 158750 w 167271"/>
              <a:gd name="connsiteY6" fmla="*/ 225107 h 233019"/>
              <a:gd name="connsiteX7" fmla="*/ 102628 w 167271"/>
              <a:gd name="connsiteY7" fmla="*/ 233019 h 233019"/>
              <a:gd name="connsiteX8" fmla="*/ 27432 w 167271"/>
              <a:gd name="connsiteY8" fmla="*/ 202158 h 233019"/>
              <a:gd name="connsiteX9" fmla="*/ 0 w 167271"/>
              <a:gd name="connsiteY9" fmla="*/ 115963 h 233019"/>
              <a:gd name="connsiteX10" fmla="*/ 13093 w 167271"/>
              <a:gd name="connsiteY10" fmla="*/ 55041 h 233019"/>
              <a:gd name="connsiteX11" fmla="*/ 50762 w 167271"/>
              <a:gd name="connsiteY11" fmla="*/ 14351 h 233019"/>
              <a:gd name="connsiteX12" fmla="*/ 107899 w 167271"/>
              <a:gd name="connsiteY12" fmla="*/ 0 h 233019"/>
              <a:gd name="connsiteX13" fmla="*/ 167271 w 167271"/>
              <a:gd name="connsiteY13" fmla="*/ 12408 h 233019"/>
              <a:gd name="connsiteX14" fmla="*/ 160909 w 167271"/>
              <a:gd name="connsiteY14" fmla="*/ 26670 h 233019"/>
              <a:gd name="connsiteX15" fmla="*/ 108826 w 167271"/>
              <a:gd name="connsiteY15" fmla="*/ 14262 h 233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167271" h="233019">
                <a:moveTo>
                  <a:pt x="108826" y="14262"/>
                </a:moveTo>
                <a:cubicBezTo>
                  <a:pt x="80454" y="14262"/>
                  <a:pt x="58051" y="23342"/>
                  <a:pt x="41694" y="41554"/>
                </a:cubicBezTo>
                <a:cubicBezTo>
                  <a:pt x="25412" y="59690"/>
                  <a:pt x="17208" y="84645"/>
                  <a:pt x="17208" y="116281"/>
                </a:cubicBezTo>
                <a:cubicBezTo>
                  <a:pt x="17208" y="148602"/>
                  <a:pt x="24879" y="173710"/>
                  <a:pt x="40297" y="191617"/>
                </a:cubicBezTo>
                <a:cubicBezTo>
                  <a:pt x="55651" y="209448"/>
                  <a:pt x="77660" y="218440"/>
                  <a:pt x="106349" y="218440"/>
                </a:cubicBezTo>
                <a:cubicBezTo>
                  <a:pt x="125336" y="218440"/>
                  <a:pt x="142773" y="216039"/>
                  <a:pt x="158750" y="211150"/>
                </a:cubicBezTo>
                <a:lnTo>
                  <a:pt x="158750" y="225107"/>
                </a:lnTo>
                <a:cubicBezTo>
                  <a:pt x="143789" y="230378"/>
                  <a:pt x="125107" y="233019"/>
                  <a:pt x="102628" y="233019"/>
                </a:cubicBezTo>
                <a:cubicBezTo>
                  <a:pt x="70840" y="233019"/>
                  <a:pt x="45732" y="222783"/>
                  <a:pt x="27432" y="202158"/>
                </a:cubicBezTo>
                <a:cubicBezTo>
                  <a:pt x="9144" y="181622"/>
                  <a:pt x="0" y="152870"/>
                  <a:pt x="0" y="115963"/>
                </a:cubicBezTo>
                <a:cubicBezTo>
                  <a:pt x="0" y="92938"/>
                  <a:pt x="4330" y="72631"/>
                  <a:pt x="13093" y="55041"/>
                </a:cubicBezTo>
                <a:cubicBezTo>
                  <a:pt x="21780" y="37515"/>
                  <a:pt x="34328" y="23952"/>
                  <a:pt x="50762" y="14351"/>
                </a:cubicBezTo>
                <a:cubicBezTo>
                  <a:pt x="67119" y="4813"/>
                  <a:pt x="86195" y="0"/>
                  <a:pt x="107899" y="0"/>
                </a:cubicBezTo>
                <a:cubicBezTo>
                  <a:pt x="129984" y="0"/>
                  <a:pt x="149758" y="4114"/>
                  <a:pt x="167271" y="12408"/>
                </a:cubicBezTo>
                <a:lnTo>
                  <a:pt x="160909" y="26670"/>
                </a:lnTo>
                <a:cubicBezTo>
                  <a:pt x="144398" y="18453"/>
                  <a:pt x="127038" y="14262"/>
                  <a:pt x="108826" y="1426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4696066" y="3557994"/>
            <a:ext cx="123862" cy="226644"/>
          </a:xfrm>
          <a:custGeom>
            <a:avLst/>
            <a:gdLst>
              <a:gd name="connsiteX0" fmla="*/ 123862 w 123862"/>
              <a:gd name="connsiteY0" fmla="*/ 226643 h 226644"/>
              <a:gd name="connsiteX1" fmla="*/ 0 w 123862"/>
              <a:gd name="connsiteY1" fmla="*/ 226643 h 226644"/>
              <a:gd name="connsiteX2" fmla="*/ 0 w 123862"/>
              <a:gd name="connsiteY2" fmla="*/ 0 h 226644"/>
              <a:gd name="connsiteX3" fmla="*/ 123862 w 123862"/>
              <a:gd name="connsiteY3" fmla="*/ 0 h 226644"/>
              <a:gd name="connsiteX4" fmla="*/ 123862 w 123862"/>
              <a:gd name="connsiteY4" fmla="*/ 14566 h 226644"/>
              <a:gd name="connsiteX5" fmla="*/ 15811 w 123862"/>
              <a:gd name="connsiteY5" fmla="*/ 14566 h 226644"/>
              <a:gd name="connsiteX6" fmla="*/ 15811 w 123862"/>
              <a:gd name="connsiteY6" fmla="*/ 100304 h 226644"/>
              <a:gd name="connsiteX7" fmla="*/ 117817 w 123862"/>
              <a:gd name="connsiteY7" fmla="*/ 100304 h 226644"/>
              <a:gd name="connsiteX8" fmla="*/ 117817 w 123862"/>
              <a:gd name="connsiteY8" fmla="*/ 114871 h 226644"/>
              <a:gd name="connsiteX9" fmla="*/ 15811 w 123862"/>
              <a:gd name="connsiteY9" fmla="*/ 114871 h 226644"/>
              <a:gd name="connsiteX10" fmla="*/ 15811 w 123862"/>
              <a:gd name="connsiteY10" fmla="*/ 212076 h 226644"/>
              <a:gd name="connsiteX11" fmla="*/ 123862 w 123862"/>
              <a:gd name="connsiteY11" fmla="*/ 212076 h 226644"/>
              <a:gd name="connsiteX12" fmla="*/ 123862 w 123862"/>
              <a:gd name="connsiteY12" fmla="*/ 226643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23862" h="226644">
                <a:moveTo>
                  <a:pt x="123862" y="226643"/>
                </a:moveTo>
                <a:lnTo>
                  <a:pt x="0" y="226643"/>
                </a:lnTo>
                <a:lnTo>
                  <a:pt x="0" y="0"/>
                </a:lnTo>
                <a:lnTo>
                  <a:pt x="123862" y="0"/>
                </a:lnTo>
                <a:lnTo>
                  <a:pt x="123862" y="14566"/>
                </a:lnTo>
                <a:lnTo>
                  <a:pt x="15811" y="14566"/>
                </a:lnTo>
                <a:lnTo>
                  <a:pt x="15811" y="100304"/>
                </a:lnTo>
                <a:lnTo>
                  <a:pt x="117817" y="100304"/>
                </a:lnTo>
                <a:lnTo>
                  <a:pt x="117817" y="114871"/>
                </a:lnTo>
                <a:lnTo>
                  <a:pt x="15811" y="114871"/>
                </a:lnTo>
                <a:lnTo>
                  <a:pt x="15811" y="212076"/>
                </a:lnTo>
                <a:lnTo>
                  <a:pt x="123862" y="212076"/>
                </a:lnTo>
                <a:lnTo>
                  <a:pt x="123862" y="22664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496801" y="3557994"/>
            <a:ext cx="164795" cy="226644"/>
          </a:xfrm>
          <a:custGeom>
            <a:avLst/>
            <a:gdLst>
              <a:gd name="connsiteX0" fmla="*/ 164795 w 164795"/>
              <a:gd name="connsiteY0" fmla="*/ 226643 h 226644"/>
              <a:gd name="connsiteX1" fmla="*/ 148818 w 164795"/>
              <a:gd name="connsiteY1" fmla="*/ 226643 h 226644"/>
              <a:gd name="connsiteX2" fmla="*/ 14566 w 164795"/>
              <a:gd name="connsiteY2" fmla="*/ 25425 h 226644"/>
              <a:gd name="connsiteX3" fmla="*/ 13322 w 164795"/>
              <a:gd name="connsiteY3" fmla="*/ 25425 h 226644"/>
              <a:gd name="connsiteX4" fmla="*/ 15189 w 164795"/>
              <a:gd name="connsiteY4" fmla="*/ 79679 h 226644"/>
              <a:gd name="connsiteX5" fmla="*/ 15189 w 164795"/>
              <a:gd name="connsiteY5" fmla="*/ 226643 h 226644"/>
              <a:gd name="connsiteX6" fmla="*/ 0 w 164795"/>
              <a:gd name="connsiteY6" fmla="*/ 226643 h 226644"/>
              <a:gd name="connsiteX7" fmla="*/ 0 w 164795"/>
              <a:gd name="connsiteY7" fmla="*/ 0 h 226644"/>
              <a:gd name="connsiteX8" fmla="*/ 15811 w 164795"/>
              <a:gd name="connsiteY8" fmla="*/ 0 h 226644"/>
              <a:gd name="connsiteX9" fmla="*/ 149910 w 164795"/>
              <a:gd name="connsiteY9" fmla="*/ 200913 h 226644"/>
              <a:gd name="connsiteX10" fmla="*/ 150838 w 164795"/>
              <a:gd name="connsiteY10" fmla="*/ 200913 h 226644"/>
              <a:gd name="connsiteX11" fmla="*/ 149440 w 164795"/>
              <a:gd name="connsiteY11" fmla="*/ 147891 h 226644"/>
              <a:gd name="connsiteX12" fmla="*/ 149440 w 164795"/>
              <a:gd name="connsiteY12" fmla="*/ 0 h 226644"/>
              <a:gd name="connsiteX13" fmla="*/ 164795 w 164795"/>
              <a:gd name="connsiteY13" fmla="*/ 0 h 226644"/>
              <a:gd name="connsiteX14" fmla="*/ 164795 w 164795"/>
              <a:gd name="connsiteY14" fmla="*/ 226643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64795" h="226644">
                <a:moveTo>
                  <a:pt x="164795" y="226643"/>
                </a:moveTo>
                <a:lnTo>
                  <a:pt x="148818" y="226643"/>
                </a:lnTo>
                <a:lnTo>
                  <a:pt x="14566" y="25425"/>
                </a:lnTo>
                <a:lnTo>
                  <a:pt x="13322" y="25425"/>
                </a:lnTo>
                <a:cubicBezTo>
                  <a:pt x="14566" y="49377"/>
                  <a:pt x="15189" y="67436"/>
                  <a:pt x="15189" y="79679"/>
                </a:cubicBezTo>
                <a:lnTo>
                  <a:pt x="15189" y="226643"/>
                </a:lnTo>
                <a:lnTo>
                  <a:pt x="0" y="226643"/>
                </a:lnTo>
                <a:lnTo>
                  <a:pt x="0" y="0"/>
                </a:lnTo>
                <a:lnTo>
                  <a:pt x="15811" y="0"/>
                </a:lnTo>
                <a:lnTo>
                  <a:pt x="149910" y="200913"/>
                </a:lnTo>
                <a:lnTo>
                  <a:pt x="150838" y="200913"/>
                </a:lnTo>
                <a:cubicBezTo>
                  <a:pt x="149910" y="182308"/>
                  <a:pt x="149440" y="164642"/>
                  <a:pt x="149440" y="147891"/>
                </a:cubicBezTo>
                <a:lnTo>
                  <a:pt x="149440" y="0"/>
                </a:lnTo>
                <a:lnTo>
                  <a:pt x="164795" y="0"/>
                </a:lnTo>
                <a:lnTo>
                  <a:pt x="164795" y="22664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702465" y="3554729"/>
            <a:ext cx="113322" cy="171462"/>
          </a:xfrm>
          <a:custGeom>
            <a:avLst/>
            <a:gdLst>
              <a:gd name="connsiteX0" fmla="*/ 36576 w 113322"/>
              <a:gd name="connsiteY0" fmla="*/ 171462 h 171462"/>
              <a:gd name="connsiteX1" fmla="*/ 36576 w 113322"/>
              <a:gd name="connsiteY1" fmla="*/ 165735 h 171462"/>
              <a:gd name="connsiteX2" fmla="*/ 42392 w 113322"/>
              <a:gd name="connsiteY2" fmla="*/ 134569 h 171462"/>
              <a:gd name="connsiteX3" fmla="*/ 63868 w 113322"/>
              <a:gd name="connsiteY3" fmla="*/ 108673 h 171462"/>
              <a:gd name="connsiteX4" fmla="*/ 77978 w 113322"/>
              <a:gd name="connsiteY4" fmla="*/ 96431 h 171462"/>
              <a:gd name="connsiteX5" fmla="*/ 93941 w 113322"/>
              <a:gd name="connsiteY5" fmla="*/ 77673 h 171462"/>
              <a:gd name="connsiteX6" fmla="*/ 98742 w 113322"/>
              <a:gd name="connsiteY6" fmla="*/ 56286 h 171462"/>
              <a:gd name="connsiteX7" fmla="*/ 85801 w 113322"/>
              <a:gd name="connsiteY7" fmla="*/ 24968 h 171462"/>
              <a:gd name="connsiteX8" fmla="*/ 51777 w 113322"/>
              <a:gd name="connsiteY8" fmla="*/ 13335 h 171462"/>
              <a:gd name="connsiteX9" fmla="*/ 28828 w 113322"/>
              <a:gd name="connsiteY9" fmla="*/ 16052 h 171462"/>
              <a:gd name="connsiteX10" fmla="*/ 5727 w 113322"/>
              <a:gd name="connsiteY10" fmla="*/ 24803 h 171462"/>
              <a:gd name="connsiteX11" fmla="*/ 0 w 113322"/>
              <a:gd name="connsiteY11" fmla="*/ 12408 h 171462"/>
              <a:gd name="connsiteX12" fmla="*/ 28600 w 113322"/>
              <a:gd name="connsiteY12" fmla="*/ 2489 h 171462"/>
              <a:gd name="connsiteX13" fmla="*/ 52400 w 113322"/>
              <a:gd name="connsiteY13" fmla="*/ 0 h 171462"/>
              <a:gd name="connsiteX14" fmla="*/ 97040 w 113322"/>
              <a:gd name="connsiteY14" fmla="*/ 15278 h 171462"/>
              <a:gd name="connsiteX15" fmla="*/ 113322 w 113322"/>
              <a:gd name="connsiteY15" fmla="*/ 57213 h 171462"/>
              <a:gd name="connsiteX16" fmla="*/ 110528 w 113322"/>
              <a:gd name="connsiteY16" fmla="*/ 75653 h 171462"/>
              <a:gd name="connsiteX17" fmla="*/ 102704 w 113322"/>
              <a:gd name="connsiteY17" fmla="*/ 90309 h 171462"/>
              <a:gd name="connsiteX18" fmla="*/ 90538 w 113322"/>
              <a:gd name="connsiteY18" fmla="*/ 103327 h 171462"/>
              <a:gd name="connsiteX19" fmla="*/ 74714 w 113322"/>
              <a:gd name="connsiteY19" fmla="*/ 116890 h 171462"/>
              <a:gd name="connsiteX20" fmla="*/ 59448 w 113322"/>
              <a:gd name="connsiteY20" fmla="*/ 132169 h 171462"/>
              <a:gd name="connsiteX21" fmla="*/ 51701 w 113322"/>
              <a:gd name="connsiteY21" fmla="*/ 146659 h 171462"/>
              <a:gd name="connsiteX22" fmla="*/ 49288 w 113322"/>
              <a:gd name="connsiteY22" fmla="*/ 169291 h 171462"/>
              <a:gd name="connsiteX23" fmla="*/ 49288 w 113322"/>
              <a:gd name="connsiteY23" fmla="*/ 171462 h 171462"/>
              <a:gd name="connsiteX24" fmla="*/ 36576 w 113322"/>
              <a:gd name="connsiteY24" fmla="*/ 171462 h 1714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</a:cxnLst>
            <a:rect l="l" t="t" r="r" b="b"/>
            <a:pathLst>
              <a:path w="113322" h="171462">
                <a:moveTo>
                  <a:pt x="36576" y="171462"/>
                </a:moveTo>
                <a:lnTo>
                  <a:pt x="36576" y="165735"/>
                </a:lnTo>
                <a:cubicBezTo>
                  <a:pt x="36576" y="153022"/>
                  <a:pt x="38518" y="142633"/>
                  <a:pt x="42392" y="134569"/>
                </a:cubicBezTo>
                <a:cubicBezTo>
                  <a:pt x="46266" y="126504"/>
                  <a:pt x="53403" y="117906"/>
                  <a:pt x="63868" y="108673"/>
                </a:cubicBezTo>
                <a:lnTo>
                  <a:pt x="77978" y="96431"/>
                </a:lnTo>
                <a:cubicBezTo>
                  <a:pt x="85420" y="90157"/>
                  <a:pt x="90690" y="83870"/>
                  <a:pt x="93941" y="77673"/>
                </a:cubicBezTo>
                <a:cubicBezTo>
                  <a:pt x="97116" y="71475"/>
                  <a:pt x="98742" y="64338"/>
                  <a:pt x="98742" y="56286"/>
                </a:cubicBezTo>
                <a:cubicBezTo>
                  <a:pt x="98742" y="43179"/>
                  <a:pt x="94488" y="32715"/>
                  <a:pt x="85801" y="24968"/>
                </a:cubicBezTo>
                <a:cubicBezTo>
                  <a:pt x="77203" y="17208"/>
                  <a:pt x="65887" y="13335"/>
                  <a:pt x="51777" y="13335"/>
                </a:cubicBezTo>
                <a:cubicBezTo>
                  <a:pt x="43637" y="13335"/>
                  <a:pt x="35966" y="14185"/>
                  <a:pt x="28828" y="16052"/>
                </a:cubicBezTo>
                <a:cubicBezTo>
                  <a:pt x="21704" y="17830"/>
                  <a:pt x="14020" y="20777"/>
                  <a:pt x="5727" y="24803"/>
                </a:cubicBezTo>
                <a:lnTo>
                  <a:pt x="0" y="12408"/>
                </a:lnTo>
                <a:cubicBezTo>
                  <a:pt x="11315" y="7442"/>
                  <a:pt x="20840" y="4191"/>
                  <a:pt x="28600" y="2489"/>
                </a:cubicBezTo>
                <a:cubicBezTo>
                  <a:pt x="36271" y="863"/>
                  <a:pt x="44183" y="0"/>
                  <a:pt x="52400" y="0"/>
                </a:cubicBezTo>
                <a:cubicBezTo>
                  <a:pt x="71310" y="0"/>
                  <a:pt x="86194" y="5041"/>
                  <a:pt x="97040" y="15278"/>
                </a:cubicBezTo>
                <a:cubicBezTo>
                  <a:pt x="107899" y="25425"/>
                  <a:pt x="113322" y="39382"/>
                  <a:pt x="113322" y="57213"/>
                </a:cubicBezTo>
                <a:cubicBezTo>
                  <a:pt x="113322" y="64186"/>
                  <a:pt x="112395" y="70383"/>
                  <a:pt x="110528" y="75653"/>
                </a:cubicBezTo>
                <a:cubicBezTo>
                  <a:pt x="108673" y="80924"/>
                  <a:pt x="106108" y="85814"/>
                  <a:pt x="102704" y="90309"/>
                </a:cubicBezTo>
                <a:cubicBezTo>
                  <a:pt x="99364" y="94805"/>
                  <a:pt x="95338" y="99148"/>
                  <a:pt x="90538" y="103327"/>
                </a:cubicBezTo>
                <a:cubicBezTo>
                  <a:pt x="85801" y="107518"/>
                  <a:pt x="80530" y="112014"/>
                  <a:pt x="74714" y="116890"/>
                </a:cubicBezTo>
                <a:cubicBezTo>
                  <a:pt x="68135" y="122478"/>
                  <a:pt x="63017" y="127520"/>
                  <a:pt x="59448" y="132169"/>
                </a:cubicBezTo>
                <a:cubicBezTo>
                  <a:pt x="55879" y="136740"/>
                  <a:pt x="53327" y="141541"/>
                  <a:pt x="51701" y="146659"/>
                </a:cubicBezTo>
                <a:cubicBezTo>
                  <a:pt x="50152" y="151701"/>
                  <a:pt x="49288" y="159220"/>
                  <a:pt x="49288" y="169291"/>
                </a:cubicBezTo>
                <a:lnTo>
                  <a:pt x="49288" y="171462"/>
                </a:lnTo>
                <a:lnTo>
                  <a:pt x="36576" y="17146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733935" y="3757358"/>
            <a:ext cx="25108" cy="30390"/>
          </a:xfrm>
          <a:custGeom>
            <a:avLst/>
            <a:gdLst>
              <a:gd name="connsiteX0" fmla="*/ 0 w 25108"/>
              <a:gd name="connsiteY0" fmla="*/ 15188 h 30390"/>
              <a:gd name="connsiteX1" fmla="*/ 12395 w 25108"/>
              <a:gd name="connsiteY1" fmla="*/ 0 h 30390"/>
              <a:gd name="connsiteX2" fmla="*/ 25107 w 25108"/>
              <a:gd name="connsiteY2" fmla="*/ 15188 h 30390"/>
              <a:gd name="connsiteX3" fmla="*/ 12395 w 25108"/>
              <a:gd name="connsiteY3" fmla="*/ 30390 h 30390"/>
              <a:gd name="connsiteX4" fmla="*/ 0 w 25108"/>
              <a:gd name="connsiteY4" fmla="*/ 15188 h 303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108" h="30390">
                <a:moveTo>
                  <a:pt x="0" y="15188"/>
                </a:moveTo>
                <a:cubicBezTo>
                  <a:pt x="0" y="5117"/>
                  <a:pt x="4102" y="0"/>
                  <a:pt x="12395" y="0"/>
                </a:cubicBezTo>
                <a:cubicBezTo>
                  <a:pt x="20840" y="0"/>
                  <a:pt x="25107" y="5041"/>
                  <a:pt x="25107" y="15188"/>
                </a:cubicBezTo>
                <a:cubicBezTo>
                  <a:pt x="25107" y="25272"/>
                  <a:pt x="20929" y="30390"/>
                  <a:pt x="12395" y="30390"/>
                </a:cubicBezTo>
                <a:cubicBezTo>
                  <a:pt x="4178" y="30390"/>
                  <a:pt x="0" y="25349"/>
                  <a:pt x="0" y="15188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3257600" y="1009650"/>
            <a:ext cx="1104798" cy="1104811"/>
          </a:xfrm>
          <a:custGeom>
            <a:avLst/>
            <a:gdLst>
              <a:gd name="connsiteX0" fmla="*/ 552399 w 1104798"/>
              <a:gd name="connsiteY0" fmla="*/ 1104811 h 1104811"/>
              <a:gd name="connsiteX1" fmla="*/ 1104798 w 1104798"/>
              <a:gd name="connsiteY1" fmla="*/ 552411 h 1104811"/>
              <a:gd name="connsiteX2" fmla="*/ 552399 w 1104798"/>
              <a:gd name="connsiteY2" fmla="*/ 0 h 1104811"/>
              <a:gd name="connsiteX3" fmla="*/ 0 w 1104798"/>
              <a:gd name="connsiteY3" fmla="*/ 552411 h 1104811"/>
              <a:gd name="connsiteX4" fmla="*/ 552399 w 1104798"/>
              <a:gd name="connsiteY4" fmla="*/ 1104811 h 11048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04798" h="1104811">
                <a:moveTo>
                  <a:pt x="552399" y="1104811"/>
                </a:moveTo>
                <a:cubicBezTo>
                  <a:pt x="857478" y="1104811"/>
                  <a:pt x="1104798" y="857491"/>
                  <a:pt x="1104798" y="552411"/>
                </a:cubicBezTo>
                <a:cubicBezTo>
                  <a:pt x="1104798" y="247319"/>
                  <a:pt x="857478" y="0"/>
                  <a:pt x="552399" y="0"/>
                </a:cubicBezTo>
                <a:cubicBezTo>
                  <a:pt x="247319" y="0"/>
                  <a:pt x="0" y="247319"/>
                  <a:pt x="0" y="552411"/>
                </a:cubicBezTo>
                <a:cubicBezTo>
                  <a:pt x="0" y="857491"/>
                  <a:pt x="247319" y="1104811"/>
                  <a:pt x="552399" y="1104811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3586289" y="1192187"/>
            <a:ext cx="447700" cy="725614"/>
          </a:xfrm>
          <a:custGeom>
            <a:avLst/>
            <a:gdLst>
              <a:gd name="connsiteX0" fmla="*/ 447700 w 447700"/>
              <a:gd name="connsiteY0" fmla="*/ 725614 h 725614"/>
              <a:gd name="connsiteX1" fmla="*/ 0 w 447700"/>
              <a:gd name="connsiteY1" fmla="*/ 725614 h 725614"/>
              <a:gd name="connsiteX2" fmla="*/ 0 w 447700"/>
              <a:gd name="connsiteY2" fmla="*/ 682561 h 725614"/>
              <a:gd name="connsiteX3" fmla="*/ 190322 w 447700"/>
              <a:gd name="connsiteY3" fmla="*/ 483908 h 725614"/>
              <a:gd name="connsiteX4" fmla="*/ 302869 w 447700"/>
              <a:gd name="connsiteY4" fmla="*/ 356692 h 725614"/>
              <a:gd name="connsiteX5" fmla="*/ 350329 w 447700"/>
              <a:gd name="connsiteY5" fmla="*/ 272529 h 725614"/>
              <a:gd name="connsiteX6" fmla="*/ 365493 w 447700"/>
              <a:gd name="connsiteY6" fmla="*/ 188379 h 725614"/>
              <a:gd name="connsiteX7" fmla="*/ 323418 w 447700"/>
              <a:gd name="connsiteY7" fmla="*/ 84162 h 725614"/>
              <a:gd name="connsiteX8" fmla="*/ 214299 w 447700"/>
              <a:gd name="connsiteY8" fmla="*/ 44030 h 725614"/>
              <a:gd name="connsiteX9" fmla="*/ 43052 w 447700"/>
              <a:gd name="connsiteY9" fmla="*/ 109105 h 725614"/>
              <a:gd name="connsiteX10" fmla="*/ 16624 w 447700"/>
              <a:gd name="connsiteY10" fmla="*/ 75349 h 725614"/>
              <a:gd name="connsiteX11" fmla="*/ 215277 w 447700"/>
              <a:gd name="connsiteY11" fmla="*/ 0 h 725614"/>
              <a:gd name="connsiteX12" fmla="*/ 362318 w 447700"/>
              <a:gd name="connsiteY12" fmla="*/ 49911 h 725614"/>
              <a:gd name="connsiteX13" fmla="*/ 415886 w 447700"/>
              <a:gd name="connsiteY13" fmla="*/ 187401 h 725614"/>
              <a:gd name="connsiteX14" fmla="*/ 379933 w 447700"/>
              <a:gd name="connsiteY14" fmla="*/ 324637 h 725614"/>
              <a:gd name="connsiteX15" fmla="*/ 248551 w 447700"/>
              <a:gd name="connsiteY15" fmla="*/ 488314 h 725614"/>
              <a:gd name="connsiteX16" fmla="*/ 65074 w 447700"/>
              <a:gd name="connsiteY16" fmla="*/ 676694 h 725614"/>
              <a:gd name="connsiteX17" fmla="*/ 65074 w 447700"/>
              <a:gd name="connsiteY17" fmla="*/ 678649 h 725614"/>
              <a:gd name="connsiteX18" fmla="*/ 447700 w 447700"/>
              <a:gd name="connsiteY18" fmla="*/ 678649 h 725614"/>
              <a:gd name="connsiteX19" fmla="*/ 447700 w 447700"/>
              <a:gd name="connsiteY19" fmla="*/ 725614 h 7256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447700" h="725614">
                <a:moveTo>
                  <a:pt x="447700" y="725614"/>
                </a:moveTo>
                <a:lnTo>
                  <a:pt x="0" y="725614"/>
                </a:lnTo>
                <a:lnTo>
                  <a:pt x="0" y="682561"/>
                </a:lnTo>
                <a:lnTo>
                  <a:pt x="190322" y="483908"/>
                </a:lnTo>
                <a:cubicBezTo>
                  <a:pt x="243662" y="428612"/>
                  <a:pt x="281330" y="386054"/>
                  <a:pt x="302869" y="356692"/>
                </a:cubicBezTo>
                <a:cubicBezTo>
                  <a:pt x="324396" y="327329"/>
                  <a:pt x="340055" y="299440"/>
                  <a:pt x="350329" y="272529"/>
                </a:cubicBezTo>
                <a:cubicBezTo>
                  <a:pt x="360362" y="245872"/>
                  <a:pt x="365493" y="217728"/>
                  <a:pt x="365493" y="188379"/>
                </a:cubicBezTo>
                <a:cubicBezTo>
                  <a:pt x="365493" y="145808"/>
                  <a:pt x="351548" y="111074"/>
                  <a:pt x="323418" y="84162"/>
                </a:cubicBezTo>
                <a:cubicBezTo>
                  <a:pt x="295528" y="57492"/>
                  <a:pt x="259079" y="44030"/>
                  <a:pt x="214299" y="44030"/>
                </a:cubicBezTo>
                <a:cubicBezTo>
                  <a:pt x="154609" y="44030"/>
                  <a:pt x="97612" y="65570"/>
                  <a:pt x="43052" y="109105"/>
                </a:cubicBezTo>
                <a:lnTo>
                  <a:pt x="16624" y="75349"/>
                </a:lnTo>
                <a:cubicBezTo>
                  <a:pt x="76326" y="25196"/>
                  <a:pt x="142379" y="0"/>
                  <a:pt x="215277" y="0"/>
                </a:cubicBezTo>
                <a:cubicBezTo>
                  <a:pt x="277418" y="0"/>
                  <a:pt x="326593" y="16636"/>
                  <a:pt x="362318" y="49911"/>
                </a:cubicBezTo>
                <a:cubicBezTo>
                  <a:pt x="398030" y="83184"/>
                  <a:pt x="415886" y="128930"/>
                  <a:pt x="415886" y="187401"/>
                </a:cubicBezTo>
                <a:cubicBezTo>
                  <a:pt x="415886" y="234619"/>
                  <a:pt x="403897" y="280365"/>
                  <a:pt x="379933" y="324637"/>
                </a:cubicBezTo>
                <a:cubicBezTo>
                  <a:pt x="355955" y="368680"/>
                  <a:pt x="312165" y="423240"/>
                  <a:pt x="248551" y="488314"/>
                </a:cubicBezTo>
                <a:lnTo>
                  <a:pt x="65074" y="676694"/>
                </a:lnTo>
                <a:lnTo>
                  <a:pt x="65074" y="678649"/>
                </a:lnTo>
                <a:lnTo>
                  <a:pt x="447700" y="678649"/>
                </a:lnTo>
                <a:lnTo>
                  <a:pt x="447700" y="72561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0700" y="2781300"/>
            <a:ext cx="228600" cy="2540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3000" y="2781300"/>
            <a:ext cx="228600" cy="2540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1600" y="2781300"/>
            <a:ext cx="584200" cy="2540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0" y="2781300"/>
            <a:ext cx="228600" cy="2540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3800" y="2781300"/>
            <a:ext cx="444500" cy="2540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92600" y="2781300"/>
            <a:ext cx="1727200" cy="2540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39800" y="3162300"/>
            <a:ext cx="2108200" cy="254000"/>
          </a:xfrm>
          <a:prstGeom prst="rect">
            <a:avLst/>
          </a:prstGeom>
          <a:noFill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9600" y="3162300"/>
            <a:ext cx="3543300" cy="254000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51200" y="3543300"/>
            <a:ext cx="165100" cy="254000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64100" y="3543300"/>
            <a:ext cx="584200" cy="254000"/>
          </a:xfrm>
          <a:prstGeom prst="rect">
            <a:avLst/>
          </a:prstGeom>
          <a:noFill/>
        </p:spPr>
      </p:pic>
      <p:sp>
        <p:nvSpPr>
          <p:cNvPr id="36" name="矩形 35">
            <a:hlinkClick r:id="rId13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19191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360843" y="2589529"/>
            <a:ext cx="167284" cy="233019"/>
          </a:xfrm>
          <a:custGeom>
            <a:avLst/>
            <a:gdLst>
              <a:gd name="connsiteX0" fmla="*/ 108838 w 167284"/>
              <a:gd name="connsiteY0" fmla="*/ 14262 h 233019"/>
              <a:gd name="connsiteX1" fmla="*/ 41706 w 167284"/>
              <a:gd name="connsiteY1" fmla="*/ 41554 h 233019"/>
              <a:gd name="connsiteX2" fmla="*/ 17208 w 167284"/>
              <a:gd name="connsiteY2" fmla="*/ 116281 h 233019"/>
              <a:gd name="connsiteX3" fmla="*/ 40309 w 167284"/>
              <a:gd name="connsiteY3" fmla="*/ 191617 h 233019"/>
              <a:gd name="connsiteX4" fmla="*/ 106349 w 167284"/>
              <a:gd name="connsiteY4" fmla="*/ 218440 h 233019"/>
              <a:gd name="connsiteX5" fmla="*/ 158750 w 167284"/>
              <a:gd name="connsiteY5" fmla="*/ 211150 h 233019"/>
              <a:gd name="connsiteX6" fmla="*/ 158750 w 167284"/>
              <a:gd name="connsiteY6" fmla="*/ 225107 h 233019"/>
              <a:gd name="connsiteX7" fmla="*/ 102628 w 167284"/>
              <a:gd name="connsiteY7" fmla="*/ 233019 h 233019"/>
              <a:gd name="connsiteX8" fmla="*/ 27444 w 167284"/>
              <a:gd name="connsiteY8" fmla="*/ 202158 h 233019"/>
              <a:gd name="connsiteX9" fmla="*/ 0 w 167284"/>
              <a:gd name="connsiteY9" fmla="*/ 115963 h 233019"/>
              <a:gd name="connsiteX10" fmla="*/ 13106 w 167284"/>
              <a:gd name="connsiteY10" fmla="*/ 55041 h 233019"/>
              <a:gd name="connsiteX11" fmla="*/ 50774 w 167284"/>
              <a:gd name="connsiteY11" fmla="*/ 14351 h 233019"/>
              <a:gd name="connsiteX12" fmla="*/ 107899 w 167284"/>
              <a:gd name="connsiteY12" fmla="*/ 0 h 233019"/>
              <a:gd name="connsiteX13" fmla="*/ 167284 w 167284"/>
              <a:gd name="connsiteY13" fmla="*/ 12407 h 233019"/>
              <a:gd name="connsiteX14" fmla="*/ 160921 w 167284"/>
              <a:gd name="connsiteY14" fmla="*/ 26670 h 233019"/>
              <a:gd name="connsiteX15" fmla="*/ 108838 w 167284"/>
              <a:gd name="connsiteY15" fmla="*/ 14262 h 233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167284" h="233019">
                <a:moveTo>
                  <a:pt x="108838" y="14262"/>
                </a:moveTo>
                <a:cubicBezTo>
                  <a:pt x="80467" y="14262"/>
                  <a:pt x="58064" y="23342"/>
                  <a:pt x="41706" y="41554"/>
                </a:cubicBezTo>
                <a:cubicBezTo>
                  <a:pt x="25425" y="59690"/>
                  <a:pt x="17208" y="84645"/>
                  <a:pt x="17208" y="116281"/>
                </a:cubicBezTo>
                <a:cubicBezTo>
                  <a:pt x="17208" y="148602"/>
                  <a:pt x="24891" y="173710"/>
                  <a:pt x="40309" y="191617"/>
                </a:cubicBezTo>
                <a:cubicBezTo>
                  <a:pt x="55664" y="209448"/>
                  <a:pt x="77673" y="218440"/>
                  <a:pt x="106349" y="218440"/>
                </a:cubicBezTo>
                <a:cubicBezTo>
                  <a:pt x="125349" y="218440"/>
                  <a:pt x="142786" y="216039"/>
                  <a:pt x="158750" y="211150"/>
                </a:cubicBezTo>
                <a:lnTo>
                  <a:pt x="158750" y="225107"/>
                </a:lnTo>
                <a:cubicBezTo>
                  <a:pt x="143789" y="230377"/>
                  <a:pt x="125107" y="233019"/>
                  <a:pt x="102628" y="233019"/>
                </a:cubicBezTo>
                <a:cubicBezTo>
                  <a:pt x="70853" y="233019"/>
                  <a:pt x="45732" y="222783"/>
                  <a:pt x="27444" y="202158"/>
                </a:cubicBezTo>
                <a:cubicBezTo>
                  <a:pt x="9156" y="181622"/>
                  <a:pt x="0" y="152869"/>
                  <a:pt x="0" y="115963"/>
                </a:cubicBezTo>
                <a:cubicBezTo>
                  <a:pt x="0" y="92938"/>
                  <a:pt x="4343" y="72631"/>
                  <a:pt x="13106" y="55041"/>
                </a:cubicBezTo>
                <a:cubicBezTo>
                  <a:pt x="21780" y="37515"/>
                  <a:pt x="34340" y="23952"/>
                  <a:pt x="50774" y="14351"/>
                </a:cubicBezTo>
                <a:cubicBezTo>
                  <a:pt x="67132" y="4813"/>
                  <a:pt x="86194" y="0"/>
                  <a:pt x="107899" y="0"/>
                </a:cubicBezTo>
                <a:cubicBezTo>
                  <a:pt x="129997" y="0"/>
                  <a:pt x="149758" y="4114"/>
                  <a:pt x="167284" y="12407"/>
                </a:cubicBezTo>
                <a:lnTo>
                  <a:pt x="160921" y="26670"/>
                </a:lnTo>
                <a:cubicBezTo>
                  <a:pt x="144411" y="18453"/>
                  <a:pt x="127050" y="14262"/>
                  <a:pt x="108838" y="1426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203202" y="2589529"/>
            <a:ext cx="147739" cy="233019"/>
          </a:xfrm>
          <a:custGeom>
            <a:avLst/>
            <a:gdLst>
              <a:gd name="connsiteX0" fmla="*/ 147739 w 147739"/>
              <a:gd name="connsiteY0" fmla="*/ 166966 h 233019"/>
              <a:gd name="connsiteX1" fmla="*/ 125653 w 147739"/>
              <a:gd name="connsiteY1" fmla="*/ 215341 h 233019"/>
              <a:gd name="connsiteX2" fmla="*/ 64186 w 147739"/>
              <a:gd name="connsiteY2" fmla="*/ 233019 h 233019"/>
              <a:gd name="connsiteX3" fmla="*/ 0 w 147739"/>
              <a:gd name="connsiteY3" fmla="*/ 219367 h 233019"/>
              <a:gd name="connsiteX4" fmla="*/ 0 w 147739"/>
              <a:gd name="connsiteY4" fmla="*/ 174726 h 233019"/>
              <a:gd name="connsiteX5" fmla="*/ 38836 w 147739"/>
              <a:gd name="connsiteY5" fmla="*/ 189141 h 233019"/>
              <a:gd name="connsiteX6" fmla="*/ 67907 w 147739"/>
              <a:gd name="connsiteY6" fmla="*/ 193332 h 233019"/>
              <a:gd name="connsiteX7" fmla="*/ 92164 w 147739"/>
              <a:gd name="connsiteY7" fmla="*/ 187274 h 233019"/>
              <a:gd name="connsiteX8" fmla="*/ 100609 w 147739"/>
              <a:gd name="connsiteY8" fmla="*/ 169291 h 233019"/>
              <a:gd name="connsiteX9" fmla="*/ 96888 w 147739"/>
              <a:gd name="connsiteY9" fmla="*/ 157441 h 233019"/>
              <a:gd name="connsiteX10" fmla="*/ 85966 w 147739"/>
              <a:gd name="connsiteY10" fmla="*/ 147434 h 233019"/>
              <a:gd name="connsiteX11" fmla="*/ 56591 w 147739"/>
              <a:gd name="connsiteY11" fmla="*/ 132092 h 233019"/>
              <a:gd name="connsiteX12" fmla="*/ 25425 w 147739"/>
              <a:gd name="connsiteY12" fmla="*/ 113334 h 233019"/>
              <a:gd name="connsiteX13" fmla="*/ 8839 w 147739"/>
              <a:gd name="connsiteY13" fmla="*/ 92405 h 233019"/>
              <a:gd name="connsiteX14" fmla="*/ 2641 w 147739"/>
              <a:gd name="connsiteY14" fmla="*/ 64490 h 233019"/>
              <a:gd name="connsiteX15" fmla="*/ 23025 w 147739"/>
              <a:gd name="connsiteY15" fmla="*/ 17208 h 233019"/>
              <a:gd name="connsiteX16" fmla="*/ 79375 w 147739"/>
              <a:gd name="connsiteY16" fmla="*/ 0 h 233019"/>
              <a:gd name="connsiteX17" fmla="*/ 113093 w 147739"/>
              <a:gd name="connsiteY17" fmla="*/ 4191 h 233019"/>
              <a:gd name="connsiteX18" fmla="*/ 146659 w 147739"/>
              <a:gd name="connsiteY18" fmla="*/ 15976 h 233019"/>
              <a:gd name="connsiteX19" fmla="*/ 131153 w 147739"/>
              <a:gd name="connsiteY19" fmla="*/ 53340 h 233019"/>
              <a:gd name="connsiteX20" fmla="*/ 101155 w 147739"/>
              <a:gd name="connsiteY20" fmla="*/ 42951 h 233019"/>
              <a:gd name="connsiteX21" fmla="*/ 77825 w 147739"/>
              <a:gd name="connsiteY21" fmla="*/ 40005 h 233019"/>
              <a:gd name="connsiteX22" fmla="*/ 56896 w 147739"/>
              <a:gd name="connsiteY22" fmla="*/ 46355 h 233019"/>
              <a:gd name="connsiteX23" fmla="*/ 49606 w 147739"/>
              <a:gd name="connsiteY23" fmla="*/ 62941 h 233019"/>
              <a:gd name="connsiteX24" fmla="*/ 52552 w 147739"/>
              <a:gd name="connsiteY24" fmla="*/ 74028 h 233019"/>
              <a:gd name="connsiteX25" fmla="*/ 61938 w 147739"/>
              <a:gd name="connsiteY25" fmla="*/ 83172 h 233019"/>
              <a:gd name="connsiteX26" fmla="*/ 92392 w 147739"/>
              <a:gd name="connsiteY26" fmla="*/ 99072 h 233019"/>
              <a:gd name="connsiteX27" fmla="*/ 135966 w 147739"/>
              <a:gd name="connsiteY27" fmla="*/ 129527 h 233019"/>
              <a:gd name="connsiteX28" fmla="*/ 147739 w 147739"/>
              <a:gd name="connsiteY28" fmla="*/ 166966 h 233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47739" h="233019">
                <a:moveTo>
                  <a:pt x="147739" y="166966"/>
                </a:moveTo>
                <a:cubicBezTo>
                  <a:pt x="147739" y="187439"/>
                  <a:pt x="140386" y="203555"/>
                  <a:pt x="125653" y="215341"/>
                </a:cubicBezTo>
                <a:cubicBezTo>
                  <a:pt x="110921" y="227126"/>
                  <a:pt x="90462" y="233019"/>
                  <a:pt x="64186" y="233019"/>
                </a:cubicBezTo>
                <a:cubicBezTo>
                  <a:pt x="40005" y="233019"/>
                  <a:pt x="18605" y="228523"/>
                  <a:pt x="0" y="219367"/>
                </a:cubicBezTo>
                <a:lnTo>
                  <a:pt x="0" y="174726"/>
                </a:lnTo>
                <a:cubicBezTo>
                  <a:pt x="15265" y="181546"/>
                  <a:pt x="28219" y="186347"/>
                  <a:pt x="38836" y="189141"/>
                </a:cubicBezTo>
                <a:cubicBezTo>
                  <a:pt x="49377" y="191935"/>
                  <a:pt x="59067" y="193332"/>
                  <a:pt x="67907" y="193332"/>
                </a:cubicBezTo>
                <a:cubicBezTo>
                  <a:pt x="78447" y="193332"/>
                  <a:pt x="86512" y="191312"/>
                  <a:pt x="92164" y="187274"/>
                </a:cubicBezTo>
                <a:cubicBezTo>
                  <a:pt x="97752" y="183248"/>
                  <a:pt x="100609" y="177279"/>
                  <a:pt x="100609" y="169291"/>
                </a:cubicBezTo>
                <a:cubicBezTo>
                  <a:pt x="100609" y="164884"/>
                  <a:pt x="99377" y="160921"/>
                  <a:pt x="96888" y="157441"/>
                </a:cubicBezTo>
                <a:cubicBezTo>
                  <a:pt x="94412" y="154025"/>
                  <a:pt x="90766" y="150698"/>
                  <a:pt x="85966" y="147434"/>
                </a:cubicBezTo>
                <a:cubicBezTo>
                  <a:pt x="81153" y="144259"/>
                  <a:pt x="71386" y="139141"/>
                  <a:pt x="56591" y="132092"/>
                </a:cubicBezTo>
                <a:cubicBezTo>
                  <a:pt x="42786" y="125577"/>
                  <a:pt x="32398" y="119380"/>
                  <a:pt x="25425" y="113334"/>
                </a:cubicBezTo>
                <a:cubicBezTo>
                  <a:pt x="18529" y="107365"/>
                  <a:pt x="13017" y="100380"/>
                  <a:pt x="8839" y="92405"/>
                </a:cubicBezTo>
                <a:cubicBezTo>
                  <a:pt x="4724" y="84493"/>
                  <a:pt x="2641" y="75196"/>
                  <a:pt x="2641" y="64490"/>
                </a:cubicBezTo>
                <a:cubicBezTo>
                  <a:pt x="2641" y="44500"/>
                  <a:pt x="9385" y="28689"/>
                  <a:pt x="23025" y="17208"/>
                </a:cubicBezTo>
                <a:cubicBezTo>
                  <a:pt x="36588" y="5740"/>
                  <a:pt x="55346" y="0"/>
                  <a:pt x="79375" y="0"/>
                </a:cubicBezTo>
                <a:cubicBezTo>
                  <a:pt x="91160" y="0"/>
                  <a:pt x="102400" y="1397"/>
                  <a:pt x="113093" y="4191"/>
                </a:cubicBezTo>
                <a:cubicBezTo>
                  <a:pt x="123787" y="6985"/>
                  <a:pt x="134950" y="10858"/>
                  <a:pt x="146659" y="15976"/>
                </a:cubicBezTo>
                <a:lnTo>
                  <a:pt x="131153" y="53340"/>
                </a:lnTo>
                <a:cubicBezTo>
                  <a:pt x="119062" y="48374"/>
                  <a:pt x="109067" y="44958"/>
                  <a:pt x="101155" y="42951"/>
                </a:cubicBezTo>
                <a:cubicBezTo>
                  <a:pt x="93256" y="41008"/>
                  <a:pt x="85496" y="40005"/>
                  <a:pt x="77825" y="40005"/>
                </a:cubicBezTo>
                <a:cubicBezTo>
                  <a:pt x="68757" y="40005"/>
                  <a:pt x="61785" y="42100"/>
                  <a:pt x="56896" y="46355"/>
                </a:cubicBezTo>
                <a:cubicBezTo>
                  <a:pt x="52095" y="50546"/>
                  <a:pt x="49606" y="56121"/>
                  <a:pt x="49606" y="62941"/>
                </a:cubicBezTo>
                <a:cubicBezTo>
                  <a:pt x="49606" y="67132"/>
                  <a:pt x="50546" y="70853"/>
                  <a:pt x="52552" y="74028"/>
                </a:cubicBezTo>
                <a:cubicBezTo>
                  <a:pt x="54495" y="77127"/>
                  <a:pt x="57594" y="80238"/>
                  <a:pt x="61938" y="83172"/>
                </a:cubicBezTo>
                <a:cubicBezTo>
                  <a:pt x="66192" y="86118"/>
                  <a:pt x="76352" y="91389"/>
                  <a:pt x="92392" y="99072"/>
                </a:cubicBezTo>
                <a:cubicBezTo>
                  <a:pt x="113563" y="109143"/>
                  <a:pt x="128054" y="119303"/>
                  <a:pt x="135966" y="129527"/>
                </a:cubicBezTo>
                <a:cubicBezTo>
                  <a:pt x="143789" y="139687"/>
                  <a:pt x="147739" y="152171"/>
                  <a:pt x="147739" y="166966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381713" y="2770924"/>
            <a:ext cx="54254" cy="52704"/>
          </a:xfrm>
          <a:custGeom>
            <a:avLst/>
            <a:gdLst>
              <a:gd name="connsiteX0" fmla="*/ 0 w 54254"/>
              <a:gd name="connsiteY0" fmla="*/ 26352 h 52704"/>
              <a:gd name="connsiteX1" fmla="*/ 6972 w 54254"/>
              <a:gd name="connsiteY1" fmla="*/ 6654 h 52704"/>
              <a:gd name="connsiteX2" fmla="*/ 27279 w 54254"/>
              <a:gd name="connsiteY2" fmla="*/ 0 h 52704"/>
              <a:gd name="connsiteX3" fmla="*/ 47206 w 54254"/>
              <a:gd name="connsiteY3" fmla="*/ 6819 h 52704"/>
              <a:gd name="connsiteX4" fmla="*/ 54254 w 54254"/>
              <a:gd name="connsiteY4" fmla="*/ 26352 h 52704"/>
              <a:gd name="connsiteX5" fmla="*/ 47129 w 54254"/>
              <a:gd name="connsiteY5" fmla="*/ 45656 h 52704"/>
              <a:gd name="connsiteX6" fmla="*/ 27279 w 54254"/>
              <a:gd name="connsiteY6" fmla="*/ 52704 h 52704"/>
              <a:gd name="connsiteX7" fmla="*/ 7124 w 54254"/>
              <a:gd name="connsiteY7" fmla="*/ 45808 h 52704"/>
              <a:gd name="connsiteX8" fmla="*/ 0 w 54254"/>
              <a:gd name="connsiteY8" fmla="*/ 26352 h 527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4254" h="52704">
                <a:moveTo>
                  <a:pt x="0" y="26352"/>
                </a:moveTo>
                <a:cubicBezTo>
                  <a:pt x="0" y="17665"/>
                  <a:pt x="2324" y="11163"/>
                  <a:pt x="6972" y="6654"/>
                </a:cubicBezTo>
                <a:cubicBezTo>
                  <a:pt x="11620" y="2247"/>
                  <a:pt x="18364" y="0"/>
                  <a:pt x="27279" y="0"/>
                </a:cubicBezTo>
                <a:cubicBezTo>
                  <a:pt x="35814" y="0"/>
                  <a:pt x="42481" y="2247"/>
                  <a:pt x="47206" y="6819"/>
                </a:cubicBezTo>
                <a:cubicBezTo>
                  <a:pt x="51854" y="11315"/>
                  <a:pt x="54254" y="17818"/>
                  <a:pt x="54254" y="26352"/>
                </a:cubicBezTo>
                <a:cubicBezTo>
                  <a:pt x="54254" y="34493"/>
                  <a:pt x="51930" y="40919"/>
                  <a:pt x="47129" y="45656"/>
                </a:cubicBezTo>
                <a:cubicBezTo>
                  <a:pt x="42392" y="50304"/>
                  <a:pt x="35814" y="52704"/>
                  <a:pt x="27279" y="52704"/>
                </a:cubicBezTo>
                <a:cubicBezTo>
                  <a:pt x="18605" y="52704"/>
                  <a:pt x="11938" y="50457"/>
                  <a:pt x="7124" y="45808"/>
                </a:cubicBezTo>
                <a:cubicBezTo>
                  <a:pt x="2400" y="41236"/>
                  <a:pt x="0" y="34721"/>
                  <a:pt x="0" y="26352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565140" y="2592793"/>
            <a:ext cx="201066" cy="226644"/>
          </a:xfrm>
          <a:custGeom>
            <a:avLst/>
            <a:gdLst>
              <a:gd name="connsiteX0" fmla="*/ 201066 w 201066"/>
              <a:gd name="connsiteY0" fmla="*/ 226644 h 226644"/>
              <a:gd name="connsiteX1" fmla="*/ 139991 w 201066"/>
              <a:gd name="connsiteY1" fmla="*/ 226644 h 226644"/>
              <a:gd name="connsiteX2" fmla="*/ 41389 w 201066"/>
              <a:gd name="connsiteY2" fmla="*/ 55181 h 226644"/>
              <a:gd name="connsiteX3" fmla="*/ 39992 w 201066"/>
              <a:gd name="connsiteY3" fmla="*/ 55181 h 226644"/>
              <a:gd name="connsiteX4" fmla="*/ 42938 w 201066"/>
              <a:gd name="connsiteY4" fmla="*/ 119989 h 226644"/>
              <a:gd name="connsiteX5" fmla="*/ 42938 w 201066"/>
              <a:gd name="connsiteY5" fmla="*/ 226644 h 226644"/>
              <a:gd name="connsiteX6" fmla="*/ 0 w 201066"/>
              <a:gd name="connsiteY6" fmla="*/ 226644 h 226644"/>
              <a:gd name="connsiteX7" fmla="*/ 0 w 201066"/>
              <a:gd name="connsiteY7" fmla="*/ 0 h 226644"/>
              <a:gd name="connsiteX8" fmla="*/ 60616 w 201066"/>
              <a:gd name="connsiteY8" fmla="*/ 0 h 226644"/>
              <a:gd name="connsiteX9" fmla="*/ 159054 w 201066"/>
              <a:gd name="connsiteY9" fmla="*/ 169748 h 226644"/>
              <a:gd name="connsiteX10" fmla="*/ 160146 w 201066"/>
              <a:gd name="connsiteY10" fmla="*/ 169748 h 226644"/>
              <a:gd name="connsiteX11" fmla="*/ 157810 w 201066"/>
              <a:gd name="connsiteY11" fmla="*/ 107276 h 226644"/>
              <a:gd name="connsiteX12" fmla="*/ 157810 w 201066"/>
              <a:gd name="connsiteY12" fmla="*/ 0 h 226644"/>
              <a:gd name="connsiteX13" fmla="*/ 201066 w 201066"/>
              <a:gd name="connsiteY13" fmla="*/ 0 h 226644"/>
              <a:gd name="connsiteX14" fmla="*/ 201066 w 201066"/>
              <a:gd name="connsiteY14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01066" h="226644">
                <a:moveTo>
                  <a:pt x="201066" y="226644"/>
                </a:moveTo>
                <a:lnTo>
                  <a:pt x="139991" y="226644"/>
                </a:lnTo>
                <a:lnTo>
                  <a:pt x="41389" y="55181"/>
                </a:lnTo>
                <a:lnTo>
                  <a:pt x="39992" y="55181"/>
                </a:lnTo>
                <a:cubicBezTo>
                  <a:pt x="41935" y="85420"/>
                  <a:pt x="42938" y="107048"/>
                  <a:pt x="42938" y="119989"/>
                </a:cubicBezTo>
                <a:lnTo>
                  <a:pt x="42938" y="226644"/>
                </a:lnTo>
                <a:lnTo>
                  <a:pt x="0" y="226644"/>
                </a:lnTo>
                <a:lnTo>
                  <a:pt x="0" y="0"/>
                </a:lnTo>
                <a:lnTo>
                  <a:pt x="60616" y="0"/>
                </a:lnTo>
                <a:lnTo>
                  <a:pt x="159054" y="169748"/>
                </a:lnTo>
                <a:lnTo>
                  <a:pt x="160146" y="169748"/>
                </a:lnTo>
                <a:cubicBezTo>
                  <a:pt x="158597" y="140296"/>
                  <a:pt x="157810" y="119519"/>
                  <a:pt x="157810" y="107276"/>
                </a:cubicBezTo>
                <a:lnTo>
                  <a:pt x="157810" y="0"/>
                </a:lnTo>
                <a:lnTo>
                  <a:pt x="201066" y="0"/>
                </a:lnTo>
                <a:lnTo>
                  <a:pt x="201066" y="226644"/>
                </a:ln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823267" y="2592793"/>
            <a:ext cx="130530" cy="226644"/>
          </a:xfrm>
          <a:custGeom>
            <a:avLst/>
            <a:gdLst>
              <a:gd name="connsiteX0" fmla="*/ 130530 w 130530"/>
              <a:gd name="connsiteY0" fmla="*/ 226644 h 226644"/>
              <a:gd name="connsiteX1" fmla="*/ 0 w 130530"/>
              <a:gd name="connsiteY1" fmla="*/ 226644 h 226644"/>
              <a:gd name="connsiteX2" fmla="*/ 0 w 130530"/>
              <a:gd name="connsiteY2" fmla="*/ 0 h 226644"/>
              <a:gd name="connsiteX3" fmla="*/ 130530 w 130530"/>
              <a:gd name="connsiteY3" fmla="*/ 0 h 226644"/>
              <a:gd name="connsiteX4" fmla="*/ 130530 w 130530"/>
              <a:gd name="connsiteY4" fmla="*/ 39370 h 226644"/>
              <a:gd name="connsiteX5" fmla="*/ 48056 w 130530"/>
              <a:gd name="connsiteY5" fmla="*/ 39370 h 226644"/>
              <a:gd name="connsiteX6" fmla="*/ 48056 w 130530"/>
              <a:gd name="connsiteY6" fmla="*/ 89141 h 226644"/>
              <a:gd name="connsiteX7" fmla="*/ 124790 w 130530"/>
              <a:gd name="connsiteY7" fmla="*/ 89141 h 226644"/>
              <a:gd name="connsiteX8" fmla="*/ 124790 w 130530"/>
              <a:gd name="connsiteY8" fmla="*/ 128511 h 226644"/>
              <a:gd name="connsiteX9" fmla="*/ 48056 w 130530"/>
              <a:gd name="connsiteY9" fmla="*/ 128511 h 226644"/>
              <a:gd name="connsiteX10" fmla="*/ 48056 w 130530"/>
              <a:gd name="connsiteY10" fmla="*/ 186956 h 226644"/>
              <a:gd name="connsiteX11" fmla="*/ 130530 w 130530"/>
              <a:gd name="connsiteY11" fmla="*/ 186956 h 226644"/>
              <a:gd name="connsiteX12" fmla="*/ 130530 w 130530"/>
              <a:gd name="connsiteY12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30530" h="226644">
                <a:moveTo>
                  <a:pt x="130530" y="226644"/>
                </a:moveTo>
                <a:lnTo>
                  <a:pt x="0" y="226644"/>
                </a:lnTo>
                <a:lnTo>
                  <a:pt x="0" y="0"/>
                </a:lnTo>
                <a:lnTo>
                  <a:pt x="130530" y="0"/>
                </a:lnTo>
                <a:lnTo>
                  <a:pt x="130530" y="39370"/>
                </a:lnTo>
                <a:lnTo>
                  <a:pt x="48056" y="39370"/>
                </a:lnTo>
                <a:lnTo>
                  <a:pt x="48056" y="89141"/>
                </a:lnTo>
                <a:lnTo>
                  <a:pt x="124790" y="89141"/>
                </a:lnTo>
                <a:lnTo>
                  <a:pt x="124790" y="128511"/>
                </a:lnTo>
                <a:lnTo>
                  <a:pt x="48056" y="128511"/>
                </a:lnTo>
                <a:lnTo>
                  <a:pt x="48056" y="186956"/>
                </a:lnTo>
                <a:lnTo>
                  <a:pt x="130530" y="186956"/>
                </a:lnTo>
                <a:lnTo>
                  <a:pt x="130530" y="226644"/>
                </a:ln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972543" y="2592793"/>
            <a:ext cx="306959" cy="226644"/>
          </a:xfrm>
          <a:custGeom>
            <a:avLst/>
            <a:gdLst>
              <a:gd name="connsiteX0" fmla="*/ 249288 w 306959"/>
              <a:gd name="connsiteY0" fmla="*/ 226644 h 226644"/>
              <a:gd name="connsiteX1" fmla="*/ 194551 w 306959"/>
              <a:gd name="connsiteY1" fmla="*/ 226644 h 226644"/>
              <a:gd name="connsiteX2" fmla="*/ 163855 w 306959"/>
              <a:gd name="connsiteY2" fmla="*/ 107581 h 226644"/>
              <a:gd name="connsiteX3" fmla="*/ 158051 w 306959"/>
              <a:gd name="connsiteY3" fmla="*/ 81305 h 226644"/>
              <a:gd name="connsiteX4" fmla="*/ 153314 w 306959"/>
              <a:gd name="connsiteY4" fmla="*/ 54571 h 226644"/>
              <a:gd name="connsiteX5" fmla="*/ 148666 w 306959"/>
              <a:gd name="connsiteY5" fmla="*/ 81470 h 226644"/>
              <a:gd name="connsiteX6" fmla="*/ 142925 w 306959"/>
              <a:gd name="connsiteY6" fmla="*/ 107899 h 226644"/>
              <a:gd name="connsiteX7" fmla="*/ 112395 w 306959"/>
              <a:gd name="connsiteY7" fmla="*/ 226644 h 226644"/>
              <a:gd name="connsiteX8" fmla="*/ 57823 w 306959"/>
              <a:gd name="connsiteY8" fmla="*/ 226644 h 226644"/>
              <a:gd name="connsiteX9" fmla="*/ 0 w 306959"/>
              <a:gd name="connsiteY9" fmla="*/ 0 h 226644"/>
              <a:gd name="connsiteX10" fmla="*/ 47282 w 306959"/>
              <a:gd name="connsiteY10" fmla="*/ 0 h 226644"/>
              <a:gd name="connsiteX11" fmla="*/ 76263 w 306959"/>
              <a:gd name="connsiteY11" fmla="*/ 123710 h 226644"/>
              <a:gd name="connsiteX12" fmla="*/ 87274 w 306959"/>
              <a:gd name="connsiteY12" fmla="*/ 183083 h 226644"/>
              <a:gd name="connsiteX13" fmla="*/ 91541 w 306959"/>
              <a:gd name="connsiteY13" fmla="*/ 155727 h 226644"/>
              <a:gd name="connsiteX14" fmla="*/ 97815 w 306959"/>
              <a:gd name="connsiteY14" fmla="*/ 126962 h 226644"/>
              <a:gd name="connsiteX15" fmla="*/ 130835 w 306959"/>
              <a:gd name="connsiteY15" fmla="*/ 0 h 226644"/>
              <a:gd name="connsiteX16" fmla="*/ 176263 w 306959"/>
              <a:gd name="connsiteY16" fmla="*/ 0 h 226644"/>
              <a:gd name="connsiteX17" fmla="*/ 209283 w 306959"/>
              <a:gd name="connsiteY17" fmla="*/ 126962 h 226644"/>
              <a:gd name="connsiteX18" fmla="*/ 214706 w 306959"/>
              <a:gd name="connsiteY18" fmla="*/ 153009 h 226644"/>
              <a:gd name="connsiteX19" fmla="*/ 219671 w 306959"/>
              <a:gd name="connsiteY19" fmla="*/ 183083 h 226644"/>
              <a:gd name="connsiteX20" fmla="*/ 224637 w 306959"/>
              <a:gd name="connsiteY20" fmla="*/ 152933 h 226644"/>
              <a:gd name="connsiteX21" fmla="*/ 230835 w 306959"/>
              <a:gd name="connsiteY21" fmla="*/ 123710 h 226644"/>
              <a:gd name="connsiteX22" fmla="*/ 259664 w 306959"/>
              <a:gd name="connsiteY22" fmla="*/ 0 h 226644"/>
              <a:gd name="connsiteX23" fmla="*/ 306959 w 306959"/>
              <a:gd name="connsiteY23" fmla="*/ 0 h 226644"/>
              <a:gd name="connsiteX24" fmla="*/ 249288 w 306959"/>
              <a:gd name="connsiteY24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</a:cxnLst>
            <a:rect l="l" t="t" r="r" b="b"/>
            <a:pathLst>
              <a:path w="306959" h="226644">
                <a:moveTo>
                  <a:pt x="249288" y="226644"/>
                </a:moveTo>
                <a:lnTo>
                  <a:pt x="194551" y="226644"/>
                </a:lnTo>
                <a:lnTo>
                  <a:pt x="163855" y="107581"/>
                </a:lnTo>
                <a:cubicBezTo>
                  <a:pt x="162776" y="103403"/>
                  <a:pt x="160832" y="94640"/>
                  <a:pt x="158051" y="81305"/>
                </a:cubicBezTo>
                <a:cubicBezTo>
                  <a:pt x="155333" y="68059"/>
                  <a:pt x="153784" y="59143"/>
                  <a:pt x="153314" y="54571"/>
                </a:cubicBezTo>
                <a:cubicBezTo>
                  <a:pt x="152705" y="60147"/>
                  <a:pt x="151142" y="69062"/>
                  <a:pt x="148666" y="81470"/>
                </a:cubicBezTo>
                <a:cubicBezTo>
                  <a:pt x="146189" y="93789"/>
                  <a:pt x="144322" y="102628"/>
                  <a:pt x="142925" y="107899"/>
                </a:cubicBezTo>
                <a:lnTo>
                  <a:pt x="112395" y="226644"/>
                </a:lnTo>
                <a:lnTo>
                  <a:pt x="57823" y="226644"/>
                </a:lnTo>
                <a:lnTo>
                  <a:pt x="0" y="0"/>
                </a:lnTo>
                <a:lnTo>
                  <a:pt x="47282" y="0"/>
                </a:lnTo>
                <a:lnTo>
                  <a:pt x="76263" y="123710"/>
                </a:lnTo>
                <a:cubicBezTo>
                  <a:pt x="81305" y="146494"/>
                  <a:pt x="84950" y="166344"/>
                  <a:pt x="87274" y="183083"/>
                </a:cubicBezTo>
                <a:cubicBezTo>
                  <a:pt x="87896" y="177190"/>
                  <a:pt x="89293" y="168122"/>
                  <a:pt x="91541" y="155727"/>
                </a:cubicBezTo>
                <a:cubicBezTo>
                  <a:pt x="93713" y="143395"/>
                  <a:pt x="95808" y="133781"/>
                  <a:pt x="97815" y="126962"/>
                </a:cubicBezTo>
                <a:lnTo>
                  <a:pt x="130835" y="0"/>
                </a:lnTo>
                <a:lnTo>
                  <a:pt x="176263" y="0"/>
                </a:lnTo>
                <a:lnTo>
                  <a:pt x="209283" y="126962"/>
                </a:lnTo>
                <a:cubicBezTo>
                  <a:pt x="210680" y="132626"/>
                  <a:pt x="212534" y="141300"/>
                  <a:pt x="214706" y="153009"/>
                </a:cubicBezTo>
                <a:cubicBezTo>
                  <a:pt x="216877" y="164642"/>
                  <a:pt x="218503" y="174713"/>
                  <a:pt x="219671" y="183083"/>
                </a:cubicBezTo>
                <a:cubicBezTo>
                  <a:pt x="220675" y="175018"/>
                  <a:pt x="222300" y="165023"/>
                  <a:pt x="224637" y="152933"/>
                </a:cubicBezTo>
                <a:cubicBezTo>
                  <a:pt x="226885" y="140919"/>
                  <a:pt x="228968" y="131152"/>
                  <a:pt x="230835" y="123710"/>
                </a:cubicBezTo>
                <a:lnTo>
                  <a:pt x="259664" y="0"/>
                </a:lnTo>
                <a:lnTo>
                  <a:pt x="306959" y="0"/>
                </a:lnTo>
                <a:lnTo>
                  <a:pt x="249288" y="226644"/>
                </a:ln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578100"/>
            <a:ext cx="939800" cy="254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2700" y="2578100"/>
            <a:ext cx="165100" cy="254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2578100"/>
            <a:ext cx="1397000" cy="2540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41800" y="2578100"/>
            <a:ext cx="241300" cy="254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2578100"/>
            <a:ext cx="711200" cy="254000"/>
          </a:xfrm>
          <a:prstGeom prst="rect">
            <a:avLst/>
          </a:prstGeom>
          <a:noFill/>
        </p:spPr>
      </p:pic>
      <p:sp>
        <p:nvSpPr>
          <p:cNvPr id="14" name="矩形 13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92100" y="3616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32529" y="3802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26179" y="3739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330200"/>
            <a:ext cx="2997200" cy="2159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800" y="558800"/>
            <a:ext cx="3441700" cy="2159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500" y="787400"/>
            <a:ext cx="2222500" cy="2159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3100" y="139700"/>
            <a:ext cx="5676900" cy="5257800"/>
          </a:xfrm>
          <a:prstGeom prst="rect">
            <a:avLst/>
          </a:prstGeom>
          <a:noFill/>
        </p:spPr>
      </p:pic>
      <p:sp>
        <p:nvSpPr>
          <p:cNvPr id="9" name="矩形 8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92100" y="3616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32529" y="3802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26179" y="3739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92100" y="13649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32529" y="13835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26179" y="13772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330200"/>
            <a:ext cx="2997200" cy="2159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800" y="558800"/>
            <a:ext cx="3441700" cy="2159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500" y="787400"/>
            <a:ext cx="2222500" cy="2159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333500"/>
            <a:ext cx="1917700" cy="2159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5700" y="1333500"/>
            <a:ext cx="1384300" cy="2159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4500" y="1562100"/>
            <a:ext cx="3162300" cy="2159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4500" y="1803400"/>
            <a:ext cx="177800" cy="1524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100" y="1790700"/>
            <a:ext cx="1562100" cy="2159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43100" y="139700"/>
            <a:ext cx="5676900" cy="5257800"/>
          </a:xfrm>
          <a:prstGeom prst="rect">
            <a:avLst/>
          </a:prstGeom>
          <a:noFill/>
        </p:spPr>
      </p:pic>
      <p:sp>
        <p:nvSpPr>
          <p:cNvPr id="17" name="矩形 16">
            <a:hlinkClick r:id="rId12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92100" y="3616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32529" y="3802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26179" y="3739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92100" y="13649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32529" y="13835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26179" y="13772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92100" y="23682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32529" y="23868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26179" y="23805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330200"/>
            <a:ext cx="2997200" cy="2159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800" y="558800"/>
            <a:ext cx="3441700" cy="2159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500" y="787400"/>
            <a:ext cx="2222500" cy="2159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333500"/>
            <a:ext cx="1917700" cy="2159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5700" y="1333500"/>
            <a:ext cx="1384300" cy="2159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4500" y="1562100"/>
            <a:ext cx="3162300" cy="215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4500" y="1803400"/>
            <a:ext cx="177800" cy="1524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100" y="1790700"/>
            <a:ext cx="1562100" cy="2159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1800" y="2336800"/>
            <a:ext cx="2870200" cy="2159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4500" y="2565400"/>
            <a:ext cx="3098800" cy="2159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1800" y="2794000"/>
            <a:ext cx="1231900" cy="2159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01800" y="2794000"/>
            <a:ext cx="1041400" cy="2159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43100" y="139700"/>
            <a:ext cx="5676900" cy="5257800"/>
          </a:xfrm>
          <a:prstGeom prst="rect">
            <a:avLst/>
          </a:prstGeom>
          <a:noFill/>
        </p:spPr>
      </p:pic>
      <p:sp>
        <p:nvSpPr>
          <p:cNvPr id="24" name="矩形 23">
            <a:hlinkClick r:id="rId16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92100" y="3616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32529" y="3802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26179" y="3739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92100" y="13649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32529" y="13835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26179" y="13772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92100" y="23682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32529" y="23868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26179" y="23805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92100" y="3371506"/>
            <a:ext cx="108000" cy="108001"/>
          </a:xfrm>
          <a:custGeom>
            <a:avLst/>
            <a:gdLst>
              <a:gd name="connsiteX0" fmla="*/ 54000 w 108000"/>
              <a:gd name="connsiteY0" fmla="*/ 108000 h 108001"/>
              <a:gd name="connsiteX1" fmla="*/ 108000 w 108000"/>
              <a:gd name="connsiteY1" fmla="*/ 54000 h 108001"/>
              <a:gd name="connsiteX2" fmla="*/ 54000 w 108000"/>
              <a:gd name="connsiteY2" fmla="*/ 0 h 108001"/>
              <a:gd name="connsiteX3" fmla="*/ 0 w 108000"/>
              <a:gd name="connsiteY3" fmla="*/ 54000 h 108001"/>
              <a:gd name="connsiteX4" fmla="*/ 54000 w 108000"/>
              <a:gd name="connsiteY4" fmla="*/ 108000 h 1080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1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1"/>
                  <a:pt x="83820" y="0"/>
                  <a:pt x="54000" y="0"/>
                </a:cubicBezTo>
                <a:cubicBezTo>
                  <a:pt x="24180" y="0"/>
                  <a:pt x="0" y="24181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32529" y="33901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26179" y="33838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330200"/>
            <a:ext cx="2997200" cy="2159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800" y="558800"/>
            <a:ext cx="3441700" cy="2159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500" y="787400"/>
            <a:ext cx="2222500" cy="215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333500"/>
            <a:ext cx="1917700" cy="2159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5700" y="1333500"/>
            <a:ext cx="1384300" cy="2159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4500" y="1562100"/>
            <a:ext cx="3162300" cy="2159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4500" y="1803400"/>
            <a:ext cx="177800" cy="1524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100" y="1790700"/>
            <a:ext cx="1562100" cy="2159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1800" y="2336800"/>
            <a:ext cx="2870200" cy="2159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4500" y="2565400"/>
            <a:ext cx="3098800" cy="2159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1800" y="2794000"/>
            <a:ext cx="1231900" cy="2159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01800" y="2794000"/>
            <a:ext cx="1041400" cy="2159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31800" y="3340100"/>
            <a:ext cx="2197100" cy="2159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200" y="3568700"/>
            <a:ext cx="1955800" cy="2159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451100" y="3568700"/>
            <a:ext cx="685800" cy="2159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44500" y="3797300"/>
            <a:ext cx="2451100" cy="2159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4500" y="4025900"/>
            <a:ext cx="444500" cy="1651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939800" y="4025900"/>
            <a:ext cx="1016000" cy="2159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943100" y="139700"/>
            <a:ext cx="5676900" cy="5257800"/>
          </a:xfrm>
          <a:prstGeom prst="rect">
            <a:avLst/>
          </a:prstGeom>
          <a:noFill/>
        </p:spPr>
      </p:pic>
      <p:sp>
        <p:nvSpPr>
          <p:cNvPr id="33" name="矩形 32">
            <a:hlinkClick r:id="rId22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19191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069499" y="2734081"/>
            <a:ext cx="171157" cy="226644"/>
          </a:xfrm>
          <a:custGeom>
            <a:avLst/>
            <a:gdLst>
              <a:gd name="connsiteX0" fmla="*/ 109600 w 171157"/>
              <a:gd name="connsiteY0" fmla="*/ 226644 h 226644"/>
              <a:gd name="connsiteX1" fmla="*/ 61543 w 171157"/>
              <a:gd name="connsiteY1" fmla="*/ 226644 h 226644"/>
              <a:gd name="connsiteX2" fmla="*/ 61543 w 171157"/>
              <a:gd name="connsiteY2" fmla="*/ 39992 h 226644"/>
              <a:gd name="connsiteX3" fmla="*/ 0 w 171157"/>
              <a:gd name="connsiteY3" fmla="*/ 39992 h 226644"/>
              <a:gd name="connsiteX4" fmla="*/ 0 w 171157"/>
              <a:gd name="connsiteY4" fmla="*/ 0 h 226644"/>
              <a:gd name="connsiteX5" fmla="*/ 171157 w 171157"/>
              <a:gd name="connsiteY5" fmla="*/ 0 h 226644"/>
              <a:gd name="connsiteX6" fmla="*/ 171157 w 171157"/>
              <a:gd name="connsiteY6" fmla="*/ 39992 h 226644"/>
              <a:gd name="connsiteX7" fmla="*/ 109600 w 171157"/>
              <a:gd name="connsiteY7" fmla="*/ 39992 h 226644"/>
              <a:gd name="connsiteX8" fmla="*/ 109600 w 171157"/>
              <a:gd name="connsiteY8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1157" h="226644">
                <a:moveTo>
                  <a:pt x="109600" y="226644"/>
                </a:moveTo>
                <a:lnTo>
                  <a:pt x="61543" y="226644"/>
                </a:lnTo>
                <a:lnTo>
                  <a:pt x="61543" y="39992"/>
                </a:lnTo>
                <a:lnTo>
                  <a:pt x="0" y="39992"/>
                </a:lnTo>
                <a:lnTo>
                  <a:pt x="0" y="0"/>
                </a:lnTo>
                <a:lnTo>
                  <a:pt x="171157" y="0"/>
                </a:lnTo>
                <a:lnTo>
                  <a:pt x="171157" y="39992"/>
                </a:lnTo>
                <a:lnTo>
                  <a:pt x="109600" y="39992"/>
                </a:lnTo>
                <a:lnTo>
                  <a:pt x="109600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257600" y="1009650"/>
            <a:ext cx="1104798" cy="1104811"/>
          </a:xfrm>
          <a:custGeom>
            <a:avLst/>
            <a:gdLst>
              <a:gd name="connsiteX0" fmla="*/ 552399 w 1104798"/>
              <a:gd name="connsiteY0" fmla="*/ 1104811 h 1104811"/>
              <a:gd name="connsiteX1" fmla="*/ 1104798 w 1104798"/>
              <a:gd name="connsiteY1" fmla="*/ 552411 h 1104811"/>
              <a:gd name="connsiteX2" fmla="*/ 552399 w 1104798"/>
              <a:gd name="connsiteY2" fmla="*/ 0 h 1104811"/>
              <a:gd name="connsiteX3" fmla="*/ 0 w 1104798"/>
              <a:gd name="connsiteY3" fmla="*/ 552411 h 1104811"/>
              <a:gd name="connsiteX4" fmla="*/ 552399 w 1104798"/>
              <a:gd name="connsiteY4" fmla="*/ 1104811 h 11048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04798" h="1104811">
                <a:moveTo>
                  <a:pt x="552399" y="1104811"/>
                </a:moveTo>
                <a:cubicBezTo>
                  <a:pt x="857478" y="1104811"/>
                  <a:pt x="1104798" y="857491"/>
                  <a:pt x="1104798" y="552411"/>
                </a:cubicBezTo>
                <a:cubicBezTo>
                  <a:pt x="1104798" y="247319"/>
                  <a:pt x="857478" y="0"/>
                  <a:pt x="552399" y="0"/>
                </a:cubicBezTo>
                <a:cubicBezTo>
                  <a:pt x="247319" y="0"/>
                  <a:pt x="0" y="247319"/>
                  <a:pt x="0" y="552411"/>
                </a:cubicBezTo>
                <a:cubicBezTo>
                  <a:pt x="0" y="857491"/>
                  <a:pt x="247319" y="1104811"/>
                  <a:pt x="552399" y="1104811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628364" y="1202461"/>
            <a:ext cx="236321" cy="715340"/>
          </a:xfrm>
          <a:custGeom>
            <a:avLst/>
            <a:gdLst>
              <a:gd name="connsiteX0" fmla="*/ 236321 w 236321"/>
              <a:gd name="connsiteY0" fmla="*/ 715340 h 715340"/>
              <a:gd name="connsiteX1" fmla="*/ 188379 w 236321"/>
              <a:gd name="connsiteY1" fmla="*/ 715340 h 715340"/>
              <a:gd name="connsiteX2" fmla="*/ 188379 w 236321"/>
              <a:gd name="connsiteY2" fmla="*/ 194246 h 715340"/>
              <a:gd name="connsiteX3" fmla="*/ 194246 w 236321"/>
              <a:gd name="connsiteY3" fmla="*/ 46977 h 715340"/>
              <a:gd name="connsiteX4" fmla="*/ 179082 w 236321"/>
              <a:gd name="connsiteY4" fmla="*/ 61163 h 715340"/>
              <a:gd name="connsiteX5" fmla="*/ 27889 w 236321"/>
              <a:gd name="connsiteY5" fmla="*/ 180060 h 715340"/>
              <a:gd name="connsiteX6" fmla="*/ 0 w 236321"/>
              <a:gd name="connsiteY6" fmla="*/ 145313 h 715340"/>
              <a:gd name="connsiteX7" fmla="*/ 194246 w 236321"/>
              <a:gd name="connsiteY7" fmla="*/ 0 h 715340"/>
              <a:gd name="connsiteX8" fmla="*/ 236321 w 236321"/>
              <a:gd name="connsiteY8" fmla="*/ 0 h 715340"/>
              <a:gd name="connsiteX9" fmla="*/ 236321 w 236321"/>
              <a:gd name="connsiteY9" fmla="*/ 715340 h 7153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236321" h="715340">
                <a:moveTo>
                  <a:pt x="236321" y="715340"/>
                </a:moveTo>
                <a:lnTo>
                  <a:pt x="188379" y="715340"/>
                </a:lnTo>
                <a:lnTo>
                  <a:pt x="188379" y="194246"/>
                </a:lnTo>
                <a:cubicBezTo>
                  <a:pt x="188379" y="147027"/>
                  <a:pt x="190334" y="97853"/>
                  <a:pt x="194246" y="46977"/>
                </a:cubicBezTo>
                <a:cubicBezTo>
                  <a:pt x="189357" y="51866"/>
                  <a:pt x="184454" y="56515"/>
                  <a:pt x="179082" y="61163"/>
                </a:cubicBezTo>
                <a:cubicBezTo>
                  <a:pt x="173939" y="65570"/>
                  <a:pt x="123545" y="105194"/>
                  <a:pt x="27889" y="180060"/>
                </a:cubicBezTo>
                <a:lnTo>
                  <a:pt x="0" y="145313"/>
                </a:lnTo>
                <a:lnTo>
                  <a:pt x="194246" y="0"/>
                </a:lnTo>
                <a:lnTo>
                  <a:pt x="236321" y="0"/>
                </a:lnTo>
                <a:lnTo>
                  <a:pt x="236321" y="71534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0" y="2717800"/>
            <a:ext cx="2641600" cy="254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4500" y="2717800"/>
            <a:ext cx="9144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717800"/>
            <a:ext cx="1041400" cy="254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68400" y="3098800"/>
            <a:ext cx="5321300" cy="254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0" y="3479800"/>
            <a:ext cx="1905000" cy="254000"/>
          </a:xfrm>
          <a:prstGeom prst="rect">
            <a:avLst/>
          </a:prstGeom>
          <a:noFill/>
        </p:spPr>
      </p:pic>
      <p:sp>
        <p:nvSpPr>
          <p:cNvPr id="11" name="矩形 10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19191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660512" y="2607081"/>
            <a:ext cx="163245" cy="226644"/>
          </a:xfrm>
          <a:custGeom>
            <a:avLst/>
            <a:gdLst>
              <a:gd name="connsiteX0" fmla="*/ 89611 w 163245"/>
              <a:gd name="connsiteY0" fmla="*/ 226644 h 226644"/>
              <a:gd name="connsiteX1" fmla="*/ 73647 w 163245"/>
              <a:gd name="connsiteY1" fmla="*/ 226644 h 226644"/>
              <a:gd name="connsiteX2" fmla="*/ 73647 w 163245"/>
              <a:gd name="connsiteY2" fmla="*/ 14884 h 226644"/>
              <a:gd name="connsiteX3" fmla="*/ 0 w 163245"/>
              <a:gd name="connsiteY3" fmla="*/ 14884 h 226644"/>
              <a:gd name="connsiteX4" fmla="*/ 0 w 163245"/>
              <a:gd name="connsiteY4" fmla="*/ 0 h 226644"/>
              <a:gd name="connsiteX5" fmla="*/ 163245 w 163245"/>
              <a:gd name="connsiteY5" fmla="*/ 0 h 226644"/>
              <a:gd name="connsiteX6" fmla="*/ 163245 w 163245"/>
              <a:gd name="connsiteY6" fmla="*/ 14884 h 226644"/>
              <a:gd name="connsiteX7" fmla="*/ 89611 w 163245"/>
              <a:gd name="connsiteY7" fmla="*/ 14884 h 226644"/>
              <a:gd name="connsiteX8" fmla="*/ 89611 w 163245"/>
              <a:gd name="connsiteY8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3245" h="226644">
                <a:moveTo>
                  <a:pt x="89611" y="226644"/>
                </a:moveTo>
                <a:lnTo>
                  <a:pt x="73647" y="226644"/>
                </a:lnTo>
                <a:lnTo>
                  <a:pt x="73647" y="14884"/>
                </a:lnTo>
                <a:lnTo>
                  <a:pt x="0" y="14884"/>
                </a:lnTo>
                <a:lnTo>
                  <a:pt x="0" y="0"/>
                </a:lnTo>
                <a:lnTo>
                  <a:pt x="163245" y="0"/>
                </a:lnTo>
                <a:lnTo>
                  <a:pt x="163245" y="14884"/>
                </a:lnTo>
                <a:lnTo>
                  <a:pt x="89611" y="14884"/>
                </a:lnTo>
                <a:lnTo>
                  <a:pt x="89611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857425" y="2607081"/>
            <a:ext cx="164185" cy="226644"/>
          </a:xfrm>
          <a:custGeom>
            <a:avLst/>
            <a:gdLst>
              <a:gd name="connsiteX0" fmla="*/ 164185 w 164185"/>
              <a:gd name="connsiteY0" fmla="*/ 226644 h 226644"/>
              <a:gd name="connsiteX1" fmla="*/ 148208 w 164185"/>
              <a:gd name="connsiteY1" fmla="*/ 226644 h 226644"/>
              <a:gd name="connsiteX2" fmla="*/ 148208 w 164185"/>
              <a:gd name="connsiteY2" fmla="*/ 115189 h 226644"/>
              <a:gd name="connsiteX3" fmla="*/ 15811 w 164185"/>
              <a:gd name="connsiteY3" fmla="*/ 115189 h 226644"/>
              <a:gd name="connsiteX4" fmla="*/ 15811 w 164185"/>
              <a:gd name="connsiteY4" fmla="*/ 226644 h 226644"/>
              <a:gd name="connsiteX5" fmla="*/ 0 w 164185"/>
              <a:gd name="connsiteY5" fmla="*/ 226644 h 226644"/>
              <a:gd name="connsiteX6" fmla="*/ 0 w 164185"/>
              <a:gd name="connsiteY6" fmla="*/ 0 h 226644"/>
              <a:gd name="connsiteX7" fmla="*/ 15811 w 164185"/>
              <a:gd name="connsiteY7" fmla="*/ 0 h 226644"/>
              <a:gd name="connsiteX8" fmla="*/ 15811 w 164185"/>
              <a:gd name="connsiteY8" fmla="*/ 100609 h 226644"/>
              <a:gd name="connsiteX9" fmla="*/ 148208 w 164185"/>
              <a:gd name="connsiteY9" fmla="*/ 100609 h 226644"/>
              <a:gd name="connsiteX10" fmla="*/ 148208 w 164185"/>
              <a:gd name="connsiteY10" fmla="*/ 0 h 226644"/>
              <a:gd name="connsiteX11" fmla="*/ 164185 w 164185"/>
              <a:gd name="connsiteY11" fmla="*/ 0 h 226644"/>
              <a:gd name="connsiteX12" fmla="*/ 164185 w 164185"/>
              <a:gd name="connsiteY12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64185" h="226644">
                <a:moveTo>
                  <a:pt x="164185" y="226644"/>
                </a:moveTo>
                <a:lnTo>
                  <a:pt x="148208" y="226644"/>
                </a:lnTo>
                <a:lnTo>
                  <a:pt x="148208" y="115189"/>
                </a:lnTo>
                <a:lnTo>
                  <a:pt x="15811" y="115189"/>
                </a:lnTo>
                <a:lnTo>
                  <a:pt x="15811" y="226644"/>
                </a:lnTo>
                <a:lnTo>
                  <a:pt x="0" y="226644"/>
                </a:lnTo>
                <a:lnTo>
                  <a:pt x="0" y="0"/>
                </a:lnTo>
                <a:lnTo>
                  <a:pt x="15811" y="0"/>
                </a:lnTo>
                <a:lnTo>
                  <a:pt x="15811" y="100609"/>
                </a:lnTo>
                <a:lnTo>
                  <a:pt x="148208" y="100609"/>
                </a:lnTo>
                <a:lnTo>
                  <a:pt x="148208" y="0"/>
                </a:lnTo>
                <a:lnTo>
                  <a:pt x="164185" y="0"/>
                </a:lnTo>
                <a:lnTo>
                  <a:pt x="164185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085708" y="2607081"/>
            <a:ext cx="123875" cy="226644"/>
          </a:xfrm>
          <a:custGeom>
            <a:avLst/>
            <a:gdLst>
              <a:gd name="connsiteX0" fmla="*/ 123875 w 123875"/>
              <a:gd name="connsiteY0" fmla="*/ 226644 h 226644"/>
              <a:gd name="connsiteX1" fmla="*/ 0 w 123875"/>
              <a:gd name="connsiteY1" fmla="*/ 226644 h 226644"/>
              <a:gd name="connsiteX2" fmla="*/ 0 w 123875"/>
              <a:gd name="connsiteY2" fmla="*/ 0 h 226644"/>
              <a:gd name="connsiteX3" fmla="*/ 123875 w 123875"/>
              <a:gd name="connsiteY3" fmla="*/ 0 h 226644"/>
              <a:gd name="connsiteX4" fmla="*/ 123875 w 123875"/>
              <a:gd name="connsiteY4" fmla="*/ 14566 h 226644"/>
              <a:gd name="connsiteX5" fmla="*/ 15811 w 123875"/>
              <a:gd name="connsiteY5" fmla="*/ 14566 h 226644"/>
              <a:gd name="connsiteX6" fmla="*/ 15811 w 123875"/>
              <a:gd name="connsiteY6" fmla="*/ 100304 h 226644"/>
              <a:gd name="connsiteX7" fmla="*/ 117830 w 123875"/>
              <a:gd name="connsiteY7" fmla="*/ 100304 h 226644"/>
              <a:gd name="connsiteX8" fmla="*/ 117830 w 123875"/>
              <a:gd name="connsiteY8" fmla="*/ 114871 h 226644"/>
              <a:gd name="connsiteX9" fmla="*/ 15811 w 123875"/>
              <a:gd name="connsiteY9" fmla="*/ 114871 h 226644"/>
              <a:gd name="connsiteX10" fmla="*/ 15811 w 123875"/>
              <a:gd name="connsiteY10" fmla="*/ 212077 h 226644"/>
              <a:gd name="connsiteX11" fmla="*/ 123875 w 123875"/>
              <a:gd name="connsiteY11" fmla="*/ 212077 h 226644"/>
              <a:gd name="connsiteX12" fmla="*/ 123875 w 123875"/>
              <a:gd name="connsiteY12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23875" h="226644">
                <a:moveTo>
                  <a:pt x="123875" y="226644"/>
                </a:moveTo>
                <a:lnTo>
                  <a:pt x="0" y="226644"/>
                </a:lnTo>
                <a:lnTo>
                  <a:pt x="0" y="0"/>
                </a:lnTo>
                <a:lnTo>
                  <a:pt x="123875" y="0"/>
                </a:lnTo>
                <a:lnTo>
                  <a:pt x="123875" y="14566"/>
                </a:lnTo>
                <a:lnTo>
                  <a:pt x="15811" y="14566"/>
                </a:lnTo>
                <a:lnTo>
                  <a:pt x="15811" y="100304"/>
                </a:lnTo>
                <a:lnTo>
                  <a:pt x="117830" y="100304"/>
                </a:lnTo>
                <a:lnTo>
                  <a:pt x="117830" y="114871"/>
                </a:lnTo>
                <a:lnTo>
                  <a:pt x="15811" y="114871"/>
                </a:lnTo>
                <a:lnTo>
                  <a:pt x="15811" y="212077"/>
                </a:lnTo>
                <a:lnTo>
                  <a:pt x="123875" y="212077"/>
                </a:lnTo>
                <a:lnTo>
                  <a:pt x="123875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257600" y="1009650"/>
            <a:ext cx="1104798" cy="1104811"/>
          </a:xfrm>
          <a:custGeom>
            <a:avLst/>
            <a:gdLst>
              <a:gd name="connsiteX0" fmla="*/ 552399 w 1104798"/>
              <a:gd name="connsiteY0" fmla="*/ 1104811 h 1104811"/>
              <a:gd name="connsiteX1" fmla="*/ 1104798 w 1104798"/>
              <a:gd name="connsiteY1" fmla="*/ 552411 h 1104811"/>
              <a:gd name="connsiteX2" fmla="*/ 552399 w 1104798"/>
              <a:gd name="connsiteY2" fmla="*/ 0 h 1104811"/>
              <a:gd name="connsiteX3" fmla="*/ 0 w 1104798"/>
              <a:gd name="connsiteY3" fmla="*/ 552411 h 1104811"/>
              <a:gd name="connsiteX4" fmla="*/ 552399 w 1104798"/>
              <a:gd name="connsiteY4" fmla="*/ 1104811 h 11048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04798" h="1104811">
                <a:moveTo>
                  <a:pt x="552399" y="1104811"/>
                </a:moveTo>
                <a:cubicBezTo>
                  <a:pt x="857478" y="1104811"/>
                  <a:pt x="1104798" y="857491"/>
                  <a:pt x="1104798" y="552411"/>
                </a:cubicBezTo>
                <a:cubicBezTo>
                  <a:pt x="1104798" y="247319"/>
                  <a:pt x="857478" y="0"/>
                  <a:pt x="552399" y="0"/>
                </a:cubicBezTo>
                <a:cubicBezTo>
                  <a:pt x="247319" y="0"/>
                  <a:pt x="0" y="247319"/>
                  <a:pt x="0" y="552411"/>
                </a:cubicBezTo>
                <a:cubicBezTo>
                  <a:pt x="0" y="857491"/>
                  <a:pt x="247319" y="1104811"/>
                  <a:pt x="552399" y="1104811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576993" y="1192187"/>
            <a:ext cx="455028" cy="735406"/>
          </a:xfrm>
          <a:custGeom>
            <a:avLst/>
            <a:gdLst>
              <a:gd name="connsiteX0" fmla="*/ 433018 w 455028"/>
              <a:gd name="connsiteY0" fmla="*/ 178587 h 735406"/>
              <a:gd name="connsiteX1" fmla="*/ 391185 w 455028"/>
              <a:gd name="connsiteY1" fmla="*/ 290639 h 735406"/>
              <a:gd name="connsiteX2" fmla="*/ 278891 w 455028"/>
              <a:gd name="connsiteY2" fmla="*/ 348869 h 735406"/>
              <a:gd name="connsiteX3" fmla="*/ 278891 w 455028"/>
              <a:gd name="connsiteY3" fmla="*/ 351802 h 735406"/>
              <a:gd name="connsiteX4" fmla="*/ 410019 w 455028"/>
              <a:gd name="connsiteY4" fmla="*/ 406603 h 735406"/>
              <a:gd name="connsiteX5" fmla="*/ 455028 w 455028"/>
              <a:gd name="connsiteY5" fmla="*/ 525005 h 735406"/>
              <a:gd name="connsiteX6" fmla="*/ 386778 w 455028"/>
              <a:gd name="connsiteY6" fmla="*/ 680351 h 735406"/>
              <a:gd name="connsiteX7" fmla="*/ 190322 w 455028"/>
              <a:gd name="connsiteY7" fmla="*/ 735406 h 735406"/>
              <a:gd name="connsiteX8" fmla="*/ 0 w 455028"/>
              <a:gd name="connsiteY8" fmla="*/ 694791 h 735406"/>
              <a:gd name="connsiteX9" fmla="*/ 0 w 455028"/>
              <a:gd name="connsiteY9" fmla="*/ 646353 h 735406"/>
              <a:gd name="connsiteX10" fmla="*/ 92227 w 455028"/>
              <a:gd name="connsiteY10" fmla="*/ 680110 h 735406"/>
              <a:gd name="connsiteX11" fmla="*/ 188366 w 455028"/>
              <a:gd name="connsiteY11" fmla="*/ 692340 h 735406"/>
              <a:gd name="connsiteX12" fmla="*/ 350811 w 455028"/>
              <a:gd name="connsiteY12" fmla="*/ 648550 h 735406"/>
              <a:gd name="connsiteX13" fmla="*/ 405129 w 455028"/>
              <a:gd name="connsiteY13" fmla="*/ 525005 h 735406"/>
              <a:gd name="connsiteX14" fmla="*/ 349592 w 455028"/>
              <a:gd name="connsiteY14" fmla="*/ 415899 h 735406"/>
              <a:gd name="connsiteX15" fmla="*/ 186410 w 455028"/>
              <a:gd name="connsiteY15" fmla="*/ 377736 h 735406"/>
              <a:gd name="connsiteX16" fmla="*/ 109105 w 455028"/>
              <a:gd name="connsiteY16" fmla="*/ 377736 h 735406"/>
              <a:gd name="connsiteX17" fmla="*/ 109105 w 455028"/>
              <a:gd name="connsiteY17" fmla="*/ 330758 h 735406"/>
              <a:gd name="connsiteX18" fmla="*/ 187388 w 455028"/>
              <a:gd name="connsiteY18" fmla="*/ 330758 h 735406"/>
              <a:gd name="connsiteX19" fmla="*/ 328548 w 455028"/>
              <a:gd name="connsiteY19" fmla="*/ 288429 h 735406"/>
              <a:gd name="connsiteX20" fmla="*/ 380656 w 455028"/>
              <a:gd name="connsiteY20" fmla="*/ 173697 h 735406"/>
              <a:gd name="connsiteX21" fmla="*/ 338340 w 455028"/>
              <a:gd name="connsiteY21" fmla="*/ 78041 h 735406"/>
              <a:gd name="connsiteX22" fmla="*/ 227520 w 455028"/>
              <a:gd name="connsiteY22" fmla="*/ 42075 h 735406"/>
              <a:gd name="connsiteX23" fmla="*/ 130149 w 455028"/>
              <a:gd name="connsiteY23" fmla="*/ 56997 h 735406"/>
              <a:gd name="connsiteX24" fmla="*/ 31305 w 455028"/>
              <a:gd name="connsiteY24" fmla="*/ 108127 h 735406"/>
              <a:gd name="connsiteX25" fmla="*/ 7327 w 455028"/>
              <a:gd name="connsiteY25" fmla="*/ 75349 h 735406"/>
              <a:gd name="connsiteX26" fmla="*/ 107632 w 455028"/>
              <a:gd name="connsiteY26" fmla="*/ 20307 h 735406"/>
              <a:gd name="connsiteX27" fmla="*/ 226529 w 455028"/>
              <a:gd name="connsiteY27" fmla="*/ 0 h 735406"/>
              <a:gd name="connsiteX28" fmla="*/ 379196 w 455028"/>
              <a:gd name="connsiteY28" fmla="*/ 46723 h 735406"/>
              <a:gd name="connsiteX29" fmla="*/ 433018 w 455028"/>
              <a:gd name="connsiteY29" fmla="*/ 178587 h 7354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455028" h="735406">
                <a:moveTo>
                  <a:pt x="433018" y="178587"/>
                </a:moveTo>
                <a:cubicBezTo>
                  <a:pt x="433018" y="222872"/>
                  <a:pt x="419074" y="260299"/>
                  <a:pt x="391185" y="290639"/>
                </a:cubicBezTo>
                <a:cubicBezTo>
                  <a:pt x="363296" y="320979"/>
                  <a:pt x="325856" y="340296"/>
                  <a:pt x="278891" y="348869"/>
                </a:cubicBezTo>
                <a:lnTo>
                  <a:pt x="278891" y="351802"/>
                </a:lnTo>
                <a:cubicBezTo>
                  <a:pt x="336130" y="358889"/>
                  <a:pt x="379933" y="377240"/>
                  <a:pt x="410019" y="406603"/>
                </a:cubicBezTo>
                <a:cubicBezTo>
                  <a:pt x="439864" y="435952"/>
                  <a:pt x="455028" y="475348"/>
                  <a:pt x="455028" y="525005"/>
                </a:cubicBezTo>
                <a:cubicBezTo>
                  <a:pt x="455028" y="591794"/>
                  <a:pt x="432282" y="643661"/>
                  <a:pt x="386778" y="680351"/>
                </a:cubicBezTo>
                <a:cubicBezTo>
                  <a:pt x="341274" y="717054"/>
                  <a:pt x="275957" y="735406"/>
                  <a:pt x="190322" y="735406"/>
                </a:cubicBezTo>
                <a:cubicBezTo>
                  <a:pt x="117665" y="735406"/>
                  <a:pt x="54304" y="721944"/>
                  <a:pt x="0" y="694791"/>
                </a:cubicBezTo>
                <a:lnTo>
                  <a:pt x="0" y="646353"/>
                </a:lnTo>
                <a:cubicBezTo>
                  <a:pt x="27393" y="660539"/>
                  <a:pt x="57975" y="671791"/>
                  <a:pt x="92227" y="680110"/>
                </a:cubicBezTo>
                <a:cubicBezTo>
                  <a:pt x="126225" y="688187"/>
                  <a:pt x="158279" y="692340"/>
                  <a:pt x="188366" y="692340"/>
                </a:cubicBezTo>
                <a:cubicBezTo>
                  <a:pt x="260298" y="692340"/>
                  <a:pt x="314604" y="677913"/>
                  <a:pt x="350811" y="648550"/>
                </a:cubicBezTo>
                <a:cubicBezTo>
                  <a:pt x="387019" y="619442"/>
                  <a:pt x="405129" y="578345"/>
                  <a:pt x="405129" y="525005"/>
                </a:cubicBezTo>
                <a:cubicBezTo>
                  <a:pt x="405129" y="477786"/>
                  <a:pt x="386778" y="441337"/>
                  <a:pt x="349592" y="415899"/>
                </a:cubicBezTo>
                <a:cubicBezTo>
                  <a:pt x="312648" y="390448"/>
                  <a:pt x="258343" y="377736"/>
                  <a:pt x="186410" y="377736"/>
                </a:cubicBezTo>
                <a:lnTo>
                  <a:pt x="109105" y="377736"/>
                </a:lnTo>
                <a:lnTo>
                  <a:pt x="109105" y="330758"/>
                </a:lnTo>
                <a:lnTo>
                  <a:pt x="187388" y="330758"/>
                </a:lnTo>
                <a:cubicBezTo>
                  <a:pt x="246595" y="330758"/>
                  <a:pt x="293814" y="316814"/>
                  <a:pt x="328548" y="288429"/>
                </a:cubicBezTo>
                <a:cubicBezTo>
                  <a:pt x="363296" y="260299"/>
                  <a:pt x="380656" y="222135"/>
                  <a:pt x="380656" y="173697"/>
                </a:cubicBezTo>
                <a:cubicBezTo>
                  <a:pt x="380656" y="134061"/>
                  <a:pt x="366712" y="102019"/>
                  <a:pt x="338340" y="78041"/>
                </a:cubicBezTo>
                <a:cubicBezTo>
                  <a:pt x="310210" y="54063"/>
                  <a:pt x="273265" y="42075"/>
                  <a:pt x="227520" y="42075"/>
                </a:cubicBezTo>
                <a:cubicBezTo>
                  <a:pt x="192036" y="42075"/>
                  <a:pt x="159499" y="46977"/>
                  <a:pt x="130149" y="56997"/>
                </a:cubicBezTo>
                <a:cubicBezTo>
                  <a:pt x="100786" y="66789"/>
                  <a:pt x="68008" y="83908"/>
                  <a:pt x="31305" y="108127"/>
                </a:cubicBezTo>
                <a:lnTo>
                  <a:pt x="7327" y="75349"/>
                </a:lnTo>
                <a:cubicBezTo>
                  <a:pt x="34975" y="52349"/>
                  <a:pt x="68490" y="34010"/>
                  <a:pt x="107632" y="20307"/>
                </a:cubicBezTo>
                <a:cubicBezTo>
                  <a:pt x="146786" y="6845"/>
                  <a:pt x="186410" y="0"/>
                  <a:pt x="226529" y="0"/>
                </a:cubicBezTo>
                <a:cubicBezTo>
                  <a:pt x="292341" y="0"/>
                  <a:pt x="343229" y="15417"/>
                  <a:pt x="379196" y="46723"/>
                </a:cubicBezTo>
                <a:cubicBezTo>
                  <a:pt x="414908" y="77800"/>
                  <a:pt x="433018" y="121831"/>
                  <a:pt x="433018" y="17858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100" y="2590800"/>
            <a:ext cx="3619500" cy="254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3400" y="2971800"/>
            <a:ext cx="1473200" cy="254000"/>
          </a:xfrm>
          <a:prstGeom prst="rect">
            <a:avLst/>
          </a:prstGeom>
          <a:noFill/>
        </p:spPr>
      </p:pic>
      <p:sp>
        <p:nvSpPr>
          <p:cNvPr id="10" name="矩形 9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26093" y="5902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366530" y="6088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60180" y="6025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505200" cy="539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3300" y="0"/>
            <a:ext cx="4076700" cy="5397500"/>
          </a:xfrm>
          <a:prstGeom prst="rect">
            <a:avLst/>
          </a:prstGeom>
          <a:noFill/>
        </p:spPr>
      </p:pic>
      <p:sp>
        <p:nvSpPr>
          <p:cNvPr id="7" name="矩形 6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26093" y="5902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366530" y="6088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60180" y="6025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046947" y="10093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87384" y="10279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081034" y="10216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222157" y="994016"/>
            <a:ext cx="101574" cy="137858"/>
          </a:xfrm>
          <a:custGeom>
            <a:avLst/>
            <a:gdLst>
              <a:gd name="connsiteX0" fmla="*/ 101574 w 101574"/>
              <a:gd name="connsiteY0" fmla="*/ 0 h 137858"/>
              <a:gd name="connsiteX1" fmla="*/ 101574 w 101574"/>
              <a:gd name="connsiteY1" fmla="*/ 87998 h 137858"/>
              <a:gd name="connsiteX2" fmla="*/ 87998 w 101574"/>
              <a:gd name="connsiteY2" fmla="*/ 124650 h 137858"/>
              <a:gd name="connsiteX3" fmla="*/ 50139 w 101574"/>
              <a:gd name="connsiteY3" fmla="*/ 137858 h 137858"/>
              <a:gd name="connsiteX4" fmla="*/ 13258 w 101574"/>
              <a:gd name="connsiteY4" fmla="*/ 124599 h 137858"/>
              <a:gd name="connsiteX5" fmla="*/ 0 w 101574"/>
              <a:gd name="connsiteY5" fmla="*/ 87630 h 137858"/>
              <a:gd name="connsiteX6" fmla="*/ 0 w 101574"/>
              <a:gd name="connsiteY6" fmla="*/ 0 h 137858"/>
              <a:gd name="connsiteX7" fmla="*/ 9575 w 101574"/>
              <a:gd name="connsiteY7" fmla="*/ 0 h 137858"/>
              <a:gd name="connsiteX8" fmla="*/ 9575 w 101574"/>
              <a:gd name="connsiteY8" fmla="*/ 87998 h 137858"/>
              <a:gd name="connsiteX9" fmla="*/ 20459 w 101574"/>
              <a:gd name="connsiteY9" fmla="*/ 118554 h 137858"/>
              <a:gd name="connsiteX10" fmla="*/ 51257 w 101574"/>
              <a:gd name="connsiteY10" fmla="*/ 129476 h 137858"/>
              <a:gd name="connsiteX11" fmla="*/ 81394 w 101574"/>
              <a:gd name="connsiteY11" fmla="*/ 118732 h 137858"/>
              <a:gd name="connsiteX12" fmla="*/ 92087 w 101574"/>
              <a:gd name="connsiteY12" fmla="*/ 88925 h 137858"/>
              <a:gd name="connsiteX13" fmla="*/ 92087 w 101574"/>
              <a:gd name="connsiteY13" fmla="*/ 0 h 137858"/>
              <a:gd name="connsiteX14" fmla="*/ 101574 w 101574"/>
              <a:gd name="connsiteY14" fmla="*/ 0 h 13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01574" h="137858">
                <a:moveTo>
                  <a:pt x="101574" y="0"/>
                </a:moveTo>
                <a:lnTo>
                  <a:pt x="101574" y="87998"/>
                </a:lnTo>
                <a:cubicBezTo>
                  <a:pt x="101574" y="103619"/>
                  <a:pt x="97065" y="115811"/>
                  <a:pt x="87998" y="124650"/>
                </a:cubicBezTo>
                <a:cubicBezTo>
                  <a:pt x="78968" y="133438"/>
                  <a:pt x="66319" y="137858"/>
                  <a:pt x="50139" y="137858"/>
                </a:cubicBezTo>
                <a:cubicBezTo>
                  <a:pt x="34416" y="137858"/>
                  <a:pt x="22097" y="133438"/>
                  <a:pt x="13258" y="124599"/>
                </a:cubicBezTo>
                <a:cubicBezTo>
                  <a:pt x="4419" y="115760"/>
                  <a:pt x="0" y="103441"/>
                  <a:pt x="0" y="87630"/>
                </a:cubicBezTo>
                <a:lnTo>
                  <a:pt x="0" y="0"/>
                </a:lnTo>
                <a:lnTo>
                  <a:pt x="9575" y="0"/>
                </a:lnTo>
                <a:lnTo>
                  <a:pt x="9575" y="87998"/>
                </a:lnTo>
                <a:cubicBezTo>
                  <a:pt x="9575" y="101066"/>
                  <a:pt x="13207" y="111252"/>
                  <a:pt x="20459" y="118554"/>
                </a:cubicBezTo>
                <a:cubicBezTo>
                  <a:pt x="27724" y="125806"/>
                  <a:pt x="37947" y="129476"/>
                  <a:pt x="51257" y="129476"/>
                </a:cubicBezTo>
                <a:cubicBezTo>
                  <a:pt x="64185" y="129476"/>
                  <a:pt x="74231" y="125895"/>
                  <a:pt x="81394" y="118732"/>
                </a:cubicBezTo>
                <a:cubicBezTo>
                  <a:pt x="88506" y="111569"/>
                  <a:pt x="92087" y="101663"/>
                  <a:pt x="92087" y="88925"/>
                </a:cubicBezTo>
                <a:lnTo>
                  <a:pt x="92087" y="0"/>
                </a:lnTo>
                <a:lnTo>
                  <a:pt x="10157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0" name="矩形 9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26093" y="5902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366530" y="6088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60180" y="6025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046947" y="10093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87384" y="10279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081034" y="10216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222157" y="994016"/>
            <a:ext cx="101574" cy="137858"/>
          </a:xfrm>
          <a:custGeom>
            <a:avLst/>
            <a:gdLst>
              <a:gd name="connsiteX0" fmla="*/ 101574 w 101574"/>
              <a:gd name="connsiteY0" fmla="*/ 0 h 137858"/>
              <a:gd name="connsiteX1" fmla="*/ 101574 w 101574"/>
              <a:gd name="connsiteY1" fmla="*/ 87998 h 137858"/>
              <a:gd name="connsiteX2" fmla="*/ 87998 w 101574"/>
              <a:gd name="connsiteY2" fmla="*/ 124650 h 137858"/>
              <a:gd name="connsiteX3" fmla="*/ 50139 w 101574"/>
              <a:gd name="connsiteY3" fmla="*/ 137858 h 137858"/>
              <a:gd name="connsiteX4" fmla="*/ 13258 w 101574"/>
              <a:gd name="connsiteY4" fmla="*/ 124599 h 137858"/>
              <a:gd name="connsiteX5" fmla="*/ 0 w 101574"/>
              <a:gd name="connsiteY5" fmla="*/ 87630 h 137858"/>
              <a:gd name="connsiteX6" fmla="*/ 0 w 101574"/>
              <a:gd name="connsiteY6" fmla="*/ 0 h 137858"/>
              <a:gd name="connsiteX7" fmla="*/ 9575 w 101574"/>
              <a:gd name="connsiteY7" fmla="*/ 0 h 137858"/>
              <a:gd name="connsiteX8" fmla="*/ 9575 w 101574"/>
              <a:gd name="connsiteY8" fmla="*/ 87998 h 137858"/>
              <a:gd name="connsiteX9" fmla="*/ 20459 w 101574"/>
              <a:gd name="connsiteY9" fmla="*/ 118554 h 137858"/>
              <a:gd name="connsiteX10" fmla="*/ 51257 w 101574"/>
              <a:gd name="connsiteY10" fmla="*/ 129476 h 137858"/>
              <a:gd name="connsiteX11" fmla="*/ 81394 w 101574"/>
              <a:gd name="connsiteY11" fmla="*/ 118732 h 137858"/>
              <a:gd name="connsiteX12" fmla="*/ 92087 w 101574"/>
              <a:gd name="connsiteY12" fmla="*/ 88925 h 137858"/>
              <a:gd name="connsiteX13" fmla="*/ 92087 w 101574"/>
              <a:gd name="connsiteY13" fmla="*/ 0 h 137858"/>
              <a:gd name="connsiteX14" fmla="*/ 101574 w 101574"/>
              <a:gd name="connsiteY14" fmla="*/ 0 h 13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01574" h="137858">
                <a:moveTo>
                  <a:pt x="101574" y="0"/>
                </a:moveTo>
                <a:lnTo>
                  <a:pt x="101574" y="87998"/>
                </a:lnTo>
                <a:cubicBezTo>
                  <a:pt x="101574" y="103619"/>
                  <a:pt x="97065" y="115811"/>
                  <a:pt x="87998" y="124650"/>
                </a:cubicBezTo>
                <a:cubicBezTo>
                  <a:pt x="78968" y="133438"/>
                  <a:pt x="66319" y="137858"/>
                  <a:pt x="50139" y="137858"/>
                </a:cubicBezTo>
                <a:cubicBezTo>
                  <a:pt x="34416" y="137858"/>
                  <a:pt x="22097" y="133438"/>
                  <a:pt x="13258" y="124599"/>
                </a:cubicBezTo>
                <a:cubicBezTo>
                  <a:pt x="4419" y="115760"/>
                  <a:pt x="0" y="103441"/>
                  <a:pt x="0" y="87630"/>
                </a:cubicBezTo>
                <a:lnTo>
                  <a:pt x="0" y="0"/>
                </a:lnTo>
                <a:lnTo>
                  <a:pt x="9575" y="0"/>
                </a:lnTo>
                <a:lnTo>
                  <a:pt x="9575" y="87998"/>
                </a:lnTo>
                <a:cubicBezTo>
                  <a:pt x="9575" y="101066"/>
                  <a:pt x="13207" y="111252"/>
                  <a:pt x="20459" y="118554"/>
                </a:cubicBezTo>
                <a:cubicBezTo>
                  <a:pt x="27724" y="125806"/>
                  <a:pt x="37947" y="129476"/>
                  <a:pt x="51257" y="129476"/>
                </a:cubicBezTo>
                <a:cubicBezTo>
                  <a:pt x="64185" y="129476"/>
                  <a:pt x="74231" y="125895"/>
                  <a:pt x="81394" y="118732"/>
                </a:cubicBezTo>
                <a:cubicBezTo>
                  <a:pt x="88506" y="111569"/>
                  <a:pt x="92087" y="101663"/>
                  <a:pt x="92087" y="88925"/>
                </a:cubicBezTo>
                <a:lnTo>
                  <a:pt x="92087" y="0"/>
                </a:lnTo>
                <a:lnTo>
                  <a:pt x="10157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019566" y="14284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059990" y="14470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053640" y="14407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196350" y="1413116"/>
            <a:ext cx="125945" cy="135991"/>
          </a:xfrm>
          <a:custGeom>
            <a:avLst/>
            <a:gdLst>
              <a:gd name="connsiteX0" fmla="*/ 59804 w 125945"/>
              <a:gd name="connsiteY0" fmla="*/ 135991 h 135991"/>
              <a:gd name="connsiteX1" fmla="*/ 9106 w 125945"/>
              <a:gd name="connsiteY1" fmla="*/ 10413 h 135991"/>
              <a:gd name="connsiteX2" fmla="*/ 8369 w 125945"/>
              <a:gd name="connsiteY2" fmla="*/ 10413 h 135991"/>
              <a:gd name="connsiteX3" fmla="*/ 9106 w 125945"/>
              <a:gd name="connsiteY3" fmla="*/ 34048 h 135991"/>
              <a:gd name="connsiteX4" fmla="*/ 9106 w 125945"/>
              <a:gd name="connsiteY4" fmla="*/ 135991 h 135991"/>
              <a:gd name="connsiteX5" fmla="*/ 0 w 125945"/>
              <a:gd name="connsiteY5" fmla="*/ 135991 h 135991"/>
              <a:gd name="connsiteX6" fmla="*/ 0 w 125945"/>
              <a:gd name="connsiteY6" fmla="*/ 0 h 135991"/>
              <a:gd name="connsiteX7" fmla="*/ 14694 w 125945"/>
              <a:gd name="connsiteY7" fmla="*/ 0 h 135991"/>
              <a:gd name="connsiteX8" fmla="*/ 62877 w 125945"/>
              <a:gd name="connsiteY8" fmla="*/ 119621 h 135991"/>
              <a:gd name="connsiteX9" fmla="*/ 63436 w 125945"/>
              <a:gd name="connsiteY9" fmla="*/ 119621 h 135991"/>
              <a:gd name="connsiteX10" fmla="*/ 111620 w 125945"/>
              <a:gd name="connsiteY10" fmla="*/ 0 h 135991"/>
              <a:gd name="connsiteX11" fmla="*/ 125945 w 125945"/>
              <a:gd name="connsiteY11" fmla="*/ 0 h 135991"/>
              <a:gd name="connsiteX12" fmla="*/ 125945 w 125945"/>
              <a:gd name="connsiteY12" fmla="*/ 135991 h 135991"/>
              <a:gd name="connsiteX13" fmla="*/ 116357 w 125945"/>
              <a:gd name="connsiteY13" fmla="*/ 135991 h 135991"/>
              <a:gd name="connsiteX14" fmla="*/ 116357 w 125945"/>
              <a:gd name="connsiteY14" fmla="*/ 32931 h 135991"/>
              <a:gd name="connsiteX15" fmla="*/ 117475 w 125945"/>
              <a:gd name="connsiteY15" fmla="*/ 10604 h 135991"/>
              <a:gd name="connsiteX16" fmla="*/ 116725 w 125945"/>
              <a:gd name="connsiteY16" fmla="*/ 10604 h 135991"/>
              <a:gd name="connsiteX17" fmla="*/ 65849 w 125945"/>
              <a:gd name="connsiteY17" fmla="*/ 135991 h 135991"/>
              <a:gd name="connsiteX18" fmla="*/ 59804 w 125945"/>
              <a:gd name="connsiteY18" fmla="*/ 135991 h 1359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25945" h="135991">
                <a:moveTo>
                  <a:pt x="59804" y="135991"/>
                </a:moveTo>
                <a:lnTo>
                  <a:pt x="9106" y="10413"/>
                </a:lnTo>
                <a:lnTo>
                  <a:pt x="8369" y="10413"/>
                </a:lnTo>
                <a:cubicBezTo>
                  <a:pt x="8826" y="18097"/>
                  <a:pt x="9106" y="25958"/>
                  <a:pt x="9106" y="34048"/>
                </a:cubicBezTo>
                <a:lnTo>
                  <a:pt x="9106" y="135991"/>
                </a:lnTo>
                <a:lnTo>
                  <a:pt x="0" y="135991"/>
                </a:lnTo>
                <a:lnTo>
                  <a:pt x="0" y="0"/>
                </a:lnTo>
                <a:lnTo>
                  <a:pt x="14694" y="0"/>
                </a:lnTo>
                <a:lnTo>
                  <a:pt x="62877" y="119621"/>
                </a:lnTo>
                <a:lnTo>
                  <a:pt x="63436" y="119621"/>
                </a:lnTo>
                <a:lnTo>
                  <a:pt x="111620" y="0"/>
                </a:lnTo>
                <a:lnTo>
                  <a:pt x="125945" y="0"/>
                </a:lnTo>
                <a:lnTo>
                  <a:pt x="125945" y="135991"/>
                </a:lnTo>
                <a:lnTo>
                  <a:pt x="116357" y="135991"/>
                </a:lnTo>
                <a:lnTo>
                  <a:pt x="116357" y="32931"/>
                </a:lnTo>
                <a:cubicBezTo>
                  <a:pt x="116357" y="25768"/>
                  <a:pt x="116725" y="18326"/>
                  <a:pt x="117475" y="10604"/>
                </a:cubicBezTo>
                <a:lnTo>
                  <a:pt x="116725" y="10604"/>
                </a:lnTo>
                <a:lnTo>
                  <a:pt x="65849" y="135991"/>
                </a:lnTo>
                <a:lnTo>
                  <a:pt x="59804" y="13599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4" name="矩形 1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26093" y="5902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366530" y="6088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60180" y="6025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046947" y="10093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87384" y="10279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081034" y="10216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222157" y="994016"/>
            <a:ext cx="101574" cy="137858"/>
          </a:xfrm>
          <a:custGeom>
            <a:avLst/>
            <a:gdLst>
              <a:gd name="connsiteX0" fmla="*/ 101574 w 101574"/>
              <a:gd name="connsiteY0" fmla="*/ 0 h 137858"/>
              <a:gd name="connsiteX1" fmla="*/ 101574 w 101574"/>
              <a:gd name="connsiteY1" fmla="*/ 87998 h 137858"/>
              <a:gd name="connsiteX2" fmla="*/ 87998 w 101574"/>
              <a:gd name="connsiteY2" fmla="*/ 124650 h 137858"/>
              <a:gd name="connsiteX3" fmla="*/ 50139 w 101574"/>
              <a:gd name="connsiteY3" fmla="*/ 137858 h 137858"/>
              <a:gd name="connsiteX4" fmla="*/ 13258 w 101574"/>
              <a:gd name="connsiteY4" fmla="*/ 124599 h 137858"/>
              <a:gd name="connsiteX5" fmla="*/ 0 w 101574"/>
              <a:gd name="connsiteY5" fmla="*/ 87630 h 137858"/>
              <a:gd name="connsiteX6" fmla="*/ 0 w 101574"/>
              <a:gd name="connsiteY6" fmla="*/ 0 h 137858"/>
              <a:gd name="connsiteX7" fmla="*/ 9575 w 101574"/>
              <a:gd name="connsiteY7" fmla="*/ 0 h 137858"/>
              <a:gd name="connsiteX8" fmla="*/ 9575 w 101574"/>
              <a:gd name="connsiteY8" fmla="*/ 87998 h 137858"/>
              <a:gd name="connsiteX9" fmla="*/ 20459 w 101574"/>
              <a:gd name="connsiteY9" fmla="*/ 118554 h 137858"/>
              <a:gd name="connsiteX10" fmla="*/ 51257 w 101574"/>
              <a:gd name="connsiteY10" fmla="*/ 129476 h 137858"/>
              <a:gd name="connsiteX11" fmla="*/ 81394 w 101574"/>
              <a:gd name="connsiteY11" fmla="*/ 118732 h 137858"/>
              <a:gd name="connsiteX12" fmla="*/ 92087 w 101574"/>
              <a:gd name="connsiteY12" fmla="*/ 88925 h 137858"/>
              <a:gd name="connsiteX13" fmla="*/ 92087 w 101574"/>
              <a:gd name="connsiteY13" fmla="*/ 0 h 137858"/>
              <a:gd name="connsiteX14" fmla="*/ 101574 w 101574"/>
              <a:gd name="connsiteY14" fmla="*/ 0 h 13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01574" h="137858">
                <a:moveTo>
                  <a:pt x="101574" y="0"/>
                </a:moveTo>
                <a:lnTo>
                  <a:pt x="101574" y="87998"/>
                </a:lnTo>
                <a:cubicBezTo>
                  <a:pt x="101574" y="103619"/>
                  <a:pt x="97065" y="115811"/>
                  <a:pt x="87998" y="124650"/>
                </a:cubicBezTo>
                <a:cubicBezTo>
                  <a:pt x="78968" y="133438"/>
                  <a:pt x="66319" y="137858"/>
                  <a:pt x="50139" y="137858"/>
                </a:cubicBezTo>
                <a:cubicBezTo>
                  <a:pt x="34416" y="137858"/>
                  <a:pt x="22097" y="133438"/>
                  <a:pt x="13258" y="124599"/>
                </a:cubicBezTo>
                <a:cubicBezTo>
                  <a:pt x="4419" y="115760"/>
                  <a:pt x="0" y="103441"/>
                  <a:pt x="0" y="87630"/>
                </a:cubicBezTo>
                <a:lnTo>
                  <a:pt x="0" y="0"/>
                </a:lnTo>
                <a:lnTo>
                  <a:pt x="9575" y="0"/>
                </a:lnTo>
                <a:lnTo>
                  <a:pt x="9575" y="87998"/>
                </a:lnTo>
                <a:cubicBezTo>
                  <a:pt x="9575" y="101066"/>
                  <a:pt x="13207" y="111252"/>
                  <a:pt x="20459" y="118554"/>
                </a:cubicBezTo>
                <a:cubicBezTo>
                  <a:pt x="27724" y="125806"/>
                  <a:pt x="37947" y="129476"/>
                  <a:pt x="51257" y="129476"/>
                </a:cubicBezTo>
                <a:cubicBezTo>
                  <a:pt x="64185" y="129476"/>
                  <a:pt x="74231" y="125895"/>
                  <a:pt x="81394" y="118732"/>
                </a:cubicBezTo>
                <a:cubicBezTo>
                  <a:pt x="88506" y="111569"/>
                  <a:pt x="92087" y="101663"/>
                  <a:pt x="92087" y="88925"/>
                </a:cubicBezTo>
                <a:lnTo>
                  <a:pt x="92087" y="0"/>
                </a:lnTo>
                <a:lnTo>
                  <a:pt x="10157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019566" y="14284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059990" y="14470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053640" y="14407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196350" y="1413116"/>
            <a:ext cx="125945" cy="135991"/>
          </a:xfrm>
          <a:custGeom>
            <a:avLst/>
            <a:gdLst>
              <a:gd name="connsiteX0" fmla="*/ 59804 w 125945"/>
              <a:gd name="connsiteY0" fmla="*/ 135991 h 135991"/>
              <a:gd name="connsiteX1" fmla="*/ 9106 w 125945"/>
              <a:gd name="connsiteY1" fmla="*/ 10413 h 135991"/>
              <a:gd name="connsiteX2" fmla="*/ 8369 w 125945"/>
              <a:gd name="connsiteY2" fmla="*/ 10413 h 135991"/>
              <a:gd name="connsiteX3" fmla="*/ 9106 w 125945"/>
              <a:gd name="connsiteY3" fmla="*/ 34048 h 135991"/>
              <a:gd name="connsiteX4" fmla="*/ 9106 w 125945"/>
              <a:gd name="connsiteY4" fmla="*/ 135991 h 135991"/>
              <a:gd name="connsiteX5" fmla="*/ 0 w 125945"/>
              <a:gd name="connsiteY5" fmla="*/ 135991 h 135991"/>
              <a:gd name="connsiteX6" fmla="*/ 0 w 125945"/>
              <a:gd name="connsiteY6" fmla="*/ 0 h 135991"/>
              <a:gd name="connsiteX7" fmla="*/ 14694 w 125945"/>
              <a:gd name="connsiteY7" fmla="*/ 0 h 135991"/>
              <a:gd name="connsiteX8" fmla="*/ 62877 w 125945"/>
              <a:gd name="connsiteY8" fmla="*/ 119621 h 135991"/>
              <a:gd name="connsiteX9" fmla="*/ 63436 w 125945"/>
              <a:gd name="connsiteY9" fmla="*/ 119621 h 135991"/>
              <a:gd name="connsiteX10" fmla="*/ 111620 w 125945"/>
              <a:gd name="connsiteY10" fmla="*/ 0 h 135991"/>
              <a:gd name="connsiteX11" fmla="*/ 125945 w 125945"/>
              <a:gd name="connsiteY11" fmla="*/ 0 h 135991"/>
              <a:gd name="connsiteX12" fmla="*/ 125945 w 125945"/>
              <a:gd name="connsiteY12" fmla="*/ 135991 h 135991"/>
              <a:gd name="connsiteX13" fmla="*/ 116357 w 125945"/>
              <a:gd name="connsiteY13" fmla="*/ 135991 h 135991"/>
              <a:gd name="connsiteX14" fmla="*/ 116357 w 125945"/>
              <a:gd name="connsiteY14" fmla="*/ 32931 h 135991"/>
              <a:gd name="connsiteX15" fmla="*/ 117475 w 125945"/>
              <a:gd name="connsiteY15" fmla="*/ 10604 h 135991"/>
              <a:gd name="connsiteX16" fmla="*/ 116725 w 125945"/>
              <a:gd name="connsiteY16" fmla="*/ 10604 h 135991"/>
              <a:gd name="connsiteX17" fmla="*/ 65849 w 125945"/>
              <a:gd name="connsiteY17" fmla="*/ 135991 h 135991"/>
              <a:gd name="connsiteX18" fmla="*/ 59804 w 125945"/>
              <a:gd name="connsiteY18" fmla="*/ 135991 h 1359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25945" h="135991">
                <a:moveTo>
                  <a:pt x="59804" y="135991"/>
                </a:moveTo>
                <a:lnTo>
                  <a:pt x="9106" y="10413"/>
                </a:lnTo>
                <a:lnTo>
                  <a:pt x="8369" y="10413"/>
                </a:lnTo>
                <a:cubicBezTo>
                  <a:pt x="8826" y="18097"/>
                  <a:pt x="9106" y="25958"/>
                  <a:pt x="9106" y="34048"/>
                </a:cubicBezTo>
                <a:lnTo>
                  <a:pt x="9106" y="135991"/>
                </a:lnTo>
                <a:lnTo>
                  <a:pt x="0" y="135991"/>
                </a:lnTo>
                <a:lnTo>
                  <a:pt x="0" y="0"/>
                </a:lnTo>
                <a:lnTo>
                  <a:pt x="14694" y="0"/>
                </a:lnTo>
                <a:lnTo>
                  <a:pt x="62877" y="119621"/>
                </a:lnTo>
                <a:lnTo>
                  <a:pt x="63436" y="119621"/>
                </a:lnTo>
                <a:lnTo>
                  <a:pt x="111620" y="0"/>
                </a:lnTo>
                <a:lnTo>
                  <a:pt x="125945" y="0"/>
                </a:lnTo>
                <a:lnTo>
                  <a:pt x="125945" y="135991"/>
                </a:lnTo>
                <a:lnTo>
                  <a:pt x="116357" y="135991"/>
                </a:lnTo>
                <a:lnTo>
                  <a:pt x="116357" y="32931"/>
                </a:lnTo>
                <a:cubicBezTo>
                  <a:pt x="116357" y="25768"/>
                  <a:pt x="116725" y="18326"/>
                  <a:pt x="117475" y="10604"/>
                </a:cubicBezTo>
                <a:lnTo>
                  <a:pt x="116725" y="10604"/>
                </a:lnTo>
                <a:lnTo>
                  <a:pt x="65849" y="135991"/>
                </a:lnTo>
                <a:lnTo>
                  <a:pt x="59804" y="13599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706968" y="18475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747405" y="18661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741055" y="18598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7" name="矩形 16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26093" y="5902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366530" y="6088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60180" y="6025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046947" y="10093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87384" y="10279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081034" y="10216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222157" y="994016"/>
            <a:ext cx="101574" cy="137858"/>
          </a:xfrm>
          <a:custGeom>
            <a:avLst/>
            <a:gdLst>
              <a:gd name="connsiteX0" fmla="*/ 101574 w 101574"/>
              <a:gd name="connsiteY0" fmla="*/ 0 h 137858"/>
              <a:gd name="connsiteX1" fmla="*/ 101574 w 101574"/>
              <a:gd name="connsiteY1" fmla="*/ 87998 h 137858"/>
              <a:gd name="connsiteX2" fmla="*/ 87998 w 101574"/>
              <a:gd name="connsiteY2" fmla="*/ 124650 h 137858"/>
              <a:gd name="connsiteX3" fmla="*/ 50139 w 101574"/>
              <a:gd name="connsiteY3" fmla="*/ 137858 h 137858"/>
              <a:gd name="connsiteX4" fmla="*/ 13258 w 101574"/>
              <a:gd name="connsiteY4" fmla="*/ 124599 h 137858"/>
              <a:gd name="connsiteX5" fmla="*/ 0 w 101574"/>
              <a:gd name="connsiteY5" fmla="*/ 87630 h 137858"/>
              <a:gd name="connsiteX6" fmla="*/ 0 w 101574"/>
              <a:gd name="connsiteY6" fmla="*/ 0 h 137858"/>
              <a:gd name="connsiteX7" fmla="*/ 9575 w 101574"/>
              <a:gd name="connsiteY7" fmla="*/ 0 h 137858"/>
              <a:gd name="connsiteX8" fmla="*/ 9575 w 101574"/>
              <a:gd name="connsiteY8" fmla="*/ 87998 h 137858"/>
              <a:gd name="connsiteX9" fmla="*/ 20459 w 101574"/>
              <a:gd name="connsiteY9" fmla="*/ 118554 h 137858"/>
              <a:gd name="connsiteX10" fmla="*/ 51257 w 101574"/>
              <a:gd name="connsiteY10" fmla="*/ 129476 h 137858"/>
              <a:gd name="connsiteX11" fmla="*/ 81394 w 101574"/>
              <a:gd name="connsiteY11" fmla="*/ 118732 h 137858"/>
              <a:gd name="connsiteX12" fmla="*/ 92087 w 101574"/>
              <a:gd name="connsiteY12" fmla="*/ 88925 h 137858"/>
              <a:gd name="connsiteX13" fmla="*/ 92087 w 101574"/>
              <a:gd name="connsiteY13" fmla="*/ 0 h 137858"/>
              <a:gd name="connsiteX14" fmla="*/ 101574 w 101574"/>
              <a:gd name="connsiteY14" fmla="*/ 0 h 13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01574" h="137858">
                <a:moveTo>
                  <a:pt x="101574" y="0"/>
                </a:moveTo>
                <a:lnTo>
                  <a:pt x="101574" y="87998"/>
                </a:lnTo>
                <a:cubicBezTo>
                  <a:pt x="101574" y="103619"/>
                  <a:pt x="97065" y="115811"/>
                  <a:pt x="87998" y="124650"/>
                </a:cubicBezTo>
                <a:cubicBezTo>
                  <a:pt x="78968" y="133438"/>
                  <a:pt x="66319" y="137858"/>
                  <a:pt x="50139" y="137858"/>
                </a:cubicBezTo>
                <a:cubicBezTo>
                  <a:pt x="34416" y="137858"/>
                  <a:pt x="22097" y="133438"/>
                  <a:pt x="13258" y="124599"/>
                </a:cubicBezTo>
                <a:cubicBezTo>
                  <a:pt x="4419" y="115760"/>
                  <a:pt x="0" y="103441"/>
                  <a:pt x="0" y="87630"/>
                </a:cubicBezTo>
                <a:lnTo>
                  <a:pt x="0" y="0"/>
                </a:lnTo>
                <a:lnTo>
                  <a:pt x="9575" y="0"/>
                </a:lnTo>
                <a:lnTo>
                  <a:pt x="9575" y="87998"/>
                </a:lnTo>
                <a:cubicBezTo>
                  <a:pt x="9575" y="101066"/>
                  <a:pt x="13207" y="111252"/>
                  <a:pt x="20459" y="118554"/>
                </a:cubicBezTo>
                <a:cubicBezTo>
                  <a:pt x="27724" y="125806"/>
                  <a:pt x="37947" y="129476"/>
                  <a:pt x="51257" y="129476"/>
                </a:cubicBezTo>
                <a:cubicBezTo>
                  <a:pt x="64185" y="129476"/>
                  <a:pt x="74231" y="125895"/>
                  <a:pt x="81394" y="118732"/>
                </a:cubicBezTo>
                <a:cubicBezTo>
                  <a:pt x="88506" y="111569"/>
                  <a:pt x="92087" y="101663"/>
                  <a:pt x="92087" y="88925"/>
                </a:cubicBezTo>
                <a:lnTo>
                  <a:pt x="92087" y="0"/>
                </a:lnTo>
                <a:lnTo>
                  <a:pt x="10157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019566" y="14284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059990" y="14470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053640" y="14407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196350" y="1413116"/>
            <a:ext cx="125945" cy="135991"/>
          </a:xfrm>
          <a:custGeom>
            <a:avLst/>
            <a:gdLst>
              <a:gd name="connsiteX0" fmla="*/ 59804 w 125945"/>
              <a:gd name="connsiteY0" fmla="*/ 135991 h 135991"/>
              <a:gd name="connsiteX1" fmla="*/ 9106 w 125945"/>
              <a:gd name="connsiteY1" fmla="*/ 10413 h 135991"/>
              <a:gd name="connsiteX2" fmla="*/ 8369 w 125945"/>
              <a:gd name="connsiteY2" fmla="*/ 10413 h 135991"/>
              <a:gd name="connsiteX3" fmla="*/ 9106 w 125945"/>
              <a:gd name="connsiteY3" fmla="*/ 34048 h 135991"/>
              <a:gd name="connsiteX4" fmla="*/ 9106 w 125945"/>
              <a:gd name="connsiteY4" fmla="*/ 135991 h 135991"/>
              <a:gd name="connsiteX5" fmla="*/ 0 w 125945"/>
              <a:gd name="connsiteY5" fmla="*/ 135991 h 135991"/>
              <a:gd name="connsiteX6" fmla="*/ 0 w 125945"/>
              <a:gd name="connsiteY6" fmla="*/ 0 h 135991"/>
              <a:gd name="connsiteX7" fmla="*/ 14694 w 125945"/>
              <a:gd name="connsiteY7" fmla="*/ 0 h 135991"/>
              <a:gd name="connsiteX8" fmla="*/ 62877 w 125945"/>
              <a:gd name="connsiteY8" fmla="*/ 119621 h 135991"/>
              <a:gd name="connsiteX9" fmla="*/ 63436 w 125945"/>
              <a:gd name="connsiteY9" fmla="*/ 119621 h 135991"/>
              <a:gd name="connsiteX10" fmla="*/ 111620 w 125945"/>
              <a:gd name="connsiteY10" fmla="*/ 0 h 135991"/>
              <a:gd name="connsiteX11" fmla="*/ 125945 w 125945"/>
              <a:gd name="connsiteY11" fmla="*/ 0 h 135991"/>
              <a:gd name="connsiteX12" fmla="*/ 125945 w 125945"/>
              <a:gd name="connsiteY12" fmla="*/ 135991 h 135991"/>
              <a:gd name="connsiteX13" fmla="*/ 116357 w 125945"/>
              <a:gd name="connsiteY13" fmla="*/ 135991 h 135991"/>
              <a:gd name="connsiteX14" fmla="*/ 116357 w 125945"/>
              <a:gd name="connsiteY14" fmla="*/ 32931 h 135991"/>
              <a:gd name="connsiteX15" fmla="*/ 117475 w 125945"/>
              <a:gd name="connsiteY15" fmla="*/ 10604 h 135991"/>
              <a:gd name="connsiteX16" fmla="*/ 116725 w 125945"/>
              <a:gd name="connsiteY16" fmla="*/ 10604 h 135991"/>
              <a:gd name="connsiteX17" fmla="*/ 65849 w 125945"/>
              <a:gd name="connsiteY17" fmla="*/ 135991 h 135991"/>
              <a:gd name="connsiteX18" fmla="*/ 59804 w 125945"/>
              <a:gd name="connsiteY18" fmla="*/ 135991 h 1359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25945" h="135991">
                <a:moveTo>
                  <a:pt x="59804" y="135991"/>
                </a:moveTo>
                <a:lnTo>
                  <a:pt x="9106" y="10413"/>
                </a:lnTo>
                <a:lnTo>
                  <a:pt x="8369" y="10413"/>
                </a:lnTo>
                <a:cubicBezTo>
                  <a:pt x="8826" y="18097"/>
                  <a:pt x="9106" y="25958"/>
                  <a:pt x="9106" y="34048"/>
                </a:cubicBezTo>
                <a:lnTo>
                  <a:pt x="9106" y="135991"/>
                </a:lnTo>
                <a:lnTo>
                  <a:pt x="0" y="135991"/>
                </a:lnTo>
                <a:lnTo>
                  <a:pt x="0" y="0"/>
                </a:lnTo>
                <a:lnTo>
                  <a:pt x="14694" y="0"/>
                </a:lnTo>
                <a:lnTo>
                  <a:pt x="62877" y="119621"/>
                </a:lnTo>
                <a:lnTo>
                  <a:pt x="63436" y="119621"/>
                </a:lnTo>
                <a:lnTo>
                  <a:pt x="111620" y="0"/>
                </a:lnTo>
                <a:lnTo>
                  <a:pt x="125945" y="0"/>
                </a:lnTo>
                <a:lnTo>
                  <a:pt x="125945" y="135991"/>
                </a:lnTo>
                <a:lnTo>
                  <a:pt x="116357" y="135991"/>
                </a:lnTo>
                <a:lnTo>
                  <a:pt x="116357" y="32931"/>
                </a:lnTo>
                <a:cubicBezTo>
                  <a:pt x="116357" y="25768"/>
                  <a:pt x="116725" y="18326"/>
                  <a:pt x="117475" y="10604"/>
                </a:cubicBezTo>
                <a:lnTo>
                  <a:pt x="116725" y="10604"/>
                </a:lnTo>
                <a:lnTo>
                  <a:pt x="65849" y="135991"/>
                </a:lnTo>
                <a:lnTo>
                  <a:pt x="59804" y="13599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706968" y="18475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747405" y="18661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741055" y="18598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7" name="矩形 16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4953000"/>
            <a:ext cx="7620000" cy="444500"/>
          </a:xfrm>
          <a:custGeom>
            <a:avLst/>
            <a:gdLst>
              <a:gd name="connsiteX0" fmla="*/ 0 w 7620000"/>
              <a:gd name="connsiteY0" fmla="*/ 444500 h 444500"/>
              <a:gd name="connsiteX1" fmla="*/ 7620000 w 7620000"/>
              <a:gd name="connsiteY1" fmla="*/ 444500 h 444500"/>
              <a:gd name="connsiteX2" fmla="*/ 7620000 w 7620000"/>
              <a:gd name="connsiteY2" fmla="*/ 0 h 444500"/>
              <a:gd name="connsiteX3" fmla="*/ 0 w 7620000"/>
              <a:gd name="connsiteY3" fmla="*/ 0 h 444500"/>
              <a:gd name="connsiteX4" fmla="*/ 0 w 7620000"/>
              <a:gd name="connsiteY4" fmla="*/ 444500 h 444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444500">
                <a:moveTo>
                  <a:pt x="0" y="444500"/>
                </a:moveTo>
                <a:lnTo>
                  <a:pt x="7620000" y="444500"/>
                </a:lnTo>
                <a:lnTo>
                  <a:pt x="7620000" y="0"/>
                </a:lnTo>
                <a:lnTo>
                  <a:pt x="0" y="0"/>
                </a:lnTo>
                <a:lnTo>
                  <a:pt x="0" y="444500"/>
                </a:ln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326093" y="5902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66530" y="6088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360180" y="6025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46947" y="10093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087384" y="10279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081034" y="10216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222157" y="994016"/>
            <a:ext cx="101574" cy="137858"/>
          </a:xfrm>
          <a:custGeom>
            <a:avLst/>
            <a:gdLst>
              <a:gd name="connsiteX0" fmla="*/ 101574 w 101574"/>
              <a:gd name="connsiteY0" fmla="*/ 0 h 137858"/>
              <a:gd name="connsiteX1" fmla="*/ 101574 w 101574"/>
              <a:gd name="connsiteY1" fmla="*/ 87998 h 137858"/>
              <a:gd name="connsiteX2" fmla="*/ 87998 w 101574"/>
              <a:gd name="connsiteY2" fmla="*/ 124650 h 137858"/>
              <a:gd name="connsiteX3" fmla="*/ 50139 w 101574"/>
              <a:gd name="connsiteY3" fmla="*/ 137858 h 137858"/>
              <a:gd name="connsiteX4" fmla="*/ 13258 w 101574"/>
              <a:gd name="connsiteY4" fmla="*/ 124599 h 137858"/>
              <a:gd name="connsiteX5" fmla="*/ 0 w 101574"/>
              <a:gd name="connsiteY5" fmla="*/ 87630 h 137858"/>
              <a:gd name="connsiteX6" fmla="*/ 0 w 101574"/>
              <a:gd name="connsiteY6" fmla="*/ 0 h 137858"/>
              <a:gd name="connsiteX7" fmla="*/ 9575 w 101574"/>
              <a:gd name="connsiteY7" fmla="*/ 0 h 137858"/>
              <a:gd name="connsiteX8" fmla="*/ 9575 w 101574"/>
              <a:gd name="connsiteY8" fmla="*/ 87998 h 137858"/>
              <a:gd name="connsiteX9" fmla="*/ 20459 w 101574"/>
              <a:gd name="connsiteY9" fmla="*/ 118554 h 137858"/>
              <a:gd name="connsiteX10" fmla="*/ 51257 w 101574"/>
              <a:gd name="connsiteY10" fmla="*/ 129476 h 137858"/>
              <a:gd name="connsiteX11" fmla="*/ 81394 w 101574"/>
              <a:gd name="connsiteY11" fmla="*/ 118732 h 137858"/>
              <a:gd name="connsiteX12" fmla="*/ 92087 w 101574"/>
              <a:gd name="connsiteY12" fmla="*/ 88925 h 137858"/>
              <a:gd name="connsiteX13" fmla="*/ 92087 w 101574"/>
              <a:gd name="connsiteY13" fmla="*/ 0 h 137858"/>
              <a:gd name="connsiteX14" fmla="*/ 101574 w 101574"/>
              <a:gd name="connsiteY14" fmla="*/ 0 h 1378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01574" h="137858">
                <a:moveTo>
                  <a:pt x="101574" y="0"/>
                </a:moveTo>
                <a:lnTo>
                  <a:pt x="101574" y="87998"/>
                </a:lnTo>
                <a:cubicBezTo>
                  <a:pt x="101574" y="103619"/>
                  <a:pt x="97065" y="115811"/>
                  <a:pt x="87998" y="124650"/>
                </a:cubicBezTo>
                <a:cubicBezTo>
                  <a:pt x="78968" y="133438"/>
                  <a:pt x="66319" y="137858"/>
                  <a:pt x="50139" y="137858"/>
                </a:cubicBezTo>
                <a:cubicBezTo>
                  <a:pt x="34416" y="137858"/>
                  <a:pt x="22097" y="133438"/>
                  <a:pt x="13258" y="124599"/>
                </a:cubicBezTo>
                <a:cubicBezTo>
                  <a:pt x="4419" y="115760"/>
                  <a:pt x="0" y="103441"/>
                  <a:pt x="0" y="87630"/>
                </a:cubicBezTo>
                <a:lnTo>
                  <a:pt x="0" y="0"/>
                </a:lnTo>
                <a:lnTo>
                  <a:pt x="9575" y="0"/>
                </a:lnTo>
                <a:lnTo>
                  <a:pt x="9575" y="87998"/>
                </a:lnTo>
                <a:cubicBezTo>
                  <a:pt x="9575" y="101066"/>
                  <a:pt x="13207" y="111252"/>
                  <a:pt x="20459" y="118554"/>
                </a:cubicBezTo>
                <a:cubicBezTo>
                  <a:pt x="27724" y="125806"/>
                  <a:pt x="37947" y="129476"/>
                  <a:pt x="51257" y="129476"/>
                </a:cubicBezTo>
                <a:cubicBezTo>
                  <a:pt x="64185" y="129476"/>
                  <a:pt x="74231" y="125895"/>
                  <a:pt x="81394" y="118732"/>
                </a:cubicBezTo>
                <a:cubicBezTo>
                  <a:pt x="88506" y="111569"/>
                  <a:pt x="92087" y="101663"/>
                  <a:pt x="92087" y="88925"/>
                </a:cubicBezTo>
                <a:lnTo>
                  <a:pt x="92087" y="0"/>
                </a:lnTo>
                <a:lnTo>
                  <a:pt x="10157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019566" y="14284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059990" y="14470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053640" y="14407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2196350" y="1413116"/>
            <a:ext cx="125945" cy="135991"/>
          </a:xfrm>
          <a:custGeom>
            <a:avLst/>
            <a:gdLst>
              <a:gd name="connsiteX0" fmla="*/ 59804 w 125945"/>
              <a:gd name="connsiteY0" fmla="*/ 135991 h 135991"/>
              <a:gd name="connsiteX1" fmla="*/ 9106 w 125945"/>
              <a:gd name="connsiteY1" fmla="*/ 10413 h 135991"/>
              <a:gd name="connsiteX2" fmla="*/ 8369 w 125945"/>
              <a:gd name="connsiteY2" fmla="*/ 10413 h 135991"/>
              <a:gd name="connsiteX3" fmla="*/ 9106 w 125945"/>
              <a:gd name="connsiteY3" fmla="*/ 34048 h 135991"/>
              <a:gd name="connsiteX4" fmla="*/ 9106 w 125945"/>
              <a:gd name="connsiteY4" fmla="*/ 135991 h 135991"/>
              <a:gd name="connsiteX5" fmla="*/ 0 w 125945"/>
              <a:gd name="connsiteY5" fmla="*/ 135991 h 135991"/>
              <a:gd name="connsiteX6" fmla="*/ 0 w 125945"/>
              <a:gd name="connsiteY6" fmla="*/ 0 h 135991"/>
              <a:gd name="connsiteX7" fmla="*/ 14694 w 125945"/>
              <a:gd name="connsiteY7" fmla="*/ 0 h 135991"/>
              <a:gd name="connsiteX8" fmla="*/ 62877 w 125945"/>
              <a:gd name="connsiteY8" fmla="*/ 119621 h 135991"/>
              <a:gd name="connsiteX9" fmla="*/ 63436 w 125945"/>
              <a:gd name="connsiteY9" fmla="*/ 119621 h 135991"/>
              <a:gd name="connsiteX10" fmla="*/ 111620 w 125945"/>
              <a:gd name="connsiteY10" fmla="*/ 0 h 135991"/>
              <a:gd name="connsiteX11" fmla="*/ 125945 w 125945"/>
              <a:gd name="connsiteY11" fmla="*/ 0 h 135991"/>
              <a:gd name="connsiteX12" fmla="*/ 125945 w 125945"/>
              <a:gd name="connsiteY12" fmla="*/ 135991 h 135991"/>
              <a:gd name="connsiteX13" fmla="*/ 116357 w 125945"/>
              <a:gd name="connsiteY13" fmla="*/ 135991 h 135991"/>
              <a:gd name="connsiteX14" fmla="*/ 116357 w 125945"/>
              <a:gd name="connsiteY14" fmla="*/ 32931 h 135991"/>
              <a:gd name="connsiteX15" fmla="*/ 117475 w 125945"/>
              <a:gd name="connsiteY15" fmla="*/ 10604 h 135991"/>
              <a:gd name="connsiteX16" fmla="*/ 116725 w 125945"/>
              <a:gd name="connsiteY16" fmla="*/ 10604 h 135991"/>
              <a:gd name="connsiteX17" fmla="*/ 65849 w 125945"/>
              <a:gd name="connsiteY17" fmla="*/ 135991 h 135991"/>
              <a:gd name="connsiteX18" fmla="*/ 59804 w 125945"/>
              <a:gd name="connsiteY18" fmla="*/ 135991 h 1359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25945" h="135991">
                <a:moveTo>
                  <a:pt x="59804" y="135991"/>
                </a:moveTo>
                <a:lnTo>
                  <a:pt x="9106" y="10413"/>
                </a:lnTo>
                <a:lnTo>
                  <a:pt x="8369" y="10413"/>
                </a:lnTo>
                <a:cubicBezTo>
                  <a:pt x="8826" y="18097"/>
                  <a:pt x="9106" y="25958"/>
                  <a:pt x="9106" y="34048"/>
                </a:cubicBezTo>
                <a:lnTo>
                  <a:pt x="9106" y="135991"/>
                </a:lnTo>
                <a:lnTo>
                  <a:pt x="0" y="135991"/>
                </a:lnTo>
                <a:lnTo>
                  <a:pt x="0" y="0"/>
                </a:lnTo>
                <a:lnTo>
                  <a:pt x="14694" y="0"/>
                </a:lnTo>
                <a:lnTo>
                  <a:pt x="62877" y="119621"/>
                </a:lnTo>
                <a:lnTo>
                  <a:pt x="63436" y="119621"/>
                </a:lnTo>
                <a:lnTo>
                  <a:pt x="111620" y="0"/>
                </a:lnTo>
                <a:lnTo>
                  <a:pt x="125945" y="0"/>
                </a:lnTo>
                <a:lnTo>
                  <a:pt x="125945" y="135991"/>
                </a:lnTo>
                <a:lnTo>
                  <a:pt x="116357" y="135991"/>
                </a:lnTo>
                <a:lnTo>
                  <a:pt x="116357" y="32931"/>
                </a:lnTo>
                <a:cubicBezTo>
                  <a:pt x="116357" y="25768"/>
                  <a:pt x="116725" y="18326"/>
                  <a:pt x="117475" y="10604"/>
                </a:cubicBezTo>
                <a:lnTo>
                  <a:pt x="116725" y="10604"/>
                </a:lnTo>
                <a:lnTo>
                  <a:pt x="65849" y="135991"/>
                </a:lnTo>
                <a:lnTo>
                  <a:pt x="59804" y="13599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706968" y="1847507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747405" y="186618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741055" y="185983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8" name="矩形 17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E3E0D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952501" y="1714500"/>
            <a:ext cx="278676" cy="491680"/>
          </a:xfrm>
          <a:custGeom>
            <a:avLst/>
            <a:gdLst>
              <a:gd name="connsiteX0" fmla="*/ 269290 w 278676"/>
              <a:gd name="connsiteY0" fmla="*/ 0 h 491680"/>
              <a:gd name="connsiteX1" fmla="*/ 127609 w 278676"/>
              <a:gd name="connsiteY1" fmla="*/ 64744 h 491680"/>
              <a:gd name="connsiteX2" fmla="*/ 35191 w 278676"/>
              <a:gd name="connsiteY2" fmla="*/ 182956 h 491680"/>
              <a:gd name="connsiteX3" fmla="*/ 0 w 278676"/>
              <a:gd name="connsiteY3" fmla="*/ 328409 h 491680"/>
              <a:gd name="connsiteX4" fmla="*/ 34721 w 278676"/>
              <a:gd name="connsiteY4" fmla="*/ 446633 h 491680"/>
              <a:gd name="connsiteX5" fmla="*/ 125730 w 278676"/>
              <a:gd name="connsiteY5" fmla="*/ 491680 h 491680"/>
              <a:gd name="connsiteX6" fmla="*/ 204063 w 278676"/>
              <a:gd name="connsiteY6" fmla="*/ 458368 h 491680"/>
              <a:gd name="connsiteX7" fmla="*/ 236448 w 278676"/>
              <a:gd name="connsiteY7" fmla="*/ 377202 h 491680"/>
              <a:gd name="connsiteX8" fmla="*/ 204063 w 278676"/>
              <a:gd name="connsiteY8" fmla="*/ 298373 h 491680"/>
              <a:gd name="connsiteX9" fmla="*/ 120103 w 278676"/>
              <a:gd name="connsiteY9" fmla="*/ 267423 h 491680"/>
              <a:gd name="connsiteX10" fmla="*/ 75069 w 278676"/>
              <a:gd name="connsiteY10" fmla="*/ 275882 h 491680"/>
              <a:gd name="connsiteX11" fmla="*/ 120103 w 278676"/>
              <a:gd name="connsiteY11" fmla="*/ 145427 h 491680"/>
              <a:gd name="connsiteX12" fmla="*/ 181559 w 278676"/>
              <a:gd name="connsiteY12" fmla="*/ 72250 h 491680"/>
              <a:gd name="connsiteX13" fmla="*/ 278676 w 278676"/>
              <a:gd name="connsiteY13" fmla="*/ 19723 h 491680"/>
              <a:gd name="connsiteX14" fmla="*/ 269290 w 278676"/>
              <a:gd name="connsiteY14" fmla="*/ 0 h 4916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78676" h="491680">
                <a:moveTo>
                  <a:pt x="269290" y="0"/>
                </a:moveTo>
                <a:cubicBezTo>
                  <a:pt x="216128" y="10642"/>
                  <a:pt x="168897" y="32219"/>
                  <a:pt x="127609" y="64744"/>
                </a:cubicBezTo>
                <a:cubicBezTo>
                  <a:pt x="89446" y="95402"/>
                  <a:pt x="58648" y="134810"/>
                  <a:pt x="35191" y="182956"/>
                </a:cubicBezTo>
                <a:cubicBezTo>
                  <a:pt x="11722" y="231152"/>
                  <a:pt x="0" y="279628"/>
                  <a:pt x="0" y="328409"/>
                </a:cubicBezTo>
                <a:cubicBezTo>
                  <a:pt x="0" y="377202"/>
                  <a:pt x="11569" y="416623"/>
                  <a:pt x="34721" y="446633"/>
                </a:cubicBezTo>
                <a:cubicBezTo>
                  <a:pt x="57848" y="476643"/>
                  <a:pt x="88201" y="491680"/>
                  <a:pt x="125730" y="491680"/>
                </a:cubicBezTo>
                <a:cubicBezTo>
                  <a:pt x="156362" y="491680"/>
                  <a:pt x="182499" y="480567"/>
                  <a:pt x="204063" y="458368"/>
                </a:cubicBezTo>
                <a:cubicBezTo>
                  <a:pt x="225679" y="436168"/>
                  <a:pt x="236448" y="409105"/>
                  <a:pt x="236448" y="377202"/>
                </a:cubicBezTo>
                <a:cubicBezTo>
                  <a:pt x="236448" y="345300"/>
                  <a:pt x="225679" y="319011"/>
                  <a:pt x="204063" y="298373"/>
                </a:cubicBezTo>
                <a:cubicBezTo>
                  <a:pt x="182499" y="277736"/>
                  <a:pt x="154495" y="267423"/>
                  <a:pt x="120103" y="267423"/>
                </a:cubicBezTo>
                <a:cubicBezTo>
                  <a:pt x="107581" y="267423"/>
                  <a:pt x="92570" y="270217"/>
                  <a:pt x="75069" y="275882"/>
                </a:cubicBezTo>
                <a:cubicBezTo>
                  <a:pt x="79438" y="233337"/>
                  <a:pt x="94449" y="189852"/>
                  <a:pt x="120103" y="145427"/>
                </a:cubicBezTo>
                <a:cubicBezTo>
                  <a:pt x="137604" y="115417"/>
                  <a:pt x="158102" y="91008"/>
                  <a:pt x="181559" y="72250"/>
                </a:cubicBezTo>
                <a:cubicBezTo>
                  <a:pt x="205016" y="53479"/>
                  <a:pt x="237375" y="35966"/>
                  <a:pt x="278676" y="19723"/>
                </a:cubicBezTo>
                <a:lnTo>
                  <a:pt x="269290" y="0"/>
                </a:lnTo>
              </a:path>
            </a:pathLst>
          </a:custGeom>
          <a:solidFill>
            <a:srgbClr val="8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272452" y="1714500"/>
            <a:ext cx="278688" cy="491680"/>
          </a:xfrm>
          <a:custGeom>
            <a:avLst/>
            <a:gdLst>
              <a:gd name="connsiteX0" fmla="*/ 270255 w 278688"/>
              <a:gd name="connsiteY0" fmla="*/ 0 h 491680"/>
              <a:gd name="connsiteX1" fmla="*/ 128562 w 278688"/>
              <a:gd name="connsiteY1" fmla="*/ 64744 h 491680"/>
              <a:gd name="connsiteX2" fmla="*/ 35204 w 278688"/>
              <a:gd name="connsiteY2" fmla="*/ 182956 h 491680"/>
              <a:gd name="connsiteX3" fmla="*/ 0 w 278688"/>
              <a:gd name="connsiteY3" fmla="*/ 328409 h 491680"/>
              <a:gd name="connsiteX4" fmla="*/ 34734 w 278688"/>
              <a:gd name="connsiteY4" fmla="*/ 446633 h 491680"/>
              <a:gd name="connsiteX5" fmla="*/ 125742 w 278688"/>
              <a:gd name="connsiteY5" fmla="*/ 491680 h 491680"/>
              <a:gd name="connsiteX6" fmla="*/ 204101 w 278688"/>
              <a:gd name="connsiteY6" fmla="*/ 458368 h 491680"/>
              <a:gd name="connsiteX7" fmla="*/ 236461 w 278688"/>
              <a:gd name="connsiteY7" fmla="*/ 377202 h 491680"/>
              <a:gd name="connsiteX8" fmla="*/ 204101 w 278688"/>
              <a:gd name="connsiteY8" fmla="*/ 298373 h 491680"/>
              <a:gd name="connsiteX9" fmla="*/ 120103 w 278688"/>
              <a:gd name="connsiteY9" fmla="*/ 267423 h 491680"/>
              <a:gd name="connsiteX10" fmla="*/ 75082 w 278688"/>
              <a:gd name="connsiteY10" fmla="*/ 275882 h 491680"/>
              <a:gd name="connsiteX11" fmla="*/ 121056 w 278688"/>
              <a:gd name="connsiteY11" fmla="*/ 145427 h 491680"/>
              <a:gd name="connsiteX12" fmla="*/ 181571 w 278688"/>
              <a:gd name="connsiteY12" fmla="*/ 72250 h 491680"/>
              <a:gd name="connsiteX13" fmla="*/ 278688 w 278688"/>
              <a:gd name="connsiteY13" fmla="*/ 19723 h 491680"/>
              <a:gd name="connsiteX14" fmla="*/ 270255 w 278688"/>
              <a:gd name="connsiteY14" fmla="*/ 0 h 4916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78688" h="491680">
                <a:moveTo>
                  <a:pt x="270255" y="0"/>
                </a:moveTo>
                <a:cubicBezTo>
                  <a:pt x="216420" y="10642"/>
                  <a:pt x="169227" y="32219"/>
                  <a:pt x="128562" y="64744"/>
                </a:cubicBezTo>
                <a:cubicBezTo>
                  <a:pt x="89776" y="95402"/>
                  <a:pt x="58661" y="134810"/>
                  <a:pt x="35204" y="182956"/>
                </a:cubicBezTo>
                <a:cubicBezTo>
                  <a:pt x="11734" y="231152"/>
                  <a:pt x="0" y="279628"/>
                  <a:pt x="0" y="328409"/>
                </a:cubicBezTo>
                <a:cubicBezTo>
                  <a:pt x="0" y="377202"/>
                  <a:pt x="11582" y="416623"/>
                  <a:pt x="34734" y="446633"/>
                </a:cubicBezTo>
                <a:cubicBezTo>
                  <a:pt x="57861" y="476643"/>
                  <a:pt x="88214" y="491680"/>
                  <a:pt x="125742" y="491680"/>
                </a:cubicBezTo>
                <a:cubicBezTo>
                  <a:pt x="156387" y="491680"/>
                  <a:pt x="182511" y="480567"/>
                  <a:pt x="204101" y="458368"/>
                </a:cubicBezTo>
                <a:cubicBezTo>
                  <a:pt x="225678" y="436168"/>
                  <a:pt x="236461" y="409105"/>
                  <a:pt x="236461" y="377202"/>
                </a:cubicBezTo>
                <a:cubicBezTo>
                  <a:pt x="236461" y="345300"/>
                  <a:pt x="225678" y="319011"/>
                  <a:pt x="204101" y="298373"/>
                </a:cubicBezTo>
                <a:cubicBezTo>
                  <a:pt x="182511" y="277736"/>
                  <a:pt x="154508" y="267423"/>
                  <a:pt x="120103" y="267423"/>
                </a:cubicBezTo>
                <a:cubicBezTo>
                  <a:pt x="107594" y="267423"/>
                  <a:pt x="92570" y="270217"/>
                  <a:pt x="75082" y="275882"/>
                </a:cubicBezTo>
                <a:cubicBezTo>
                  <a:pt x="79451" y="233337"/>
                  <a:pt x="94780" y="189852"/>
                  <a:pt x="121056" y="145427"/>
                </a:cubicBezTo>
                <a:cubicBezTo>
                  <a:pt x="137947" y="115417"/>
                  <a:pt x="158114" y="91008"/>
                  <a:pt x="181571" y="72250"/>
                </a:cubicBezTo>
                <a:cubicBezTo>
                  <a:pt x="205028" y="53479"/>
                  <a:pt x="237413" y="35966"/>
                  <a:pt x="278688" y="19723"/>
                </a:cubicBezTo>
                <a:lnTo>
                  <a:pt x="270255" y="0"/>
                </a:lnTo>
              </a:path>
            </a:pathLst>
          </a:custGeom>
          <a:solidFill>
            <a:srgbClr val="8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070896" y="197067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949516" y="2366911"/>
            <a:ext cx="293521" cy="235800"/>
          </a:xfrm>
          <a:custGeom>
            <a:avLst/>
            <a:gdLst>
              <a:gd name="connsiteX0" fmla="*/ 286990 w 293521"/>
              <a:gd name="connsiteY0" fmla="*/ 0 h 235800"/>
              <a:gd name="connsiteX1" fmla="*/ 221208 w 293521"/>
              <a:gd name="connsiteY1" fmla="*/ 227571 h 235800"/>
              <a:gd name="connsiteX2" fmla="*/ 220563 w 293521"/>
              <a:gd name="connsiteY2" fmla="*/ 227571 h 235800"/>
              <a:gd name="connsiteX3" fmla="*/ 151556 w 293521"/>
              <a:gd name="connsiteY3" fmla="*/ 0 h 235800"/>
              <a:gd name="connsiteX4" fmla="*/ 141964 w 293521"/>
              <a:gd name="connsiteY4" fmla="*/ 0 h 235800"/>
              <a:gd name="connsiteX5" fmla="*/ 74005 w 293521"/>
              <a:gd name="connsiteY5" fmla="*/ 227571 h 235800"/>
              <a:gd name="connsiteX6" fmla="*/ 73280 w 293521"/>
              <a:gd name="connsiteY6" fmla="*/ 227571 h 235800"/>
              <a:gd name="connsiteX7" fmla="*/ 6610 w 293521"/>
              <a:gd name="connsiteY7" fmla="*/ 0 h 235800"/>
              <a:gd name="connsiteX8" fmla="*/ 0 w 293521"/>
              <a:gd name="connsiteY8" fmla="*/ 0 h 235800"/>
              <a:gd name="connsiteX9" fmla="*/ 69329 w 293521"/>
              <a:gd name="connsiteY9" fmla="*/ 235800 h 235800"/>
              <a:gd name="connsiteX10" fmla="*/ 78277 w 293521"/>
              <a:gd name="connsiteY10" fmla="*/ 235800 h 235800"/>
              <a:gd name="connsiteX11" fmla="*/ 146316 w 293521"/>
              <a:gd name="connsiteY11" fmla="*/ 8305 h 235800"/>
              <a:gd name="connsiteX12" fmla="*/ 146961 w 293521"/>
              <a:gd name="connsiteY12" fmla="*/ 8305 h 235800"/>
              <a:gd name="connsiteX13" fmla="*/ 216291 w 293521"/>
              <a:gd name="connsiteY13" fmla="*/ 235800 h 235800"/>
              <a:gd name="connsiteX14" fmla="*/ 225239 w 293521"/>
              <a:gd name="connsiteY14" fmla="*/ 235800 h 235800"/>
              <a:gd name="connsiteX15" fmla="*/ 293521 w 293521"/>
              <a:gd name="connsiteY15" fmla="*/ 0 h 235800"/>
              <a:gd name="connsiteX16" fmla="*/ 286990 w 293521"/>
              <a:gd name="connsiteY16" fmla="*/ 0 h 23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293521" h="235800">
                <a:moveTo>
                  <a:pt x="286990" y="0"/>
                </a:moveTo>
                <a:lnTo>
                  <a:pt x="221208" y="227571"/>
                </a:lnTo>
                <a:lnTo>
                  <a:pt x="220563" y="227571"/>
                </a:lnTo>
                <a:lnTo>
                  <a:pt x="151556" y="0"/>
                </a:lnTo>
                <a:lnTo>
                  <a:pt x="141964" y="0"/>
                </a:lnTo>
                <a:lnTo>
                  <a:pt x="74005" y="227571"/>
                </a:lnTo>
                <a:lnTo>
                  <a:pt x="73280" y="227571"/>
                </a:lnTo>
                <a:lnTo>
                  <a:pt x="6610" y="0"/>
                </a:lnTo>
                <a:lnTo>
                  <a:pt x="0" y="0"/>
                </a:lnTo>
                <a:lnTo>
                  <a:pt x="69329" y="235800"/>
                </a:lnTo>
                <a:lnTo>
                  <a:pt x="78277" y="235800"/>
                </a:lnTo>
                <a:lnTo>
                  <a:pt x="146316" y="8305"/>
                </a:lnTo>
                <a:lnTo>
                  <a:pt x="146961" y="8305"/>
                </a:lnTo>
                <a:lnTo>
                  <a:pt x="216291" y="235800"/>
                </a:lnTo>
                <a:lnTo>
                  <a:pt x="225239" y="235800"/>
                </a:lnTo>
                <a:lnTo>
                  <a:pt x="293521" y="0"/>
                </a:lnTo>
                <a:lnTo>
                  <a:pt x="28699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267495" y="2366911"/>
            <a:ext cx="178323" cy="235800"/>
          </a:xfrm>
          <a:custGeom>
            <a:avLst/>
            <a:gdLst>
              <a:gd name="connsiteX0" fmla="*/ 6606 w 178323"/>
              <a:gd name="connsiteY0" fmla="*/ 116243 h 235800"/>
              <a:gd name="connsiteX1" fmla="*/ 171706 w 178323"/>
              <a:gd name="connsiteY1" fmla="*/ 116243 h 235800"/>
              <a:gd name="connsiteX2" fmla="*/ 171706 w 178323"/>
              <a:gd name="connsiteY2" fmla="*/ 235800 h 235800"/>
              <a:gd name="connsiteX3" fmla="*/ 178323 w 178323"/>
              <a:gd name="connsiteY3" fmla="*/ 235800 h 235800"/>
              <a:gd name="connsiteX4" fmla="*/ 178323 w 178323"/>
              <a:gd name="connsiteY4" fmla="*/ 0 h 235800"/>
              <a:gd name="connsiteX5" fmla="*/ 171706 w 178323"/>
              <a:gd name="connsiteY5" fmla="*/ 0 h 235800"/>
              <a:gd name="connsiteX6" fmla="*/ 171706 w 178323"/>
              <a:gd name="connsiteY6" fmla="*/ 109639 h 235800"/>
              <a:gd name="connsiteX7" fmla="*/ 6606 w 178323"/>
              <a:gd name="connsiteY7" fmla="*/ 109639 h 235800"/>
              <a:gd name="connsiteX8" fmla="*/ 6606 w 178323"/>
              <a:gd name="connsiteY8" fmla="*/ 0 h 235800"/>
              <a:gd name="connsiteX9" fmla="*/ 0 w 178323"/>
              <a:gd name="connsiteY9" fmla="*/ 0 h 235800"/>
              <a:gd name="connsiteX10" fmla="*/ 0 w 178323"/>
              <a:gd name="connsiteY10" fmla="*/ 235800 h 235800"/>
              <a:gd name="connsiteX11" fmla="*/ 6606 w 178323"/>
              <a:gd name="connsiteY11" fmla="*/ 235800 h 235800"/>
              <a:gd name="connsiteX12" fmla="*/ 6606 w 178323"/>
              <a:gd name="connsiteY12" fmla="*/ 116243 h 23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8323" h="235800">
                <a:moveTo>
                  <a:pt x="6606" y="116243"/>
                </a:moveTo>
                <a:lnTo>
                  <a:pt x="171706" y="116243"/>
                </a:lnTo>
                <a:lnTo>
                  <a:pt x="171706" y="235800"/>
                </a:lnTo>
                <a:lnTo>
                  <a:pt x="178323" y="235800"/>
                </a:lnTo>
                <a:lnTo>
                  <a:pt x="178323" y="0"/>
                </a:lnTo>
                <a:lnTo>
                  <a:pt x="171706" y="0"/>
                </a:lnTo>
                <a:lnTo>
                  <a:pt x="171706" y="109639"/>
                </a:lnTo>
                <a:lnTo>
                  <a:pt x="6606" y="109639"/>
                </a:lnTo>
                <a:lnTo>
                  <a:pt x="6606" y="0"/>
                </a:lnTo>
                <a:lnTo>
                  <a:pt x="0" y="0"/>
                </a:lnTo>
                <a:lnTo>
                  <a:pt x="0" y="235800"/>
                </a:lnTo>
                <a:lnTo>
                  <a:pt x="6606" y="235800"/>
                </a:lnTo>
                <a:lnTo>
                  <a:pt x="6606" y="11624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491373" y="236691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121571" y="236691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568640" y="276315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5487123" y="276315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5532043" y="2757589"/>
            <a:ext cx="212013" cy="246684"/>
          </a:xfrm>
          <a:custGeom>
            <a:avLst/>
            <a:gdLst>
              <a:gd name="connsiteX0" fmla="*/ 113906 w 212013"/>
              <a:gd name="connsiteY0" fmla="*/ 137693 h 246684"/>
              <a:gd name="connsiteX1" fmla="*/ 205397 w 212013"/>
              <a:gd name="connsiteY1" fmla="*/ 137693 h 246684"/>
              <a:gd name="connsiteX2" fmla="*/ 205397 w 212013"/>
              <a:gd name="connsiteY2" fmla="*/ 149860 h 246684"/>
              <a:gd name="connsiteX3" fmla="*/ 198145 w 212013"/>
              <a:gd name="connsiteY3" fmla="*/ 186055 h 246684"/>
              <a:gd name="connsiteX4" fmla="*/ 178155 w 212013"/>
              <a:gd name="connsiteY4" fmla="*/ 214845 h 246684"/>
              <a:gd name="connsiteX5" fmla="*/ 148247 w 212013"/>
              <a:gd name="connsiteY5" fmla="*/ 233629 h 246684"/>
              <a:gd name="connsiteX6" fmla="*/ 111645 w 212013"/>
              <a:gd name="connsiteY6" fmla="*/ 240398 h 246684"/>
              <a:gd name="connsiteX7" fmla="*/ 65862 w 212013"/>
              <a:gd name="connsiteY7" fmla="*/ 231127 h 246684"/>
              <a:gd name="connsiteX8" fmla="*/ 33045 w 212013"/>
              <a:gd name="connsiteY8" fmla="*/ 206057 h 246684"/>
              <a:gd name="connsiteX9" fmla="*/ 13220 w 212013"/>
              <a:gd name="connsiteY9" fmla="*/ 168884 h 246684"/>
              <a:gd name="connsiteX10" fmla="*/ 6604 w 212013"/>
              <a:gd name="connsiteY10" fmla="*/ 123507 h 246684"/>
              <a:gd name="connsiteX11" fmla="*/ 13538 w 212013"/>
              <a:gd name="connsiteY11" fmla="*/ 78117 h 246684"/>
              <a:gd name="connsiteX12" fmla="*/ 33858 w 212013"/>
              <a:gd name="connsiteY12" fmla="*/ 40957 h 246684"/>
              <a:gd name="connsiteX13" fmla="*/ 66497 w 212013"/>
              <a:gd name="connsiteY13" fmla="*/ 15887 h 246684"/>
              <a:gd name="connsiteX14" fmla="*/ 110604 w 212013"/>
              <a:gd name="connsiteY14" fmla="*/ 6616 h 246684"/>
              <a:gd name="connsiteX15" fmla="*/ 144462 w 212013"/>
              <a:gd name="connsiteY15" fmla="*/ 11772 h 246684"/>
              <a:gd name="connsiteX16" fmla="*/ 171539 w 212013"/>
              <a:gd name="connsiteY16" fmla="*/ 26441 h 246684"/>
              <a:gd name="connsiteX17" fmla="*/ 190970 w 212013"/>
              <a:gd name="connsiteY17" fmla="*/ 49339 h 246684"/>
              <a:gd name="connsiteX18" fmla="*/ 201777 w 212013"/>
              <a:gd name="connsiteY18" fmla="*/ 79248 h 246684"/>
              <a:gd name="connsiteX19" fmla="*/ 208381 w 212013"/>
              <a:gd name="connsiteY19" fmla="*/ 79248 h 246684"/>
              <a:gd name="connsiteX20" fmla="*/ 197256 w 212013"/>
              <a:gd name="connsiteY20" fmla="*/ 46596 h 246684"/>
              <a:gd name="connsiteX21" fmla="*/ 176466 w 212013"/>
              <a:gd name="connsiteY21" fmla="*/ 21602 h 246684"/>
              <a:gd name="connsiteX22" fmla="*/ 147116 w 212013"/>
              <a:gd name="connsiteY22" fmla="*/ 5638 h 246684"/>
              <a:gd name="connsiteX23" fmla="*/ 110604 w 212013"/>
              <a:gd name="connsiteY23" fmla="*/ 0 h 246684"/>
              <a:gd name="connsiteX24" fmla="*/ 64084 w 212013"/>
              <a:gd name="connsiteY24" fmla="*/ 9588 h 246684"/>
              <a:gd name="connsiteX25" fmla="*/ 29336 w 212013"/>
              <a:gd name="connsiteY25" fmla="*/ 35788 h 246684"/>
              <a:gd name="connsiteX26" fmla="*/ 7569 w 212013"/>
              <a:gd name="connsiteY26" fmla="*/ 75133 h 246684"/>
              <a:gd name="connsiteX27" fmla="*/ 0 w 212013"/>
              <a:gd name="connsiteY27" fmla="*/ 123507 h 246684"/>
              <a:gd name="connsiteX28" fmla="*/ 7086 w 212013"/>
              <a:gd name="connsiteY28" fmla="*/ 171386 h 246684"/>
              <a:gd name="connsiteX29" fmla="*/ 28054 w 212013"/>
              <a:gd name="connsiteY29" fmla="*/ 210489 h 246684"/>
              <a:gd name="connsiteX30" fmla="*/ 62712 w 212013"/>
              <a:gd name="connsiteY30" fmla="*/ 236931 h 246684"/>
              <a:gd name="connsiteX31" fmla="*/ 110604 w 212013"/>
              <a:gd name="connsiteY31" fmla="*/ 246684 h 246684"/>
              <a:gd name="connsiteX32" fmla="*/ 170332 w 212013"/>
              <a:gd name="connsiteY32" fmla="*/ 229831 h 246684"/>
              <a:gd name="connsiteX33" fmla="*/ 204762 w 212013"/>
              <a:gd name="connsiteY33" fmla="*/ 182918 h 246684"/>
              <a:gd name="connsiteX34" fmla="*/ 205397 w 212013"/>
              <a:gd name="connsiteY34" fmla="*/ 182918 h 246684"/>
              <a:gd name="connsiteX35" fmla="*/ 205397 w 212013"/>
              <a:gd name="connsiteY35" fmla="*/ 241363 h 246684"/>
              <a:gd name="connsiteX36" fmla="*/ 212013 w 212013"/>
              <a:gd name="connsiteY36" fmla="*/ 241363 h 246684"/>
              <a:gd name="connsiteX37" fmla="*/ 212013 w 212013"/>
              <a:gd name="connsiteY37" fmla="*/ 131076 h 246684"/>
              <a:gd name="connsiteX38" fmla="*/ 113906 w 212013"/>
              <a:gd name="connsiteY38" fmla="*/ 131076 h 246684"/>
              <a:gd name="connsiteX39" fmla="*/ 113906 w 212013"/>
              <a:gd name="connsiteY39" fmla="*/ 137693 h 2466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12013" h="246684">
                <a:moveTo>
                  <a:pt x="113906" y="137693"/>
                </a:moveTo>
                <a:lnTo>
                  <a:pt x="205397" y="137693"/>
                </a:lnTo>
                <a:lnTo>
                  <a:pt x="205397" y="149860"/>
                </a:lnTo>
                <a:cubicBezTo>
                  <a:pt x="205397" y="162839"/>
                  <a:pt x="202984" y="174929"/>
                  <a:pt x="198145" y="186055"/>
                </a:cubicBezTo>
                <a:cubicBezTo>
                  <a:pt x="193306" y="197180"/>
                  <a:pt x="186702" y="206781"/>
                  <a:pt x="178155" y="214845"/>
                </a:cubicBezTo>
                <a:cubicBezTo>
                  <a:pt x="169684" y="222821"/>
                  <a:pt x="159689" y="229108"/>
                  <a:pt x="148247" y="233629"/>
                </a:cubicBezTo>
                <a:cubicBezTo>
                  <a:pt x="136791" y="238137"/>
                  <a:pt x="124625" y="240398"/>
                  <a:pt x="111645" y="240398"/>
                </a:cubicBezTo>
                <a:cubicBezTo>
                  <a:pt x="94234" y="240398"/>
                  <a:pt x="78994" y="237337"/>
                  <a:pt x="65862" y="231127"/>
                </a:cubicBezTo>
                <a:cubicBezTo>
                  <a:pt x="52794" y="224993"/>
                  <a:pt x="41910" y="216611"/>
                  <a:pt x="33045" y="206057"/>
                </a:cubicBezTo>
                <a:cubicBezTo>
                  <a:pt x="24257" y="195491"/>
                  <a:pt x="17653" y="183083"/>
                  <a:pt x="13220" y="168884"/>
                </a:cubicBezTo>
                <a:cubicBezTo>
                  <a:pt x="8864" y="154698"/>
                  <a:pt x="6604" y="139623"/>
                  <a:pt x="6604" y="123507"/>
                </a:cubicBezTo>
                <a:cubicBezTo>
                  <a:pt x="6604" y="107454"/>
                  <a:pt x="8864" y="92303"/>
                  <a:pt x="13538" y="78117"/>
                </a:cubicBezTo>
                <a:cubicBezTo>
                  <a:pt x="18135" y="63931"/>
                  <a:pt x="24904" y="51511"/>
                  <a:pt x="33858" y="40957"/>
                </a:cubicBezTo>
                <a:cubicBezTo>
                  <a:pt x="42722" y="30391"/>
                  <a:pt x="53606" y="22009"/>
                  <a:pt x="66497" y="15887"/>
                </a:cubicBezTo>
                <a:cubicBezTo>
                  <a:pt x="79400" y="9753"/>
                  <a:pt x="94069" y="6616"/>
                  <a:pt x="110604" y="6616"/>
                </a:cubicBezTo>
                <a:cubicBezTo>
                  <a:pt x="122935" y="6616"/>
                  <a:pt x="134213" y="8305"/>
                  <a:pt x="144462" y="11772"/>
                </a:cubicBezTo>
                <a:cubicBezTo>
                  <a:pt x="154698" y="15151"/>
                  <a:pt x="163728" y="19989"/>
                  <a:pt x="171539" y="26441"/>
                </a:cubicBezTo>
                <a:cubicBezTo>
                  <a:pt x="179285" y="32728"/>
                  <a:pt x="185813" y="40386"/>
                  <a:pt x="190970" y="49339"/>
                </a:cubicBezTo>
                <a:cubicBezTo>
                  <a:pt x="196126" y="58204"/>
                  <a:pt x="199758" y="68199"/>
                  <a:pt x="201777" y="79248"/>
                </a:cubicBezTo>
                <a:lnTo>
                  <a:pt x="208381" y="79248"/>
                </a:lnTo>
                <a:cubicBezTo>
                  <a:pt x="206451" y="67157"/>
                  <a:pt x="202743" y="56273"/>
                  <a:pt x="197256" y="46596"/>
                </a:cubicBezTo>
                <a:cubicBezTo>
                  <a:pt x="191935" y="36918"/>
                  <a:pt x="185001" y="28537"/>
                  <a:pt x="176466" y="21602"/>
                </a:cubicBezTo>
                <a:cubicBezTo>
                  <a:pt x="168071" y="14668"/>
                  <a:pt x="158241" y="9347"/>
                  <a:pt x="147116" y="5638"/>
                </a:cubicBezTo>
                <a:cubicBezTo>
                  <a:pt x="135991" y="1930"/>
                  <a:pt x="123825" y="0"/>
                  <a:pt x="110604" y="0"/>
                </a:cubicBezTo>
                <a:cubicBezTo>
                  <a:pt x="93268" y="0"/>
                  <a:pt x="77787" y="3149"/>
                  <a:pt x="64084" y="9588"/>
                </a:cubicBezTo>
                <a:cubicBezTo>
                  <a:pt x="50456" y="15887"/>
                  <a:pt x="38849" y="24663"/>
                  <a:pt x="29336" y="35788"/>
                </a:cubicBezTo>
                <a:cubicBezTo>
                  <a:pt x="19901" y="46913"/>
                  <a:pt x="12649" y="59982"/>
                  <a:pt x="7569" y="75133"/>
                </a:cubicBezTo>
                <a:cubicBezTo>
                  <a:pt x="2578" y="90131"/>
                  <a:pt x="0" y="106248"/>
                  <a:pt x="0" y="123507"/>
                </a:cubicBezTo>
                <a:cubicBezTo>
                  <a:pt x="0" y="140436"/>
                  <a:pt x="2337" y="156387"/>
                  <a:pt x="7086" y="171386"/>
                </a:cubicBezTo>
                <a:cubicBezTo>
                  <a:pt x="11760" y="186296"/>
                  <a:pt x="18783" y="199364"/>
                  <a:pt x="28054" y="210489"/>
                </a:cubicBezTo>
                <a:cubicBezTo>
                  <a:pt x="37236" y="221614"/>
                  <a:pt x="48844" y="230403"/>
                  <a:pt x="62712" y="236931"/>
                </a:cubicBezTo>
                <a:cubicBezTo>
                  <a:pt x="76580" y="243382"/>
                  <a:pt x="92545" y="246684"/>
                  <a:pt x="110604" y="246684"/>
                </a:cubicBezTo>
                <a:cubicBezTo>
                  <a:pt x="133896" y="246684"/>
                  <a:pt x="153809" y="241122"/>
                  <a:pt x="170332" y="229831"/>
                </a:cubicBezTo>
                <a:cubicBezTo>
                  <a:pt x="186855" y="218630"/>
                  <a:pt x="198310" y="202984"/>
                  <a:pt x="204762" y="182918"/>
                </a:cubicBezTo>
                <a:lnTo>
                  <a:pt x="205397" y="182918"/>
                </a:lnTo>
                <a:lnTo>
                  <a:pt x="205397" y="241363"/>
                </a:lnTo>
                <a:lnTo>
                  <a:pt x="212013" y="241363"/>
                </a:lnTo>
                <a:lnTo>
                  <a:pt x="212013" y="131076"/>
                </a:lnTo>
                <a:lnTo>
                  <a:pt x="113906" y="131076"/>
                </a:lnTo>
                <a:lnTo>
                  <a:pt x="113906" y="13769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5787606" y="2763151"/>
            <a:ext cx="178320" cy="235800"/>
          </a:xfrm>
          <a:custGeom>
            <a:avLst/>
            <a:gdLst>
              <a:gd name="connsiteX0" fmla="*/ 0 w 178320"/>
              <a:gd name="connsiteY0" fmla="*/ 0 h 235800"/>
              <a:gd name="connsiteX1" fmla="*/ 0 w 178320"/>
              <a:gd name="connsiteY1" fmla="*/ 235800 h 235800"/>
              <a:gd name="connsiteX2" fmla="*/ 6603 w 178320"/>
              <a:gd name="connsiteY2" fmla="*/ 235800 h 235800"/>
              <a:gd name="connsiteX3" fmla="*/ 6603 w 178320"/>
              <a:gd name="connsiteY3" fmla="*/ 8305 h 235800"/>
              <a:gd name="connsiteX4" fmla="*/ 7251 w 178320"/>
              <a:gd name="connsiteY4" fmla="*/ 8305 h 235800"/>
              <a:gd name="connsiteX5" fmla="*/ 168401 w 178320"/>
              <a:gd name="connsiteY5" fmla="*/ 235800 h 235800"/>
              <a:gd name="connsiteX6" fmla="*/ 178320 w 178320"/>
              <a:gd name="connsiteY6" fmla="*/ 235800 h 235800"/>
              <a:gd name="connsiteX7" fmla="*/ 178320 w 178320"/>
              <a:gd name="connsiteY7" fmla="*/ 0 h 235800"/>
              <a:gd name="connsiteX8" fmla="*/ 171703 w 178320"/>
              <a:gd name="connsiteY8" fmla="*/ 0 h 235800"/>
              <a:gd name="connsiteX9" fmla="*/ 171703 w 178320"/>
              <a:gd name="connsiteY9" fmla="*/ 227571 h 235800"/>
              <a:gd name="connsiteX10" fmla="*/ 171069 w 178320"/>
              <a:gd name="connsiteY10" fmla="*/ 227571 h 235800"/>
              <a:gd name="connsiteX11" fmla="*/ 9918 w 178320"/>
              <a:gd name="connsiteY11" fmla="*/ 0 h 235800"/>
              <a:gd name="connsiteX12" fmla="*/ 0 w 178320"/>
              <a:gd name="connsiteY12" fmla="*/ 0 h 235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8320" h="235800">
                <a:moveTo>
                  <a:pt x="0" y="0"/>
                </a:moveTo>
                <a:lnTo>
                  <a:pt x="0" y="235800"/>
                </a:lnTo>
                <a:lnTo>
                  <a:pt x="6603" y="235800"/>
                </a:lnTo>
                <a:lnTo>
                  <a:pt x="6603" y="8305"/>
                </a:lnTo>
                <a:lnTo>
                  <a:pt x="7251" y="8305"/>
                </a:lnTo>
                <a:lnTo>
                  <a:pt x="168401" y="235800"/>
                </a:lnTo>
                <a:lnTo>
                  <a:pt x="178320" y="235800"/>
                </a:lnTo>
                <a:lnTo>
                  <a:pt x="178320" y="0"/>
                </a:lnTo>
                <a:lnTo>
                  <a:pt x="171703" y="0"/>
                </a:lnTo>
                <a:lnTo>
                  <a:pt x="171703" y="227571"/>
                </a:lnTo>
                <a:lnTo>
                  <a:pt x="171069" y="227571"/>
                </a:lnTo>
                <a:lnTo>
                  <a:pt x="9918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689999" y="315939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734919" y="3153829"/>
            <a:ext cx="212013" cy="246685"/>
          </a:xfrm>
          <a:custGeom>
            <a:avLst/>
            <a:gdLst>
              <a:gd name="connsiteX0" fmla="*/ 113906 w 212013"/>
              <a:gd name="connsiteY0" fmla="*/ 137693 h 246685"/>
              <a:gd name="connsiteX1" fmla="*/ 205396 w 212013"/>
              <a:gd name="connsiteY1" fmla="*/ 137693 h 246685"/>
              <a:gd name="connsiteX2" fmla="*/ 205396 w 212013"/>
              <a:gd name="connsiteY2" fmla="*/ 149860 h 246685"/>
              <a:gd name="connsiteX3" fmla="*/ 198145 w 212013"/>
              <a:gd name="connsiteY3" fmla="*/ 186055 h 246685"/>
              <a:gd name="connsiteX4" fmla="*/ 178155 w 212013"/>
              <a:gd name="connsiteY4" fmla="*/ 214845 h 246685"/>
              <a:gd name="connsiteX5" fmla="*/ 148246 w 212013"/>
              <a:gd name="connsiteY5" fmla="*/ 233629 h 246685"/>
              <a:gd name="connsiteX6" fmla="*/ 111645 w 212013"/>
              <a:gd name="connsiteY6" fmla="*/ 240398 h 246685"/>
              <a:gd name="connsiteX7" fmla="*/ 65862 w 212013"/>
              <a:gd name="connsiteY7" fmla="*/ 231127 h 246685"/>
              <a:gd name="connsiteX8" fmla="*/ 33045 w 212013"/>
              <a:gd name="connsiteY8" fmla="*/ 206057 h 246685"/>
              <a:gd name="connsiteX9" fmla="*/ 13220 w 212013"/>
              <a:gd name="connsiteY9" fmla="*/ 168884 h 246685"/>
              <a:gd name="connsiteX10" fmla="*/ 6603 w 212013"/>
              <a:gd name="connsiteY10" fmla="*/ 123507 h 246685"/>
              <a:gd name="connsiteX11" fmla="*/ 13538 w 212013"/>
              <a:gd name="connsiteY11" fmla="*/ 78117 h 246685"/>
              <a:gd name="connsiteX12" fmla="*/ 33858 w 212013"/>
              <a:gd name="connsiteY12" fmla="*/ 40957 h 246685"/>
              <a:gd name="connsiteX13" fmla="*/ 66497 w 212013"/>
              <a:gd name="connsiteY13" fmla="*/ 15887 h 246685"/>
              <a:gd name="connsiteX14" fmla="*/ 110604 w 212013"/>
              <a:gd name="connsiteY14" fmla="*/ 6616 h 246685"/>
              <a:gd name="connsiteX15" fmla="*/ 144462 w 212013"/>
              <a:gd name="connsiteY15" fmla="*/ 11772 h 246685"/>
              <a:gd name="connsiteX16" fmla="*/ 171538 w 212013"/>
              <a:gd name="connsiteY16" fmla="*/ 26441 h 246685"/>
              <a:gd name="connsiteX17" fmla="*/ 190969 w 212013"/>
              <a:gd name="connsiteY17" fmla="*/ 49339 h 246685"/>
              <a:gd name="connsiteX18" fmla="*/ 201777 w 212013"/>
              <a:gd name="connsiteY18" fmla="*/ 79248 h 246685"/>
              <a:gd name="connsiteX19" fmla="*/ 208381 w 212013"/>
              <a:gd name="connsiteY19" fmla="*/ 79248 h 246685"/>
              <a:gd name="connsiteX20" fmla="*/ 197256 w 212013"/>
              <a:gd name="connsiteY20" fmla="*/ 46596 h 246685"/>
              <a:gd name="connsiteX21" fmla="*/ 176466 w 212013"/>
              <a:gd name="connsiteY21" fmla="*/ 21602 h 246685"/>
              <a:gd name="connsiteX22" fmla="*/ 147116 w 212013"/>
              <a:gd name="connsiteY22" fmla="*/ 5638 h 246685"/>
              <a:gd name="connsiteX23" fmla="*/ 110604 w 212013"/>
              <a:gd name="connsiteY23" fmla="*/ 0 h 246685"/>
              <a:gd name="connsiteX24" fmla="*/ 64084 w 212013"/>
              <a:gd name="connsiteY24" fmla="*/ 9588 h 246685"/>
              <a:gd name="connsiteX25" fmla="*/ 29336 w 212013"/>
              <a:gd name="connsiteY25" fmla="*/ 35788 h 246685"/>
              <a:gd name="connsiteX26" fmla="*/ 7569 w 212013"/>
              <a:gd name="connsiteY26" fmla="*/ 75133 h 246685"/>
              <a:gd name="connsiteX27" fmla="*/ 0 w 212013"/>
              <a:gd name="connsiteY27" fmla="*/ 123507 h 246685"/>
              <a:gd name="connsiteX28" fmla="*/ 7086 w 212013"/>
              <a:gd name="connsiteY28" fmla="*/ 171386 h 246685"/>
              <a:gd name="connsiteX29" fmla="*/ 28054 w 212013"/>
              <a:gd name="connsiteY29" fmla="*/ 210490 h 246685"/>
              <a:gd name="connsiteX30" fmla="*/ 62712 w 212013"/>
              <a:gd name="connsiteY30" fmla="*/ 236931 h 246685"/>
              <a:gd name="connsiteX31" fmla="*/ 110604 w 212013"/>
              <a:gd name="connsiteY31" fmla="*/ 246684 h 246685"/>
              <a:gd name="connsiteX32" fmla="*/ 170332 w 212013"/>
              <a:gd name="connsiteY32" fmla="*/ 229831 h 246685"/>
              <a:gd name="connsiteX33" fmla="*/ 204761 w 212013"/>
              <a:gd name="connsiteY33" fmla="*/ 182918 h 246685"/>
              <a:gd name="connsiteX34" fmla="*/ 205396 w 212013"/>
              <a:gd name="connsiteY34" fmla="*/ 182918 h 246685"/>
              <a:gd name="connsiteX35" fmla="*/ 205396 w 212013"/>
              <a:gd name="connsiteY35" fmla="*/ 241363 h 246685"/>
              <a:gd name="connsiteX36" fmla="*/ 212013 w 212013"/>
              <a:gd name="connsiteY36" fmla="*/ 241363 h 246685"/>
              <a:gd name="connsiteX37" fmla="*/ 212013 w 212013"/>
              <a:gd name="connsiteY37" fmla="*/ 131076 h 246685"/>
              <a:gd name="connsiteX38" fmla="*/ 113906 w 212013"/>
              <a:gd name="connsiteY38" fmla="*/ 131076 h 246685"/>
              <a:gd name="connsiteX39" fmla="*/ 113906 w 212013"/>
              <a:gd name="connsiteY39" fmla="*/ 137693 h 2466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12013" h="246685">
                <a:moveTo>
                  <a:pt x="113906" y="137693"/>
                </a:moveTo>
                <a:lnTo>
                  <a:pt x="205396" y="137693"/>
                </a:lnTo>
                <a:lnTo>
                  <a:pt x="205396" y="149860"/>
                </a:lnTo>
                <a:cubicBezTo>
                  <a:pt x="205396" y="162839"/>
                  <a:pt x="202983" y="174929"/>
                  <a:pt x="198145" y="186055"/>
                </a:cubicBezTo>
                <a:cubicBezTo>
                  <a:pt x="193306" y="197180"/>
                  <a:pt x="186702" y="206781"/>
                  <a:pt x="178155" y="214845"/>
                </a:cubicBezTo>
                <a:cubicBezTo>
                  <a:pt x="169684" y="222821"/>
                  <a:pt x="159689" y="229107"/>
                  <a:pt x="148246" y="233629"/>
                </a:cubicBezTo>
                <a:cubicBezTo>
                  <a:pt x="136804" y="238137"/>
                  <a:pt x="124624" y="240398"/>
                  <a:pt x="111645" y="240398"/>
                </a:cubicBezTo>
                <a:cubicBezTo>
                  <a:pt x="94233" y="240398"/>
                  <a:pt x="78993" y="237337"/>
                  <a:pt x="65862" y="231127"/>
                </a:cubicBezTo>
                <a:cubicBezTo>
                  <a:pt x="52793" y="224993"/>
                  <a:pt x="41909" y="216611"/>
                  <a:pt x="33045" y="206057"/>
                </a:cubicBezTo>
                <a:cubicBezTo>
                  <a:pt x="24256" y="195491"/>
                  <a:pt x="17652" y="183083"/>
                  <a:pt x="13220" y="168884"/>
                </a:cubicBezTo>
                <a:cubicBezTo>
                  <a:pt x="8864" y="154698"/>
                  <a:pt x="6603" y="139623"/>
                  <a:pt x="6603" y="123507"/>
                </a:cubicBezTo>
                <a:cubicBezTo>
                  <a:pt x="6603" y="107454"/>
                  <a:pt x="8864" y="92303"/>
                  <a:pt x="13538" y="78117"/>
                </a:cubicBezTo>
                <a:cubicBezTo>
                  <a:pt x="18135" y="63931"/>
                  <a:pt x="24904" y="51511"/>
                  <a:pt x="33858" y="40957"/>
                </a:cubicBezTo>
                <a:cubicBezTo>
                  <a:pt x="42722" y="30391"/>
                  <a:pt x="53606" y="22009"/>
                  <a:pt x="66497" y="15887"/>
                </a:cubicBezTo>
                <a:cubicBezTo>
                  <a:pt x="79400" y="9753"/>
                  <a:pt x="94068" y="6616"/>
                  <a:pt x="110604" y="6616"/>
                </a:cubicBezTo>
                <a:cubicBezTo>
                  <a:pt x="122935" y="6616"/>
                  <a:pt x="134213" y="8305"/>
                  <a:pt x="144462" y="11772"/>
                </a:cubicBezTo>
                <a:cubicBezTo>
                  <a:pt x="154698" y="15151"/>
                  <a:pt x="163728" y="19989"/>
                  <a:pt x="171538" y="26441"/>
                </a:cubicBezTo>
                <a:cubicBezTo>
                  <a:pt x="179285" y="32728"/>
                  <a:pt x="185813" y="40386"/>
                  <a:pt x="190969" y="49339"/>
                </a:cubicBezTo>
                <a:cubicBezTo>
                  <a:pt x="196126" y="58204"/>
                  <a:pt x="199758" y="68199"/>
                  <a:pt x="201777" y="79248"/>
                </a:cubicBezTo>
                <a:lnTo>
                  <a:pt x="208381" y="79248"/>
                </a:lnTo>
                <a:cubicBezTo>
                  <a:pt x="206451" y="67157"/>
                  <a:pt x="202742" y="56273"/>
                  <a:pt x="197256" y="46596"/>
                </a:cubicBezTo>
                <a:cubicBezTo>
                  <a:pt x="191934" y="36919"/>
                  <a:pt x="185000" y="28537"/>
                  <a:pt x="176466" y="21602"/>
                </a:cubicBezTo>
                <a:cubicBezTo>
                  <a:pt x="168071" y="14668"/>
                  <a:pt x="158241" y="9347"/>
                  <a:pt x="147116" y="5638"/>
                </a:cubicBezTo>
                <a:cubicBezTo>
                  <a:pt x="135991" y="1930"/>
                  <a:pt x="123825" y="0"/>
                  <a:pt x="110604" y="0"/>
                </a:cubicBezTo>
                <a:cubicBezTo>
                  <a:pt x="93268" y="0"/>
                  <a:pt x="77787" y="3149"/>
                  <a:pt x="64084" y="9588"/>
                </a:cubicBezTo>
                <a:cubicBezTo>
                  <a:pt x="50456" y="15887"/>
                  <a:pt x="38849" y="24663"/>
                  <a:pt x="29336" y="35788"/>
                </a:cubicBezTo>
                <a:cubicBezTo>
                  <a:pt x="19900" y="46913"/>
                  <a:pt x="12649" y="59982"/>
                  <a:pt x="7569" y="75133"/>
                </a:cubicBezTo>
                <a:cubicBezTo>
                  <a:pt x="2577" y="90131"/>
                  <a:pt x="0" y="106248"/>
                  <a:pt x="0" y="123507"/>
                </a:cubicBezTo>
                <a:cubicBezTo>
                  <a:pt x="0" y="140436"/>
                  <a:pt x="2336" y="156387"/>
                  <a:pt x="7086" y="171386"/>
                </a:cubicBezTo>
                <a:cubicBezTo>
                  <a:pt x="11760" y="186296"/>
                  <a:pt x="18783" y="199364"/>
                  <a:pt x="28054" y="210490"/>
                </a:cubicBezTo>
                <a:cubicBezTo>
                  <a:pt x="37236" y="221614"/>
                  <a:pt x="48844" y="230403"/>
                  <a:pt x="62712" y="236931"/>
                </a:cubicBezTo>
                <a:cubicBezTo>
                  <a:pt x="76580" y="243383"/>
                  <a:pt x="92544" y="246684"/>
                  <a:pt x="110604" y="246684"/>
                </a:cubicBezTo>
                <a:cubicBezTo>
                  <a:pt x="133896" y="246684"/>
                  <a:pt x="153809" y="241122"/>
                  <a:pt x="170332" y="229831"/>
                </a:cubicBezTo>
                <a:cubicBezTo>
                  <a:pt x="186855" y="218630"/>
                  <a:pt x="198310" y="202984"/>
                  <a:pt x="204761" y="182918"/>
                </a:cubicBezTo>
                <a:lnTo>
                  <a:pt x="205396" y="182918"/>
                </a:lnTo>
                <a:lnTo>
                  <a:pt x="205396" y="241363"/>
                </a:lnTo>
                <a:lnTo>
                  <a:pt x="212013" y="241363"/>
                </a:lnTo>
                <a:lnTo>
                  <a:pt x="212013" y="131076"/>
                </a:lnTo>
                <a:lnTo>
                  <a:pt x="113906" y="131076"/>
                </a:lnTo>
                <a:lnTo>
                  <a:pt x="113906" y="13769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2990481" y="3159391"/>
            <a:ext cx="178320" cy="235801"/>
          </a:xfrm>
          <a:custGeom>
            <a:avLst/>
            <a:gdLst>
              <a:gd name="connsiteX0" fmla="*/ 0 w 178320"/>
              <a:gd name="connsiteY0" fmla="*/ 0 h 235801"/>
              <a:gd name="connsiteX1" fmla="*/ 0 w 178320"/>
              <a:gd name="connsiteY1" fmla="*/ 235801 h 235801"/>
              <a:gd name="connsiteX2" fmla="*/ 6604 w 178320"/>
              <a:gd name="connsiteY2" fmla="*/ 235801 h 235801"/>
              <a:gd name="connsiteX3" fmla="*/ 6604 w 178320"/>
              <a:gd name="connsiteY3" fmla="*/ 8305 h 235801"/>
              <a:gd name="connsiteX4" fmla="*/ 7251 w 178320"/>
              <a:gd name="connsiteY4" fmla="*/ 8305 h 235801"/>
              <a:gd name="connsiteX5" fmla="*/ 168402 w 178320"/>
              <a:gd name="connsiteY5" fmla="*/ 235801 h 235801"/>
              <a:gd name="connsiteX6" fmla="*/ 178320 w 178320"/>
              <a:gd name="connsiteY6" fmla="*/ 235801 h 235801"/>
              <a:gd name="connsiteX7" fmla="*/ 178320 w 178320"/>
              <a:gd name="connsiteY7" fmla="*/ 0 h 235801"/>
              <a:gd name="connsiteX8" fmla="*/ 171704 w 178320"/>
              <a:gd name="connsiteY8" fmla="*/ 0 h 235801"/>
              <a:gd name="connsiteX9" fmla="*/ 171704 w 178320"/>
              <a:gd name="connsiteY9" fmla="*/ 227571 h 235801"/>
              <a:gd name="connsiteX10" fmla="*/ 171069 w 178320"/>
              <a:gd name="connsiteY10" fmla="*/ 227571 h 235801"/>
              <a:gd name="connsiteX11" fmla="*/ 9918 w 178320"/>
              <a:gd name="connsiteY11" fmla="*/ 0 h 235801"/>
              <a:gd name="connsiteX12" fmla="*/ 0 w 178320"/>
              <a:gd name="connsiteY12" fmla="*/ 0 h 235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78320" h="235801">
                <a:moveTo>
                  <a:pt x="0" y="0"/>
                </a:moveTo>
                <a:lnTo>
                  <a:pt x="0" y="235801"/>
                </a:lnTo>
                <a:lnTo>
                  <a:pt x="6604" y="235801"/>
                </a:lnTo>
                <a:lnTo>
                  <a:pt x="6604" y="8305"/>
                </a:lnTo>
                <a:lnTo>
                  <a:pt x="7251" y="8305"/>
                </a:lnTo>
                <a:lnTo>
                  <a:pt x="168402" y="235801"/>
                </a:lnTo>
                <a:lnTo>
                  <a:pt x="178320" y="235801"/>
                </a:lnTo>
                <a:lnTo>
                  <a:pt x="178320" y="0"/>
                </a:lnTo>
                <a:lnTo>
                  <a:pt x="171704" y="0"/>
                </a:lnTo>
                <a:lnTo>
                  <a:pt x="171704" y="227571"/>
                </a:lnTo>
                <a:lnTo>
                  <a:pt x="171069" y="227571"/>
                </a:lnTo>
                <a:lnTo>
                  <a:pt x="9918" y="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202177" y="3153829"/>
            <a:ext cx="45224" cy="299491"/>
          </a:xfrm>
          <a:custGeom>
            <a:avLst/>
            <a:gdLst>
              <a:gd name="connsiteX0" fmla="*/ 330 w 45224"/>
              <a:gd name="connsiteY0" fmla="*/ 299491 h 299491"/>
              <a:gd name="connsiteX1" fmla="*/ 6934 w 45224"/>
              <a:gd name="connsiteY1" fmla="*/ 299491 h 299491"/>
              <a:gd name="connsiteX2" fmla="*/ 35471 w 45224"/>
              <a:gd name="connsiteY2" fmla="*/ 227977 h 299491"/>
              <a:gd name="connsiteX3" fmla="*/ 45224 w 45224"/>
              <a:gd name="connsiteY3" fmla="*/ 151561 h 299491"/>
              <a:gd name="connsiteX4" fmla="*/ 42735 w 45224"/>
              <a:gd name="connsiteY4" fmla="*/ 110769 h 299491"/>
              <a:gd name="connsiteX5" fmla="*/ 35471 w 45224"/>
              <a:gd name="connsiteY5" fmla="*/ 73113 h 299491"/>
              <a:gd name="connsiteX6" fmla="*/ 23380 w 45224"/>
              <a:gd name="connsiteY6" fmla="*/ 36842 h 299491"/>
              <a:gd name="connsiteX7" fmla="*/ 6616 w 45224"/>
              <a:gd name="connsiteY7" fmla="*/ 0 h 299491"/>
              <a:gd name="connsiteX8" fmla="*/ 0 w 45224"/>
              <a:gd name="connsiteY8" fmla="*/ 0 h 299491"/>
              <a:gd name="connsiteX9" fmla="*/ 28867 w 45224"/>
              <a:gd name="connsiteY9" fmla="*/ 73279 h 299491"/>
              <a:gd name="connsiteX10" fmla="*/ 38620 w 45224"/>
              <a:gd name="connsiteY10" fmla="*/ 151561 h 299491"/>
              <a:gd name="connsiteX11" fmla="*/ 28867 w 45224"/>
              <a:gd name="connsiteY11" fmla="*/ 227977 h 299491"/>
              <a:gd name="connsiteX12" fmla="*/ 330 w 45224"/>
              <a:gd name="connsiteY12" fmla="*/ 299491 h 29949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45224" h="299491">
                <a:moveTo>
                  <a:pt x="330" y="299491"/>
                </a:moveTo>
                <a:lnTo>
                  <a:pt x="6934" y="299491"/>
                </a:lnTo>
                <a:cubicBezTo>
                  <a:pt x="19430" y="276834"/>
                  <a:pt x="28943" y="252971"/>
                  <a:pt x="35471" y="227977"/>
                </a:cubicBezTo>
                <a:cubicBezTo>
                  <a:pt x="41922" y="202984"/>
                  <a:pt x="45224" y="177520"/>
                  <a:pt x="45224" y="151561"/>
                </a:cubicBezTo>
                <a:cubicBezTo>
                  <a:pt x="45224" y="137287"/>
                  <a:pt x="44424" y="123660"/>
                  <a:pt x="42735" y="110769"/>
                </a:cubicBezTo>
                <a:cubicBezTo>
                  <a:pt x="41122" y="97866"/>
                  <a:pt x="38696" y="85369"/>
                  <a:pt x="35471" y="73113"/>
                </a:cubicBezTo>
                <a:cubicBezTo>
                  <a:pt x="32334" y="60947"/>
                  <a:pt x="28295" y="48856"/>
                  <a:pt x="23380" y="36842"/>
                </a:cubicBezTo>
                <a:cubicBezTo>
                  <a:pt x="18542" y="24828"/>
                  <a:pt x="12979" y="12573"/>
                  <a:pt x="6616" y="0"/>
                </a:cubicBezTo>
                <a:lnTo>
                  <a:pt x="0" y="0"/>
                </a:lnTo>
                <a:cubicBezTo>
                  <a:pt x="12738" y="23291"/>
                  <a:pt x="22339" y="47726"/>
                  <a:pt x="28867" y="73279"/>
                </a:cubicBezTo>
                <a:cubicBezTo>
                  <a:pt x="35318" y="98755"/>
                  <a:pt x="38620" y="124879"/>
                  <a:pt x="38620" y="151561"/>
                </a:cubicBezTo>
                <a:cubicBezTo>
                  <a:pt x="38620" y="177520"/>
                  <a:pt x="35394" y="202984"/>
                  <a:pt x="28867" y="227977"/>
                </a:cubicBezTo>
                <a:cubicBezTo>
                  <a:pt x="22415" y="252971"/>
                  <a:pt x="12903" y="276758"/>
                  <a:pt x="330" y="299491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3378466" y="3159391"/>
            <a:ext cx="293522" cy="235801"/>
          </a:xfrm>
          <a:custGeom>
            <a:avLst/>
            <a:gdLst>
              <a:gd name="connsiteX0" fmla="*/ 286994 w 293522"/>
              <a:gd name="connsiteY0" fmla="*/ 0 h 235801"/>
              <a:gd name="connsiteX1" fmla="*/ 221208 w 293522"/>
              <a:gd name="connsiteY1" fmla="*/ 227571 h 235801"/>
              <a:gd name="connsiteX2" fmla="*/ 220560 w 293522"/>
              <a:gd name="connsiteY2" fmla="*/ 227571 h 235801"/>
              <a:gd name="connsiteX3" fmla="*/ 151561 w 293522"/>
              <a:gd name="connsiteY3" fmla="*/ 0 h 235801"/>
              <a:gd name="connsiteX4" fmla="*/ 141960 w 293522"/>
              <a:gd name="connsiteY4" fmla="*/ 0 h 235801"/>
              <a:gd name="connsiteX5" fmla="*/ 74002 w 293522"/>
              <a:gd name="connsiteY5" fmla="*/ 227571 h 235801"/>
              <a:gd name="connsiteX6" fmla="*/ 73278 w 293522"/>
              <a:gd name="connsiteY6" fmla="*/ 227571 h 235801"/>
              <a:gd name="connsiteX7" fmla="*/ 6616 w 293522"/>
              <a:gd name="connsiteY7" fmla="*/ 0 h 235801"/>
              <a:gd name="connsiteX8" fmla="*/ 0 w 293522"/>
              <a:gd name="connsiteY8" fmla="*/ 0 h 235801"/>
              <a:gd name="connsiteX9" fmla="*/ 69329 w 293522"/>
              <a:gd name="connsiteY9" fmla="*/ 235801 h 235801"/>
              <a:gd name="connsiteX10" fmla="*/ 78282 w 293522"/>
              <a:gd name="connsiteY10" fmla="*/ 235801 h 235801"/>
              <a:gd name="connsiteX11" fmla="*/ 146316 w 293522"/>
              <a:gd name="connsiteY11" fmla="*/ 8305 h 235801"/>
              <a:gd name="connsiteX12" fmla="*/ 146964 w 293522"/>
              <a:gd name="connsiteY12" fmla="*/ 8305 h 235801"/>
              <a:gd name="connsiteX13" fmla="*/ 216293 w 293522"/>
              <a:gd name="connsiteY13" fmla="*/ 235801 h 235801"/>
              <a:gd name="connsiteX14" fmla="*/ 225247 w 293522"/>
              <a:gd name="connsiteY14" fmla="*/ 235801 h 235801"/>
              <a:gd name="connsiteX15" fmla="*/ 293522 w 293522"/>
              <a:gd name="connsiteY15" fmla="*/ 0 h 235801"/>
              <a:gd name="connsiteX16" fmla="*/ 286994 w 293522"/>
              <a:gd name="connsiteY16" fmla="*/ 0 h 2358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293522" h="235801">
                <a:moveTo>
                  <a:pt x="286994" y="0"/>
                </a:moveTo>
                <a:lnTo>
                  <a:pt x="221208" y="227571"/>
                </a:lnTo>
                <a:lnTo>
                  <a:pt x="220560" y="227571"/>
                </a:lnTo>
                <a:lnTo>
                  <a:pt x="151561" y="0"/>
                </a:lnTo>
                <a:lnTo>
                  <a:pt x="141960" y="0"/>
                </a:lnTo>
                <a:lnTo>
                  <a:pt x="74002" y="227571"/>
                </a:lnTo>
                <a:lnTo>
                  <a:pt x="73278" y="227571"/>
                </a:lnTo>
                <a:lnTo>
                  <a:pt x="6616" y="0"/>
                </a:lnTo>
                <a:lnTo>
                  <a:pt x="0" y="0"/>
                </a:lnTo>
                <a:lnTo>
                  <a:pt x="69329" y="235801"/>
                </a:lnTo>
                <a:lnTo>
                  <a:pt x="78282" y="235801"/>
                </a:lnTo>
                <a:lnTo>
                  <a:pt x="146316" y="8305"/>
                </a:lnTo>
                <a:lnTo>
                  <a:pt x="146964" y="8305"/>
                </a:lnTo>
                <a:lnTo>
                  <a:pt x="216293" y="235801"/>
                </a:lnTo>
                <a:lnTo>
                  <a:pt x="225247" y="235801"/>
                </a:lnTo>
                <a:lnTo>
                  <a:pt x="293522" y="0"/>
                </a:lnTo>
                <a:lnTo>
                  <a:pt x="286994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3696449" y="3159391"/>
            <a:ext cx="6610" cy="235799"/>
          </a:xfrm>
          <a:custGeom>
            <a:avLst/>
            <a:gdLst>
              <a:gd name="connsiteX0" fmla="*/ 3305 w 6610"/>
              <a:gd name="connsiteY0" fmla="*/ 0 h 235799"/>
              <a:gd name="connsiteX1" fmla="*/ 3305 w 6610"/>
              <a:gd name="connsiteY1" fmla="*/ 235799 h 2357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610" h="235799">
                <a:moveTo>
                  <a:pt x="3305" y="0"/>
                </a:moveTo>
                <a:lnTo>
                  <a:pt x="3305" y="23579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963900" y="3790505"/>
            <a:ext cx="64991" cy="26354"/>
          </a:xfrm>
          <a:custGeom>
            <a:avLst/>
            <a:gdLst>
              <a:gd name="connsiteX0" fmla="*/ 0 w 64991"/>
              <a:gd name="connsiteY0" fmla="*/ 13177 h 26354"/>
              <a:gd name="connsiteX1" fmla="*/ 64991 w 64991"/>
              <a:gd name="connsiteY1" fmla="*/ 13177 h 263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4991" h="26354">
                <a:moveTo>
                  <a:pt x="0" y="13177"/>
                </a:moveTo>
                <a:lnTo>
                  <a:pt x="64991" y="13177"/>
                </a:lnTo>
              </a:path>
            </a:pathLst>
          </a:custGeom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104646" y="3732580"/>
            <a:ext cx="106870" cy="132829"/>
          </a:xfrm>
          <a:custGeom>
            <a:avLst/>
            <a:gdLst>
              <a:gd name="connsiteX0" fmla="*/ 27043 w 106870"/>
              <a:gd name="connsiteY0" fmla="*/ 87820 h 132829"/>
              <a:gd name="connsiteX1" fmla="*/ 0 w 106870"/>
              <a:gd name="connsiteY1" fmla="*/ 87820 h 132829"/>
              <a:gd name="connsiteX2" fmla="*/ 4253 w 106870"/>
              <a:gd name="connsiteY2" fmla="*/ 108140 h 132829"/>
              <a:gd name="connsiteX3" fmla="*/ 16277 w 106870"/>
              <a:gd name="connsiteY3" fmla="*/ 122161 h 132829"/>
              <a:gd name="connsiteX4" fmla="*/ 33684 w 106870"/>
              <a:gd name="connsiteY4" fmla="*/ 130225 h 132829"/>
              <a:gd name="connsiteX5" fmla="*/ 54042 w 106870"/>
              <a:gd name="connsiteY5" fmla="*/ 132829 h 132829"/>
              <a:gd name="connsiteX6" fmla="*/ 76875 w 106870"/>
              <a:gd name="connsiteY6" fmla="*/ 129794 h 132829"/>
              <a:gd name="connsiteX7" fmla="*/ 93413 w 106870"/>
              <a:gd name="connsiteY7" fmla="*/ 121336 h 132829"/>
              <a:gd name="connsiteX8" fmla="*/ 103484 w 106870"/>
              <a:gd name="connsiteY8" fmla="*/ 108432 h 132829"/>
              <a:gd name="connsiteX9" fmla="*/ 106870 w 106870"/>
              <a:gd name="connsiteY9" fmla="*/ 92290 h 132829"/>
              <a:gd name="connsiteX10" fmla="*/ 102312 w 106870"/>
              <a:gd name="connsiteY10" fmla="*/ 74752 h 132829"/>
              <a:gd name="connsiteX11" fmla="*/ 91547 w 106870"/>
              <a:gd name="connsiteY11" fmla="*/ 63817 h 132829"/>
              <a:gd name="connsiteX12" fmla="*/ 79046 w 106870"/>
              <a:gd name="connsiteY12" fmla="*/ 57873 h 132829"/>
              <a:gd name="connsiteX13" fmla="*/ 69192 w 106870"/>
              <a:gd name="connsiteY13" fmla="*/ 55308 h 132829"/>
              <a:gd name="connsiteX14" fmla="*/ 49875 w 106870"/>
              <a:gd name="connsiteY14" fmla="*/ 50317 h 132829"/>
              <a:gd name="connsiteX15" fmla="*/ 38328 w 106870"/>
              <a:gd name="connsiteY15" fmla="*/ 46406 h 132829"/>
              <a:gd name="connsiteX16" fmla="*/ 32729 w 106870"/>
              <a:gd name="connsiteY16" fmla="*/ 42151 h 132829"/>
              <a:gd name="connsiteX17" fmla="*/ 31296 w 106870"/>
              <a:gd name="connsiteY17" fmla="*/ 36080 h 132829"/>
              <a:gd name="connsiteX18" fmla="*/ 33077 w 106870"/>
              <a:gd name="connsiteY18" fmla="*/ 29349 h 132829"/>
              <a:gd name="connsiteX19" fmla="*/ 37590 w 106870"/>
              <a:gd name="connsiteY19" fmla="*/ 24879 h 132829"/>
              <a:gd name="connsiteX20" fmla="*/ 43755 w 106870"/>
              <a:gd name="connsiteY20" fmla="*/ 22402 h 132829"/>
              <a:gd name="connsiteX21" fmla="*/ 50526 w 106870"/>
              <a:gd name="connsiteY21" fmla="*/ 21704 h 132829"/>
              <a:gd name="connsiteX22" fmla="*/ 59989 w 106870"/>
              <a:gd name="connsiteY22" fmla="*/ 22618 h 132829"/>
              <a:gd name="connsiteX23" fmla="*/ 67759 w 106870"/>
              <a:gd name="connsiteY23" fmla="*/ 25615 h 132829"/>
              <a:gd name="connsiteX24" fmla="*/ 73186 w 106870"/>
              <a:gd name="connsiteY24" fmla="*/ 31470 h 132829"/>
              <a:gd name="connsiteX25" fmla="*/ 75572 w 106870"/>
              <a:gd name="connsiteY25" fmla="*/ 40894 h 132829"/>
              <a:gd name="connsiteX26" fmla="*/ 102615 w 106870"/>
              <a:gd name="connsiteY26" fmla="*/ 40894 h 132829"/>
              <a:gd name="connsiteX27" fmla="*/ 98405 w 106870"/>
              <a:gd name="connsiteY27" fmla="*/ 22149 h 132829"/>
              <a:gd name="connsiteX28" fmla="*/ 87119 w 106870"/>
              <a:gd name="connsiteY28" fmla="*/ 9423 h 132829"/>
              <a:gd name="connsiteX29" fmla="*/ 70885 w 106870"/>
              <a:gd name="connsiteY29" fmla="*/ 2222 h 132829"/>
              <a:gd name="connsiteX30" fmla="*/ 51742 w 106870"/>
              <a:gd name="connsiteY30" fmla="*/ 0 h 132829"/>
              <a:gd name="connsiteX31" fmla="*/ 34682 w 106870"/>
              <a:gd name="connsiteY31" fmla="*/ 2311 h 132829"/>
              <a:gd name="connsiteX32" fmla="*/ 19359 w 106870"/>
              <a:gd name="connsiteY32" fmla="*/ 9423 h 132829"/>
              <a:gd name="connsiteX33" fmla="*/ 8464 w 106870"/>
              <a:gd name="connsiteY33" fmla="*/ 21450 h 132829"/>
              <a:gd name="connsiteX34" fmla="*/ 4296 w 106870"/>
              <a:gd name="connsiteY34" fmla="*/ 38417 h 132829"/>
              <a:gd name="connsiteX35" fmla="*/ 7552 w 106870"/>
              <a:gd name="connsiteY35" fmla="*/ 53263 h 132829"/>
              <a:gd name="connsiteX36" fmla="*/ 16191 w 106870"/>
              <a:gd name="connsiteY36" fmla="*/ 63462 h 132829"/>
              <a:gd name="connsiteX37" fmla="*/ 28258 w 106870"/>
              <a:gd name="connsiteY37" fmla="*/ 70155 h 132829"/>
              <a:gd name="connsiteX38" fmla="*/ 42148 w 106870"/>
              <a:gd name="connsiteY38" fmla="*/ 74498 h 132829"/>
              <a:gd name="connsiteX39" fmla="*/ 55822 w 106870"/>
              <a:gd name="connsiteY39" fmla="*/ 78054 h 132829"/>
              <a:gd name="connsiteX40" fmla="*/ 67933 w 106870"/>
              <a:gd name="connsiteY40" fmla="*/ 81788 h 132829"/>
              <a:gd name="connsiteX41" fmla="*/ 76527 w 106870"/>
              <a:gd name="connsiteY41" fmla="*/ 87122 h 132829"/>
              <a:gd name="connsiteX42" fmla="*/ 79827 w 106870"/>
              <a:gd name="connsiteY42" fmla="*/ 95465 h 132829"/>
              <a:gd name="connsiteX43" fmla="*/ 77353 w 106870"/>
              <a:gd name="connsiteY43" fmla="*/ 103403 h 132829"/>
              <a:gd name="connsiteX44" fmla="*/ 71145 w 106870"/>
              <a:gd name="connsiteY44" fmla="*/ 108267 h 132829"/>
              <a:gd name="connsiteX45" fmla="*/ 63115 w 106870"/>
              <a:gd name="connsiteY45" fmla="*/ 110693 h 132829"/>
              <a:gd name="connsiteX46" fmla="*/ 55128 w 106870"/>
              <a:gd name="connsiteY46" fmla="*/ 111302 h 132829"/>
              <a:gd name="connsiteX47" fmla="*/ 44450 w 106870"/>
              <a:gd name="connsiteY47" fmla="*/ 109956 h 132829"/>
              <a:gd name="connsiteX48" fmla="*/ 35463 w 106870"/>
              <a:gd name="connsiteY48" fmla="*/ 105879 h 132829"/>
              <a:gd name="connsiteX49" fmla="*/ 29343 w 106870"/>
              <a:gd name="connsiteY49" fmla="*/ 98717 h 132829"/>
              <a:gd name="connsiteX50" fmla="*/ 27043 w 106870"/>
              <a:gd name="connsiteY50" fmla="*/ 87820 h 1328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106870" h="132829">
                <a:moveTo>
                  <a:pt x="27043" y="87820"/>
                </a:moveTo>
                <a:lnTo>
                  <a:pt x="0" y="87820"/>
                </a:lnTo>
                <a:cubicBezTo>
                  <a:pt x="-87" y="95630"/>
                  <a:pt x="1301" y="102400"/>
                  <a:pt x="4253" y="108140"/>
                </a:cubicBezTo>
                <a:cubicBezTo>
                  <a:pt x="7204" y="113779"/>
                  <a:pt x="11241" y="118465"/>
                  <a:pt x="16277" y="122161"/>
                </a:cubicBezTo>
                <a:cubicBezTo>
                  <a:pt x="21313" y="125806"/>
                  <a:pt x="27086" y="128498"/>
                  <a:pt x="33684" y="130225"/>
                </a:cubicBezTo>
                <a:cubicBezTo>
                  <a:pt x="40281" y="131965"/>
                  <a:pt x="47053" y="132829"/>
                  <a:pt x="54042" y="132829"/>
                </a:cubicBezTo>
                <a:cubicBezTo>
                  <a:pt x="62680" y="132829"/>
                  <a:pt x="70277" y="131838"/>
                  <a:pt x="76875" y="129794"/>
                </a:cubicBezTo>
                <a:cubicBezTo>
                  <a:pt x="83473" y="127800"/>
                  <a:pt x="88986" y="124980"/>
                  <a:pt x="93413" y="121336"/>
                </a:cubicBezTo>
                <a:cubicBezTo>
                  <a:pt x="97841" y="117729"/>
                  <a:pt x="101227" y="113436"/>
                  <a:pt x="103484" y="108432"/>
                </a:cubicBezTo>
                <a:cubicBezTo>
                  <a:pt x="105741" y="103492"/>
                  <a:pt x="106870" y="98107"/>
                  <a:pt x="106870" y="92290"/>
                </a:cubicBezTo>
                <a:cubicBezTo>
                  <a:pt x="106870" y="85166"/>
                  <a:pt x="105351" y="79349"/>
                  <a:pt x="102312" y="74752"/>
                </a:cubicBezTo>
                <a:cubicBezTo>
                  <a:pt x="99317" y="70193"/>
                  <a:pt x="95714" y="66548"/>
                  <a:pt x="91547" y="63817"/>
                </a:cubicBezTo>
                <a:cubicBezTo>
                  <a:pt x="87422" y="61125"/>
                  <a:pt x="83256" y="59131"/>
                  <a:pt x="79046" y="57873"/>
                </a:cubicBezTo>
                <a:cubicBezTo>
                  <a:pt x="74879" y="56654"/>
                  <a:pt x="71579" y="55778"/>
                  <a:pt x="69192" y="55308"/>
                </a:cubicBezTo>
                <a:cubicBezTo>
                  <a:pt x="61248" y="53314"/>
                  <a:pt x="54824" y="51612"/>
                  <a:pt x="49875" y="50317"/>
                </a:cubicBezTo>
                <a:cubicBezTo>
                  <a:pt x="44970" y="49009"/>
                  <a:pt x="41107" y="47714"/>
                  <a:pt x="38328" y="46406"/>
                </a:cubicBezTo>
                <a:cubicBezTo>
                  <a:pt x="35551" y="45110"/>
                  <a:pt x="33684" y="43713"/>
                  <a:pt x="32729" y="42151"/>
                </a:cubicBezTo>
                <a:cubicBezTo>
                  <a:pt x="31774" y="40589"/>
                  <a:pt x="31296" y="38595"/>
                  <a:pt x="31296" y="36080"/>
                </a:cubicBezTo>
                <a:cubicBezTo>
                  <a:pt x="31296" y="33388"/>
                  <a:pt x="31860" y="31127"/>
                  <a:pt x="33077" y="29349"/>
                </a:cubicBezTo>
                <a:cubicBezTo>
                  <a:pt x="34248" y="27571"/>
                  <a:pt x="35768" y="26098"/>
                  <a:pt x="37590" y="24879"/>
                </a:cubicBezTo>
                <a:cubicBezTo>
                  <a:pt x="39414" y="23710"/>
                  <a:pt x="41497" y="22885"/>
                  <a:pt x="43755" y="22402"/>
                </a:cubicBezTo>
                <a:cubicBezTo>
                  <a:pt x="46012" y="21971"/>
                  <a:pt x="48268" y="21704"/>
                  <a:pt x="50526" y="21704"/>
                </a:cubicBezTo>
                <a:cubicBezTo>
                  <a:pt x="53912" y="21704"/>
                  <a:pt x="57081" y="22009"/>
                  <a:pt x="59989" y="22618"/>
                </a:cubicBezTo>
                <a:cubicBezTo>
                  <a:pt x="62898" y="23190"/>
                  <a:pt x="65502" y="24181"/>
                  <a:pt x="67759" y="25615"/>
                </a:cubicBezTo>
                <a:cubicBezTo>
                  <a:pt x="70016" y="27000"/>
                  <a:pt x="71796" y="28955"/>
                  <a:pt x="73186" y="31470"/>
                </a:cubicBezTo>
                <a:cubicBezTo>
                  <a:pt x="74531" y="33947"/>
                  <a:pt x="75312" y="37071"/>
                  <a:pt x="75572" y="40894"/>
                </a:cubicBezTo>
                <a:lnTo>
                  <a:pt x="102615" y="40894"/>
                </a:lnTo>
                <a:cubicBezTo>
                  <a:pt x="102615" y="33553"/>
                  <a:pt x="101227" y="27304"/>
                  <a:pt x="98405" y="22149"/>
                </a:cubicBezTo>
                <a:cubicBezTo>
                  <a:pt x="95627" y="17017"/>
                  <a:pt x="91894" y="12763"/>
                  <a:pt x="87119" y="9423"/>
                </a:cubicBezTo>
                <a:cubicBezTo>
                  <a:pt x="82431" y="6121"/>
                  <a:pt x="77005" y="3695"/>
                  <a:pt x="70885" y="2222"/>
                </a:cubicBezTo>
                <a:cubicBezTo>
                  <a:pt x="64808" y="749"/>
                  <a:pt x="58426" y="0"/>
                  <a:pt x="51742" y="0"/>
                </a:cubicBezTo>
                <a:cubicBezTo>
                  <a:pt x="46098" y="0"/>
                  <a:pt x="40412" y="749"/>
                  <a:pt x="34682" y="2311"/>
                </a:cubicBezTo>
                <a:cubicBezTo>
                  <a:pt x="28996" y="3822"/>
                  <a:pt x="23873" y="6210"/>
                  <a:pt x="19359" y="9423"/>
                </a:cubicBezTo>
                <a:cubicBezTo>
                  <a:pt x="14888" y="12636"/>
                  <a:pt x="11241" y="16624"/>
                  <a:pt x="8464" y="21450"/>
                </a:cubicBezTo>
                <a:cubicBezTo>
                  <a:pt x="5685" y="26225"/>
                  <a:pt x="4296" y="31864"/>
                  <a:pt x="4296" y="38417"/>
                </a:cubicBezTo>
                <a:cubicBezTo>
                  <a:pt x="4296" y="44196"/>
                  <a:pt x="5382" y="49148"/>
                  <a:pt x="7552" y="53263"/>
                </a:cubicBezTo>
                <a:cubicBezTo>
                  <a:pt x="9723" y="57353"/>
                  <a:pt x="12631" y="60731"/>
                  <a:pt x="16191" y="63462"/>
                </a:cubicBezTo>
                <a:cubicBezTo>
                  <a:pt x="19749" y="66154"/>
                  <a:pt x="23743" y="68414"/>
                  <a:pt x="28258" y="70155"/>
                </a:cubicBezTo>
                <a:cubicBezTo>
                  <a:pt x="32772" y="71844"/>
                  <a:pt x="37373" y="73279"/>
                  <a:pt x="42148" y="74498"/>
                </a:cubicBezTo>
                <a:cubicBezTo>
                  <a:pt x="46749" y="75793"/>
                  <a:pt x="51307" y="76961"/>
                  <a:pt x="55822" y="78054"/>
                </a:cubicBezTo>
                <a:cubicBezTo>
                  <a:pt x="60336" y="79095"/>
                  <a:pt x="64373" y="80352"/>
                  <a:pt x="67933" y="81788"/>
                </a:cubicBezTo>
                <a:cubicBezTo>
                  <a:pt x="71493" y="83172"/>
                  <a:pt x="74357" y="84950"/>
                  <a:pt x="76527" y="87122"/>
                </a:cubicBezTo>
                <a:cubicBezTo>
                  <a:pt x="78698" y="89255"/>
                  <a:pt x="79827" y="92024"/>
                  <a:pt x="79827" y="95465"/>
                </a:cubicBezTo>
                <a:cubicBezTo>
                  <a:pt x="79827" y="98666"/>
                  <a:pt x="79002" y="101320"/>
                  <a:pt x="77353" y="103403"/>
                </a:cubicBezTo>
                <a:cubicBezTo>
                  <a:pt x="75703" y="105448"/>
                  <a:pt x="73663" y="107048"/>
                  <a:pt x="71145" y="108267"/>
                </a:cubicBezTo>
                <a:cubicBezTo>
                  <a:pt x="68671" y="109435"/>
                  <a:pt x="65980" y="110261"/>
                  <a:pt x="63115" y="110693"/>
                </a:cubicBezTo>
                <a:cubicBezTo>
                  <a:pt x="60293" y="111087"/>
                  <a:pt x="57645" y="111302"/>
                  <a:pt x="55128" y="111302"/>
                </a:cubicBezTo>
                <a:cubicBezTo>
                  <a:pt x="51481" y="111302"/>
                  <a:pt x="47922" y="110871"/>
                  <a:pt x="44450" y="109956"/>
                </a:cubicBezTo>
                <a:cubicBezTo>
                  <a:pt x="41064" y="109092"/>
                  <a:pt x="38068" y="107696"/>
                  <a:pt x="35463" y="105879"/>
                </a:cubicBezTo>
                <a:cubicBezTo>
                  <a:pt x="32946" y="104051"/>
                  <a:pt x="30906" y="101663"/>
                  <a:pt x="29343" y="98717"/>
                </a:cubicBezTo>
                <a:cubicBezTo>
                  <a:pt x="27824" y="95758"/>
                  <a:pt x="27043" y="92113"/>
                  <a:pt x="27043" y="8782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2184095" y="3732580"/>
            <a:ext cx="118198" cy="132829"/>
          </a:xfrm>
          <a:custGeom>
            <a:avLst/>
            <a:gdLst>
              <a:gd name="connsiteX0" fmla="*/ 90119 w 118198"/>
              <a:gd name="connsiteY0" fmla="*/ 45669 h 132829"/>
              <a:gd name="connsiteX1" fmla="*/ 117157 w 118198"/>
              <a:gd name="connsiteY1" fmla="*/ 45669 h 132829"/>
              <a:gd name="connsiteX2" fmla="*/ 111087 w 118198"/>
              <a:gd name="connsiteY2" fmla="*/ 26136 h 132829"/>
              <a:gd name="connsiteX3" fmla="*/ 98933 w 118198"/>
              <a:gd name="connsiteY3" fmla="*/ 11811 h 132829"/>
              <a:gd name="connsiteX4" fmla="*/ 82219 w 118198"/>
              <a:gd name="connsiteY4" fmla="*/ 3048 h 132829"/>
              <a:gd name="connsiteX5" fmla="*/ 62382 w 118198"/>
              <a:gd name="connsiteY5" fmla="*/ 0 h 132829"/>
              <a:gd name="connsiteX6" fmla="*/ 36156 w 118198"/>
              <a:gd name="connsiteY6" fmla="*/ 5169 h 132829"/>
              <a:gd name="connsiteX7" fmla="*/ 16497 w 118198"/>
              <a:gd name="connsiteY7" fmla="*/ 19367 h 132829"/>
              <a:gd name="connsiteX8" fmla="*/ 4254 w 118198"/>
              <a:gd name="connsiteY8" fmla="*/ 40640 h 132829"/>
              <a:gd name="connsiteX9" fmla="*/ 0 w 118198"/>
              <a:gd name="connsiteY9" fmla="*/ 67030 h 132829"/>
              <a:gd name="connsiteX10" fmla="*/ 4254 w 118198"/>
              <a:gd name="connsiteY10" fmla="*/ 92900 h 132829"/>
              <a:gd name="connsiteX11" fmla="*/ 16497 w 118198"/>
              <a:gd name="connsiteY11" fmla="*/ 113779 h 132829"/>
              <a:gd name="connsiteX12" fmla="*/ 36156 w 118198"/>
              <a:gd name="connsiteY12" fmla="*/ 127749 h 132829"/>
              <a:gd name="connsiteX13" fmla="*/ 62382 w 118198"/>
              <a:gd name="connsiteY13" fmla="*/ 132829 h 132829"/>
              <a:gd name="connsiteX14" fmla="*/ 83908 w 118198"/>
              <a:gd name="connsiteY14" fmla="*/ 129273 h 132829"/>
              <a:gd name="connsiteX15" fmla="*/ 100964 w 118198"/>
              <a:gd name="connsiteY15" fmla="*/ 118948 h 132829"/>
              <a:gd name="connsiteX16" fmla="*/ 112687 w 118198"/>
              <a:gd name="connsiteY16" fmla="*/ 102577 h 132829"/>
              <a:gd name="connsiteX17" fmla="*/ 118198 w 118198"/>
              <a:gd name="connsiteY17" fmla="*/ 81089 h 132829"/>
              <a:gd name="connsiteX18" fmla="*/ 91198 w 118198"/>
              <a:gd name="connsiteY18" fmla="*/ 81089 h 132829"/>
              <a:gd name="connsiteX19" fmla="*/ 82397 w 118198"/>
              <a:gd name="connsiteY19" fmla="*/ 101714 h 132829"/>
              <a:gd name="connsiteX20" fmla="*/ 62382 w 118198"/>
              <a:gd name="connsiteY20" fmla="*/ 109525 h 132829"/>
              <a:gd name="connsiteX21" fmla="*/ 46367 w 118198"/>
              <a:gd name="connsiteY21" fmla="*/ 105879 h 132829"/>
              <a:gd name="connsiteX22" fmla="*/ 35725 w 118198"/>
              <a:gd name="connsiteY22" fmla="*/ 96202 h 132829"/>
              <a:gd name="connsiteX23" fmla="*/ 29781 w 118198"/>
              <a:gd name="connsiteY23" fmla="*/ 82562 h 132829"/>
              <a:gd name="connsiteX24" fmla="*/ 27914 w 118198"/>
              <a:gd name="connsiteY24" fmla="*/ 67030 h 132829"/>
              <a:gd name="connsiteX25" fmla="*/ 29781 w 118198"/>
              <a:gd name="connsiteY25" fmla="*/ 50876 h 132829"/>
              <a:gd name="connsiteX26" fmla="*/ 35725 w 118198"/>
              <a:gd name="connsiteY26" fmla="*/ 36906 h 132829"/>
              <a:gd name="connsiteX27" fmla="*/ 46367 w 118198"/>
              <a:gd name="connsiteY27" fmla="*/ 27139 h 132829"/>
              <a:gd name="connsiteX28" fmla="*/ 62382 w 118198"/>
              <a:gd name="connsiteY28" fmla="*/ 23495 h 132829"/>
              <a:gd name="connsiteX29" fmla="*/ 72237 w 118198"/>
              <a:gd name="connsiteY29" fmla="*/ 25184 h 132829"/>
              <a:gd name="connsiteX30" fmla="*/ 80695 w 118198"/>
              <a:gd name="connsiteY30" fmla="*/ 29870 h 132829"/>
              <a:gd name="connsiteX31" fmla="*/ 86906 w 118198"/>
              <a:gd name="connsiteY31" fmla="*/ 36906 h 132829"/>
              <a:gd name="connsiteX32" fmla="*/ 90119 w 118198"/>
              <a:gd name="connsiteY32" fmla="*/ 45669 h 1328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118198" h="132829">
                <a:moveTo>
                  <a:pt x="90119" y="45669"/>
                </a:moveTo>
                <a:lnTo>
                  <a:pt x="117157" y="45669"/>
                </a:lnTo>
                <a:cubicBezTo>
                  <a:pt x="116332" y="38379"/>
                  <a:pt x="114300" y="31864"/>
                  <a:pt x="111087" y="26136"/>
                </a:cubicBezTo>
                <a:cubicBezTo>
                  <a:pt x="107912" y="20447"/>
                  <a:pt x="103873" y="15671"/>
                  <a:pt x="98933" y="11811"/>
                </a:cubicBezTo>
                <a:cubicBezTo>
                  <a:pt x="94030" y="7988"/>
                  <a:pt x="88468" y="5041"/>
                  <a:pt x="82219" y="3048"/>
                </a:cubicBezTo>
                <a:cubicBezTo>
                  <a:pt x="76009" y="1041"/>
                  <a:pt x="69418" y="0"/>
                  <a:pt x="62382" y="0"/>
                </a:cubicBezTo>
                <a:cubicBezTo>
                  <a:pt x="52654" y="0"/>
                  <a:pt x="43929" y="1701"/>
                  <a:pt x="36156" y="5169"/>
                </a:cubicBezTo>
                <a:cubicBezTo>
                  <a:pt x="28435" y="8559"/>
                  <a:pt x="21882" y="13284"/>
                  <a:pt x="16497" y="19367"/>
                </a:cubicBezTo>
                <a:cubicBezTo>
                  <a:pt x="11201" y="25400"/>
                  <a:pt x="7124" y="32473"/>
                  <a:pt x="4254" y="40640"/>
                </a:cubicBezTo>
                <a:cubicBezTo>
                  <a:pt x="1435" y="48704"/>
                  <a:pt x="0" y="57518"/>
                  <a:pt x="0" y="67030"/>
                </a:cubicBezTo>
                <a:cubicBezTo>
                  <a:pt x="0" y="76276"/>
                  <a:pt x="1397" y="84912"/>
                  <a:pt x="4254" y="92900"/>
                </a:cubicBezTo>
                <a:cubicBezTo>
                  <a:pt x="7073" y="100888"/>
                  <a:pt x="11163" y="107835"/>
                  <a:pt x="16497" y="113779"/>
                </a:cubicBezTo>
                <a:cubicBezTo>
                  <a:pt x="21831" y="119684"/>
                  <a:pt x="28397" y="124371"/>
                  <a:pt x="36156" y="127749"/>
                </a:cubicBezTo>
                <a:cubicBezTo>
                  <a:pt x="43891" y="131140"/>
                  <a:pt x="52654" y="132829"/>
                  <a:pt x="62382" y="132829"/>
                </a:cubicBezTo>
                <a:cubicBezTo>
                  <a:pt x="70193" y="132829"/>
                  <a:pt x="77393" y="131660"/>
                  <a:pt x="83908" y="129273"/>
                </a:cubicBezTo>
                <a:cubicBezTo>
                  <a:pt x="90423" y="126936"/>
                  <a:pt x="96113" y="123456"/>
                  <a:pt x="100964" y="118948"/>
                </a:cubicBezTo>
                <a:cubicBezTo>
                  <a:pt x="105829" y="114427"/>
                  <a:pt x="109740" y="109004"/>
                  <a:pt x="112687" y="102577"/>
                </a:cubicBezTo>
                <a:cubicBezTo>
                  <a:pt x="115646" y="96202"/>
                  <a:pt x="117513" y="89039"/>
                  <a:pt x="118198" y="81089"/>
                </a:cubicBezTo>
                <a:lnTo>
                  <a:pt x="91198" y="81089"/>
                </a:lnTo>
                <a:cubicBezTo>
                  <a:pt x="90157" y="89598"/>
                  <a:pt x="87210" y="96507"/>
                  <a:pt x="82397" y="101714"/>
                </a:cubicBezTo>
                <a:cubicBezTo>
                  <a:pt x="77622" y="106921"/>
                  <a:pt x="70929" y="109525"/>
                  <a:pt x="62382" y="109525"/>
                </a:cubicBezTo>
                <a:cubicBezTo>
                  <a:pt x="56133" y="109525"/>
                  <a:pt x="50787" y="108305"/>
                  <a:pt x="46367" y="105879"/>
                </a:cubicBezTo>
                <a:cubicBezTo>
                  <a:pt x="42024" y="103441"/>
                  <a:pt x="38468" y="100228"/>
                  <a:pt x="35725" y="96202"/>
                </a:cubicBezTo>
                <a:cubicBezTo>
                  <a:pt x="33032" y="92164"/>
                  <a:pt x="31038" y="87604"/>
                  <a:pt x="29781" y="82562"/>
                </a:cubicBezTo>
                <a:cubicBezTo>
                  <a:pt x="28562" y="77533"/>
                  <a:pt x="27914" y="72364"/>
                  <a:pt x="27914" y="67030"/>
                </a:cubicBezTo>
                <a:cubicBezTo>
                  <a:pt x="27914" y="61467"/>
                  <a:pt x="28524" y="56083"/>
                  <a:pt x="29781" y="50876"/>
                </a:cubicBezTo>
                <a:cubicBezTo>
                  <a:pt x="31000" y="45669"/>
                  <a:pt x="32994" y="40983"/>
                  <a:pt x="35725" y="36906"/>
                </a:cubicBezTo>
                <a:cubicBezTo>
                  <a:pt x="38417" y="32816"/>
                  <a:pt x="41973" y="29565"/>
                  <a:pt x="46367" y="27139"/>
                </a:cubicBezTo>
                <a:cubicBezTo>
                  <a:pt x="50749" y="24701"/>
                  <a:pt x="56083" y="23495"/>
                  <a:pt x="62382" y="23495"/>
                </a:cubicBezTo>
                <a:cubicBezTo>
                  <a:pt x="65811" y="23495"/>
                  <a:pt x="69113" y="24053"/>
                  <a:pt x="72237" y="25184"/>
                </a:cubicBezTo>
                <a:cubicBezTo>
                  <a:pt x="75361" y="26263"/>
                  <a:pt x="78181" y="27825"/>
                  <a:pt x="80695" y="29870"/>
                </a:cubicBezTo>
                <a:cubicBezTo>
                  <a:pt x="83172" y="31864"/>
                  <a:pt x="85255" y="34213"/>
                  <a:pt x="86906" y="36906"/>
                </a:cubicBezTo>
                <a:cubicBezTo>
                  <a:pt x="88557" y="39547"/>
                  <a:pt x="89636" y="42456"/>
                  <a:pt x="90119" y="45669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3969715" y="3732580"/>
            <a:ext cx="106870" cy="132829"/>
          </a:xfrm>
          <a:custGeom>
            <a:avLst/>
            <a:gdLst>
              <a:gd name="connsiteX0" fmla="*/ 27038 w 106870"/>
              <a:gd name="connsiteY0" fmla="*/ 87820 h 132829"/>
              <a:gd name="connsiteX1" fmla="*/ 0 w 106870"/>
              <a:gd name="connsiteY1" fmla="*/ 87820 h 132829"/>
              <a:gd name="connsiteX2" fmla="*/ 4254 w 106870"/>
              <a:gd name="connsiteY2" fmla="*/ 108140 h 132829"/>
              <a:gd name="connsiteX3" fmla="*/ 16281 w 106870"/>
              <a:gd name="connsiteY3" fmla="*/ 122161 h 132829"/>
              <a:gd name="connsiteX4" fmla="*/ 33680 w 106870"/>
              <a:gd name="connsiteY4" fmla="*/ 130225 h 132829"/>
              <a:gd name="connsiteX5" fmla="*/ 54038 w 106870"/>
              <a:gd name="connsiteY5" fmla="*/ 132829 h 132829"/>
              <a:gd name="connsiteX6" fmla="*/ 76873 w 106870"/>
              <a:gd name="connsiteY6" fmla="*/ 129794 h 132829"/>
              <a:gd name="connsiteX7" fmla="*/ 93408 w 106870"/>
              <a:gd name="connsiteY7" fmla="*/ 121336 h 132829"/>
              <a:gd name="connsiteX8" fmla="*/ 103479 w 106870"/>
              <a:gd name="connsiteY8" fmla="*/ 108432 h 132829"/>
              <a:gd name="connsiteX9" fmla="*/ 106870 w 106870"/>
              <a:gd name="connsiteY9" fmla="*/ 92290 h 132829"/>
              <a:gd name="connsiteX10" fmla="*/ 102311 w 106870"/>
              <a:gd name="connsiteY10" fmla="*/ 74752 h 132829"/>
              <a:gd name="connsiteX11" fmla="*/ 91541 w 106870"/>
              <a:gd name="connsiteY11" fmla="*/ 63817 h 132829"/>
              <a:gd name="connsiteX12" fmla="*/ 79044 w 106870"/>
              <a:gd name="connsiteY12" fmla="*/ 57873 h 132829"/>
              <a:gd name="connsiteX13" fmla="*/ 69189 w 106870"/>
              <a:gd name="connsiteY13" fmla="*/ 55308 h 132829"/>
              <a:gd name="connsiteX14" fmla="*/ 49872 w 106870"/>
              <a:gd name="connsiteY14" fmla="*/ 50317 h 132829"/>
              <a:gd name="connsiteX15" fmla="*/ 38328 w 106870"/>
              <a:gd name="connsiteY15" fmla="*/ 46406 h 132829"/>
              <a:gd name="connsiteX16" fmla="*/ 32728 w 106870"/>
              <a:gd name="connsiteY16" fmla="*/ 42151 h 132829"/>
              <a:gd name="connsiteX17" fmla="*/ 31293 w 106870"/>
              <a:gd name="connsiteY17" fmla="*/ 36080 h 132829"/>
              <a:gd name="connsiteX18" fmla="*/ 33070 w 106870"/>
              <a:gd name="connsiteY18" fmla="*/ 29349 h 132829"/>
              <a:gd name="connsiteX19" fmla="*/ 37592 w 106870"/>
              <a:gd name="connsiteY19" fmla="*/ 24879 h 132829"/>
              <a:gd name="connsiteX20" fmla="*/ 43751 w 106870"/>
              <a:gd name="connsiteY20" fmla="*/ 22402 h 132829"/>
              <a:gd name="connsiteX21" fmla="*/ 50520 w 106870"/>
              <a:gd name="connsiteY21" fmla="*/ 21704 h 132829"/>
              <a:gd name="connsiteX22" fmla="*/ 59994 w 106870"/>
              <a:gd name="connsiteY22" fmla="*/ 22618 h 132829"/>
              <a:gd name="connsiteX23" fmla="*/ 67754 w 106870"/>
              <a:gd name="connsiteY23" fmla="*/ 25615 h 132829"/>
              <a:gd name="connsiteX24" fmla="*/ 73190 w 106870"/>
              <a:gd name="connsiteY24" fmla="*/ 31470 h 132829"/>
              <a:gd name="connsiteX25" fmla="*/ 75577 w 106870"/>
              <a:gd name="connsiteY25" fmla="*/ 40894 h 132829"/>
              <a:gd name="connsiteX26" fmla="*/ 102616 w 106870"/>
              <a:gd name="connsiteY26" fmla="*/ 40894 h 132829"/>
              <a:gd name="connsiteX27" fmla="*/ 98412 w 106870"/>
              <a:gd name="connsiteY27" fmla="*/ 22149 h 132829"/>
              <a:gd name="connsiteX28" fmla="*/ 87122 w 106870"/>
              <a:gd name="connsiteY28" fmla="*/ 9423 h 132829"/>
              <a:gd name="connsiteX29" fmla="*/ 70891 w 106870"/>
              <a:gd name="connsiteY29" fmla="*/ 2222 h 132829"/>
              <a:gd name="connsiteX30" fmla="*/ 51739 w 106870"/>
              <a:gd name="connsiteY30" fmla="*/ 0 h 132829"/>
              <a:gd name="connsiteX31" fmla="*/ 34683 w 106870"/>
              <a:gd name="connsiteY31" fmla="*/ 2311 h 132829"/>
              <a:gd name="connsiteX32" fmla="*/ 19355 w 106870"/>
              <a:gd name="connsiteY32" fmla="*/ 9423 h 132829"/>
              <a:gd name="connsiteX33" fmla="*/ 8458 w 106870"/>
              <a:gd name="connsiteY33" fmla="*/ 21450 h 132829"/>
              <a:gd name="connsiteX34" fmla="*/ 4292 w 106870"/>
              <a:gd name="connsiteY34" fmla="*/ 38417 h 132829"/>
              <a:gd name="connsiteX35" fmla="*/ 7556 w 106870"/>
              <a:gd name="connsiteY35" fmla="*/ 53263 h 132829"/>
              <a:gd name="connsiteX36" fmla="*/ 16192 w 106870"/>
              <a:gd name="connsiteY36" fmla="*/ 63462 h 132829"/>
              <a:gd name="connsiteX37" fmla="*/ 28257 w 106870"/>
              <a:gd name="connsiteY37" fmla="*/ 70155 h 132829"/>
              <a:gd name="connsiteX38" fmla="*/ 42151 w 106870"/>
              <a:gd name="connsiteY38" fmla="*/ 74498 h 132829"/>
              <a:gd name="connsiteX39" fmla="*/ 55816 w 106870"/>
              <a:gd name="connsiteY39" fmla="*/ 78054 h 132829"/>
              <a:gd name="connsiteX40" fmla="*/ 67932 w 106870"/>
              <a:gd name="connsiteY40" fmla="*/ 81788 h 132829"/>
              <a:gd name="connsiteX41" fmla="*/ 76530 w 106870"/>
              <a:gd name="connsiteY41" fmla="*/ 87122 h 132829"/>
              <a:gd name="connsiteX42" fmla="*/ 79832 w 106870"/>
              <a:gd name="connsiteY42" fmla="*/ 95465 h 132829"/>
              <a:gd name="connsiteX43" fmla="*/ 77355 w 106870"/>
              <a:gd name="connsiteY43" fmla="*/ 103403 h 132829"/>
              <a:gd name="connsiteX44" fmla="*/ 71145 w 106870"/>
              <a:gd name="connsiteY44" fmla="*/ 108267 h 132829"/>
              <a:gd name="connsiteX45" fmla="*/ 63119 w 106870"/>
              <a:gd name="connsiteY45" fmla="*/ 110693 h 132829"/>
              <a:gd name="connsiteX46" fmla="*/ 55130 w 106870"/>
              <a:gd name="connsiteY46" fmla="*/ 111302 h 132829"/>
              <a:gd name="connsiteX47" fmla="*/ 44450 w 106870"/>
              <a:gd name="connsiteY47" fmla="*/ 109956 h 132829"/>
              <a:gd name="connsiteX48" fmla="*/ 35458 w 106870"/>
              <a:gd name="connsiteY48" fmla="*/ 105879 h 132829"/>
              <a:gd name="connsiteX49" fmla="*/ 29349 w 106870"/>
              <a:gd name="connsiteY49" fmla="*/ 98717 h 132829"/>
              <a:gd name="connsiteX50" fmla="*/ 27038 w 106870"/>
              <a:gd name="connsiteY50" fmla="*/ 87820 h 1328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106870" h="132829">
                <a:moveTo>
                  <a:pt x="27038" y="87820"/>
                </a:moveTo>
                <a:lnTo>
                  <a:pt x="0" y="87820"/>
                </a:lnTo>
                <a:cubicBezTo>
                  <a:pt x="-88" y="95630"/>
                  <a:pt x="1308" y="102400"/>
                  <a:pt x="4254" y="108140"/>
                </a:cubicBezTo>
                <a:cubicBezTo>
                  <a:pt x="7201" y="113779"/>
                  <a:pt x="11239" y="118465"/>
                  <a:pt x="16281" y="122161"/>
                </a:cubicBezTo>
                <a:cubicBezTo>
                  <a:pt x="21310" y="125806"/>
                  <a:pt x="27089" y="128498"/>
                  <a:pt x="33680" y="130225"/>
                </a:cubicBezTo>
                <a:cubicBezTo>
                  <a:pt x="40284" y="131965"/>
                  <a:pt x="47053" y="132829"/>
                  <a:pt x="54038" y="132829"/>
                </a:cubicBezTo>
                <a:cubicBezTo>
                  <a:pt x="62687" y="132829"/>
                  <a:pt x="70281" y="131838"/>
                  <a:pt x="76873" y="129794"/>
                </a:cubicBezTo>
                <a:cubicBezTo>
                  <a:pt x="83477" y="127800"/>
                  <a:pt x="88989" y="124980"/>
                  <a:pt x="93408" y="121336"/>
                </a:cubicBezTo>
                <a:cubicBezTo>
                  <a:pt x="97840" y="117729"/>
                  <a:pt x="101231" y="113436"/>
                  <a:pt x="103479" y="108432"/>
                </a:cubicBezTo>
                <a:cubicBezTo>
                  <a:pt x="105740" y="103492"/>
                  <a:pt x="106870" y="98107"/>
                  <a:pt x="106870" y="92290"/>
                </a:cubicBezTo>
                <a:cubicBezTo>
                  <a:pt x="106870" y="85166"/>
                  <a:pt x="105346" y="79349"/>
                  <a:pt x="102311" y="74752"/>
                </a:cubicBezTo>
                <a:cubicBezTo>
                  <a:pt x="99314" y="70193"/>
                  <a:pt x="95720" y="66548"/>
                  <a:pt x="91541" y="63817"/>
                </a:cubicBezTo>
                <a:cubicBezTo>
                  <a:pt x="87426" y="61125"/>
                  <a:pt x="83261" y="59131"/>
                  <a:pt x="79044" y="57873"/>
                </a:cubicBezTo>
                <a:cubicBezTo>
                  <a:pt x="74879" y="56654"/>
                  <a:pt x="71577" y="55778"/>
                  <a:pt x="69189" y="55308"/>
                </a:cubicBezTo>
                <a:cubicBezTo>
                  <a:pt x="61252" y="53314"/>
                  <a:pt x="54826" y="51612"/>
                  <a:pt x="49872" y="50317"/>
                </a:cubicBezTo>
                <a:cubicBezTo>
                  <a:pt x="44970" y="49009"/>
                  <a:pt x="41109" y="47714"/>
                  <a:pt x="38328" y="46406"/>
                </a:cubicBezTo>
                <a:cubicBezTo>
                  <a:pt x="35547" y="45110"/>
                  <a:pt x="33680" y="43713"/>
                  <a:pt x="32728" y="42151"/>
                </a:cubicBezTo>
                <a:cubicBezTo>
                  <a:pt x="31775" y="40589"/>
                  <a:pt x="31293" y="38595"/>
                  <a:pt x="31293" y="36080"/>
                </a:cubicBezTo>
                <a:cubicBezTo>
                  <a:pt x="31293" y="33388"/>
                  <a:pt x="31864" y="31127"/>
                  <a:pt x="33070" y="29349"/>
                </a:cubicBezTo>
                <a:cubicBezTo>
                  <a:pt x="34252" y="27571"/>
                  <a:pt x="35763" y="26098"/>
                  <a:pt x="37592" y="24879"/>
                </a:cubicBezTo>
                <a:cubicBezTo>
                  <a:pt x="39408" y="23710"/>
                  <a:pt x="41503" y="22885"/>
                  <a:pt x="43751" y="22402"/>
                </a:cubicBezTo>
                <a:cubicBezTo>
                  <a:pt x="46012" y="21971"/>
                  <a:pt x="48273" y="21704"/>
                  <a:pt x="50520" y="21704"/>
                </a:cubicBezTo>
                <a:cubicBezTo>
                  <a:pt x="53911" y="21704"/>
                  <a:pt x="57086" y="22009"/>
                  <a:pt x="59994" y="22618"/>
                </a:cubicBezTo>
                <a:cubicBezTo>
                  <a:pt x="62903" y="23190"/>
                  <a:pt x="65506" y="24181"/>
                  <a:pt x="67754" y="25615"/>
                </a:cubicBezTo>
                <a:cubicBezTo>
                  <a:pt x="70015" y="27000"/>
                  <a:pt x="71793" y="28955"/>
                  <a:pt x="73190" y="31470"/>
                </a:cubicBezTo>
                <a:cubicBezTo>
                  <a:pt x="74536" y="33947"/>
                  <a:pt x="75311" y="37071"/>
                  <a:pt x="75577" y="40894"/>
                </a:cubicBezTo>
                <a:lnTo>
                  <a:pt x="102616" y="40894"/>
                </a:lnTo>
                <a:cubicBezTo>
                  <a:pt x="102616" y="33553"/>
                  <a:pt x="101231" y="27304"/>
                  <a:pt x="98412" y="22149"/>
                </a:cubicBezTo>
                <a:cubicBezTo>
                  <a:pt x="95630" y="17017"/>
                  <a:pt x="91897" y="12763"/>
                  <a:pt x="87122" y="9423"/>
                </a:cubicBezTo>
                <a:cubicBezTo>
                  <a:pt x="82435" y="6121"/>
                  <a:pt x="77000" y="3695"/>
                  <a:pt x="70891" y="2222"/>
                </a:cubicBezTo>
                <a:cubicBezTo>
                  <a:pt x="64808" y="749"/>
                  <a:pt x="58432" y="0"/>
                  <a:pt x="51739" y="0"/>
                </a:cubicBezTo>
                <a:cubicBezTo>
                  <a:pt x="46101" y="0"/>
                  <a:pt x="40411" y="749"/>
                  <a:pt x="34683" y="2311"/>
                </a:cubicBezTo>
                <a:cubicBezTo>
                  <a:pt x="28994" y="3822"/>
                  <a:pt x="23876" y="6210"/>
                  <a:pt x="19355" y="9423"/>
                </a:cubicBezTo>
                <a:cubicBezTo>
                  <a:pt x="14884" y="12636"/>
                  <a:pt x="11239" y="16624"/>
                  <a:pt x="8458" y="21450"/>
                </a:cubicBezTo>
                <a:cubicBezTo>
                  <a:pt x="5689" y="26225"/>
                  <a:pt x="4292" y="31864"/>
                  <a:pt x="4292" y="38417"/>
                </a:cubicBezTo>
                <a:cubicBezTo>
                  <a:pt x="4292" y="44196"/>
                  <a:pt x="5384" y="49148"/>
                  <a:pt x="7556" y="53263"/>
                </a:cubicBezTo>
                <a:cubicBezTo>
                  <a:pt x="9728" y="57353"/>
                  <a:pt x="12636" y="60731"/>
                  <a:pt x="16192" y="63462"/>
                </a:cubicBezTo>
                <a:cubicBezTo>
                  <a:pt x="19748" y="66154"/>
                  <a:pt x="23749" y="68414"/>
                  <a:pt x="28257" y="70155"/>
                </a:cubicBezTo>
                <a:cubicBezTo>
                  <a:pt x="32779" y="71844"/>
                  <a:pt x="37376" y="73279"/>
                  <a:pt x="42151" y="74498"/>
                </a:cubicBezTo>
                <a:cubicBezTo>
                  <a:pt x="46748" y="75793"/>
                  <a:pt x="51308" y="76961"/>
                  <a:pt x="55816" y="78054"/>
                </a:cubicBezTo>
                <a:cubicBezTo>
                  <a:pt x="60337" y="79095"/>
                  <a:pt x="64376" y="80352"/>
                  <a:pt x="67932" y="81788"/>
                </a:cubicBezTo>
                <a:cubicBezTo>
                  <a:pt x="71488" y="83172"/>
                  <a:pt x="74358" y="84950"/>
                  <a:pt x="76530" y="87122"/>
                </a:cubicBezTo>
                <a:cubicBezTo>
                  <a:pt x="78702" y="89255"/>
                  <a:pt x="79832" y="92024"/>
                  <a:pt x="79832" y="95465"/>
                </a:cubicBezTo>
                <a:cubicBezTo>
                  <a:pt x="79832" y="98666"/>
                  <a:pt x="79006" y="101320"/>
                  <a:pt x="77355" y="103403"/>
                </a:cubicBezTo>
                <a:cubicBezTo>
                  <a:pt x="75704" y="105448"/>
                  <a:pt x="73660" y="107048"/>
                  <a:pt x="71145" y="108267"/>
                </a:cubicBezTo>
                <a:cubicBezTo>
                  <a:pt x="68669" y="109435"/>
                  <a:pt x="65976" y="110261"/>
                  <a:pt x="63119" y="110693"/>
                </a:cubicBezTo>
                <a:cubicBezTo>
                  <a:pt x="60299" y="111087"/>
                  <a:pt x="57645" y="111302"/>
                  <a:pt x="55130" y="111302"/>
                </a:cubicBezTo>
                <a:cubicBezTo>
                  <a:pt x="51486" y="111302"/>
                  <a:pt x="47917" y="110871"/>
                  <a:pt x="44450" y="109956"/>
                </a:cubicBezTo>
                <a:cubicBezTo>
                  <a:pt x="41059" y="109092"/>
                  <a:pt x="38074" y="107696"/>
                  <a:pt x="35458" y="105879"/>
                </a:cubicBezTo>
                <a:cubicBezTo>
                  <a:pt x="32944" y="104051"/>
                  <a:pt x="30912" y="101663"/>
                  <a:pt x="29349" y="98717"/>
                </a:cubicBezTo>
                <a:cubicBezTo>
                  <a:pt x="27825" y="95758"/>
                  <a:pt x="27038" y="92113"/>
                  <a:pt x="27038" y="8782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608222" y="3257547"/>
            <a:ext cx="187147" cy="330200"/>
          </a:xfrm>
          <a:custGeom>
            <a:avLst/>
            <a:gdLst>
              <a:gd name="connsiteX0" fmla="*/ 100824 w 187147"/>
              <a:gd name="connsiteY0" fmla="*/ 286702 h 330200"/>
              <a:gd name="connsiteX1" fmla="*/ 163512 w 187147"/>
              <a:gd name="connsiteY1" fmla="*/ 207327 h 330200"/>
              <a:gd name="connsiteX2" fmla="*/ 187146 w 187147"/>
              <a:gd name="connsiteY2" fmla="*/ 109651 h 330200"/>
              <a:gd name="connsiteX3" fmla="*/ 163817 w 187147"/>
              <a:gd name="connsiteY3" fmla="*/ 30238 h 330200"/>
              <a:gd name="connsiteX4" fmla="*/ 102716 w 187147"/>
              <a:gd name="connsiteY4" fmla="*/ 0 h 330200"/>
              <a:gd name="connsiteX5" fmla="*/ 50088 w 187147"/>
              <a:gd name="connsiteY5" fmla="*/ 22364 h 330200"/>
              <a:gd name="connsiteX6" fmla="*/ 28358 w 187147"/>
              <a:gd name="connsiteY6" fmla="*/ 76873 h 330200"/>
              <a:gd name="connsiteX7" fmla="*/ 50088 w 187147"/>
              <a:gd name="connsiteY7" fmla="*/ 129819 h 330200"/>
              <a:gd name="connsiteX8" fmla="*/ 106502 w 187147"/>
              <a:gd name="connsiteY8" fmla="*/ 150609 h 330200"/>
              <a:gd name="connsiteX9" fmla="*/ 136753 w 187147"/>
              <a:gd name="connsiteY9" fmla="*/ 144932 h 330200"/>
              <a:gd name="connsiteX10" fmla="*/ 105867 w 187147"/>
              <a:gd name="connsiteY10" fmla="*/ 232511 h 330200"/>
              <a:gd name="connsiteX11" fmla="*/ 65214 w 187147"/>
              <a:gd name="connsiteY11" fmla="*/ 281660 h 330200"/>
              <a:gd name="connsiteX12" fmla="*/ 0 w 187147"/>
              <a:gd name="connsiteY12" fmla="*/ 316953 h 330200"/>
              <a:gd name="connsiteX13" fmla="*/ 5689 w 187147"/>
              <a:gd name="connsiteY13" fmla="*/ 330200 h 330200"/>
              <a:gd name="connsiteX14" fmla="*/ 100824 w 187147"/>
              <a:gd name="connsiteY14" fmla="*/ 286702 h 330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87147" h="330200">
                <a:moveTo>
                  <a:pt x="100824" y="286702"/>
                </a:moveTo>
                <a:cubicBezTo>
                  <a:pt x="126859" y="266115"/>
                  <a:pt x="147764" y="239636"/>
                  <a:pt x="163512" y="207327"/>
                </a:cubicBezTo>
                <a:cubicBezTo>
                  <a:pt x="179272" y="174955"/>
                  <a:pt x="187146" y="142405"/>
                  <a:pt x="187146" y="109651"/>
                </a:cubicBezTo>
                <a:cubicBezTo>
                  <a:pt x="187146" y="76873"/>
                  <a:pt x="179374" y="50419"/>
                  <a:pt x="163817" y="30238"/>
                </a:cubicBezTo>
                <a:cubicBezTo>
                  <a:pt x="148310" y="10071"/>
                  <a:pt x="127913" y="0"/>
                  <a:pt x="102716" y="0"/>
                </a:cubicBezTo>
                <a:cubicBezTo>
                  <a:pt x="82130" y="0"/>
                  <a:pt x="64592" y="7442"/>
                  <a:pt x="50088" y="22364"/>
                </a:cubicBezTo>
                <a:cubicBezTo>
                  <a:pt x="35597" y="37274"/>
                  <a:pt x="28358" y="55448"/>
                  <a:pt x="28358" y="76873"/>
                </a:cubicBezTo>
                <a:cubicBezTo>
                  <a:pt x="28358" y="98298"/>
                  <a:pt x="35597" y="115938"/>
                  <a:pt x="50088" y="129819"/>
                </a:cubicBezTo>
                <a:cubicBezTo>
                  <a:pt x="64592" y="143675"/>
                  <a:pt x="83400" y="150609"/>
                  <a:pt x="106502" y="150609"/>
                </a:cubicBezTo>
                <a:cubicBezTo>
                  <a:pt x="114896" y="150609"/>
                  <a:pt x="124980" y="148717"/>
                  <a:pt x="136753" y="144932"/>
                </a:cubicBezTo>
                <a:cubicBezTo>
                  <a:pt x="133807" y="173494"/>
                  <a:pt x="123494" y="202692"/>
                  <a:pt x="105867" y="232511"/>
                </a:cubicBezTo>
                <a:cubicBezTo>
                  <a:pt x="94512" y="252691"/>
                  <a:pt x="80974" y="269062"/>
                  <a:pt x="65214" y="281660"/>
                </a:cubicBezTo>
                <a:cubicBezTo>
                  <a:pt x="49465" y="294259"/>
                  <a:pt x="27723" y="306032"/>
                  <a:pt x="0" y="316953"/>
                </a:cubicBezTo>
                <a:lnTo>
                  <a:pt x="5689" y="330200"/>
                </a:lnTo>
                <a:cubicBezTo>
                  <a:pt x="41808" y="323037"/>
                  <a:pt x="73520" y="308533"/>
                  <a:pt x="100824" y="286702"/>
                </a:cubicBezTo>
              </a:path>
            </a:pathLst>
          </a:custGeom>
          <a:solidFill>
            <a:srgbClr val="4D4D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823106" y="3257547"/>
            <a:ext cx="187159" cy="330200"/>
          </a:xfrm>
          <a:custGeom>
            <a:avLst/>
            <a:gdLst>
              <a:gd name="connsiteX0" fmla="*/ 101460 w 187159"/>
              <a:gd name="connsiteY0" fmla="*/ 286702 h 330200"/>
              <a:gd name="connsiteX1" fmla="*/ 163512 w 187159"/>
              <a:gd name="connsiteY1" fmla="*/ 207327 h 330200"/>
              <a:gd name="connsiteX2" fmla="*/ 187159 w 187159"/>
              <a:gd name="connsiteY2" fmla="*/ 109651 h 330200"/>
              <a:gd name="connsiteX3" fmla="*/ 163842 w 187159"/>
              <a:gd name="connsiteY3" fmla="*/ 30238 h 330200"/>
              <a:gd name="connsiteX4" fmla="*/ 102717 w 187159"/>
              <a:gd name="connsiteY4" fmla="*/ 0 h 330200"/>
              <a:gd name="connsiteX5" fmla="*/ 50088 w 187159"/>
              <a:gd name="connsiteY5" fmla="*/ 22364 h 330200"/>
              <a:gd name="connsiteX6" fmla="*/ 28346 w 187159"/>
              <a:gd name="connsiteY6" fmla="*/ 76873 h 330200"/>
              <a:gd name="connsiteX7" fmla="*/ 50088 w 187159"/>
              <a:gd name="connsiteY7" fmla="*/ 129819 h 330200"/>
              <a:gd name="connsiteX8" fmla="*/ 106476 w 187159"/>
              <a:gd name="connsiteY8" fmla="*/ 150609 h 330200"/>
              <a:gd name="connsiteX9" fmla="*/ 136728 w 187159"/>
              <a:gd name="connsiteY9" fmla="*/ 144932 h 330200"/>
              <a:gd name="connsiteX10" fmla="*/ 106476 w 187159"/>
              <a:gd name="connsiteY10" fmla="*/ 232511 h 330200"/>
              <a:gd name="connsiteX11" fmla="*/ 65214 w 187159"/>
              <a:gd name="connsiteY11" fmla="*/ 281660 h 330200"/>
              <a:gd name="connsiteX12" fmla="*/ 0 w 187159"/>
              <a:gd name="connsiteY12" fmla="*/ 316953 h 330200"/>
              <a:gd name="connsiteX13" fmla="*/ 6298 w 187159"/>
              <a:gd name="connsiteY13" fmla="*/ 330200 h 330200"/>
              <a:gd name="connsiteX14" fmla="*/ 101460 w 187159"/>
              <a:gd name="connsiteY14" fmla="*/ 286702 h 330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87159" h="330200">
                <a:moveTo>
                  <a:pt x="101460" y="286702"/>
                </a:moveTo>
                <a:cubicBezTo>
                  <a:pt x="127075" y="266115"/>
                  <a:pt x="147751" y="239636"/>
                  <a:pt x="163512" y="207327"/>
                </a:cubicBezTo>
                <a:cubicBezTo>
                  <a:pt x="179273" y="174955"/>
                  <a:pt x="187159" y="142405"/>
                  <a:pt x="187159" y="109651"/>
                </a:cubicBezTo>
                <a:cubicBezTo>
                  <a:pt x="187159" y="76873"/>
                  <a:pt x="179361" y="50419"/>
                  <a:pt x="163842" y="30238"/>
                </a:cubicBezTo>
                <a:cubicBezTo>
                  <a:pt x="148297" y="10071"/>
                  <a:pt x="127901" y="0"/>
                  <a:pt x="102717" y="0"/>
                </a:cubicBezTo>
                <a:cubicBezTo>
                  <a:pt x="82118" y="0"/>
                  <a:pt x="64592" y="7442"/>
                  <a:pt x="50088" y="22364"/>
                </a:cubicBezTo>
                <a:cubicBezTo>
                  <a:pt x="35597" y="37274"/>
                  <a:pt x="28346" y="55448"/>
                  <a:pt x="28346" y="76873"/>
                </a:cubicBezTo>
                <a:cubicBezTo>
                  <a:pt x="28346" y="98298"/>
                  <a:pt x="35597" y="115938"/>
                  <a:pt x="50088" y="129819"/>
                </a:cubicBezTo>
                <a:cubicBezTo>
                  <a:pt x="64592" y="143675"/>
                  <a:pt x="83387" y="150609"/>
                  <a:pt x="106476" y="150609"/>
                </a:cubicBezTo>
                <a:cubicBezTo>
                  <a:pt x="114896" y="150609"/>
                  <a:pt x="124980" y="148717"/>
                  <a:pt x="136728" y="144932"/>
                </a:cubicBezTo>
                <a:cubicBezTo>
                  <a:pt x="133807" y="173494"/>
                  <a:pt x="123711" y="202692"/>
                  <a:pt x="106476" y="232511"/>
                </a:cubicBezTo>
                <a:cubicBezTo>
                  <a:pt x="94716" y="252691"/>
                  <a:pt x="80974" y="269062"/>
                  <a:pt x="65214" y="281660"/>
                </a:cubicBezTo>
                <a:cubicBezTo>
                  <a:pt x="49466" y="294259"/>
                  <a:pt x="27711" y="306032"/>
                  <a:pt x="0" y="316953"/>
                </a:cubicBezTo>
                <a:lnTo>
                  <a:pt x="6298" y="330200"/>
                </a:lnTo>
                <a:cubicBezTo>
                  <a:pt x="41998" y="323037"/>
                  <a:pt x="73723" y="308533"/>
                  <a:pt x="101460" y="286702"/>
                </a:cubicBezTo>
              </a:path>
            </a:pathLst>
          </a:custGeom>
          <a:solidFill>
            <a:srgbClr val="4D4D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800" y="1955800"/>
            <a:ext cx="215900" cy="2667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7300" y="1955800"/>
            <a:ext cx="2679700" cy="2667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02100" y="1955800"/>
            <a:ext cx="1930400" cy="2667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2349500"/>
            <a:ext cx="1562100" cy="2667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62300" y="2349500"/>
            <a:ext cx="3073400" cy="3048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52500" y="2743200"/>
            <a:ext cx="584200" cy="2794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87500" y="2743200"/>
            <a:ext cx="3886200" cy="279400"/>
          </a:xfrm>
          <a:prstGeom prst="rect">
            <a:avLst/>
          </a:prstGeom>
          <a:noFill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65200" y="3136900"/>
            <a:ext cx="1714500" cy="330200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08400" y="3136900"/>
            <a:ext cx="2844800" cy="279400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06500" y="3721100"/>
            <a:ext cx="977900" cy="152400"/>
          </a:xfrm>
          <a:prstGeom prst="rect">
            <a:avLst/>
          </a:prstGeom>
          <a:noFill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11400" y="3721100"/>
            <a:ext cx="952500" cy="177800"/>
          </a:xfrm>
          <a:prstGeom prst="rect">
            <a:avLst/>
          </a:prstGeom>
          <a:noFill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02000" y="3721100"/>
            <a:ext cx="673100" cy="152400"/>
          </a:xfrm>
          <a:prstGeom prst="rect">
            <a:avLst/>
          </a:prstGeom>
          <a:noFill/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76700" y="3721100"/>
            <a:ext cx="774700" cy="152400"/>
          </a:xfrm>
          <a:prstGeom prst="rect">
            <a:avLst/>
          </a:prstGeom>
          <a:noFill/>
        </p:spPr>
      </p:pic>
      <p:sp>
        <p:nvSpPr>
          <p:cNvPr id="39" name="矩形 38">
            <a:hlinkClick r:id="rId16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19191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744383" y="2587942"/>
            <a:ext cx="139992" cy="233019"/>
          </a:xfrm>
          <a:custGeom>
            <a:avLst/>
            <a:gdLst>
              <a:gd name="connsiteX0" fmla="*/ 139992 w 139992"/>
              <a:gd name="connsiteY0" fmla="*/ 171462 h 233019"/>
              <a:gd name="connsiteX1" fmla="*/ 119151 w 139992"/>
              <a:gd name="connsiteY1" fmla="*/ 216420 h 233019"/>
              <a:gd name="connsiteX2" fmla="*/ 63728 w 139992"/>
              <a:gd name="connsiteY2" fmla="*/ 233019 h 233019"/>
              <a:gd name="connsiteX3" fmla="*/ 0 w 139992"/>
              <a:gd name="connsiteY3" fmla="*/ 223862 h 233019"/>
              <a:gd name="connsiteX4" fmla="*/ 0 w 139992"/>
              <a:gd name="connsiteY4" fmla="*/ 208051 h 233019"/>
              <a:gd name="connsiteX5" fmla="*/ 62483 w 139992"/>
              <a:gd name="connsiteY5" fmla="*/ 218440 h 233019"/>
              <a:gd name="connsiteX6" fmla="*/ 106743 w 139992"/>
              <a:gd name="connsiteY6" fmla="*/ 205651 h 233019"/>
              <a:gd name="connsiteX7" fmla="*/ 123101 w 139992"/>
              <a:gd name="connsiteY7" fmla="*/ 172085 h 233019"/>
              <a:gd name="connsiteX8" fmla="*/ 117678 w 139992"/>
              <a:gd name="connsiteY8" fmla="*/ 150774 h 233019"/>
              <a:gd name="connsiteX9" fmla="*/ 99999 w 139992"/>
              <a:gd name="connsiteY9" fmla="*/ 135344 h 233019"/>
              <a:gd name="connsiteX10" fmla="*/ 64033 w 139992"/>
              <a:gd name="connsiteY10" fmla="*/ 120307 h 233019"/>
              <a:gd name="connsiteX11" fmla="*/ 16052 w 139992"/>
              <a:gd name="connsiteY11" fmla="*/ 94500 h 233019"/>
              <a:gd name="connsiteX12" fmla="*/ 2794 w 139992"/>
              <a:gd name="connsiteY12" fmla="*/ 57518 h 233019"/>
              <a:gd name="connsiteX13" fmla="*/ 22720 w 139992"/>
              <a:gd name="connsiteY13" fmla="*/ 16052 h 233019"/>
              <a:gd name="connsiteX14" fmla="*/ 73952 w 139992"/>
              <a:gd name="connsiteY14" fmla="*/ 0 h 233019"/>
              <a:gd name="connsiteX15" fmla="*/ 133946 w 139992"/>
              <a:gd name="connsiteY15" fmla="*/ 12103 h 233019"/>
              <a:gd name="connsiteX16" fmla="*/ 128219 w 139992"/>
              <a:gd name="connsiteY16" fmla="*/ 25743 h 233019"/>
              <a:gd name="connsiteX17" fmla="*/ 74269 w 139992"/>
              <a:gd name="connsiteY17" fmla="*/ 13957 h 233019"/>
              <a:gd name="connsiteX18" fmla="*/ 34264 w 139992"/>
              <a:gd name="connsiteY18" fmla="*/ 25590 h 233019"/>
              <a:gd name="connsiteX19" fmla="*/ 19380 w 139992"/>
              <a:gd name="connsiteY19" fmla="*/ 57213 h 233019"/>
              <a:gd name="connsiteX20" fmla="*/ 23952 w 139992"/>
              <a:gd name="connsiteY20" fmla="*/ 77825 h 233019"/>
              <a:gd name="connsiteX21" fmla="*/ 38912 w 139992"/>
              <a:gd name="connsiteY21" fmla="*/ 92329 h 233019"/>
              <a:gd name="connsiteX22" fmla="*/ 74574 w 139992"/>
              <a:gd name="connsiteY22" fmla="*/ 107746 h 233019"/>
              <a:gd name="connsiteX23" fmla="*/ 114414 w 139992"/>
              <a:gd name="connsiteY23" fmla="*/ 125501 h 233019"/>
              <a:gd name="connsiteX24" fmla="*/ 133870 w 139992"/>
              <a:gd name="connsiteY24" fmla="*/ 145034 h 233019"/>
              <a:gd name="connsiteX25" fmla="*/ 139992 w 139992"/>
              <a:gd name="connsiteY25" fmla="*/ 171462 h 233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139992" h="233019">
                <a:moveTo>
                  <a:pt x="139992" y="171462"/>
                </a:moveTo>
                <a:cubicBezTo>
                  <a:pt x="139992" y="190385"/>
                  <a:pt x="133095" y="205346"/>
                  <a:pt x="119151" y="216420"/>
                </a:cubicBezTo>
                <a:cubicBezTo>
                  <a:pt x="105270" y="227431"/>
                  <a:pt x="86817" y="233019"/>
                  <a:pt x="63728" y="233019"/>
                </a:cubicBezTo>
                <a:cubicBezTo>
                  <a:pt x="36055" y="233019"/>
                  <a:pt x="14808" y="229984"/>
                  <a:pt x="0" y="223862"/>
                </a:cubicBezTo>
                <a:lnTo>
                  <a:pt x="0" y="208051"/>
                </a:lnTo>
                <a:cubicBezTo>
                  <a:pt x="16281" y="214947"/>
                  <a:pt x="37134" y="218440"/>
                  <a:pt x="62483" y="218440"/>
                </a:cubicBezTo>
                <a:cubicBezTo>
                  <a:pt x="81089" y="218440"/>
                  <a:pt x="95808" y="214172"/>
                  <a:pt x="106743" y="205651"/>
                </a:cubicBezTo>
                <a:cubicBezTo>
                  <a:pt x="117602" y="197129"/>
                  <a:pt x="123101" y="185966"/>
                  <a:pt x="123101" y="172085"/>
                </a:cubicBezTo>
                <a:cubicBezTo>
                  <a:pt x="123101" y="163563"/>
                  <a:pt x="121310" y="156425"/>
                  <a:pt x="117678" y="150774"/>
                </a:cubicBezTo>
                <a:cubicBezTo>
                  <a:pt x="114109" y="145186"/>
                  <a:pt x="108216" y="139992"/>
                  <a:pt x="99999" y="135344"/>
                </a:cubicBezTo>
                <a:cubicBezTo>
                  <a:pt x="91859" y="130695"/>
                  <a:pt x="79844" y="125730"/>
                  <a:pt x="64033" y="120307"/>
                </a:cubicBezTo>
                <a:cubicBezTo>
                  <a:pt x="40932" y="112395"/>
                  <a:pt x="24892" y="103797"/>
                  <a:pt x="16052" y="94500"/>
                </a:cubicBezTo>
                <a:cubicBezTo>
                  <a:pt x="7213" y="85267"/>
                  <a:pt x="2794" y="72948"/>
                  <a:pt x="2794" y="57518"/>
                </a:cubicBezTo>
                <a:cubicBezTo>
                  <a:pt x="2794" y="40627"/>
                  <a:pt x="9385" y="26746"/>
                  <a:pt x="22720" y="16052"/>
                </a:cubicBezTo>
                <a:cubicBezTo>
                  <a:pt x="35979" y="5359"/>
                  <a:pt x="53022" y="0"/>
                  <a:pt x="73952" y="0"/>
                </a:cubicBezTo>
                <a:cubicBezTo>
                  <a:pt x="95199" y="0"/>
                  <a:pt x="115189" y="4038"/>
                  <a:pt x="133946" y="12103"/>
                </a:cubicBezTo>
                <a:lnTo>
                  <a:pt x="128219" y="25743"/>
                </a:lnTo>
                <a:cubicBezTo>
                  <a:pt x="109461" y="17907"/>
                  <a:pt x="91478" y="13957"/>
                  <a:pt x="74269" y="13957"/>
                </a:cubicBezTo>
                <a:cubicBezTo>
                  <a:pt x="57518" y="13957"/>
                  <a:pt x="44183" y="17830"/>
                  <a:pt x="34264" y="25590"/>
                </a:cubicBezTo>
                <a:cubicBezTo>
                  <a:pt x="24345" y="33337"/>
                  <a:pt x="19380" y="43878"/>
                  <a:pt x="19380" y="57213"/>
                </a:cubicBezTo>
                <a:cubicBezTo>
                  <a:pt x="19380" y="65582"/>
                  <a:pt x="20853" y="72402"/>
                  <a:pt x="23952" y="77825"/>
                </a:cubicBezTo>
                <a:cubicBezTo>
                  <a:pt x="26987" y="83172"/>
                  <a:pt x="31940" y="87985"/>
                  <a:pt x="38912" y="92329"/>
                </a:cubicBezTo>
                <a:cubicBezTo>
                  <a:pt x="45821" y="96583"/>
                  <a:pt x="57683" y="101701"/>
                  <a:pt x="74574" y="107746"/>
                </a:cubicBezTo>
                <a:cubicBezTo>
                  <a:pt x="92252" y="113792"/>
                  <a:pt x="105498" y="119761"/>
                  <a:pt x="114414" y="125501"/>
                </a:cubicBezTo>
                <a:cubicBezTo>
                  <a:pt x="123253" y="131241"/>
                  <a:pt x="129768" y="137744"/>
                  <a:pt x="133870" y="145034"/>
                </a:cubicBezTo>
                <a:cubicBezTo>
                  <a:pt x="137909" y="152323"/>
                  <a:pt x="139992" y="161074"/>
                  <a:pt x="139992" y="17146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153335" y="2780957"/>
            <a:ext cx="37045" cy="77825"/>
          </a:xfrm>
          <a:custGeom>
            <a:avLst/>
            <a:gdLst>
              <a:gd name="connsiteX0" fmla="*/ 35191 w 37045"/>
              <a:gd name="connsiteY0" fmla="*/ 0 h 77825"/>
              <a:gd name="connsiteX1" fmla="*/ 37045 w 37045"/>
              <a:gd name="connsiteY1" fmla="*/ 3251 h 77825"/>
              <a:gd name="connsiteX2" fmla="*/ 10071 w 37045"/>
              <a:gd name="connsiteY2" fmla="*/ 77825 h 77825"/>
              <a:gd name="connsiteX3" fmla="*/ 0 w 37045"/>
              <a:gd name="connsiteY3" fmla="*/ 77825 h 77825"/>
              <a:gd name="connsiteX4" fmla="*/ 17043 w 37045"/>
              <a:gd name="connsiteY4" fmla="*/ 0 h 77825"/>
              <a:gd name="connsiteX5" fmla="*/ 35191 w 37045"/>
              <a:gd name="connsiteY5" fmla="*/ 0 h 778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7045" h="77825">
                <a:moveTo>
                  <a:pt x="35191" y="0"/>
                </a:moveTo>
                <a:lnTo>
                  <a:pt x="37045" y="3251"/>
                </a:lnTo>
                <a:cubicBezTo>
                  <a:pt x="29298" y="30619"/>
                  <a:pt x="20307" y="55498"/>
                  <a:pt x="10071" y="77825"/>
                </a:cubicBezTo>
                <a:lnTo>
                  <a:pt x="0" y="77825"/>
                </a:lnTo>
                <a:cubicBezTo>
                  <a:pt x="7899" y="49453"/>
                  <a:pt x="13639" y="23482"/>
                  <a:pt x="17043" y="0"/>
                </a:cubicBezTo>
                <a:lnTo>
                  <a:pt x="35191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301506" y="2591206"/>
            <a:ext cx="267423" cy="226644"/>
          </a:xfrm>
          <a:custGeom>
            <a:avLst/>
            <a:gdLst>
              <a:gd name="connsiteX0" fmla="*/ 204800 w 267423"/>
              <a:gd name="connsiteY0" fmla="*/ 226644 h 226644"/>
              <a:gd name="connsiteX1" fmla="*/ 191770 w 267423"/>
              <a:gd name="connsiteY1" fmla="*/ 226644 h 226644"/>
              <a:gd name="connsiteX2" fmla="*/ 142011 w 267423"/>
              <a:gd name="connsiteY2" fmla="*/ 51777 h 226644"/>
              <a:gd name="connsiteX3" fmla="*/ 132702 w 267423"/>
              <a:gd name="connsiteY3" fmla="*/ 16433 h 226644"/>
              <a:gd name="connsiteX4" fmla="*/ 125653 w 267423"/>
              <a:gd name="connsiteY4" fmla="*/ 47434 h 226644"/>
              <a:gd name="connsiteX5" fmla="*/ 75653 w 267423"/>
              <a:gd name="connsiteY5" fmla="*/ 226644 h 226644"/>
              <a:gd name="connsiteX6" fmla="*/ 62319 w 267423"/>
              <a:gd name="connsiteY6" fmla="*/ 226644 h 226644"/>
              <a:gd name="connsiteX7" fmla="*/ 0 w 267423"/>
              <a:gd name="connsiteY7" fmla="*/ 0 h 226644"/>
              <a:gd name="connsiteX8" fmla="*/ 16586 w 267423"/>
              <a:gd name="connsiteY8" fmla="*/ 0 h 226644"/>
              <a:gd name="connsiteX9" fmla="*/ 56273 w 267423"/>
              <a:gd name="connsiteY9" fmla="*/ 146037 h 226644"/>
              <a:gd name="connsiteX10" fmla="*/ 60617 w 267423"/>
              <a:gd name="connsiteY10" fmla="*/ 162394 h 226644"/>
              <a:gd name="connsiteX11" fmla="*/ 64262 w 267423"/>
              <a:gd name="connsiteY11" fmla="*/ 176491 h 226644"/>
              <a:gd name="connsiteX12" fmla="*/ 67208 w 267423"/>
              <a:gd name="connsiteY12" fmla="*/ 189204 h 226644"/>
              <a:gd name="connsiteX13" fmla="*/ 69608 w 267423"/>
              <a:gd name="connsiteY13" fmla="*/ 201536 h 226644"/>
              <a:gd name="connsiteX14" fmla="*/ 85420 w 267423"/>
              <a:gd name="connsiteY14" fmla="*/ 137502 h 226644"/>
              <a:gd name="connsiteX15" fmla="*/ 124180 w 267423"/>
              <a:gd name="connsiteY15" fmla="*/ 0 h 226644"/>
              <a:gd name="connsiteX16" fmla="*/ 141694 w 267423"/>
              <a:gd name="connsiteY16" fmla="*/ 0 h 226644"/>
              <a:gd name="connsiteX17" fmla="*/ 187121 w 267423"/>
              <a:gd name="connsiteY17" fmla="*/ 157810 h 226644"/>
              <a:gd name="connsiteX18" fmla="*/ 198437 w 267423"/>
              <a:gd name="connsiteY18" fmla="*/ 201841 h 226644"/>
              <a:gd name="connsiteX19" fmla="*/ 203631 w 267423"/>
              <a:gd name="connsiteY19" fmla="*/ 178130 h 226644"/>
              <a:gd name="connsiteX20" fmla="*/ 251460 w 267423"/>
              <a:gd name="connsiteY20" fmla="*/ 0 h 226644"/>
              <a:gd name="connsiteX21" fmla="*/ 267423 w 267423"/>
              <a:gd name="connsiteY21" fmla="*/ 0 h 226644"/>
              <a:gd name="connsiteX22" fmla="*/ 204800 w 267423"/>
              <a:gd name="connsiteY22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267423" h="226644">
                <a:moveTo>
                  <a:pt x="204800" y="226644"/>
                </a:moveTo>
                <a:lnTo>
                  <a:pt x="191770" y="226644"/>
                </a:lnTo>
                <a:lnTo>
                  <a:pt x="142011" y="51777"/>
                </a:lnTo>
                <a:cubicBezTo>
                  <a:pt x="137896" y="37439"/>
                  <a:pt x="134797" y="25654"/>
                  <a:pt x="132702" y="16433"/>
                </a:cubicBezTo>
                <a:cubicBezTo>
                  <a:pt x="131076" y="25425"/>
                  <a:pt x="128752" y="35725"/>
                  <a:pt x="125653" y="47434"/>
                </a:cubicBezTo>
                <a:cubicBezTo>
                  <a:pt x="122631" y="59067"/>
                  <a:pt x="105968" y="118821"/>
                  <a:pt x="75653" y="226644"/>
                </a:cubicBezTo>
                <a:lnTo>
                  <a:pt x="62319" y="226644"/>
                </a:lnTo>
                <a:lnTo>
                  <a:pt x="0" y="0"/>
                </a:lnTo>
                <a:lnTo>
                  <a:pt x="16586" y="0"/>
                </a:lnTo>
                <a:lnTo>
                  <a:pt x="56273" y="146037"/>
                </a:lnTo>
                <a:cubicBezTo>
                  <a:pt x="57823" y="151930"/>
                  <a:pt x="59220" y="157352"/>
                  <a:pt x="60617" y="162394"/>
                </a:cubicBezTo>
                <a:cubicBezTo>
                  <a:pt x="61938" y="167347"/>
                  <a:pt x="63169" y="172085"/>
                  <a:pt x="64262" y="176491"/>
                </a:cubicBezTo>
                <a:cubicBezTo>
                  <a:pt x="65341" y="180835"/>
                  <a:pt x="66281" y="185102"/>
                  <a:pt x="67208" y="189204"/>
                </a:cubicBezTo>
                <a:cubicBezTo>
                  <a:pt x="68059" y="193243"/>
                  <a:pt x="68834" y="197345"/>
                  <a:pt x="69608" y="201536"/>
                </a:cubicBezTo>
                <a:cubicBezTo>
                  <a:pt x="72085" y="187502"/>
                  <a:pt x="77355" y="166192"/>
                  <a:pt x="85420" y="137502"/>
                </a:cubicBezTo>
                <a:lnTo>
                  <a:pt x="124180" y="0"/>
                </a:lnTo>
                <a:lnTo>
                  <a:pt x="141694" y="0"/>
                </a:lnTo>
                <a:lnTo>
                  <a:pt x="187121" y="157810"/>
                </a:lnTo>
                <a:cubicBezTo>
                  <a:pt x="192392" y="175958"/>
                  <a:pt x="196113" y="190677"/>
                  <a:pt x="198437" y="201841"/>
                </a:cubicBezTo>
                <a:cubicBezTo>
                  <a:pt x="199758" y="194398"/>
                  <a:pt x="201460" y="186499"/>
                  <a:pt x="203631" y="178130"/>
                </a:cubicBezTo>
                <a:cubicBezTo>
                  <a:pt x="205727" y="169748"/>
                  <a:pt x="221691" y="110375"/>
                  <a:pt x="251460" y="0"/>
                </a:cubicBezTo>
                <a:lnTo>
                  <a:pt x="267423" y="0"/>
                </a:lnTo>
                <a:lnTo>
                  <a:pt x="204800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608897" y="2591206"/>
            <a:ext cx="164185" cy="226644"/>
          </a:xfrm>
          <a:custGeom>
            <a:avLst/>
            <a:gdLst>
              <a:gd name="connsiteX0" fmla="*/ 164185 w 164185"/>
              <a:gd name="connsiteY0" fmla="*/ 226644 h 226644"/>
              <a:gd name="connsiteX1" fmla="*/ 148208 w 164185"/>
              <a:gd name="connsiteY1" fmla="*/ 226644 h 226644"/>
              <a:gd name="connsiteX2" fmla="*/ 148208 w 164185"/>
              <a:gd name="connsiteY2" fmla="*/ 115189 h 226644"/>
              <a:gd name="connsiteX3" fmla="*/ 15811 w 164185"/>
              <a:gd name="connsiteY3" fmla="*/ 115189 h 226644"/>
              <a:gd name="connsiteX4" fmla="*/ 15811 w 164185"/>
              <a:gd name="connsiteY4" fmla="*/ 226644 h 226644"/>
              <a:gd name="connsiteX5" fmla="*/ 0 w 164185"/>
              <a:gd name="connsiteY5" fmla="*/ 226644 h 226644"/>
              <a:gd name="connsiteX6" fmla="*/ 0 w 164185"/>
              <a:gd name="connsiteY6" fmla="*/ 0 h 226644"/>
              <a:gd name="connsiteX7" fmla="*/ 15811 w 164185"/>
              <a:gd name="connsiteY7" fmla="*/ 0 h 226644"/>
              <a:gd name="connsiteX8" fmla="*/ 15811 w 164185"/>
              <a:gd name="connsiteY8" fmla="*/ 100609 h 226644"/>
              <a:gd name="connsiteX9" fmla="*/ 148208 w 164185"/>
              <a:gd name="connsiteY9" fmla="*/ 100609 h 226644"/>
              <a:gd name="connsiteX10" fmla="*/ 148208 w 164185"/>
              <a:gd name="connsiteY10" fmla="*/ 0 h 226644"/>
              <a:gd name="connsiteX11" fmla="*/ 164185 w 164185"/>
              <a:gd name="connsiteY11" fmla="*/ 0 h 226644"/>
              <a:gd name="connsiteX12" fmla="*/ 164185 w 164185"/>
              <a:gd name="connsiteY12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64185" h="226644">
                <a:moveTo>
                  <a:pt x="164185" y="226644"/>
                </a:moveTo>
                <a:lnTo>
                  <a:pt x="148208" y="226644"/>
                </a:lnTo>
                <a:lnTo>
                  <a:pt x="148208" y="115189"/>
                </a:lnTo>
                <a:lnTo>
                  <a:pt x="15811" y="115189"/>
                </a:lnTo>
                <a:lnTo>
                  <a:pt x="15811" y="226644"/>
                </a:lnTo>
                <a:lnTo>
                  <a:pt x="0" y="226644"/>
                </a:lnTo>
                <a:lnTo>
                  <a:pt x="0" y="0"/>
                </a:lnTo>
                <a:lnTo>
                  <a:pt x="15811" y="0"/>
                </a:lnTo>
                <a:lnTo>
                  <a:pt x="15811" y="100609"/>
                </a:lnTo>
                <a:lnTo>
                  <a:pt x="148208" y="100609"/>
                </a:lnTo>
                <a:lnTo>
                  <a:pt x="148208" y="0"/>
                </a:lnTo>
                <a:lnTo>
                  <a:pt x="164185" y="0"/>
                </a:lnTo>
                <a:lnTo>
                  <a:pt x="164185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837179" y="2591206"/>
            <a:ext cx="123875" cy="226644"/>
          </a:xfrm>
          <a:custGeom>
            <a:avLst/>
            <a:gdLst>
              <a:gd name="connsiteX0" fmla="*/ 123875 w 123875"/>
              <a:gd name="connsiteY0" fmla="*/ 226644 h 226644"/>
              <a:gd name="connsiteX1" fmla="*/ 0 w 123875"/>
              <a:gd name="connsiteY1" fmla="*/ 226644 h 226644"/>
              <a:gd name="connsiteX2" fmla="*/ 0 w 123875"/>
              <a:gd name="connsiteY2" fmla="*/ 0 h 226644"/>
              <a:gd name="connsiteX3" fmla="*/ 123875 w 123875"/>
              <a:gd name="connsiteY3" fmla="*/ 0 h 226644"/>
              <a:gd name="connsiteX4" fmla="*/ 123875 w 123875"/>
              <a:gd name="connsiteY4" fmla="*/ 14566 h 226644"/>
              <a:gd name="connsiteX5" fmla="*/ 15811 w 123875"/>
              <a:gd name="connsiteY5" fmla="*/ 14566 h 226644"/>
              <a:gd name="connsiteX6" fmla="*/ 15811 w 123875"/>
              <a:gd name="connsiteY6" fmla="*/ 100304 h 226644"/>
              <a:gd name="connsiteX7" fmla="*/ 117830 w 123875"/>
              <a:gd name="connsiteY7" fmla="*/ 100304 h 226644"/>
              <a:gd name="connsiteX8" fmla="*/ 117830 w 123875"/>
              <a:gd name="connsiteY8" fmla="*/ 114871 h 226644"/>
              <a:gd name="connsiteX9" fmla="*/ 15811 w 123875"/>
              <a:gd name="connsiteY9" fmla="*/ 114871 h 226644"/>
              <a:gd name="connsiteX10" fmla="*/ 15811 w 123875"/>
              <a:gd name="connsiteY10" fmla="*/ 212077 h 226644"/>
              <a:gd name="connsiteX11" fmla="*/ 123875 w 123875"/>
              <a:gd name="connsiteY11" fmla="*/ 212077 h 226644"/>
              <a:gd name="connsiteX12" fmla="*/ 123875 w 123875"/>
              <a:gd name="connsiteY12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23875" h="226644">
                <a:moveTo>
                  <a:pt x="123875" y="226644"/>
                </a:moveTo>
                <a:lnTo>
                  <a:pt x="0" y="226644"/>
                </a:lnTo>
                <a:lnTo>
                  <a:pt x="0" y="0"/>
                </a:lnTo>
                <a:lnTo>
                  <a:pt x="123875" y="0"/>
                </a:lnTo>
                <a:lnTo>
                  <a:pt x="123875" y="14566"/>
                </a:lnTo>
                <a:lnTo>
                  <a:pt x="15811" y="14566"/>
                </a:lnTo>
                <a:lnTo>
                  <a:pt x="15811" y="100304"/>
                </a:lnTo>
                <a:lnTo>
                  <a:pt x="117830" y="100304"/>
                </a:lnTo>
                <a:lnTo>
                  <a:pt x="117830" y="114871"/>
                </a:lnTo>
                <a:lnTo>
                  <a:pt x="15811" y="114871"/>
                </a:lnTo>
                <a:lnTo>
                  <a:pt x="15811" y="212077"/>
                </a:lnTo>
                <a:lnTo>
                  <a:pt x="123875" y="212077"/>
                </a:lnTo>
                <a:lnTo>
                  <a:pt x="123875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01035" y="2591206"/>
            <a:ext cx="123875" cy="226644"/>
          </a:xfrm>
          <a:custGeom>
            <a:avLst/>
            <a:gdLst>
              <a:gd name="connsiteX0" fmla="*/ 123875 w 123875"/>
              <a:gd name="connsiteY0" fmla="*/ 226644 h 226644"/>
              <a:gd name="connsiteX1" fmla="*/ 0 w 123875"/>
              <a:gd name="connsiteY1" fmla="*/ 226644 h 226644"/>
              <a:gd name="connsiteX2" fmla="*/ 0 w 123875"/>
              <a:gd name="connsiteY2" fmla="*/ 0 h 226644"/>
              <a:gd name="connsiteX3" fmla="*/ 123875 w 123875"/>
              <a:gd name="connsiteY3" fmla="*/ 0 h 226644"/>
              <a:gd name="connsiteX4" fmla="*/ 123875 w 123875"/>
              <a:gd name="connsiteY4" fmla="*/ 14566 h 226644"/>
              <a:gd name="connsiteX5" fmla="*/ 15811 w 123875"/>
              <a:gd name="connsiteY5" fmla="*/ 14566 h 226644"/>
              <a:gd name="connsiteX6" fmla="*/ 15811 w 123875"/>
              <a:gd name="connsiteY6" fmla="*/ 100304 h 226644"/>
              <a:gd name="connsiteX7" fmla="*/ 117830 w 123875"/>
              <a:gd name="connsiteY7" fmla="*/ 100304 h 226644"/>
              <a:gd name="connsiteX8" fmla="*/ 117830 w 123875"/>
              <a:gd name="connsiteY8" fmla="*/ 114871 h 226644"/>
              <a:gd name="connsiteX9" fmla="*/ 15811 w 123875"/>
              <a:gd name="connsiteY9" fmla="*/ 114871 h 226644"/>
              <a:gd name="connsiteX10" fmla="*/ 15811 w 123875"/>
              <a:gd name="connsiteY10" fmla="*/ 212077 h 226644"/>
              <a:gd name="connsiteX11" fmla="*/ 123875 w 123875"/>
              <a:gd name="connsiteY11" fmla="*/ 212077 h 226644"/>
              <a:gd name="connsiteX12" fmla="*/ 123875 w 123875"/>
              <a:gd name="connsiteY12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123875" h="226644">
                <a:moveTo>
                  <a:pt x="123875" y="226644"/>
                </a:moveTo>
                <a:lnTo>
                  <a:pt x="0" y="226644"/>
                </a:lnTo>
                <a:lnTo>
                  <a:pt x="0" y="0"/>
                </a:lnTo>
                <a:lnTo>
                  <a:pt x="123875" y="0"/>
                </a:lnTo>
                <a:lnTo>
                  <a:pt x="123875" y="14566"/>
                </a:lnTo>
                <a:lnTo>
                  <a:pt x="15811" y="14566"/>
                </a:lnTo>
                <a:lnTo>
                  <a:pt x="15811" y="100304"/>
                </a:lnTo>
                <a:lnTo>
                  <a:pt x="117830" y="100304"/>
                </a:lnTo>
                <a:lnTo>
                  <a:pt x="117830" y="114871"/>
                </a:lnTo>
                <a:lnTo>
                  <a:pt x="15811" y="114871"/>
                </a:lnTo>
                <a:lnTo>
                  <a:pt x="15811" y="212077"/>
                </a:lnTo>
                <a:lnTo>
                  <a:pt x="123875" y="212077"/>
                </a:lnTo>
                <a:lnTo>
                  <a:pt x="123875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784991" y="2587942"/>
            <a:ext cx="147739" cy="233019"/>
          </a:xfrm>
          <a:custGeom>
            <a:avLst/>
            <a:gdLst>
              <a:gd name="connsiteX0" fmla="*/ 147739 w 147739"/>
              <a:gd name="connsiteY0" fmla="*/ 166966 h 233019"/>
              <a:gd name="connsiteX1" fmla="*/ 125653 w 147739"/>
              <a:gd name="connsiteY1" fmla="*/ 215341 h 233019"/>
              <a:gd name="connsiteX2" fmla="*/ 64186 w 147739"/>
              <a:gd name="connsiteY2" fmla="*/ 233019 h 233019"/>
              <a:gd name="connsiteX3" fmla="*/ 0 w 147739"/>
              <a:gd name="connsiteY3" fmla="*/ 219367 h 233019"/>
              <a:gd name="connsiteX4" fmla="*/ 0 w 147739"/>
              <a:gd name="connsiteY4" fmla="*/ 174726 h 233019"/>
              <a:gd name="connsiteX5" fmla="*/ 38836 w 147739"/>
              <a:gd name="connsiteY5" fmla="*/ 189141 h 233019"/>
              <a:gd name="connsiteX6" fmla="*/ 67907 w 147739"/>
              <a:gd name="connsiteY6" fmla="*/ 193332 h 233019"/>
              <a:gd name="connsiteX7" fmla="*/ 92164 w 147739"/>
              <a:gd name="connsiteY7" fmla="*/ 187274 h 233019"/>
              <a:gd name="connsiteX8" fmla="*/ 100609 w 147739"/>
              <a:gd name="connsiteY8" fmla="*/ 169291 h 233019"/>
              <a:gd name="connsiteX9" fmla="*/ 96888 w 147739"/>
              <a:gd name="connsiteY9" fmla="*/ 157441 h 233019"/>
              <a:gd name="connsiteX10" fmla="*/ 85966 w 147739"/>
              <a:gd name="connsiteY10" fmla="*/ 147434 h 233019"/>
              <a:gd name="connsiteX11" fmla="*/ 56591 w 147739"/>
              <a:gd name="connsiteY11" fmla="*/ 132092 h 233019"/>
              <a:gd name="connsiteX12" fmla="*/ 25425 w 147739"/>
              <a:gd name="connsiteY12" fmla="*/ 113334 h 233019"/>
              <a:gd name="connsiteX13" fmla="*/ 8839 w 147739"/>
              <a:gd name="connsiteY13" fmla="*/ 92405 h 233019"/>
              <a:gd name="connsiteX14" fmla="*/ 2641 w 147739"/>
              <a:gd name="connsiteY14" fmla="*/ 64490 h 233019"/>
              <a:gd name="connsiteX15" fmla="*/ 23025 w 147739"/>
              <a:gd name="connsiteY15" fmla="*/ 17208 h 233019"/>
              <a:gd name="connsiteX16" fmla="*/ 79375 w 147739"/>
              <a:gd name="connsiteY16" fmla="*/ 0 h 233019"/>
              <a:gd name="connsiteX17" fmla="*/ 113093 w 147739"/>
              <a:gd name="connsiteY17" fmla="*/ 4191 h 233019"/>
              <a:gd name="connsiteX18" fmla="*/ 146659 w 147739"/>
              <a:gd name="connsiteY18" fmla="*/ 15976 h 233019"/>
              <a:gd name="connsiteX19" fmla="*/ 131152 w 147739"/>
              <a:gd name="connsiteY19" fmla="*/ 53340 h 233019"/>
              <a:gd name="connsiteX20" fmla="*/ 101155 w 147739"/>
              <a:gd name="connsiteY20" fmla="*/ 42951 h 233019"/>
              <a:gd name="connsiteX21" fmla="*/ 77825 w 147739"/>
              <a:gd name="connsiteY21" fmla="*/ 40005 h 233019"/>
              <a:gd name="connsiteX22" fmla="*/ 56896 w 147739"/>
              <a:gd name="connsiteY22" fmla="*/ 46355 h 233019"/>
              <a:gd name="connsiteX23" fmla="*/ 49606 w 147739"/>
              <a:gd name="connsiteY23" fmla="*/ 62941 h 233019"/>
              <a:gd name="connsiteX24" fmla="*/ 52552 w 147739"/>
              <a:gd name="connsiteY24" fmla="*/ 74028 h 233019"/>
              <a:gd name="connsiteX25" fmla="*/ 61938 w 147739"/>
              <a:gd name="connsiteY25" fmla="*/ 83172 h 233019"/>
              <a:gd name="connsiteX26" fmla="*/ 92392 w 147739"/>
              <a:gd name="connsiteY26" fmla="*/ 99072 h 233019"/>
              <a:gd name="connsiteX27" fmla="*/ 135966 w 147739"/>
              <a:gd name="connsiteY27" fmla="*/ 129527 h 233019"/>
              <a:gd name="connsiteX28" fmla="*/ 147739 w 147739"/>
              <a:gd name="connsiteY28" fmla="*/ 166966 h 2330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47739" h="233019">
                <a:moveTo>
                  <a:pt x="147739" y="166966"/>
                </a:moveTo>
                <a:cubicBezTo>
                  <a:pt x="147739" y="187439"/>
                  <a:pt x="140373" y="203555"/>
                  <a:pt x="125653" y="215341"/>
                </a:cubicBezTo>
                <a:cubicBezTo>
                  <a:pt x="110921" y="227126"/>
                  <a:pt x="90462" y="233019"/>
                  <a:pt x="64186" y="233019"/>
                </a:cubicBezTo>
                <a:cubicBezTo>
                  <a:pt x="39992" y="233019"/>
                  <a:pt x="18605" y="228523"/>
                  <a:pt x="0" y="219367"/>
                </a:cubicBezTo>
                <a:lnTo>
                  <a:pt x="0" y="174726"/>
                </a:lnTo>
                <a:cubicBezTo>
                  <a:pt x="15265" y="181546"/>
                  <a:pt x="28219" y="186347"/>
                  <a:pt x="38836" y="189141"/>
                </a:cubicBezTo>
                <a:cubicBezTo>
                  <a:pt x="49377" y="191935"/>
                  <a:pt x="59067" y="193332"/>
                  <a:pt x="67907" y="193332"/>
                </a:cubicBezTo>
                <a:cubicBezTo>
                  <a:pt x="78447" y="193332"/>
                  <a:pt x="86512" y="191312"/>
                  <a:pt x="92164" y="187274"/>
                </a:cubicBezTo>
                <a:cubicBezTo>
                  <a:pt x="97751" y="183248"/>
                  <a:pt x="100609" y="177279"/>
                  <a:pt x="100609" y="169291"/>
                </a:cubicBezTo>
                <a:cubicBezTo>
                  <a:pt x="100609" y="164884"/>
                  <a:pt x="99377" y="160921"/>
                  <a:pt x="96888" y="157441"/>
                </a:cubicBezTo>
                <a:cubicBezTo>
                  <a:pt x="94411" y="154025"/>
                  <a:pt x="90766" y="150698"/>
                  <a:pt x="85966" y="147434"/>
                </a:cubicBezTo>
                <a:cubicBezTo>
                  <a:pt x="81153" y="144259"/>
                  <a:pt x="71386" y="139141"/>
                  <a:pt x="56591" y="132092"/>
                </a:cubicBezTo>
                <a:cubicBezTo>
                  <a:pt x="42786" y="125577"/>
                  <a:pt x="32397" y="119380"/>
                  <a:pt x="25425" y="113334"/>
                </a:cubicBezTo>
                <a:cubicBezTo>
                  <a:pt x="18529" y="107365"/>
                  <a:pt x="13017" y="100380"/>
                  <a:pt x="8839" y="92405"/>
                </a:cubicBezTo>
                <a:cubicBezTo>
                  <a:pt x="4724" y="84493"/>
                  <a:pt x="2641" y="75196"/>
                  <a:pt x="2641" y="64490"/>
                </a:cubicBezTo>
                <a:cubicBezTo>
                  <a:pt x="2641" y="44500"/>
                  <a:pt x="9385" y="28689"/>
                  <a:pt x="23025" y="17208"/>
                </a:cubicBezTo>
                <a:cubicBezTo>
                  <a:pt x="36588" y="5740"/>
                  <a:pt x="55346" y="0"/>
                  <a:pt x="79375" y="0"/>
                </a:cubicBezTo>
                <a:cubicBezTo>
                  <a:pt x="91160" y="0"/>
                  <a:pt x="102400" y="1397"/>
                  <a:pt x="113093" y="4191"/>
                </a:cubicBezTo>
                <a:cubicBezTo>
                  <a:pt x="123787" y="6985"/>
                  <a:pt x="134950" y="10858"/>
                  <a:pt x="146659" y="15976"/>
                </a:cubicBezTo>
                <a:lnTo>
                  <a:pt x="131152" y="53340"/>
                </a:lnTo>
                <a:cubicBezTo>
                  <a:pt x="119062" y="48374"/>
                  <a:pt x="109067" y="44958"/>
                  <a:pt x="101155" y="42951"/>
                </a:cubicBezTo>
                <a:cubicBezTo>
                  <a:pt x="93256" y="41008"/>
                  <a:pt x="85496" y="40005"/>
                  <a:pt x="77825" y="40005"/>
                </a:cubicBezTo>
                <a:cubicBezTo>
                  <a:pt x="68757" y="40005"/>
                  <a:pt x="61785" y="42100"/>
                  <a:pt x="56896" y="46355"/>
                </a:cubicBezTo>
                <a:cubicBezTo>
                  <a:pt x="52095" y="50546"/>
                  <a:pt x="49606" y="56121"/>
                  <a:pt x="49606" y="62941"/>
                </a:cubicBezTo>
                <a:cubicBezTo>
                  <a:pt x="49606" y="67132"/>
                  <a:pt x="50546" y="70853"/>
                  <a:pt x="52552" y="74028"/>
                </a:cubicBezTo>
                <a:cubicBezTo>
                  <a:pt x="54495" y="77127"/>
                  <a:pt x="57594" y="80238"/>
                  <a:pt x="61938" y="83172"/>
                </a:cubicBezTo>
                <a:cubicBezTo>
                  <a:pt x="66192" y="86118"/>
                  <a:pt x="76352" y="91389"/>
                  <a:pt x="92392" y="99072"/>
                </a:cubicBezTo>
                <a:cubicBezTo>
                  <a:pt x="113563" y="109143"/>
                  <a:pt x="128054" y="119303"/>
                  <a:pt x="135966" y="129527"/>
                </a:cubicBezTo>
                <a:cubicBezTo>
                  <a:pt x="143789" y="139687"/>
                  <a:pt x="147739" y="152171"/>
                  <a:pt x="147739" y="16696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951717" y="2591206"/>
            <a:ext cx="171158" cy="226644"/>
          </a:xfrm>
          <a:custGeom>
            <a:avLst/>
            <a:gdLst>
              <a:gd name="connsiteX0" fmla="*/ 109601 w 171158"/>
              <a:gd name="connsiteY0" fmla="*/ 226644 h 226644"/>
              <a:gd name="connsiteX1" fmla="*/ 61544 w 171158"/>
              <a:gd name="connsiteY1" fmla="*/ 226644 h 226644"/>
              <a:gd name="connsiteX2" fmla="*/ 61544 w 171158"/>
              <a:gd name="connsiteY2" fmla="*/ 39992 h 226644"/>
              <a:gd name="connsiteX3" fmla="*/ 0 w 171158"/>
              <a:gd name="connsiteY3" fmla="*/ 39992 h 226644"/>
              <a:gd name="connsiteX4" fmla="*/ 0 w 171158"/>
              <a:gd name="connsiteY4" fmla="*/ 0 h 226644"/>
              <a:gd name="connsiteX5" fmla="*/ 171158 w 171158"/>
              <a:gd name="connsiteY5" fmla="*/ 0 h 226644"/>
              <a:gd name="connsiteX6" fmla="*/ 171158 w 171158"/>
              <a:gd name="connsiteY6" fmla="*/ 39992 h 226644"/>
              <a:gd name="connsiteX7" fmla="*/ 109601 w 171158"/>
              <a:gd name="connsiteY7" fmla="*/ 39992 h 226644"/>
              <a:gd name="connsiteX8" fmla="*/ 109601 w 171158"/>
              <a:gd name="connsiteY8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1158" h="226644">
                <a:moveTo>
                  <a:pt x="109601" y="226644"/>
                </a:moveTo>
                <a:lnTo>
                  <a:pt x="61544" y="226644"/>
                </a:lnTo>
                <a:lnTo>
                  <a:pt x="61544" y="39992"/>
                </a:lnTo>
                <a:lnTo>
                  <a:pt x="0" y="39992"/>
                </a:lnTo>
                <a:lnTo>
                  <a:pt x="0" y="0"/>
                </a:lnTo>
                <a:lnTo>
                  <a:pt x="171158" y="0"/>
                </a:lnTo>
                <a:lnTo>
                  <a:pt x="171158" y="39992"/>
                </a:lnTo>
                <a:lnTo>
                  <a:pt x="109601" y="39992"/>
                </a:lnTo>
                <a:lnTo>
                  <a:pt x="109601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5564174" y="2591206"/>
            <a:ext cx="171158" cy="226644"/>
          </a:xfrm>
          <a:custGeom>
            <a:avLst/>
            <a:gdLst>
              <a:gd name="connsiteX0" fmla="*/ 109601 w 171158"/>
              <a:gd name="connsiteY0" fmla="*/ 226644 h 226644"/>
              <a:gd name="connsiteX1" fmla="*/ 61544 w 171158"/>
              <a:gd name="connsiteY1" fmla="*/ 226644 h 226644"/>
              <a:gd name="connsiteX2" fmla="*/ 61544 w 171158"/>
              <a:gd name="connsiteY2" fmla="*/ 39992 h 226644"/>
              <a:gd name="connsiteX3" fmla="*/ 0 w 171158"/>
              <a:gd name="connsiteY3" fmla="*/ 39992 h 226644"/>
              <a:gd name="connsiteX4" fmla="*/ 0 w 171158"/>
              <a:gd name="connsiteY4" fmla="*/ 0 h 226644"/>
              <a:gd name="connsiteX5" fmla="*/ 171158 w 171158"/>
              <a:gd name="connsiteY5" fmla="*/ 0 h 226644"/>
              <a:gd name="connsiteX6" fmla="*/ 171158 w 171158"/>
              <a:gd name="connsiteY6" fmla="*/ 39992 h 226644"/>
              <a:gd name="connsiteX7" fmla="*/ 109601 w 171158"/>
              <a:gd name="connsiteY7" fmla="*/ 39992 h 226644"/>
              <a:gd name="connsiteX8" fmla="*/ 109601 w 171158"/>
              <a:gd name="connsiteY8" fmla="*/ 226644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71158" h="226644">
                <a:moveTo>
                  <a:pt x="109601" y="226644"/>
                </a:moveTo>
                <a:lnTo>
                  <a:pt x="61544" y="226644"/>
                </a:lnTo>
                <a:lnTo>
                  <a:pt x="61544" y="39992"/>
                </a:lnTo>
                <a:lnTo>
                  <a:pt x="0" y="39992"/>
                </a:lnTo>
                <a:lnTo>
                  <a:pt x="0" y="0"/>
                </a:lnTo>
                <a:lnTo>
                  <a:pt x="171158" y="0"/>
                </a:lnTo>
                <a:lnTo>
                  <a:pt x="171158" y="39992"/>
                </a:lnTo>
                <a:lnTo>
                  <a:pt x="109601" y="39992"/>
                </a:lnTo>
                <a:lnTo>
                  <a:pt x="109601" y="22664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5742584" y="2587942"/>
            <a:ext cx="142938" cy="154724"/>
          </a:xfrm>
          <a:custGeom>
            <a:avLst/>
            <a:gdLst>
              <a:gd name="connsiteX0" fmla="*/ 41859 w 142938"/>
              <a:gd name="connsiteY0" fmla="*/ 154724 h 154724"/>
              <a:gd name="connsiteX1" fmla="*/ 41859 w 142938"/>
              <a:gd name="connsiteY1" fmla="*/ 143255 h 154724"/>
              <a:gd name="connsiteX2" fmla="*/ 48209 w 142938"/>
              <a:gd name="connsiteY2" fmla="*/ 117360 h 154724"/>
              <a:gd name="connsiteX3" fmla="*/ 71463 w 142938"/>
              <a:gd name="connsiteY3" fmla="*/ 93954 h 154724"/>
              <a:gd name="connsiteX4" fmla="*/ 92938 w 142938"/>
              <a:gd name="connsiteY4" fmla="*/ 75044 h 154724"/>
              <a:gd name="connsiteX5" fmla="*/ 98132 w 142938"/>
              <a:gd name="connsiteY5" fmla="*/ 58762 h 154724"/>
              <a:gd name="connsiteX6" fmla="*/ 90690 w 142938"/>
              <a:gd name="connsiteY6" fmla="*/ 43408 h 154724"/>
              <a:gd name="connsiteX7" fmla="*/ 69913 w 142938"/>
              <a:gd name="connsiteY7" fmla="*/ 38138 h 154724"/>
              <a:gd name="connsiteX8" fmla="*/ 16891 w 142938"/>
              <a:gd name="connsiteY8" fmla="*/ 53340 h 154724"/>
              <a:gd name="connsiteX9" fmla="*/ 0 w 142938"/>
              <a:gd name="connsiteY9" fmla="*/ 19380 h 154724"/>
              <a:gd name="connsiteX10" fmla="*/ 73330 w 142938"/>
              <a:gd name="connsiteY10" fmla="*/ 0 h 154724"/>
              <a:gd name="connsiteX11" fmla="*/ 124104 w 142938"/>
              <a:gd name="connsiteY11" fmla="*/ 15354 h 154724"/>
              <a:gd name="connsiteX12" fmla="*/ 142938 w 142938"/>
              <a:gd name="connsiteY12" fmla="*/ 56286 h 154724"/>
              <a:gd name="connsiteX13" fmla="*/ 135178 w 142938"/>
              <a:gd name="connsiteY13" fmla="*/ 85737 h 154724"/>
              <a:gd name="connsiteX14" fmla="*/ 105727 w 142938"/>
              <a:gd name="connsiteY14" fmla="*/ 113639 h 154724"/>
              <a:gd name="connsiteX15" fmla="*/ 86893 w 142938"/>
              <a:gd name="connsiteY15" fmla="*/ 130378 h 154724"/>
              <a:gd name="connsiteX16" fmla="*/ 82943 w 142938"/>
              <a:gd name="connsiteY16" fmla="*/ 145427 h 154724"/>
              <a:gd name="connsiteX17" fmla="*/ 82943 w 142938"/>
              <a:gd name="connsiteY17" fmla="*/ 154724 h 154724"/>
              <a:gd name="connsiteX18" fmla="*/ 41859 w 142938"/>
              <a:gd name="connsiteY18" fmla="*/ 154724 h 1547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42938" h="154724">
                <a:moveTo>
                  <a:pt x="41859" y="154724"/>
                </a:moveTo>
                <a:lnTo>
                  <a:pt x="41859" y="143255"/>
                </a:lnTo>
                <a:cubicBezTo>
                  <a:pt x="41859" y="133324"/>
                  <a:pt x="43941" y="124726"/>
                  <a:pt x="48209" y="117360"/>
                </a:cubicBezTo>
                <a:cubicBezTo>
                  <a:pt x="52400" y="110070"/>
                  <a:pt x="60147" y="102247"/>
                  <a:pt x="71463" y="93954"/>
                </a:cubicBezTo>
                <a:cubicBezTo>
                  <a:pt x="82321" y="86194"/>
                  <a:pt x="89446" y="79921"/>
                  <a:pt x="92938" y="75044"/>
                </a:cubicBezTo>
                <a:cubicBezTo>
                  <a:pt x="96342" y="70230"/>
                  <a:pt x="98132" y="64808"/>
                  <a:pt x="98132" y="58762"/>
                </a:cubicBezTo>
                <a:cubicBezTo>
                  <a:pt x="98132" y="52095"/>
                  <a:pt x="95656" y="46977"/>
                  <a:pt x="90690" y="43408"/>
                </a:cubicBezTo>
                <a:cubicBezTo>
                  <a:pt x="85725" y="39928"/>
                  <a:pt x="78828" y="38138"/>
                  <a:pt x="69913" y="38138"/>
                </a:cubicBezTo>
                <a:cubicBezTo>
                  <a:pt x="54406" y="38138"/>
                  <a:pt x="36741" y="43180"/>
                  <a:pt x="16891" y="53340"/>
                </a:cubicBezTo>
                <a:lnTo>
                  <a:pt x="0" y="19380"/>
                </a:lnTo>
                <a:cubicBezTo>
                  <a:pt x="23024" y="6515"/>
                  <a:pt x="47434" y="0"/>
                  <a:pt x="73330" y="0"/>
                </a:cubicBezTo>
                <a:cubicBezTo>
                  <a:pt x="94564" y="0"/>
                  <a:pt x="111543" y="5118"/>
                  <a:pt x="124104" y="15354"/>
                </a:cubicBezTo>
                <a:cubicBezTo>
                  <a:pt x="136652" y="25590"/>
                  <a:pt x="142938" y="39230"/>
                  <a:pt x="142938" y="56286"/>
                </a:cubicBezTo>
                <a:cubicBezTo>
                  <a:pt x="142938" y="67602"/>
                  <a:pt x="140373" y="77444"/>
                  <a:pt x="135178" y="85737"/>
                </a:cubicBezTo>
                <a:cubicBezTo>
                  <a:pt x="130060" y="93954"/>
                  <a:pt x="120218" y="103251"/>
                  <a:pt x="105727" y="113639"/>
                </a:cubicBezTo>
                <a:cubicBezTo>
                  <a:pt x="95808" y="120929"/>
                  <a:pt x="89522" y="126504"/>
                  <a:pt x="86893" y="130378"/>
                </a:cubicBezTo>
                <a:cubicBezTo>
                  <a:pt x="84251" y="134188"/>
                  <a:pt x="82943" y="139217"/>
                  <a:pt x="82943" y="145427"/>
                </a:cubicBezTo>
                <a:lnTo>
                  <a:pt x="82943" y="154724"/>
                </a:lnTo>
                <a:lnTo>
                  <a:pt x="41859" y="15472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5779477" y="2769336"/>
            <a:ext cx="54267" cy="52704"/>
          </a:xfrm>
          <a:custGeom>
            <a:avLst/>
            <a:gdLst>
              <a:gd name="connsiteX0" fmla="*/ 0 w 54267"/>
              <a:gd name="connsiteY0" fmla="*/ 26352 h 52704"/>
              <a:gd name="connsiteX1" fmla="*/ 6972 w 54267"/>
              <a:gd name="connsiteY1" fmla="*/ 6654 h 52704"/>
              <a:gd name="connsiteX2" fmla="*/ 27292 w 54267"/>
              <a:gd name="connsiteY2" fmla="*/ 0 h 52704"/>
              <a:gd name="connsiteX3" fmla="*/ 47206 w 54267"/>
              <a:gd name="connsiteY3" fmla="*/ 6819 h 52704"/>
              <a:gd name="connsiteX4" fmla="*/ 54267 w 54267"/>
              <a:gd name="connsiteY4" fmla="*/ 26352 h 52704"/>
              <a:gd name="connsiteX5" fmla="*/ 47129 w 54267"/>
              <a:gd name="connsiteY5" fmla="*/ 45656 h 52704"/>
              <a:gd name="connsiteX6" fmla="*/ 27292 w 54267"/>
              <a:gd name="connsiteY6" fmla="*/ 52704 h 52704"/>
              <a:gd name="connsiteX7" fmla="*/ 7137 w 54267"/>
              <a:gd name="connsiteY7" fmla="*/ 45808 h 52704"/>
              <a:gd name="connsiteX8" fmla="*/ 0 w 54267"/>
              <a:gd name="connsiteY8" fmla="*/ 26352 h 527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4267" h="52704">
                <a:moveTo>
                  <a:pt x="0" y="26352"/>
                </a:moveTo>
                <a:cubicBezTo>
                  <a:pt x="0" y="17665"/>
                  <a:pt x="2324" y="11163"/>
                  <a:pt x="6972" y="6654"/>
                </a:cubicBezTo>
                <a:cubicBezTo>
                  <a:pt x="11633" y="2247"/>
                  <a:pt x="18376" y="0"/>
                  <a:pt x="27292" y="0"/>
                </a:cubicBezTo>
                <a:cubicBezTo>
                  <a:pt x="35814" y="0"/>
                  <a:pt x="42481" y="2247"/>
                  <a:pt x="47206" y="6819"/>
                </a:cubicBezTo>
                <a:cubicBezTo>
                  <a:pt x="51854" y="11315"/>
                  <a:pt x="54267" y="17818"/>
                  <a:pt x="54267" y="26352"/>
                </a:cubicBezTo>
                <a:cubicBezTo>
                  <a:pt x="54267" y="34493"/>
                  <a:pt x="51930" y="40919"/>
                  <a:pt x="47129" y="45656"/>
                </a:cubicBezTo>
                <a:cubicBezTo>
                  <a:pt x="42405" y="50304"/>
                  <a:pt x="35814" y="52704"/>
                  <a:pt x="27292" y="52704"/>
                </a:cubicBezTo>
                <a:cubicBezTo>
                  <a:pt x="18605" y="52704"/>
                  <a:pt x="11938" y="50457"/>
                  <a:pt x="7137" y="45808"/>
                </a:cubicBezTo>
                <a:cubicBezTo>
                  <a:pt x="2400" y="41236"/>
                  <a:pt x="0" y="34721"/>
                  <a:pt x="0" y="2635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257600" y="1009650"/>
            <a:ext cx="1104798" cy="1104811"/>
          </a:xfrm>
          <a:custGeom>
            <a:avLst/>
            <a:gdLst>
              <a:gd name="connsiteX0" fmla="*/ 552399 w 1104798"/>
              <a:gd name="connsiteY0" fmla="*/ 1104811 h 1104811"/>
              <a:gd name="connsiteX1" fmla="*/ 1104798 w 1104798"/>
              <a:gd name="connsiteY1" fmla="*/ 552411 h 1104811"/>
              <a:gd name="connsiteX2" fmla="*/ 552399 w 1104798"/>
              <a:gd name="connsiteY2" fmla="*/ 0 h 1104811"/>
              <a:gd name="connsiteX3" fmla="*/ 0 w 1104798"/>
              <a:gd name="connsiteY3" fmla="*/ 552411 h 1104811"/>
              <a:gd name="connsiteX4" fmla="*/ 552399 w 1104798"/>
              <a:gd name="connsiteY4" fmla="*/ 1104811 h 11048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04798" h="1104811">
                <a:moveTo>
                  <a:pt x="552399" y="1104811"/>
                </a:moveTo>
                <a:cubicBezTo>
                  <a:pt x="857478" y="1104811"/>
                  <a:pt x="1104798" y="857491"/>
                  <a:pt x="1104798" y="552411"/>
                </a:cubicBezTo>
                <a:cubicBezTo>
                  <a:pt x="1104798" y="247319"/>
                  <a:pt x="857478" y="0"/>
                  <a:pt x="552399" y="0"/>
                </a:cubicBezTo>
                <a:cubicBezTo>
                  <a:pt x="247319" y="0"/>
                  <a:pt x="0" y="247319"/>
                  <a:pt x="0" y="552411"/>
                </a:cubicBezTo>
                <a:cubicBezTo>
                  <a:pt x="0" y="857491"/>
                  <a:pt x="247319" y="1104811"/>
                  <a:pt x="552399" y="1104811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578100"/>
            <a:ext cx="228600" cy="2540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7200" y="2578100"/>
            <a:ext cx="177800" cy="2540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1181100"/>
            <a:ext cx="558800" cy="7493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41700" y="2578100"/>
            <a:ext cx="1231900" cy="2540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18100" y="2578100"/>
            <a:ext cx="457200" cy="254000"/>
          </a:xfrm>
          <a:prstGeom prst="rect">
            <a:avLst/>
          </a:prstGeom>
          <a:noFill/>
        </p:spPr>
      </p:pic>
      <p:sp>
        <p:nvSpPr>
          <p:cNvPr id="20" name="矩形 19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2900" y="1130300"/>
            <a:ext cx="152400" cy="1778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35300" y="1117600"/>
            <a:ext cx="3670300" cy="254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48100" y="1384300"/>
            <a:ext cx="1892300" cy="254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7" name="矩形 6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CECAC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838200"/>
            <a:ext cx="3695700" cy="2667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117600"/>
            <a:ext cx="2209800" cy="266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6" name="矩形 5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479903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520327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513977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2900" y="1130300"/>
            <a:ext cx="152400" cy="177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35300" y="1117600"/>
            <a:ext cx="36703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48100" y="1384300"/>
            <a:ext cx="1892300" cy="254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8900" y="1803400"/>
            <a:ext cx="4546600" cy="203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8500" y="2006600"/>
            <a:ext cx="3098800" cy="2032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2" name="矩形 11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46500" y="1117600"/>
            <a:ext cx="1485900" cy="2032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5900" y="1117600"/>
            <a:ext cx="546100" cy="254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6" name="矩形 5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585554" y="1593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625979" y="1612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619629" y="1605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46500" y="1117600"/>
            <a:ext cx="1485900" cy="2032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5900" y="1117600"/>
            <a:ext cx="5461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55900" y="1574800"/>
            <a:ext cx="4305300" cy="177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0" name="矩形 9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585554" y="1593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625979" y="1612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619629" y="1605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842882" y="194396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883306" y="1962657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876956" y="1956307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46500" y="1117600"/>
            <a:ext cx="1485900" cy="203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5900" y="1117600"/>
            <a:ext cx="546100" cy="254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55900" y="1574800"/>
            <a:ext cx="4305300" cy="177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97200" y="1917700"/>
            <a:ext cx="3746500" cy="1778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35300" y="2120900"/>
            <a:ext cx="3517900" cy="1778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40200" y="2324100"/>
            <a:ext cx="1308100" cy="1778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6" name="矩形 15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1500" y="1130300"/>
            <a:ext cx="152400" cy="1778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63900" y="1117600"/>
            <a:ext cx="3213100" cy="254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6" name="矩形 5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482075" y="157312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522512" y="1591817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516162" y="1585467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1500" y="1130300"/>
            <a:ext cx="152400" cy="177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63900" y="1117600"/>
            <a:ext cx="32131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54300" y="1549400"/>
            <a:ext cx="4521200" cy="177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51200" y="1752600"/>
            <a:ext cx="3073400" cy="177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1" name="矩形 10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4300" y="1117600"/>
            <a:ext cx="4292600" cy="254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21100" y="1384300"/>
            <a:ext cx="2159000" cy="254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6" name="矩形 5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51455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391879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85529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4300" y="1117600"/>
            <a:ext cx="4292600" cy="254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21100" y="1384300"/>
            <a:ext cx="21590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1900" y="1828800"/>
            <a:ext cx="4800600" cy="177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75000" y="2032000"/>
            <a:ext cx="3251200" cy="177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1" name="矩形 10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5400" y="1117600"/>
            <a:ext cx="4470400" cy="254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3300" y="1384300"/>
            <a:ext cx="5029200" cy="254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6" name="矩形 5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690848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731285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24935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5400" y="1117600"/>
            <a:ext cx="4470400" cy="254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3300" y="1384300"/>
            <a:ext cx="50292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5400" y="1828800"/>
            <a:ext cx="2070100" cy="177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0" name="矩形 9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CECAC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814076" y="1655241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20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854513" y="167392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848163" y="166757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838200"/>
            <a:ext cx="3695700" cy="266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117600"/>
            <a:ext cx="22098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5100" y="1612900"/>
            <a:ext cx="3251200" cy="2159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18000" y="1841500"/>
            <a:ext cx="2400300" cy="2159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41800" y="2082800"/>
            <a:ext cx="1397000" cy="2032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89600" y="2070100"/>
            <a:ext cx="1130300" cy="177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3" name="矩形 12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690848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731285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24935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41292" y="21522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81716" y="21709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75366" y="21645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5400" y="1117600"/>
            <a:ext cx="4470400" cy="254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3300" y="1384300"/>
            <a:ext cx="5029200" cy="254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5400" y="1828800"/>
            <a:ext cx="2070100" cy="177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05300" y="2133600"/>
            <a:ext cx="1143000" cy="1397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4" name="矩形 13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690848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731285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24935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41292" y="21522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81716" y="21709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75366" y="21645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78720" y="24570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1" y="0"/>
                  <a:pt x="0" y="24180"/>
                  <a:pt x="0" y="54000"/>
                </a:cubicBezTo>
                <a:cubicBezTo>
                  <a:pt x="0" y="83819"/>
                  <a:pt x="24181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319145" y="24757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312795" y="24693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5400" y="1117600"/>
            <a:ext cx="4470400" cy="2540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3300" y="1384300"/>
            <a:ext cx="5029200" cy="2540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5400" y="1828800"/>
            <a:ext cx="2070100" cy="1778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05300" y="2133600"/>
            <a:ext cx="1143000" cy="1397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4400" y="2438400"/>
            <a:ext cx="2857500" cy="1778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8" name="矩形 17">
            <a:hlinkClick r:id="rId10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690848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731285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24935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41292" y="21522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81716" y="21709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75366" y="21645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78720" y="24570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1" y="0"/>
                  <a:pt x="0" y="24180"/>
                  <a:pt x="0" y="54000"/>
                </a:cubicBezTo>
                <a:cubicBezTo>
                  <a:pt x="0" y="83819"/>
                  <a:pt x="24181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319145" y="24757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312795" y="24693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360839" y="27618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401263" y="27805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394913" y="27741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5400" y="1117600"/>
            <a:ext cx="4470400" cy="2540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3300" y="1384300"/>
            <a:ext cx="5029200" cy="2540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5400" y="1828800"/>
            <a:ext cx="2070100" cy="1778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05300" y="2133600"/>
            <a:ext cx="1143000" cy="1397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4400" y="2438400"/>
            <a:ext cx="2857500" cy="1778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30600" y="2743200"/>
            <a:ext cx="2705100" cy="1778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22" name="矩形 21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690848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731285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24935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41292" y="21522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81716" y="21709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75366" y="21645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78720" y="24570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1" y="0"/>
                  <a:pt x="0" y="24180"/>
                  <a:pt x="0" y="54000"/>
                </a:cubicBezTo>
                <a:cubicBezTo>
                  <a:pt x="0" y="83819"/>
                  <a:pt x="24181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319145" y="24757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312795" y="24693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360839" y="27618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401263" y="27805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394913" y="27741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407155" y="30666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47592" y="30853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441242" y="30789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5400" y="1117600"/>
            <a:ext cx="4470400" cy="2540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3300" y="1384300"/>
            <a:ext cx="5029200" cy="2540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5400" y="1828800"/>
            <a:ext cx="2070100" cy="1778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05300" y="2133600"/>
            <a:ext cx="1143000" cy="1397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4400" y="2438400"/>
            <a:ext cx="2857500" cy="1778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30600" y="2743200"/>
            <a:ext cx="2705100" cy="1778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81400" y="3048000"/>
            <a:ext cx="2603500" cy="1778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26" name="矩形 25">
            <a:hlinkClick r:id="rId12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690848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731285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24935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41292" y="21522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81716" y="21709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75366" y="21645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78720" y="24570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1" y="0"/>
                  <a:pt x="0" y="24180"/>
                  <a:pt x="0" y="54000"/>
                </a:cubicBezTo>
                <a:cubicBezTo>
                  <a:pt x="0" y="83819"/>
                  <a:pt x="24181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319145" y="24757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312795" y="24693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360839" y="27618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401263" y="27805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394913" y="27741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407155" y="30666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47592" y="30853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441242" y="30789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722789" y="3371443"/>
            <a:ext cx="108001" cy="108001"/>
          </a:xfrm>
          <a:custGeom>
            <a:avLst/>
            <a:gdLst>
              <a:gd name="connsiteX0" fmla="*/ 54000 w 108001"/>
              <a:gd name="connsiteY0" fmla="*/ 108000 h 108001"/>
              <a:gd name="connsiteX1" fmla="*/ 108000 w 108001"/>
              <a:gd name="connsiteY1" fmla="*/ 54000 h 108001"/>
              <a:gd name="connsiteX2" fmla="*/ 54000 w 108001"/>
              <a:gd name="connsiteY2" fmla="*/ 0 h 108001"/>
              <a:gd name="connsiteX3" fmla="*/ 0 w 108001"/>
              <a:gd name="connsiteY3" fmla="*/ 54000 h 108001"/>
              <a:gd name="connsiteX4" fmla="*/ 54000 w 108001"/>
              <a:gd name="connsiteY4" fmla="*/ 108000 h 1080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1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1"/>
                  <a:pt x="83820" y="0"/>
                  <a:pt x="54000" y="0"/>
                </a:cubicBezTo>
                <a:cubicBezTo>
                  <a:pt x="24180" y="0"/>
                  <a:pt x="0" y="24181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3763213" y="3390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3756863" y="3383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5400" y="1117600"/>
            <a:ext cx="4470400" cy="2540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3300" y="1384300"/>
            <a:ext cx="5029200" cy="2540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5400" y="1828800"/>
            <a:ext cx="2070100" cy="1778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05300" y="2133600"/>
            <a:ext cx="1143000" cy="1397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4400" y="2438400"/>
            <a:ext cx="2857500" cy="1778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30600" y="2743200"/>
            <a:ext cx="2705100" cy="1778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81400" y="3048000"/>
            <a:ext cx="2603500" cy="1778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98900" y="3352800"/>
            <a:ext cx="1981200" cy="1778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30" name="矩形 29">
            <a:hlinkClick r:id="rId13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690848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731285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24935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41292" y="21522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81716" y="21709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75366" y="21645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78720" y="24570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1" y="0"/>
                  <a:pt x="0" y="24180"/>
                  <a:pt x="0" y="54000"/>
                </a:cubicBezTo>
                <a:cubicBezTo>
                  <a:pt x="0" y="83819"/>
                  <a:pt x="24181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319145" y="24757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312795" y="24693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360839" y="27618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401263" y="27805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394913" y="27741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407155" y="30666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47592" y="30853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441242" y="30789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722789" y="3371443"/>
            <a:ext cx="108001" cy="108001"/>
          </a:xfrm>
          <a:custGeom>
            <a:avLst/>
            <a:gdLst>
              <a:gd name="connsiteX0" fmla="*/ 54000 w 108001"/>
              <a:gd name="connsiteY0" fmla="*/ 108000 h 108001"/>
              <a:gd name="connsiteX1" fmla="*/ 108000 w 108001"/>
              <a:gd name="connsiteY1" fmla="*/ 54000 h 108001"/>
              <a:gd name="connsiteX2" fmla="*/ 54000 w 108001"/>
              <a:gd name="connsiteY2" fmla="*/ 0 h 108001"/>
              <a:gd name="connsiteX3" fmla="*/ 0 w 108001"/>
              <a:gd name="connsiteY3" fmla="*/ 54000 h 108001"/>
              <a:gd name="connsiteX4" fmla="*/ 54000 w 108001"/>
              <a:gd name="connsiteY4" fmla="*/ 108000 h 1080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1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1"/>
                  <a:pt x="83820" y="0"/>
                  <a:pt x="54000" y="0"/>
                </a:cubicBezTo>
                <a:cubicBezTo>
                  <a:pt x="24180" y="0"/>
                  <a:pt x="0" y="24181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3763213" y="3390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3756863" y="3383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3365601" y="3676243"/>
            <a:ext cx="108001" cy="108001"/>
          </a:xfrm>
          <a:custGeom>
            <a:avLst/>
            <a:gdLst>
              <a:gd name="connsiteX0" fmla="*/ 54000 w 108001"/>
              <a:gd name="connsiteY0" fmla="*/ 108000 h 108001"/>
              <a:gd name="connsiteX1" fmla="*/ 108000 w 108001"/>
              <a:gd name="connsiteY1" fmla="*/ 54000 h 108001"/>
              <a:gd name="connsiteX2" fmla="*/ 54000 w 108001"/>
              <a:gd name="connsiteY2" fmla="*/ 0 h 108001"/>
              <a:gd name="connsiteX3" fmla="*/ 0 w 108001"/>
              <a:gd name="connsiteY3" fmla="*/ 54000 h 108001"/>
              <a:gd name="connsiteX4" fmla="*/ 54000 w 108001"/>
              <a:gd name="connsiteY4" fmla="*/ 108000 h 1080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1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1"/>
                  <a:pt x="83820" y="0"/>
                  <a:pt x="54000" y="0"/>
                </a:cubicBezTo>
                <a:cubicBezTo>
                  <a:pt x="24180" y="0"/>
                  <a:pt x="0" y="24181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3406025" y="36949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3399675" y="36885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5400" y="1117600"/>
            <a:ext cx="4470400" cy="254000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3300" y="1384300"/>
            <a:ext cx="5029200" cy="254000"/>
          </a:xfrm>
          <a:prstGeom prst="rect">
            <a:avLst/>
          </a:prstGeom>
          <a:noFill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5400" y="1828800"/>
            <a:ext cx="2070100" cy="1778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05300" y="2133600"/>
            <a:ext cx="1143000" cy="1397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4400" y="2438400"/>
            <a:ext cx="2857500" cy="1778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30600" y="2743200"/>
            <a:ext cx="2705100" cy="1778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81400" y="3048000"/>
            <a:ext cx="2603500" cy="1778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98900" y="3352800"/>
            <a:ext cx="1981200" cy="1778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30600" y="3657600"/>
            <a:ext cx="2692400" cy="177800"/>
          </a:xfrm>
          <a:prstGeom prst="rect">
            <a:avLst/>
          </a:prstGeom>
          <a:noFill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34" name="矩形 33">
            <a:hlinkClick r:id="rId14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690848" y="1847443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731285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24935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41292" y="21522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81716" y="21709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75366" y="21645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278720" y="24570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1" y="0"/>
                  <a:pt x="0" y="24180"/>
                  <a:pt x="0" y="54000"/>
                </a:cubicBezTo>
                <a:cubicBezTo>
                  <a:pt x="0" y="83819"/>
                  <a:pt x="24181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319145" y="24757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312795" y="24693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360839" y="27618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401263" y="27805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394913" y="27741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407155" y="30666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447592" y="30853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441242" y="30789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722789" y="3371443"/>
            <a:ext cx="108001" cy="108001"/>
          </a:xfrm>
          <a:custGeom>
            <a:avLst/>
            <a:gdLst>
              <a:gd name="connsiteX0" fmla="*/ 54000 w 108001"/>
              <a:gd name="connsiteY0" fmla="*/ 108000 h 108001"/>
              <a:gd name="connsiteX1" fmla="*/ 108000 w 108001"/>
              <a:gd name="connsiteY1" fmla="*/ 54000 h 108001"/>
              <a:gd name="connsiteX2" fmla="*/ 54000 w 108001"/>
              <a:gd name="connsiteY2" fmla="*/ 0 h 108001"/>
              <a:gd name="connsiteX3" fmla="*/ 0 w 108001"/>
              <a:gd name="connsiteY3" fmla="*/ 54000 h 108001"/>
              <a:gd name="connsiteX4" fmla="*/ 54000 w 108001"/>
              <a:gd name="connsiteY4" fmla="*/ 108000 h 1080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1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1"/>
                  <a:pt x="83820" y="0"/>
                  <a:pt x="54000" y="0"/>
                </a:cubicBezTo>
                <a:cubicBezTo>
                  <a:pt x="24180" y="0"/>
                  <a:pt x="0" y="24181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3763213" y="3390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3756863" y="3383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3365601" y="3676243"/>
            <a:ext cx="108001" cy="108001"/>
          </a:xfrm>
          <a:custGeom>
            <a:avLst/>
            <a:gdLst>
              <a:gd name="connsiteX0" fmla="*/ 54000 w 108001"/>
              <a:gd name="connsiteY0" fmla="*/ 108000 h 108001"/>
              <a:gd name="connsiteX1" fmla="*/ 108000 w 108001"/>
              <a:gd name="connsiteY1" fmla="*/ 54000 h 108001"/>
              <a:gd name="connsiteX2" fmla="*/ 54000 w 108001"/>
              <a:gd name="connsiteY2" fmla="*/ 0 h 108001"/>
              <a:gd name="connsiteX3" fmla="*/ 0 w 108001"/>
              <a:gd name="connsiteY3" fmla="*/ 54000 h 108001"/>
              <a:gd name="connsiteX4" fmla="*/ 54000 w 108001"/>
              <a:gd name="connsiteY4" fmla="*/ 108000 h 1080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1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1"/>
                  <a:pt x="83820" y="0"/>
                  <a:pt x="54000" y="0"/>
                </a:cubicBezTo>
                <a:cubicBezTo>
                  <a:pt x="24180" y="0"/>
                  <a:pt x="0" y="24181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3406025" y="36949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3399675" y="36885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3924592" y="3981043"/>
            <a:ext cx="108000" cy="108001"/>
          </a:xfrm>
          <a:custGeom>
            <a:avLst/>
            <a:gdLst>
              <a:gd name="connsiteX0" fmla="*/ 54000 w 108000"/>
              <a:gd name="connsiteY0" fmla="*/ 108000 h 108001"/>
              <a:gd name="connsiteX1" fmla="*/ 108000 w 108000"/>
              <a:gd name="connsiteY1" fmla="*/ 54000 h 108001"/>
              <a:gd name="connsiteX2" fmla="*/ 54000 w 108000"/>
              <a:gd name="connsiteY2" fmla="*/ 0 h 108001"/>
              <a:gd name="connsiteX3" fmla="*/ 0 w 108000"/>
              <a:gd name="connsiteY3" fmla="*/ 54000 h 108001"/>
              <a:gd name="connsiteX4" fmla="*/ 54000 w 108000"/>
              <a:gd name="connsiteY4" fmla="*/ 108000 h 1080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1">
                <a:moveTo>
                  <a:pt x="54000" y="108000"/>
                </a:moveTo>
                <a:cubicBezTo>
                  <a:pt x="83819" y="108000"/>
                  <a:pt x="108000" y="83820"/>
                  <a:pt x="108000" y="54000"/>
                </a:cubicBezTo>
                <a:cubicBezTo>
                  <a:pt x="108000" y="24181"/>
                  <a:pt x="83819" y="0"/>
                  <a:pt x="54000" y="0"/>
                </a:cubicBezTo>
                <a:cubicBezTo>
                  <a:pt x="24180" y="0"/>
                  <a:pt x="0" y="24181"/>
                  <a:pt x="0" y="54000"/>
                </a:cubicBezTo>
                <a:cubicBezTo>
                  <a:pt x="0" y="83820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3965028" y="39997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3958678" y="39933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850900"/>
            <a:ext cx="762000" cy="241300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5400" y="1117600"/>
            <a:ext cx="4470400" cy="254000"/>
          </a:xfrm>
          <a:prstGeom prst="rect">
            <a:avLst/>
          </a:prstGeom>
          <a:noFill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3300" y="1384300"/>
            <a:ext cx="5029200" cy="254000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5400" y="1828800"/>
            <a:ext cx="2070100" cy="177800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05300" y="2133600"/>
            <a:ext cx="1143000" cy="139700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4400" y="2438400"/>
            <a:ext cx="2857500" cy="177800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30600" y="2743200"/>
            <a:ext cx="2705100" cy="177800"/>
          </a:xfrm>
          <a:prstGeom prst="rect">
            <a:avLst/>
          </a:prstGeom>
          <a:noFill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81400" y="3048000"/>
            <a:ext cx="2603500" cy="177800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98900" y="3352800"/>
            <a:ext cx="1981200" cy="177800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30600" y="3657600"/>
            <a:ext cx="2692400" cy="177800"/>
          </a:xfrm>
          <a:prstGeom prst="rect">
            <a:avLst/>
          </a:prstGeom>
          <a:noFill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89400" y="3962400"/>
            <a:ext cx="1574800" cy="177800"/>
          </a:xfrm>
          <a:prstGeom prst="rect">
            <a:avLst/>
          </a:prstGeom>
          <a:noFill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38" name="矩形 37">
            <a:hlinkClick r:id="rId15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633734" y="1136942"/>
            <a:ext cx="192544" cy="163182"/>
          </a:xfrm>
          <a:custGeom>
            <a:avLst/>
            <a:gdLst>
              <a:gd name="connsiteX0" fmla="*/ 147459 w 192544"/>
              <a:gd name="connsiteY0" fmla="*/ 163182 h 163182"/>
              <a:gd name="connsiteX1" fmla="*/ 138074 w 192544"/>
              <a:gd name="connsiteY1" fmla="*/ 163182 h 163182"/>
              <a:gd name="connsiteX2" fmla="*/ 102247 w 192544"/>
              <a:gd name="connsiteY2" fmla="*/ 37274 h 163182"/>
              <a:gd name="connsiteX3" fmla="*/ 95555 w 192544"/>
              <a:gd name="connsiteY3" fmla="*/ 11836 h 163182"/>
              <a:gd name="connsiteX4" fmla="*/ 90474 w 192544"/>
              <a:gd name="connsiteY4" fmla="*/ 34150 h 163182"/>
              <a:gd name="connsiteX5" fmla="*/ 54470 w 192544"/>
              <a:gd name="connsiteY5" fmla="*/ 163182 h 163182"/>
              <a:gd name="connsiteX6" fmla="*/ 44869 w 192544"/>
              <a:gd name="connsiteY6" fmla="*/ 163182 h 163182"/>
              <a:gd name="connsiteX7" fmla="*/ 0 w 192544"/>
              <a:gd name="connsiteY7" fmla="*/ 0 h 163182"/>
              <a:gd name="connsiteX8" fmla="*/ 11950 w 192544"/>
              <a:gd name="connsiteY8" fmla="*/ 0 h 163182"/>
              <a:gd name="connsiteX9" fmla="*/ 40525 w 192544"/>
              <a:gd name="connsiteY9" fmla="*/ 105143 h 163182"/>
              <a:gd name="connsiteX10" fmla="*/ 43650 w 192544"/>
              <a:gd name="connsiteY10" fmla="*/ 116916 h 163182"/>
              <a:gd name="connsiteX11" fmla="*/ 46266 w 192544"/>
              <a:gd name="connsiteY11" fmla="*/ 127076 h 163182"/>
              <a:gd name="connsiteX12" fmla="*/ 48386 w 192544"/>
              <a:gd name="connsiteY12" fmla="*/ 136232 h 163182"/>
              <a:gd name="connsiteX13" fmla="*/ 50114 w 192544"/>
              <a:gd name="connsiteY13" fmla="*/ 145110 h 163182"/>
              <a:gd name="connsiteX14" fmla="*/ 61506 w 192544"/>
              <a:gd name="connsiteY14" fmla="*/ 99009 h 163182"/>
              <a:gd name="connsiteX15" fmla="*/ 89408 w 192544"/>
              <a:gd name="connsiteY15" fmla="*/ 0 h 163182"/>
              <a:gd name="connsiteX16" fmla="*/ 102019 w 192544"/>
              <a:gd name="connsiteY16" fmla="*/ 0 h 163182"/>
              <a:gd name="connsiteX17" fmla="*/ 134734 w 192544"/>
              <a:gd name="connsiteY17" fmla="*/ 113626 h 163182"/>
              <a:gd name="connsiteX18" fmla="*/ 142875 w 192544"/>
              <a:gd name="connsiteY18" fmla="*/ 145326 h 163182"/>
              <a:gd name="connsiteX19" fmla="*/ 146621 w 192544"/>
              <a:gd name="connsiteY19" fmla="*/ 128257 h 163182"/>
              <a:gd name="connsiteX20" fmla="*/ 181051 w 192544"/>
              <a:gd name="connsiteY20" fmla="*/ 0 h 163182"/>
              <a:gd name="connsiteX21" fmla="*/ 192544 w 192544"/>
              <a:gd name="connsiteY21" fmla="*/ 0 h 163182"/>
              <a:gd name="connsiteX22" fmla="*/ 147459 w 192544"/>
              <a:gd name="connsiteY22" fmla="*/ 163182 h 1631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92544" h="163182">
                <a:moveTo>
                  <a:pt x="147459" y="163182"/>
                </a:moveTo>
                <a:lnTo>
                  <a:pt x="138074" y="163182"/>
                </a:lnTo>
                <a:lnTo>
                  <a:pt x="102247" y="37274"/>
                </a:lnTo>
                <a:cubicBezTo>
                  <a:pt x="99288" y="26949"/>
                  <a:pt x="97053" y="18465"/>
                  <a:pt x="95555" y="11836"/>
                </a:cubicBezTo>
                <a:cubicBezTo>
                  <a:pt x="94373" y="18300"/>
                  <a:pt x="92697" y="25730"/>
                  <a:pt x="90474" y="34150"/>
                </a:cubicBezTo>
                <a:cubicBezTo>
                  <a:pt x="88290" y="42532"/>
                  <a:pt x="76289" y="85559"/>
                  <a:pt x="54470" y="163182"/>
                </a:cubicBezTo>
                <a:lnTo>
                  <a:pt x="44869" y="163182"/>
                </a:lnTo>
                <a:lnTo>
                  <a:pt x="0" y="0"/>
                </a:lnTo>
                <a:lnTo>
                  <a:pt x="11950" y="0"/>
                </a:lnTo>
                <a:lnTo>
                  <a:pt x="40525" y="105143"/>
                </a:lnTo>
                <a:cubicBezTo>
                  <a:pt x="41630" y="109385"/>
                  <a:pt x="42646" y="113296"/>
                  <a:pt x="43650" y="116916"/>
                </a:cubicBezTo>
                <a:cubicBezTo>
                  <a:pt x="44589" y="120497"/>
                  <a:pt x="45491" y="123901"/>
                  <a:pt x="46266" y="127076"/>
                </a:cubicBezTo>
                <a:cubicBezTo>
                  <a:pt x="47053" y="130200"/>
                  <a:pt x="47714" y="133273"/>
                  <a:pt x="48386" y="136232"/>
                </a:cubicBezTo>
                <a:cubicBezTo>
                  <a:pt x="49009" y="139128"/>
                  <a:pt x="49568" y="142087"/>
                  <a:pt x="50114" y="145110"/>
                </a:cubicBezTo>
                <a:cubicBezTo>
                  <a:pt x="51904" y="135000"/>
                  <a:pt x="55702" y="119659"/>
                  <a:pt x="61506" y="99009"/>
                </a:cubicBezTo>
                <a:lnTo>
                  <a:pt x="89408" y="0"/>
                </a:lnTo>
                <a:lnTo>
                  <a:pt x="102019" y="0"/>
                </a:lnTo>
                <a:lnTo>
                  <a:pt x="134734" y="113626"/>
                </a:lnTo>
                <a:cubicBezTo>
                  <a:pt x="138519" y="126682"/>
                  <a:pt x="141198" y="137286"/>
                  <a:pt x="142875" y="145326"/>
                </a:cubicBezTo>
                <a:cubicBezTo>
                  <a:pt x="143827" y="139966"/>
                  <a:pt x="145059" y="134277"/>
                  <a:pt x="146621" y="128257"/>
                </a:cubicBezTo>
                <a:cubicBezTo>
                  <a:pt x="148120" y="122224"/>
                  <a:pt x="159626" y="79476"/>
                  <a:pt x="181051" y="0"/>
                </a:cubicBezTo>
                <a:lnTo>
                  <a:pt x="192544" y="0"/>
                </a:lnTo>
                <a:lnTo>
                  <a:pt x="147459" y="16318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1900" y="850900"/>
            <a:ext cx="762000" cy="2413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7400" y="838200"/>
            <a:ext cx="1219200" cy="254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8300" y="1117600"/>
            <a:ext cx="1651000" cy="254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38700" y="1117600"/>
            <a:ext cx="1828800" cy="254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35300" y="1384300"/>
            <a:ext cx="35306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9" name="矩形 8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633734" y="1136942"/>
            <a:ext cx="192544" cy="163182"/>
          </a:xfrm>
          <a:custGeom>
            <a:avLst/>
            <a:gdLst>
              <a:gd name="connsiteX0" fmla="*/ 147459 w 192544"/>
              <a:gd name="connsiteY0" fmla="*/ 163182 h 163182"/>
              <a:gd name="connsiteX1" fmla="*/ 138074 w 192544"/>
              <a:gd name="connsiteY1" fmla="*/ 163182 h 163182"/>
              <a:gd name="connsiteX2" fmla="*/ 102247 w 192544"/>
              <a:gd name="connsiteY2" fmla="*/ 37274 h 163182"/>
              <a:gd name="connsiteX3" fmla="*/ 95555 w 192544"/>
              <a:gd name="connsiteY3" fmla="*/ 11836 h 163182"/>
              <a:gd name="connsiteX4" fmla="*/ 90474 w 192544"/>
              <a:gd name="connsiteY4" fmla="*/ 34150 h 163182"/>
              <a:gd name="connsiteX5" fmla="*/ 54470 w 192544"/>
              <a:gd name="connsiteY5" fmla="*/ 163182 h 163182"/>
              <a:gd name="connsiteX6" fmla="*/ 44869 w 192544"/>
              <a:gd name="connsiteY6" fmla="*/ 163182 h 163182"/>
              <a:gd name="connsiteX7" fmla="*/ 0 w 192544"/>
              <a:gd name="connsiteY7" fmla="*/ 0 h 163182"/>
              <a:gd name="connsiteX8" fmla="*/ 11950 w 192544"/>
              <a:gd name="connsiteY8" fmla="*/ 0 h 163182"/>
              <a:gd name="connsiteX9" fmla="*/ 40525 w 192544"/>
              <a:gd name="connsiteY9" fmla="*/ 105143 h 163182"/>
              <a:gd name="connsiteX10" fmla="*/ 43650 w 192544"/>
              <a:gd name="connsiteY10" fmla="*/ 116916 h 163182"/>
              <a:gd name="connsiteX11" fmla="*/ 46266 w 192544"/>
              <a:gd name="connsiteY11" fmla="*/ 127076 h 163182"/>
              <a:gd name="connsiteX12" fmla="*/ 48386 w 192544"/>
              <a:gd name="connsiteY12" fmla="*/ 136232 h 163182"/>
              <a:gd name="connsiteX13" fmla="*/ 50114 w 192544"/>
              <a:gd name="connsiteY13" fmla="*/ 145110 h 163182"/>
              <a:gd name="connsiteX14" fmla="*/ 61506 w 192544"/>
              <a:gd name="connsiteY14" fmla="*/ 99009 h 163182"/>
              <a:gd name="connsiteX15" fmla="*/ 89408 w 192544"/>
              <a:gd name="connsiteY15" fmla="*/ 0 h 163182"/>
              <a:gd name="connsiteX16" fmla="*/ 102019 w 192544"/>
              <a:gd name="connsiteY16" fmla="*/ 0 h 163182"/>
              <a:gd name="connsiteX17" fmla="*/ 134734 w 192544"/>
              <a:gd name="connsiteY17" fmla="*/ 113626 h 163182"/>
              <a:gd name="connsiteX18" fmla="*/ 142875 w 192544"/>
              <a:gd name="connsiteY18" fmla="*/ 145326 h 163182"/>
              <a:gd name="connsiteX19" fmla="*/ 146621 w 192544"/>
              <a:gd name="connsiteY19" fmla="*/ 128257 h 163182"/>
              <a:gd name="connsiteX20" fmla="*/ 181051 w 192544"/>
              <a:gd name="connsiteY20" fmla="*/ 0 h 163182"/>
              <a:gd name="connsiteX21" fmla="*/ 192544 w 192544"/>
              <a:gd name="connsiteY21" fmla="*/ 0 h 163182"/>
              <a:gd name="connsiteX22" fmla="*/ 147459 w 192544"/>
              <a:gd name="connsiteY22" fmla="*/ 163182 h 1631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92544" h="163182">
                <a:moveTo>
                  <a:pt x="147459" y="163182"/>
                </a:moveTo>
                <a:lnTo>
                  <a:pt x="138074" y="163182"/>
                </a:lnTo>
                <a:lnTo>
                  <a:pt x="102247" y="37274"/>
                </a:lnTo>
                <a:cubicBezTo>
                  <a:pt x="99288" y="26949"/>
                  <a:pt x="97053" y="18465"/>
                  <a:pt x="95555" y="11836"/>
                </a:cubicBezTo>
                <a:cubicBezTo>
                  <a:pt x="94373" y="18300"/>
                  <a:pt x="92697" y="25730"/>
                  <a:pt x="90474" y="34150"/>
                </a:cubicBezTo>
                <a:cubicBezTo>
                  <a:pt x="88290" y="42532"/>
                  <a:pt x="76289" y="85559"/>
                  <a:pt x="54470" y="163182"/>
                </a:cubicBezTo>
                <a:lnTo>
                  <a:pt x="44869" y="163182"/>
                </a:lnTo>
                <a:lnTo>
                  <a:pt x="0" y="0"/>
                </a:lnTo>
                <a:lnTo>
                  <a:pt x="11950" y="0"/>
                </a:lnTo>
                <a:lnTo>
                  <a:pt x="40525" y="105143"/>
                </a:lnTo>
                <a:cubicBezTo>
                  <a:pt x="41630" y="109385"/>
                  <a:pt x="42646" y="113296"/>
                  <a:pt x="43650" y="116916"/>
                </a:cubicBezTo>
                <a:cubicBezTo>
                  <a:pt x="44589" y="120497"/>
                  <a:pt x="45491" y="123901"/>
                  <a:pt x="46266" y="127076"/>
                </a:cubicBezTo>
                <a:cubicBezTo>
                  <a:pt x="47053" y="130200"/>
                  <a:pt x="47714" y="133273"/>
                  <a:pt x="48386" y="136232"/>
                </a:cubicBezTo>
                <a:cubicBezTo>
                  <a:pt x="49009" y="139128"/>
                  <a:pt x="49568" y="142087"/>
                  <a:pt x="50114" y="145110"/>
                </a:cubicBezTo>
                <a:cubicBezTo>
                  <a:pt x="51904" y="135000"/>
                  <a:pt x="55702" y="119659"/>
                  <a:pt x="61506" y="99009"/>
                </a:cubicBezTo>
                <a:lnTo>
                  <a:pt x="89408" y="0"/>
                </a:lnTo>
                <a:lnTo>
                  <a:pt x="102019" y="0"/>
                </a:lnTo>
                <a:lnTo>
                  <a:pt x="134734" y="113626"/>
                </a:lnTo>
                <a:cubicBezTo>
                  <a:pt x="138519" y="126682"/>
                  <a:pt x="141198" y="137286"/>
                  <a:pt x="142875" y="145326"/>
                </a:cubicBezTo>
                <a:cubicBezTo>
                  <a:pt x="143827" y="139966"/>
                  <a:pt x="145059" y="134277"/>
                  <a:pt x="146621" y="128257"/>
                </a:cubicBezTo>
                <a:cubicBezTo>
                  <a:pt x="148120" y="122224"/>
                  <a:pt x="159626" y="79476"/>
                  <a:pt x="181051" y="0"/>
                </a:cubicBezTo>
                <a:lnTo>
                  <a:pt x="192544" y="0"/>
                </a:lnTo>
                <a:lnTo>
                  <a:pt x="147459" y="16318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3258858" y="1847443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19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299282" y="1866138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292932" y="1859788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1900" y="850900"/>
            <a:ext cx="762000" cy="2413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7400" y="838200"/>
            <a:ext cx="1219200" cy="254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8300" y="1117600"/>
            <a:ext cx="1651000" cy="254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38700" y="1117600"/>
            <a:ext cx="1828800" cy="254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35300" y="1384300"/>
            <a:ext cx="3530600" cy="2540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03600" y="1828800"/>
            <a:ext cx="2921000" cy="177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8500" y="2019300"/>
            <a:ext cx="3111500" cy="1778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4" name="矩形 13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E6E6E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600812" y="2611259"/>
            <a:ext cx="15341" cy="168516"/>
          </a:xfrm>
          <a:custGeom>
            <a:avLst/>
            <a:gdLst>
              <a:gd name="connsiteX0" fmla="*/ 7670 w 15341"/>
              <a:gd name="connsiteY0" fmla="*/ 0 h 168516"/>
              <a:gd name="connsiteX1" fmla="*/ 7670 w 15341"/>
              <a:gd name="connsiteY1" fmla="*/ 168516 h 1685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341" h="168516">
                <a:moveTo>
                  <a:pt x="7670" y="0"/>
                </a:moveTo>
                <a:lnTo>
                  <a:pt x="7670" y="168516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6598640" y="2549563"/>
            <a:ext cx="20002" cy="29921"/>
          </a:xfrm>
          <a:custGeom>
            <a:avLst/>
            <a:gdLst>
              <a:gd name="connsiteX0" fmla="*/ 0 w 20002"/>
              <a:gd name="connsiteY0" fmla="*/ 14884 h 29921"/>
              <a:gd name="connsiteX1" fmla="*/ 9766 w 20002"/>
              <a:gd name="connsiteY1" fmla="*/ 0 h 29921"/>
              <a:gd name="connsiteX2" fmla="*/ 17284 w 20002"/>
              <a:gd name="connsiteY2" fmla="*/ 3873 h 29921"/>
              <a:gd name="connsiteX3" fmla="*/ 20002 w 20002"/>
              <a:gd name="connsiteY3" fmla="*/ 14884 h 29921"/>
              <a:gd name="connsiteX4" fmla="*/ 17284 w 20002"/>
              <a:gd name="connsiteY4" fmla="*/ 25882 h 29921"/>
              <a:gd name="connsiteX5" fmla="*/ 9766 w 20002"/>
              <a:gd name="connsiteY5" fmla="*/ 29921 h 29921"/>
              <a:gd name="connsiteX6" fmla="*/ 0 w 20002"/>
              <a:gd name="connsiteY6" fmla="*/ 14884 h 299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20002" h="29921">
                <a:moveTo>
                  <a:pt x="0" y="14884"/>
                </a:moveTo>
                <a:cubicBezTo>
                  <a:pt x="0" y="4952"/>
                  <a:pt x="3250" y="0"/>
                  <a:pt x="9766" y="0"/>
                </a:cubicBezTo>
                <a:cubicBezTo>
                  <a:pt x="12941" y="0"/>
                  <a:pt x="15430" y="1244"/>
                  <a:pt x="17284" y="3873"/>
                </a:cubicBezTo>
                <a:cubicBezTo>
                  <a:pt x="19062" y="6426"/>
                  <a:pt x="20002" y="10071"/>
                  <a:pt x="20002" y="14884"/>
                </a:cubicBezTo>
                <a:cubicBezTo>
                  <a:pt x="20002" y="19532"/>
                  <a:pt x="19151" y="23177"/>
                  <a:pt x="17284" y="25882"/>
                </a:cubicBezTo>
                <a:cubicBezTo>
                  <a:pt x="15506" y="28524"/>
                  <a:pt x="13017" y="29921"/>
                  <a:pt x="9766" y="29921"/>
                </a:cubicBezTo>
                <a:cubicBezTo>
                  <a:pt x="3250" y="29921"/>
                  <a:pt x="0" y="24955"/>
                  <a:pt x="0" y="1488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672567" y="2608008"/>
            <a:ext cx="132702" cy="171767"/>
          </a:xfrm>
          <a:custGeom>
            <a:avLst/>
            <a:gdLst>
              <a:gd name="connsiteX0" fmla="*/ 117512 w 132702"/>
              <a:gd name="connsiteY0" fmla="*/ 171767 h 171767"/>
              <a:gd name="connsiteX1" fmla="*/ 117512 w 132702"/>
              <a:gd name="connsiteY1" fmla="*/ 62471 h 171767"/>
              <a:gd name="connsiteX2" fmla="*/ 106819 w 132702"/>
              <a:gd name="connsiteY2" fmla="*/ 25501 h 171767"/>
              <a:gd name="connsiteX3" fmla="*/ 73635 w 132702"/>
              <a:gd name="connsiteY3" fmla="*/ 13957 h 171767"/>
              <a:gd name="connsiteX4" fmla="*/ 29374 w 132702"/>
              <a:gd name="connsiteY4" fmla="*/ 29222 h 171767"/>
              <a:gd name="connsiteX5" fmla="*/ 15341 w 132702"/>
              <a:gd name="connsiteY5" fmla="*/ 78752 h 171767"/>
              <a:gd name="connsiteX6" fmla="*/ 15341 w 132702"/>
              <a:gd name="connsiteY6" fmla="*/ 171767 h 171767"/>
              <a:gd name="connsiteX7" fmla="*/ 0 w 132702"/>
              <a:gd name="connsiteY7" fmla="*/ 171767 h 171767"/>
              <a:gd name="connsiteX8" fmla="*/ 0 w 132702"/>
              <a:gd name="connsiteY8" fmla="*/ 3251 h 171767"/>
              <a:gd name="connsiteX9" fmla="*/ 13017 w 132702"/>
              <a:gd name="connsiteY9" fmla="*/ 3251 h 171767"/>
              <a:gd name="connsiteX10" fmla="*/ 15964 w 132702"/>
              <a:gd name="connsiteY10" fmla="*/ 26352 h 171767"/>
              <a:gd name="connsiteX11" fmla="*/ 16891 w 132702"/>
              <a:gd name="connsiteY11" fmla="*/ 26352 h 171767"/>
              <a:gd name="connsiteX12" fmla="*/ 75348 w 132702"/>
              <a:gd name="connsiteY12" fmla="*/ 0 h 171767"/>
              <a:gd name="connsiteX13" fmla="*/ 132702 w 132702"/>
              <a:gd name="connsiteY13" fmla="*/ 61544 h 171767"/>
              <a:gd name="connsiteX14" fmla="*/ 132702 w 132702"/>
              <a:gd name="connsiteY14" fmla="*/ 171767 h 171767"/>
              <a:gd name="connsiteX15" fmla="*/ 117512 w 132702"/>
              <a:gd name="connsiteY15" fmla="*/ 171767 h 1717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132702" h="171767">
                <a:moveTo>
                  <a:pt x="117512" y="171767"/>
                </a:moveTo>
                <a:lnTo>
                  <a:pt x="117512" y="62471"/>
                </a:lnTo>
                <a:cubicBezTo>
                  <a:pt x="117512" y="45580"/>
                  <a:pt x="113944" y="33248"/>
                  <a:pt x="106819" y="25501"/>
                </a:cubicBezTo>
                <a:cubicBezTo>
                  <a:pt x="99682" y="17830"/>
                  <a:pt x="88671" y="13957"/>
                  <a:pt x="73635" y="13957"/>
                </a:cubicBezTo>
                <a:cubicBezTo>
                  <a:pt x="53479" y="13957"/>
                  <a:pt x="38760" y="18986"/>
                  <a:pt x="29374" y="29222"/>
                </a:cubicBezTo>
                <a:cubicBezTo>
                  <a:pt x="20078" y="39370"/>
                  <a:pt x="15341" y="55892"/>
                  <a:pt x="15341" y="78752"/>
                </a:cubicBezTo>
                <a:lnTo>
                  <a:pt x="15341" y="171767"/>
                </a:lnTo>
                <a:lnTo>
                  <a:pt x="0" y="171767"/>
                </a:lnTo>
                <a:lnTo>
                  <a:pt x="0" y="3251"/>
                </a:lnTo>
                <a:lnTo>
                  <a:pt x="13017" y="3251"/>
                </a:lnTo>
                <a:lnTo>
                  <a:pt x="15964" y="26352"/>
                </a:lnTo>
                <a:lnTo>
                  <a:pt x="16891" y="26352"/>
                </a:lnTo>
                <a:cubicBezTo>
                  <a:pt x="27826" y="8839"/>
                  <a:pt x="47282" y="0"/>
                  <a:pt x="75348" y="0"/>
                </a:cubicBezTo>
                <a:cubicBezTo>
                  <a:pt x="113563" y="0"/>
                  <a:pt x="132702" y="20459"/>
                  <a:pt x="132702" y="61544"/>
                </a:cubicBezTo>
                <a:lnTo>
                  <a:pt x="132702" y="171767"/>
                </a:lnTo>
                <a:lnTo>
                  <a:pt x="117512" y="17176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2146300"/>
            <a:ext cx="4102100" cy="3429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2500" y="2146300"/>
            <a:ext cx="2260600" cy="3429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700" y="2552700"/>
            <a:ext cx="304800" cy="2413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55700" y="2527300"/>
            <a:ext cx="5334000" cy="3429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2908300"/>
            <a:ext cx="2120900" cy="342900"/>
          </a:xfrm>
          <a:prstGeom prst="rect">
            <a:avLst/>
          </a:prstGeom>
          <a:noFill/>
        </p:spPr>
      </p:pic>
      <p:sp>
        <p:nvSpPr>
          <p:cNvPr id="11" name="矩形 10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6400" y="279400"/>
            <a:ext cx="190500" cy="2032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7700" y="279400"/>
            <a:ext cx="4229100" cy="266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9500" y="596900"/>
            <a:ext cx="5067300" cy="2667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7400" y="5092700"/>
            <a:ext cx="2819400" cy="114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7" name="矩形 6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E6E6E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616474" y="1986372"/>
            <a:ext cx="15813" cy="226653"/>
          </a:xfrm>
          <a:custGeom>
            <a:avLst/>
            <a:gdLst>
              <a:gd name="connsiteX0" fmla="*/ 7906 w 15813"/>
              <a:gd name="connsiteY0" fmla="*/ 0 h 226653"/>
              <a:gd name="connsiteX1" fmla="*/ 7906 w 15813"/>
              <a:gd name="connsiteY1" fmla="*/ 226653 h 2266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813" h="226653">
                <a:moveTo>
                  <a:pt x="7906" y="0"/>
                </a:moveTo>
                <a:lnTo>
                  <a:pt x="7906" y="226653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400" y="1955800"/>
            <a:ext cx="952500" cy="266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1800" y="1955800"/>
            <a:ext cx="1422400" cy="2667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3100" y="1955800"/>
            <a:ext cx="3810000" cy="3429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1100" y="2336800"/>
            <a:ext cx="4699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39900" y="2336800"/>
            <a:ext cx="1460500" cy="2667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600" y="2336800"/>
            <a:ext cx="3149600" cy="3429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2717800"/>
            <a:ext cx="1727200" cy="2667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3000" y="2717800"/>
            <a:ext cx="4597400" cy="3429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7400" y="3098800"/>
            <a:ext cx="800100" cy="2667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51000" y="3098800"/>
            <a:ext cx="5181600" cy="342900"/>
          </a:xfrm>
          <a:prstGeom prst="rect">
            <a:avLst/>
          </a:prstGeom>
          <a:noFill/>
        </p:spPr>
      </p:pic>
      <p:sp>
        <p:nvSpPr>
          <p:cNvPr id="14" name="矩形 13">
            <a:hlinkClick r:id="rId13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7620000" cy="5397500"/>
          </a:xfrm>
          <a:custGeom>
            <a:avLst/>
            <a:gdLst>
              <a:gd name="connsiteX0" fmla="*/ 0 w 7620000"/>
              <a:gd name="connsiteY0" fmla="*/ 5397500 h 5397500"/>
              <a:gd name="connsiteX1" fmla="*/ 7620000 w 7620000"/>
              <a:gd name="connsiteY1" fmla="*/ 5397500 h 5397500"/>
              <a:gd name="connsiteX2" fmla="*/ 7620000 w 7620000"/>
              <a:gd name="connsiteY2" fmla="*/ 0 h 5397500"/>
              <a:gd name="connsiteX3" fmla="*/ 0 w 7620000"/>
              <a:gd name="connsiteY3" fmla="*/ 0 h 5397500"/>
              <a:gd name="connsiteX4" fmla="*/ 0 w 7620000"/>
              <a:gd name="connsiteY4" fmla="*/ 5397500 h 539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20000" h="5397500">
                <a:moveTo>
                  <a:pt x="0" y="5397500"/>
                </a:moveTo>
                <a:lnTo>
                  <a:pt x="7620000" y="5397500"/>
                </a:lnTo>
                <a:lnTo>
                  <a:pt x="7620000" y="0"/>
                </a:lnTo>
                <a:lnTo>
                  <a:pt x="0" y="0"/>
                </a:lnTo>
                <a:lnTo>
                  <a:pt x="0" y="5397500"/>
                </a:lnTo>
              </a:path>
            </a:pathLst>
          </a:custGeom>
          <a:solidFill>
            <a:srgbClr val="E6E6E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069719" y="2592006"/>
            <a:ext cx="167589" cy="226644"/>
          </a:xfrm>
          <a:custGeom>
            <a:avLst/>
            <a:gdLst>
              <a:gd name="connsiteX0" fmla="*/ 84175 w 167589"/>
              <a:gd name="connsiteY0" fmla="*/ 124015 h 226644"/>
              <a:gd name="connsiteX1" fmla="*/ 150533 w 167589"/>
              <a:gd name="connsiteY1" fmla="*/ 0 h 226644"/>
              <a:gd name="connsiteX2" fmla="*/ 167589 w 167589"/>
              <a:gd name="connsiteY2" fmla="*/ 0 h 226644"/>
              <a:gd name="connsiteX3" fmla="*/ 92087 w 167589"/>
              <a:gd name="connsiteY3" fmla="*/ 139052 h 226644"/>
              <a:gd name="connsiteX4" fmla="*/ 92087 w 167589"/>
              <a:gd name="connsiteY4" fmla="*/ 226644 h 226644"/>
              <a:gd name="connsiteX5" fmla="*/ 75806 w 167589"/>
              <a:gd name="connsiteY5" fmla="*/ 226644 h 226644"/>
              <a:gd name="connsiteX6" fmla="*/ 75806 w 167589"/>
              <a:gd name="connsiteY6" fmla="*/ 140296 h 226644"/>
              <a:gd name="connsiteX7" fmla="*/ 0 w 167589"/>
              <a:gd name="connsiteY7" fmla="*/ 0 h 226644"/>
              <a:gd name="connsiteX8" fmla="*/ 18135 w 167589"/>
              <a:gd name="connsiteY8" fmla="*/ 0 h 226644"/>
              <a:gd name="connsiteX9" fmla="*/ 84175 w 167589"/>
              <a:gd name="connsiteY9" fmla="*/ 124015 h 2266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</a:cxnLst>
            <a:rect l="l" t="t" r="r" b="b"/>
            <a:pathLst>
              <a:path w="167589" h="226644">
                <a:moveTo>
                  <a:pt x="84175" y="124015"/>
                </a:moveTo>
                <a:lnTo>
                  <a:pt x="150533" y="0"/>
                </a:lnTo>
                <a:lnTo>
                  <a:pt x="167589" y="0"/>
                </a:lnTo>
                <a:lnTo>
                  <a:pt x="92087" y="139052"/>
                </a:lnTo>
                <a:lnTo>
                  <a:pt x="92087" y="226644"/>
                </a:lnTo>
                <a:lnTo>
                  <a:pt x="75806" y="226644"/>
                </a:lnTo>
                <a:lnTo>
                  <a:pt x="75806" y="140296"/>
                </a:lnTo>
                <a:lnTo>
                  <a:pt x="0" y="0"/>
                </a:lnTo>
                <a:lnTo>
                  <a:pt x="18135" y="0"/>
                </a:lnTo>
                <a:lnTo>
                  <a:pt x="84175" y="124015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7900" y="2565400"/>
            <a:ext cx="1435100" cy="266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1900" y="2590800"/>
            <a:ext cx="1778000" cy="241300"/>
          </a:xfrm>
          <a:prstGeom prst="rect">
            <a:avLst/>
          </a:prstGeom>
          <a:noFill/>
        </p:spPr>
      </p:pic>
      <p:sp>
        <p:nvSpPr>
          <p:cNvPr id="6" name="矩形 5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91524" y="1025321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431948" y="104400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425598" y="103765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6400" y="279400"/>
            <a:ext cx="190500" cy="2032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7700" y="279400"/>
            <a:ext cx="4229100" cy="266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9500" y="596900"/>
            <a:ext cx="50673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2700" y="990600"/>
            <a:ext cx="2743200" cy="2159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990600"/>
            <a:ext cx="838200" cy="2159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0300" y="990600"/>
            <a:ext cx="1206500" cy="1651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97400" y="5092700"/>
            <a:ext cx="2819400" cy="1143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3" name="矩形 12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91524" y="1025321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431948" y="104400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425598" y="103765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6400" y="279400"/>
            <a:ext cx="190500" cy="2032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7700" y="279400"/>
            <a:ext cx="4229100" cy="266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9500" y="596900"/>
            <a:ext cx="50673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2700" y="990600"/>
            <a:ext cx="2743200" cy="2159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990600"/>
            <a:ext cx="838200" cy="2159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0300" y="990600"/>
            <a:ext cx="1206500" cy="1651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56000" y="1625600"/>
            <a:ext cx="190500" cy="2032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46500" y="1625600"/>
            <a:ext cx="3670300" cy="2667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19500" y="1905000"/>
            <a:ext cx="3810000" cy="2159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97400" y="5092700"/>
            <a:ext cx="2819400" cy="1143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16" name="矩形 15">
            <a:hlinkClick r:id="rId14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91524" y="1025321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431948" y="104400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425598" y="103765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76383" y="2341041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1" y="0"/>
                  <a:pt x="0" y="24180"/>
                  <a:pt x="0" y="54000"/>
                </a:cubicBezTo>
                <a:cubicBezTo>
                  <a:pt x="0" y="83820"/>
                  <a:pt x="24181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516807" y="235972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510457" y="235337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6400" y="279400"/>
            <a:ext cx="190500" cy="2032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7700" y="279400"/>
            <a:ext cx="4229100" cy="2667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9500" y="596900"/>
            <a:ext cx="5067300" cy="2667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2700" y="990600"/>
            <a:ext cx="2743200" cy="2159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990600"/>
            <a:ext cx="838200" cy="2159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0300" y="990600"/>
            <a:ext cx="1206500" cy="1651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56000" y="1625600"/>
            <a:ext cx="190500" cy="2032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46500" y="1625600"/>
            <a:ext cx="3670300" cy="2667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19500" y="1905000"/>
            <a:ext cx="3810000" cy="215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32200" y="2298700"/>
            <a:ext cx="3797300" cy="2159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71900" y="2527300"/>
            <a:ext cx="3644900" cy="2159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97400" y="5092700"/>
            <a:ext cx="2819400" cy="1143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21" name="矩形 20">
            <a:hlinkClick r:id="rId16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91524" y="1025321"/>
            <a:ext cx="108000" cy="108000"/>
          </a:xfrm>
          <a:custGeom>
            <a:avLst/>
            <a:gdLst>
              <a:gd name="connsiteX0" fmla="*/ 54000 w 108000"/>
              <a:gd name="connsiteY0" fmla="*/ 108000 h 108000"/>
              <a:gd name="connsiteX1" fmla="*/ 108000 w 108000"/>
              <a:gd name="connsiteY1" fmla="*/ 54000 h 108000"/>
              <a:gd name="connsiteX2" fmla="*/ 54000 w 108000"/>
              <a:gd name="connsiteY2" fmla="*/ 0 h 108000"/>
              <a:gd name="connsiteX3" fmla="*/ 0 w 108000"/>
              <a:gd name="connsiteY3" fmla="*/ 54000 h 108000"/>
              <a:gd name="connsiteX4" fmla="*/ 54000 w 108000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0" h="108000">
                <a:moveTo>
                  <a:pt x="54000" y="108000"/>
                </a:moveTo>
                <a:cubicBezTo>
                  <a:pt x="83819" y="108000"/>
                  <a:pt x="108000" y="83819"/>
                  <a:pt x="108000" y="54000"/>
                </a:cubicBezTo>
                <a:cubicBezTo>
                  <a:pt x="108000" y="24180"/>
                  <a:pt x="83819" y="0"/>
                  <a:pt x="54000" y="0"/>
                </a:cubicBezTo>
                <a:cubicBezTo>
                  <a:pt x="24180" y="0"/>
                  <a:pt x="0" y="24180"/>
                  <a:pt x="0" y="54000"/>
                </a:cubicBezTo>
                <a:cubicBezTo>
                  <a:pt x="0" y="83819"/>
                  <a:pt x="24180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2431948" y="104400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425598" y="103765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76383" y="2341041"/>
            <a:ext cx="108001" cy="108000"/>
          </a:xfrm>
          <a:custGeom>
            <a:avLst/>
            <a:gdLst>
              <a:gd name="connsiteX0" fmla="*/ 54000 w 108001"/>
              <a:gd name="connsiteY0" fmla="*/ 108000 h 108000"/>
              <a:gd name="connsiteX1" fmla="*/ 108000 w 108001"/>
              <a:gd name="connsiteY1" fmla="*/ 54000 h 108000"/>
              <a:gd name="connsiteX2" fmla="*/ 54000 w 108001"/>
              <a:gd name="connsiteY2" fmla="*/ 0 h 108000"/>
              <a:gd name="connsiteX3" fmla="*/ 0 w 108001"/>
              <a:gd name="connsiteY3" fmla="*/ 54000 h 108000"/>
              <a:gd name="connsiteX4" fmla="*/ 54000 w 108001"/>
              <a:gd name="connsiteY4" fmla="*/ 108000 h 1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8001" h="108000">
                <a:moveTo>
                  <a:pt x="54000" y="108000"/>
                </a:moveTo>
                <a:cubicBezTo>
                  <a:pt x="83820" y="108000"/>
                  <a:pt x="108000" y="83820"/>
                  <a:pt x="108000" y="54000"/>
                </a:cubicBezTo>
                <a:cubicBezTo>
                  <a:pt x="108000" y="24180"/>
                  <a:pt x="83820" y="0"/>
                  <a:pt x="54000" y="0"/>
                </a:cubicBezTo>
                <a:cubicBezTo>
                  <a:pt x="24181" y="0"/>
                  <a:pt x="0" y="24180"/>
                  <a:pt x="0" y="54000"/>
                </a:cubicBezTo>
                <a:cubicBezTo>
                  <a:pt x="0" y="83820"/>
                  <a:pt x="24181" y="108000"/>
                  <a:pt x="54000" y="108000"/>
                </a:cubicBezTo>
              </a:path>
            </a:pathLst>
          </a:custGeom>
          <a:solidFill>
            <a:srgbClr val="EA239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516807" y="2359723"/>
            <a:ext cx="38303" cy="71602"/>
          </a:xfrm>
          <a:custGeom>
            <a:avLst/>
            <a:gdLst>
              <a:gd name="connsiteX0" fmla="*/ 0 w 38303"/>
              <a:gd name="connsiteY0" fmla="*/ 59931 h 71602"/>
              <a:gd name="connsiteX1" fmla="*/ 25755 w 38303"/>
              <a:gd name="connsiteY1" fmla="*/ 35864 h 71602"/>
              <a:gd name="connsiteX2" fmla="*/ 25755 w 38303"/>
              <a:gd name="connsiteY2" fmla="*/ 35737 h 71602"/>
              <a:gd name="connsiteX3" fmla="*/ 0 w 38303"/>
              <a:gd name="connsiteY3" fmla="*/ 11671 h 71602"/>
              <a:gd name="connsiteX4" fmla="*/ 0 w 38303"/>
              <a:gd name="connsiteY4" fmla="*/ 0 h 71602"/>
              <a:gd name="connsiteX5" fmla="*/ 38303 w 38303"/>
              <a:gd name="connsiteY5" fmla="*/ 35801 h 71602"/>
              <a:gd name="connsiteX6" fmla="*/ 0 w 38303"/>
              <a:gd name="connsiteY6" fmla="*/ 71602 h 71602"/>
              <a:gd name="connsiteX7" fmla="*/ 0 w 38303"/>
              <a:gd name="connsiteY7" fmla="*/ 59931 h 716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8303" h="71602">
                <a:moveTo>
                  <a:pt x="0" y="59931"/>
                </a:moveTo>
                <a:lnTo>
                  <a:pt x="25755" y="35864"/>
                </a:lnTo>
                <a:lnTo>
                  <a:pt x="25755" y="35737"/>
                </a:lnTo>
                <a:lnTo>
                  <a:pt x="0" y="11671"/>
                </a:lnTo>
                <a:lnTo>
                  <a:pt x="0" y="0"/>
                </a:lnTo>
                <a:lnTo>
                  <a:pt x="38303" y="35801"/>
                </a:lnTo>
                <a:lnTo>
                  <a:pt x="0" y="71602"/>
                </a:lnTo>
                <a:lnTo>
                  <a:pt x="0" y="5993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510457" y="2353373"/>
            <a:ext cx="51003" cy="84302"/>
          </a:xfrm>
          <a:custGeom>
            <a:avLst/>
            <a:gdLst>
              <a:gd name="connsiteX0" fmla="*/ 6350 w 51003"/>
              <a:gd name="connsiteY0" fmla="*/ 66281 h 84302"/>
              <a:gd name="connsiteX1" fmla="*/ 32105 w 51003"/>
              <a:gd name="connsiteY1" fmla="*/ 42214 h 84302"/>
              <a:gd name="connsiteX2" fmla="*/ 32105 w 51003"/>
              <a:gd name="connsiteY2" fmla="*/ 42087 h 84302"/>
              <a:gd name="connsiteX3" fmla="*/ 6350 w 51003"/>
              <a:gd name="connsiteY3" fmla="*/ 18021 h 84302"/>
              <a:gd name="connsiteX4" fmla="*/ 6350 w 51003"/>
              <a:gd name="connsiteY4" fmla="*/ 6350 h 84302"/>
              <a:gd name="connsiteX5" fmla="*/ 44653 w 51003"/>
              <a:gd name="connsiteY5" fmla="*/ 42151 h 84302"/>
              <a:gd name="connsiteX6" fmla="*/ 6350 w 51003"/>
              <a:gd name="connsiteY6" fmla="*/ 77952 h 84302"/>
              <a:gd name="connsiteX7" fmla="*/ 6350 w 51003"/>
              <a:gd name="connsiteY7" fmla="*/ 66281 h 843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51003" h="84302">
                <a:moveTo>
                  <a:pt x="6350" y="66281"/>
                </a:moveTo>
                <a:lnTo>
                  <a:pt x="32105" y="42214"/>
                </a:lnTo>
                <a:lnTo>
                  <a:pt x="32105" y="42087"/>
                </a:lnTo>
                <a:lnTo>
                  <a:pt x="6350" y="18021"/>
                </a:lnTo>
                <a:lnTo>
                  <a:pt x="6350" y="6350"/>
                </a:lnTo>
                <a:lnTo>
                  <a:pt x="44653" y="42151"/>
                </a:lnTo>
                <a:lnTo>
                  <a:pt x="6350" y="77952"/>
                </a:lnTo>
                <a:lnTo>
                  <a:pt x="6350" y="66281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6400" y="279400"/>
            <a:ext cx="190500" cy="2032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7700" y="279400"/>
            <a:ext cx="4229100" cy="2667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9500" y="596900"/>
            <a:ext cx="5067300" cy="2667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2700" y="990600"/>
            <a:ext cx="2743200" cy="2159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990600"/>
            <a:ext cx="838200" cy="2159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0300" y="990600"/>
            <a:ext cx="1206500" cy="1651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56000" y="1625600"/>
            <a:ext cx="190500" cy="2032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46500" y="1625600"/>
            <a:ext cx="3670300" cy="2667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19500" y="1905000"/>
            <a:ext cx="3810000" cy="2159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32200" y="2298700"/>
            <a:ext cx="3797300" cy="2159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71900" y="2527300"/>
            <a:ext cx="3644900" cy="2159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51300" y="3162300"/>
            <a:ext cx="3365500" cy="2667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479800" y="3454400"/>
            <a:ext cx="3937000" cy="266700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499100" y="3746500"/>
            <a:ext cx="1917700" cy="266700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597400" y="5092700"/>
            <a:ext cx="2819400" cy="114300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7620000" cy="5397500"/>
          </a:xfrm>
          <a:prstGeom prst="rect">
            <a:avLst/>
          </a:prstGeom>
          <a:noFill/>
        </p:spPr>
      </p:pic>
      <p:sp>
        <p:nvSpPr>
          <p:cNvPr id="24" name="矩形 23">
            <a:hlinkClick r:id="rId19"/>
          </p:cNvPr>
          <p:cNvSpPr/>
          <p:nvPr>
            <p:custDataLst>
              <p:tags r:id="rId1"/>
            </p:custDataLst>
          </p:nvPr>
        </p:nvSpPr>
        <p:spPr>
          <a:xfrm>
            <a:off x="211753" y="0"/>
            <a:ext cx="7196495" cy="5397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17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xjawuio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51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6</cp:revision>
  <dcterms:created xsi:type="dcterms:W3CDTF">2006-08-16T00:00:00Z</dcterms:created>
  <dcterms:modified xsi:type="dcterms:W3CDTF">2015-08-05T03:31:11Z</dcterms:modified>
</cp:coreProperties>
</file>