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2"/>
  </p:sldMasterIdLst>
  <p:notesMasterIdLst>
    <p:notesMasterId r:id="rId8"/>
  </p:notesMasterIdLst>
  <p:handoutMasterIdLst>
    <p:handoutMasterId r:id="rId9"/>
  </p:handoutMasterIdLst>
  <p:sldIdLst>
    <p:sldId id="257" r:id="rId3"/>
    <p:sldId id="268" r:id="rId4"/>
    <p:sldId id="267" r:id="rId5"/>
    <p:sldId id="269" r:id="rId6"/>
    <p:sldId id="270" r:id="rId7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072">
          <p15:clr>
            <a:srgbClr val="A4A3A4"/>
          </p15:clr>
        </p15:guide>
        <p15:guide id="3" orient="horz" pos="3888">
          <p15:clr>
            <a:srgbClr val="A4A3A4"/>
          </p15:clr>
        </p15:guide>
        <p15:guide id="4" orient="horz" pos="368">
          <p15:clr>
            <a:srgbClr val="A4A3A4"/>
          </p15:clr>
        </p15:guide>
        <p15:guide id="5" pos="3839">
          <p15:clr>
            <a:srgbClr val="A4A3A4"/>
          </p15:clr>
        </p15:guide>
        <p15:guide id="6" pos="768">
          <p15:clr>
            <a:srgbClr val="A4A3A4"/>
          </p15:clr>
        </p15:guide>
        <p15:guide id="7" pos="729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000" autoAdjust="0"/>
    <p:restoredTop sz="94660"/>
  </p:normalViewPr>
  <p:slideViewPr>
    <p:cSldViewPr>
      <p:cViewPr varScale="1">
        <p:scale>
          <a:sx n="116" d="100"/>
          <a:sy n="116" d="100"/>
        </p:scale>
        <p:origin x="396" y="96"/>
      </p:cViewPr>
      <p:guideLst>
        <p:guide orient="horz" pos="2160"/>
        <p:guide orient="horz" pos="1072"/>
        <p:guide orient="horz" pos="3888"/>
        <p:guide orient="horz" pos="368"/>
        <p:guide pos="3839"/>
        <p:guide pos="768"/>
        <p:guide pos="729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howGuides="1">
      <p:cViewPr varScale="1">
        <p:scale>
          <a:sx n="84" d="100"/>
          <a:sy n="84" d="100"/>
        </p:scale>
        <p:origin x="1002" y="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noFill/>
            <a:ln w="25400" cap="flat" cmpd="sng" algn="ctr">
              <a:solidFill>
                <a:schemeClr val="accent1"/>
              </a:solidFill>
              <a:miter lim="800000"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noFill/>
            <a:ln w="25400" cap="flat" cmpd="sng" algn="ctr">
              <a:solidFill>
                <a:schemeClr val="accent2"/>
              </a:solidFill>
              <a:miter lim="800000"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noFill/>
            <a:ln w="25400" cap="flat" cmpd="sng" algn="ctr">
              <a:solidFill>
                <a:schemeClr val="accent3"/>
              </a:solidFill>
              <a:miter lim="800000"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4"/>
        <c:overlap val="-35"/>
        <c:axId val="626974704"/>
        <c:axId val="626975264"/>
      </c:barChart>
      <c:catAx>
        <c:axId val="62697470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626975264"/>
        <c:crosses val="autoZero"/>
        <c:auto val="1"/>
        <c:lblAlgn val="ctr"/>
        <c:lblOffset val="100"/>
        <c:noMultiLvlLbl val="0"/>
      </c:catAx>
      <c:valAx>
        <c:axId val="6269752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6269747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tint val="60000"/>
  </cs:variation>
  <cs:variation>
    <a:shade val="60000"/>
  </cs:variation>
  <cs:variation>
    <a:tint val="80000"/>
  </cs:variation>
  <cs:variation>
    <a:shade val="80000"/>
  </cs:variation>
  <cs:variation>
    <a:tint val="50000"/>
  </cs:variation>
  <cs:variation>
    <a:shade val="50000"/>
  </cs:variation>
  <cs:variation>
    <a:tint val="70000"/>
  </cs:variation>
  <cs:variation>
    <a:shade val="7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1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35000"/>
          <a:lumOff val="65000"/>
        </a:schemeClr>
      </a:solidFill>
    </cs:spPr>
    <cs:defRPr sz="1197"/>
  </cs:dataLabelCallout>
  <cs:dataPoint>
    <cs:lnRef idx="0">
      <cs:styleClr val="auto"/>
    </cs:lnRef>
    <cs:fillRef idx="0"/>
    <cs:effectRef idx="0"/>
    <cs:fontRef idx="minor">
      <a:schemeClr val="dk1"/>
    </cs:fontRef>
    <cs:spPr>
      <a:noFill/>
      <a:ln w="25400" cap="flat" cmpd="sng" algn="ctr">
        <a:solidFill>
          <a:schemeClr val="phClr"/>
        </a:solidFill>
        <a:miter lim="800000"/>
      </a:ln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dk1"/>
    </cs:fontRef>
    <cs:spPr>
      <a:ln w="19050" cap="flat" cmpd="sng" algn="ctr">
        <a:solidFill>
          <a:schemeClr val="phClr"/>
        </a:solidFill>
        <a:miter lim="800000"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1"/>
    <cs:effectRef idx="0"/>
    <cs:fontRef idx="minor">
      <a:schemeClr val="tx1"/>
    </cs:fontRef>
    <cs:spPr>
      <a:ln w="9525">
        <a:solidFill>
          <a:schemeClr val="phClr"/>
        </a:solidFill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0" kern="1200" cap="none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7942A0-B7D2-4B14-8FEA-55FC702F5BE7}" type="doc">
      <dgm:prSet loTypeId="urn:microsoft.com/office/officeart/2005/8/layout/vProcess5" loCatId="process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095A5E99-E976-4550-8F80-53CC813F2F5A}">
      <dgm:prSet phldrT="[Text]"/>
      <dgm:spPr/>
      <dgm:t>
        <a:bodyPr/>
        <a:lstStyle/>
        <a:p>
          <a:r>
            <a:rPr lang="en-US" dirty="0" smtClean="0"/>
            <a:t>Task 1</a:t>
          </a:r>
          <a:endParaRPr lang="en-US" dirty="0"/>
        </a:p>
      </dgm:t>
    </dgm:pt>
    <dgm:pt modelId="{03339A0D-5DC0-4B29-8353-C5AEBFD4DE86}" type="parTrans" cxnId="{D1A4D8E6-F04E-4AB1-8D0C-63DC7AB1E81F}">
      <dgm:prSet/>
      <dgm:spPr/>
      <dgm:t>
        <a:bodyPr/>
        <a:lstStyle/>
        <a:p>
          <a:endParaRPr lang="en-US"/>
        </a:p>
      </dgm:t>
    </dgm:pt>
    <dgm:pt modelId="{8877691F-1B60-4485-9174-DDEC7EE68B70}" type="sibTrans" cxnId="{D1A4D8E6-F04E-4AB1-8D0C-63DC7AB1E81F}">
      <dgm:prSet/>
      <dgm:spPr/>
      <dgm:t>
        <a:bodyPr/>
        <a:lstStyle/>
        <a:p>
          <a:endParaRPr lang="en-US"/>
        </a:p>
      </dgm:t>
    </dgm:pt>
    <dgm:pt modelId="{8EC937D8-BD76-4A12-A3E5-900D5C1E2E05}">
      <dgm:prSet phldrT="[Text]"/>
      <dgm:spPr/>
      <dgm:t>
        <a:bodyPr/>
        <a:lstStyle/>
        <a:p>
          <a:r>
            <a:rPr lang="en-US" dirty="0" smtClean="0"/>
            <a:t>Task 2</a:t>
          </a:r>
          <a:endParaRPr lang="en-US" dirty="0"/>
        </a:p>
      </dgm:t>
    </dgm:pt>
    <dgm:pt modelId="{8265EE85-9851-494E-A6D3-1CDACE947DF3}" type="parTrans" cxnId="{43DC8383-AEE5-490C-A8E5-1F216F2B8FE6}">
      <dgm:prSet/>
      <dgm:spPr/>
      <dgm:t>
        <a:bodyPr/>
        <a:lstStyle/>
        <a:p>
          <a:endParaRPr lang="en-US"/>
        </a:p>
      </dgm:t>
    </dgm:pt>
    <dgm:pt modelId="{B3EFD4A5-9FA1-4ABE-B722-05162509509B}" type="sibTrans" cxnId="{43DC8383-AEE5-490C-A8E5-1F216F2B8FE6}">
      <dgm:prSet/>
      <dgm:spPr/>
      <dgm:t>
        <a:bodyPr/>
        <a:lstStyle/>
        <a:p>
          <a:endParaRPr lang="en-US"/>
        </a:p>
      </dgm:t>
    </dgm:pt>
    <dgm:pt modelId="{7133ECF5-4190-4604-AA2F-03C9A0A9210F}">
      <dgm:prSet phldrT="[Text]"/>
      <dgm:spPr/>
      <dgm:t>
        <a:bodyPr/>
        <a:lstStyle/>
        <a:p>
          <a:r>
            <a:rPr lang="en-US" dirty="0" smtClean="0"/>
            <a:t>Task 3</a:t>
          </a:r>
          <a:endParaRPr lang="en-US" dirty="0"/>
        </a:p>
      </dgm:t>
    </dgm:pt>
    <dgm:pt modelId="{7D1B29D7-21DD-436A-8F7C-E87DE53C1431}" type="parTrans" cxnId="{011A9761-E983-4C7D-AB1D-2038261D8FF8}">
      <dgm:prSet/>
      <dgm:spPr/>
      <dgm:t>
        <a:bodyPr/>
        <a:lstStyle/>
        <a:p>
          <a:endParaRPr lang="en-US"/>
        </a:p>
      </dgm:t>
    </dgm:pt>
    <dgm:pt modelId="{46037378-034A-4662-877A-B53E1DA069A3}" type="sibTrans" cxnId="{011A9761-E983-4C7D-AB1D-2038261D8FF8}">
      <dgm:prSet/>
      <dgm:spPr/>
      <dgm:t>
        <a:bodyPr/>
        <a:lstStyle/>
        <a:p>
          <a:endParaRPr lang="en-US"/>
        </a:p>
      </dgm:t>
    </dgm:pt>
    <dgm:pt modelId="{1D84D8B6-AB32-4491-B5D2-EFE3D7668B88}" type="pres">
      <dgm:prSet presAssocID="{CD7942A0-B7D2-4B14-8FEA-55FC702F5BE7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3E0E8213-E460-4EB7-9A92-C2B1CC553F0D}" type="pres">
      <dgm:prSet presAssocID="{CD7942A0-B7D2-4B14-8FEA-55FC702F5BE7}" presName="dummyMaxCanvas" presStyleCnt="0">
        <dgm:presLayoutVars/>
      </dgm:prSet>
      <dgm:spPr/>
    </dgm:pt>
    <dgm:pt modelId="{124EF20B-D98C-45B2-BB13-7B93B5373CEB}" type="pres">
      <dgm:prSet presAssocID="{CD7942A0-B7D2-4B14-8FEA-55FC702F5BE7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544AF7-F7B2-4CA5-9251-B4CDB8D06634}" type="pres">
      <dgm:prSet presAssocID="{CD7942A0-B7D2-4B14-8FEA-55FC702F5BE7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E92D3F-F0FA-45DD-BB60-4C6FBC6BC016}" type="pres">
      <dgm:prSet presAssocID="{CD7942A0-B7D2-4B14-8FEA-55FC702F5BE7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A877D8-99F8-40A0-89E9-59A61C9A70F4}" type="pres">
      <dgm:prSet presAssocID="{CD7942A0-B7D2-4B14-8FEA-55FC702F5BE7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2643EF2-016C-41F1-8CBC-398422A85727}" type="pres">
      <dgm:prSet presAssocID="{CD7942A0-B7D2-4B14-8FEA-55FC702F5BE7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A2F6994-DA87-4497-BFC7-DD9D6EC5315F}" type="pres">
      <dgm:prSet presAssocID="{CD7942A0-B7D2-4B14-8FEA-55FC702F5BE7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6C48CB-E452-4B79-A9B9-4C9A90B47960}" type="pres">
      <dgm:prSet presAssocID="{CD7942A0-B7D2-4B14-8FEA-55FC702F5BE7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1D264E-E285-4E5C-8EB7-762CD501BE72}" type="pres">
      <dgm:prSet presAssocID="{CD7942A0-B7D2-4B14-8FEA-55FC702F5BE7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E7038C-2CC0-496B-88A0-60396CDC31E4}" type="presOf" srcId="{7133ECF5-4190-4604-AA2F-03C9A0A9210F}" destId="{A31D264E-E285-4E5C-8EB7-762CD501BE72}" srcOrd="1" destOrd="0" presId="urn:microsoft.com/office/officeart/2005/8/layout/vProcess5"/>
    <dgm:cxn modelId="{C2D0E194-BD14-4AD2-9E3A-CE984C34B6CD}" type="presOf" srcId="{CD7942A0-B7D2-4B14-8FEA-55FC702F5BE7}" destId="{1D84D8B6-AB32-4491-B5D2-EFE3D7668B88}" srcOrd="0" destOrd="0" presId="urn:microsoft.com/office/officeart/2005/8/layout/vProcess5"/>
    <dgm:cxn modelId="{12FC7FDE-4033-4970-A683-61DE6FA84E89}" type="presOf" srcId="{8877691F-1B60-4485-9174-DDEC7EE68B70}" destId="{9CA877D8-99F8-40A0-89E9-59A61C9A70F4}" srcOrd="0" destOrd="0" presId="urn:microsoft.com/office/officeart/2005/8/layout/vProcess5"/>
    <dgm:cxn modelId="{BB374C9D-646D-46E6-89B4-117F0E21BA34}" type="presOf" srcId="{8EC937D8-BD76-4A12-A3E5-900D5C1E2E05}" destId="{916C48CB-E452-4B79-A9B9-4C9A90B47960}" srcOrd="1" destOrd="0" presId="urn:microsoft.com/office/officeart/2005/8/layout/vProcess5"/>
    <dgm:cxn modelId="{011A9761-E983-4C7D-AB1D-2038261D8FF8}" srcId="{CD7942A0-B7D2-4B14-8FEA-55FC702F5BE7}" destId="{7133ECF5-4190-4604-AA2F-03C9A0A9210F}" srcOrd="2" destOrd="0" parTransId="{7D1B29D7-21DD-436A-8F7C-E87DE53C1431}" sibTransId="{46037378-034A-4662-877A-B53E1DA069A3}"/>
    <dgm:cxn modelId="{7C007CEB-6418-4EA7-9CB6-5B93D0C655E6}" type="presOf" srcId="{095A5E99-E976-4550-8F80-53CC813F2F5A}" destId="{7A2F6994-DA87-4497-BFC7-DD9D6EC5315F}" srcOrd="1" destOrd="0" presId="urn:microsoft.com/office/officeart/2005/8/layout/vProcess5"/>
    <dgm:cxn modelId="{D1A4D8E6-F04E-4AB1-8D0C-63DC7AB1E81F}" srcId="{CD7942A0-B7D2-4B14-8FEA-55FC702F5BE7}" destId="{095A5E99-E976-4550-8F80-53CC813F2F5A}" srcOrd="0" destOrd="0" parTransId="{03339A0D-5DC0-4B29-8353-C5AEBFD4DE86}" sibTransId="{8877691F-1B60-4485-9174-DDEC7EE68B70}"/>
    <dgm:cxn modelId="{6CF7D6F9-A5F2-48E3-AF5C-A2074559AE21}" type="presOf" srcId="{B3EFD4A5-9FA1-4ABE-B722-05162509509B}" destId="{62643EF2-016C-41F1-8CBC-398422A85727}" srcOrd="0" destOrd="0" presId="urn:microsoft.com/office/officeart/2005/8/layout/vProcess5"/>
    <dgm:cxn modelId="{5A89A138-BC1A-490F-935E-2EC3F74E8E18}" type="presOf" srcId="{7133ECF5-4190-4604-AA2F-03C9A0A9210F}" destId="{2AE92D3F-F0FA-45DD-BB60-4C6FBC6BC016}" srcOrd="0" destOrd="0" presId="urn:microsoft.com/office/officeart/2005/8/layout/vProcess5"/>
    <dgm:cxn modelId="{8A063A46-8F8D-405A-B2D6-6495FA638F46}" type="presOf" srcId="{8EC937D8-BD76-4A12-A3E5-900D5C1E2E05}" destId="{CA544AF7-F7B2-4CA5-9251-B4CDB8D06634}" srcOrd="0" destOrd="0" presId="urn:microsoft.com/office/officeart/2005/8/layout/vProcess5"/>
    <dgm:cxn modelId="{A071614A-8A85-47B2-A113-0652CAB9B428}" type="presOf" srcId="{095A5E99-E976-4550-8F80-53CC813F2F5A}" destId="{124EF20B-D98C-45B2-BB13-7B93B5373CEB}" srcOrd="0" destOrd="0" presId="urn:microsoft.com/office/officeart/2005/8/layout/vProcess5"/>
    <dgm:cxn modelId="{43DC8383-AEE5-490C-A8E5-1F216F2B8FE6}" srcId="{CD7942A0-B7D2-4B14-8FEA-55FC702F5BE7}" destId="{8EC937D8-BD76-4A12-A3E5-900D5C1E2E05}" srcOrd="1" destOrd="0" parTransId="{8265EE85-9851-494E-A6D3-1CDACE947DF3}" sibTransId="{B3EFD4A5-9FA1-4ABE-B722-05162509509B}"/>
    <dgm:cxn modelId="{768DB908-A4BF-48A6-A740-5DD0CBAFBB11}" type="presParOf" srcId="{1D84D8B6-AB32-4491-B5D2-EFE3D7668B88}" destId="{3E0E8213-E460-4EB7-9A92-C2B1CC553F0D}" srcOrd="0" destOrd="0" presId="urn:microsoft.com/office/officeart/2005/8/layout/vProcess5"/>
    <dgm:cxn modelId="{A8B17D3B-E670-4FE0-A845-244C702B8151}" type="presParOf" srcId="{1D84D8B6-AB32-4491-B5D2-EFE3D7668B88}" destId="{124EF20B-D98C-45B2-BB13-7B93B5373CEB}" srcOrd="1" destOrd="0" presId="urn:microsoft.com/office/officeart/2005/8/layout/vProcess5"/>
    <dgm:cxn modelId="{1E8E2D8B-A980-4080-A16E-1F74528DE4D0}" type="presParOf" srcId="{1D84D8B6-AB32-4491-B5D2-EFE3D7668B88}" destId="{CA544AF7-F7B2-4CA5-9251-B4CDB8D06634}" srcOrd="2" destOrd="0" presId="urn:microsoft.com/office/officeart/2005/8/layout/vProcess5"/>
    <dgm:cxn modelId="{7992440C-9F36-432D-90EE-E2A708CEB38B}" type="presParOf" srcId="{1D84D8B6-AB32-4491-B5D2-EFE3D7668B88}" destId="{2AE92D3F-F0FA-45DD-BB60-4C6FBC6BC016}" srcOrd="3" destOrd="0" presId="urn:microsoft.com/office/officeart/2005/8/layout/vProcess5"/>
    <dgm:cxn modelId="{DBE883B8-7D13-43BA-A456-8DBB93D30C93}" type="presParOf" srcId="{1D84D8B6-AB32-4491-B5D2-EFE3D7668B88}" destId="{9CA877D8-99F8-40A0-89E9-59A61C9A70F4}" srcOrd="4" destOrd="0" presId="urn:microsoft.com/office/officeart/2005/8/layout/vProcess5"/>
    <dgm:cxn modelId="{A3B9E6ED-FFD0-430E-B609-EBE8E75E7C44}" type="presParOf" srcId="{1D84D8B6-AB32-4491-B5D2-EFE3D7668B88}" destId="{62643EF2-016C-41F1-8CBC-398422A85727}" srcOrd="5" destOrd="0" presId="urn:microsoft.com/office/officeart/2005/8/layout/vProcess5"/>
    <dgm:cxn modelId="{278FE748-9C54-4E36-9203-E948DB63C99A}" type="presParOf" srcId="{1D84D8B6-AB32-4491-B5D2-EFE3D7668B88}" destId="{7A2F6994-DA87-4497-BFC7-DD9D6EC5315F}" srcOrd="6" destOrd="0" presId="urn:microsoft.com/office/officeart/2005/8/layout/vProcess5"/>
    <dgm:cxn modelId="{E81279B5-23BF-4F73-A353-8831FC04E9BC}" type="presParOf" srcId="{1D84D8B6-AB32-4491-B5D2-EFE3D7668B88}" destId="{916C48CB-E452-4B79-A9B9-4C9A90B47960}" srcOrd="7" destOrd="0" presId="urn:microsoft.com/office/officeart/2005/8/layout/vProcess5"/>
    <dgm:cxn modelId="{16289EC3-0C51-4B32-B6CC-FE8F7F6F6C76}" type="presParOf" srcId="{1D84D8B6-AB32-4491-B5D2-EFE3D7668B88}" destId="{A31D264E-E285-4E5C-8EB7-762CD501BE72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4EF20B-D98C-45B2-BB13-7B93B5373CEB}">
      <dsp:nvSpPr>
        <dsp:cNvPr id="0" name=""/>
        <dsp:cNvSpPr/>
      </dsp:nvSpPr>
      <dsp:spPr>
        <a:xfrm>
          <a:off x="0" y="0"/>
          <a:ext cx="4316650" cy="13396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l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800" kern="1200" dirty="0" smtClean="0"/>
            <a:t>Task 1</a:t>
          </a:r>
          <a:endParaRPr lang="en-US" sz="5800" kern="1200" dirty="0"/>
        </a:p>
      </dsp:txBody>
      <dsp:txXfrm>
        <a:off x="39238" y="39238"/>
        <a:ext cx="2871019" cy="1261215"/>
      </dsp:txXfrm>
    </dsp:sp>
    <dsp:sp modelId="{CA544AF7-F7B2-4CA5-9251-B4CDB8D06634}">
      <dsp:nvSpPr>
        <dsp:cNvPr id="0" name=""/>
        <dsp:cNvSpPr/>
      </dsp:nvSpPr>
      <dsp:spPr>
        <a:xfrm>
          <a:off x="380880" y="1562972"/>
          <a:ext cx="4316650" cy="13396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l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800" kern="1200" dirty="0" smtClean="0"/>
            <a:t>Task 2</a:t>
          </a:r>
          <a:endParaRPr lang="en-US" sz="5800" kern="1200" dirty="0"/>
        </a:p>
      </dsp:txBody>
      <dsp:txXfrm>
        <a:off x="420118" y="1602210"/>
        <a:ext cx="2986494" cy="1261215"/>
      </dsp:txXfrm>
    </dsp:sp>
    <dsp:sp modelId="{2AE92D3F-F0FA-45DD-BB60-4C6FBC6BC016}">
      <dsp:nvSpPr>
        <dsp:cNvPr id="0" name=""/>
        <dsp:cNvSpPr/>
      </dsp:nvSpPr>
      <dsp:spPr>
        <a:xfrm>
          <a:off x="761761" y="3125945"/>
          <a:ext cx="4316650" cy="13396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l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800" kern="1200" dirty="0" smtClean="0"/>
            <a:t>Task 3</a:t>
          </a:r>
          <a:endParaRPr lang="en-US" sz="5800" kern="1200" dirty="0"/>
        </a:p>
      </dsp:txBody>
      <dsp:txXfrm>
        <a:off x="800999" y="3165183"/>
        <a:ext cx="2986494" cy="1261215"/>
      </dsp:txXfrm>
    </dsp:sp>
    <dsp:sp modelId="{9CA877D8-99F8-40A0-89E9-59A61C9A70F4}">
      <dsp:nvSpPr>
        <dsp:cNvPr id="0" name=""/>
        <dsp:cNvSpPr/>
      </dsp:nvSpPr>
      <dsp:spPr>
        <a:xfrm>
          <a:off x="3445850" y="1015932"/>
          <a:ext cx="870799" cy="870799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3641780" y="1015932"/>
        <a:ext cx="478939" cy="655276"/>
      </dsp:txXfrm>
    </dsp:sp>
    <dsp:sp modelId="{62643EF2-016C-41F1-8CBC-398422A85727}">
      <dsp:nvSpPr>
        <dsp:cNvPr id="0" name=""/>
        <dsp:cNvSpPr/>
      </dsp:nvSpPr>
      <dsp:spPr>
        <a:xfrm>
          <a:off x="3826731" y="2569974"/>
          <a:ext cx="870799" cy="870799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4022661" y="2569974"/>
        <a:ext cx="478939" cy="6552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5B4EDC-59C0-49C7-8ADA-5A781B329E02}" type="datetimeFigureOut">
              <a:rPr lang="zh-CN" altLang="en-US"/>
              <a:t>2015/7/23</a:t>
            </a:fld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429053-DC2A-4342-ADD4-2FD729D91E2C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320457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D8D46A-B586-417D-BFBD-8C8FE0AAF762}" type="datetimeFigureOut">
              <a:rPr lang="zh-CN" altLang="en-US"/>
              <a:t>2015/7/23</a:t>
            </a:fld>
            <a:endParaRPr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BA5BD7-F043-4D1B-AA17-CD412FC534DE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6705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A5BD7-F043-4D1B-AA17-CD412FC534DE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7229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diagonals"/>
          <p:cNvGrpSpPr/>
          <p:nvPr/>
        </p:nvGrpSpPr>
        <p:grpSpPr>
          <a:xfrm>
            <a:off x="7516443" y="4145281"/>
            <a:ext cx="4686117" cy="2731407"/>
            <a:chOff x="5638800" y="3108960"/>
            <a:chExt cx="3515503" cy="2048555"/>
          </a:xfrm>
        </p:grpSpPr>
        <p:cxnSp>
          <p:nvCxnSpPr>
            <p:cNvPr id="14" name="Straight Connector 13"/>
            <p:cNvCxnSpPr/>
            <p:nvPr/>
          </p:nvCxnSpPr>
          <p:spPr>
            <a:xfrm flipV="1">
              <a:off x="5638800" y="3108960"/>
              <a:ext cx="3515503" cy="2037116"/>
            </a:xfrm>
            <a:prstGeom prst="line">
              <a:avLst/>
            </a:pr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6004643" y="3333750"/>
              <a:ext cx="3149660" cy="1823765"/>
            </a:xfrm>
            <a:prstGeom prst="line">
              <a:avLst/>
            </a:pr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6388342" y="3549891"/>
              <a:ext cx="2765961" cy="1600149"/>
            </a:xfrm>
            <a:prstGeom prst="line">
              <a:avLst/>
            </a:pr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2" name="bottom lines"/>
          <p:cNvGrpSpPr/>
          <p:nvPr/>
        </p:nvGrpSpPr>
        <p:grpSpPr>
          <a:xfrm>
            <a:off x="-8916" y="6057149"/>
            <a:ext cx="5498726" cy="820207"/>
            <a:chOff x="-6689" y="4553748"/>
            <a:chExt cx="4125119" cy="615155"/>
          </a:xfrm>
        </p:grpSpPr>
        <p:sp>
          <p:nvSpPr>
            <p:cNvPr id="9" name="Freeform 8"/>
            <p:cNvSpPr/>
            <p:nvPr/>
          </p:nvSpPr>
          <p:spPr>
            <a:xfrm rot="16200000">
              <a:off x="1754302" y="2802395"/>
              <a:ext cx="612775" cy="411548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4115481 h 4115481"/>
                <a:gd name="connsiteX1" fmla="*/ 612775 w 612775"/>
                <a:gd name="connsiteY1" fmla="*/ 3180443 h 4115481"/>
                <a:gd name="connsiteX2" fmla="*/ 612775 w 612775"/>
                <a:gd name="connsiteY2" fmla="*/ 0 h 4115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2775" h="4115481">
                  <a:moveTo>
                    <a:pt x="0" y="4115481"/>
                  </a:moveTo>
                  <a:lnTo>
                    <a:pt x="612775" y="3180443"/>
                  </a:lnTo>
                  <a:lnTo>
                    <a:pt x="612775" y="0"/>
                  </a:lnTo>
                </a:path>
              </a:pathLst>
            </a:cu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dirty="0"/>
            </a:p>
          </p:txBody>
        </p:sp>
        <p:sp>
          <p:nvSpPr>
            <p:cNvPr id="10" name="Freeform 9"/>
            <p:cNvSpPr/>
            <p:nvPr/>
          </p:nvSpPr>
          <p:spPr>
            <a:xfrm rot="16200000">
              <a:off x="1604659" y="3152814"/>
              <a:ext cx="410751" cy="3621427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202024 w 612775"/>
                <a:gd name="connsiteY1" fmla="*/ 3607676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10751 w 410751"/>
                <a:gd name="connsiteY2" fmla="*/ 0 h 3607676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09575 w 410751"/>
                <a:gd name="connsiteY2" fmla="*/ 185820 h 3607676"/>
                <a:gd name="connsiteX3" fmla="*/ 410751 w 410751"/>
                <a:gd name="connsiteY3" fmla="*/ 0 h 3607676"/>
                <a:gd name="connsiteX0" fmla="*/ 0 w 410751"/>
                <a:gd name="connsiteY0" fmla="*/ 3421856 h 3421856"/>
                <a:gd name="connsiteX1" fmla="*/ 410751 w 410751"/>
                <a:gd name="connsiteY1" fmla="*/ 2798680 h 3421856"/>
                <a:gd name="connsiteX2" fmla="*/ 409575 w 410751"/>
                <a:gd name="connsiteY2" fmla="*/ 0 h 3421856"/>
                <a:gd name="connsiteX0" fmla="*/ 0 w 410751"/>
                <a:gd name="connsiteY0" fmla="*/ 3614170 h 3614170"/>
                <a:gd name="connsiteX1" fmla="*/ 410751 w 410751"/>
                <a:gd name="connsiteY1" fmla="*/ 2990994 h 3614170"/>
                <a:gd name="connsiteX2" fmla="*/ 405947 w 410751"/>
                <a:gd name="connsiteY2" fmla="*/ 0 h 3614170"/>
                <a:gd name="connsiteX0" fmla="*/ 0 w 410751"/>
                <a:gd name="connsiteY0" fmla="*/ 3621427 h 3621427"/>
                <a:gd name="connsiteX1" fmla="*/ 410751 w 410751"/>
                <a:gd name="connsiteY1" fmla="*/ 2998251 h 3621427"/>
                <a:gd name="connsiteX2" fmla="*/ 405947 w 410751"/>
                <a:gd name="connsiteY2" fmla="*/ 0 h 3621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751" h="3621427">
                  <a:moveTo>
                    <a:pt x="0" y="3621427"/>
                  </a:moveTo>
                  <a:lnTo>
                    <a:pt x="410751" y="2998251"/>
                  </a:lnTo>
                  <a:cubicBezTo>
                    <a:pt x="410359" y="2065358"/>
                    <a:pt x="406339" y="932893"/>
                    <a:pt x="405947" y="0"/>
                  </a:cubicBezTo>
                </a:path>
              </a:pathLst>
            </a:cu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dirty="0"/>
            </a:p>
          </p:txBody>
        </p:sp>
        <p:sp>
          <p:nvSpPr>
            <p:cNvPr id="11" name="Freeform 10"/>
            <p:cNvSpPr/>
            <p:nvPr/>
          </p:nvSpPr>
          <p:spPr>
            <a:xfrm rot="16200000">
              <a:off x="1462308" y="3453376"/>
              <a:ext cx="241768" cy="317976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373856 w 612775"/>
                <a:gd name="connsiteY1" fmla="*/ 3344891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919 w 238919"/>
                <a:gd name="connsiteY2" fmla="*/ 0 h 3344891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125 w 238919"/>
                <a:gd name="connsiteY2" fmla="*/ 368330 h 3344891"/>
                <a:gd name="connsiteX3" fmla="*/ 238919 w 238919"/>
                <a:gd name="connsiteY3" fmla="*/ 0 h 3344891"/>
                <a:gd name="connsiteX0" fmla="*/ 0 w 238919"/>
                <a:gd name="connsiteY0" fmla="*/ 2976561 h 2976561"/>
                <a:gd name="connsiteX1" fmla="*/ 238919 w 238919"/>
                <a:gd name="connsiteY1" fmla="*/ 2616170 h 2976561"/>
                <a:gd name="connsiteX2" fmla="*/ 238125 w 238919"/>
                <a:gd name="connsiteY2" fmla="*/ 0 h 2976561"/>
                <a:gd name="connsiteX0" fmla="*/ 0 w 241768"/>
                <a:gd name="connsiteY0" fmla="*/ 3179761 h 3179761"/>
                <a:gd name="connsiteX1" fmla="*/ 238919 w 241768"/>
                <a:gd name="connsiteY1" fmla="*/ 2819370 h 3179761"/>
                <a:gd name="connsiteX2" fmla="*/ 241754 w 241768"/>
                <a:gd name="connsiteY2" fmla="*/ 0 h 3179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1768" h="3179761">
                  <a:moveTo>
                    <a:pt x="0" y="3179761"/>
                  </a:moveTo>
                  <a:lnTo>
                    <a:pt x="238919" y="2819370"/>
                  </a:lnTo>
                  <a:cubicBezTo>
                    <a:pt x="238654" y="1947313"/>
                    <a:pt x="242019" y="872057"/>
                    <a:pt x="241754" y="0"/>
                  </a:cubicBezTo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176" y="584200"/>
            <a:ext cx="8735325" cy="2000251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176" y="2616200"/>
            <a:ext cx="8735325" cy="1752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800" cap="all" spc="200" baseline="0">
                <a:solidFill>
                  <a:schemeClr val="accent1"/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smtClean="0"/>
              <a:t>Click to edit Master subtitle style</a:t>
            </a:r>
            <a:endParaRPr/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zh-CN" altLang="en-US"/>
              <a:t>2015/7/23</a:t>
            </a:fld>
            <a:endParaRPr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47488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zh-CN" altLang="en-US"/>
              <a:t>2015/7/23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96675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584200"/>
            <a:ext cx="2742486" cy="5588000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8882" y="584200"/>
            <a:ext cx="7414869" cy="55880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zh-CN" altLang="en-US"/>
              <a:t>2015/7/23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95886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zh-CN" altLang="en-US"/>
              <a:t>2015/7/23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06769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177" y="2209801"/>
            <a:ext cx="8938472" cy="2764335"/>
          </a:xfrm>
        </p:spPr>
        <p:txBody>
          <a:bodyPr anchor="b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5176" y="4951266"/>
            <a:ext cx="7069519" cy="1220933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800" cap="all" spc="200" baseline="0">
                <a:solidFill>
                  <a:schemeClr val="accent1"/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zh-CN" altLang="en-US"/>
              <a:t>2015/7/23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 dirty="0"/>
          </a:p>
        </p:txBody>
      </p:sp>
      <p:grpSp>
        <p:nvGrpSpPr>
          <p:cNvPr id="11" name="diagonals"/>
          <p:cNvGrpSpPr/>
          <p:nvPr/>
        </p:nvGrpSpPr>
        <p:grpSpPr>
          <a:xfrm>
            <a:off x="7516443" y="4145281"/>
            <a:ext cx="4686117" cy="2731407"/>
            <a:chOff x="5638800" y="3108960"/>
            <a:chExt cx="3515503" cy="2048555"/>
          </a:xfrm>
        </p:grpSpPr>
        <p:cxnSp>
          <p:nvCxnSpPr>
            <p:cNvPr id="12" name="Straight Connector 11"/>
            <p:cNvCxnSpPr/>
            <p:nvPr/>
          </p:nvCxnSpPr>
          <p:spPr>
            <a:xfrm flipV="1">
              <a:off x="5638800" y="3108960"/>
              <a:ext cx="3515503" cy="2037116"/>
            </a:xfrm>
            <a:prstGeom prst="line">
              <a:avLst/>
            </a:pr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6004643" y="3333750"/>
              <a:ext cx="3149660" cy="1823765"/>
            </a:xfrm>
            <a:prstGeom prst="line">
              <a:avLst/>
            </a:pr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6388342" y="3549891"/>
              <a:ext cx="2765961" cy="1600149"/>
            </a:xfrm>
            <a:prstGeom prst="line">
              <a:avLst/>
            </a:pr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3616330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8883" y="274637"/>
            <a:ext cx="10360501" cy="1223963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8883" y="1706880"/>
            <a:ext cx="5078677" cy="446532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 baseline="0"/>
            </a:lvl8pPr>
            <a:lvl9pPr>
              <a:defRPr sz="2000" baseline="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0707" y="1706880"/>
            <a:ext cx="5078677" cy="446532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zh-CN" altLang="en-US"/>
              <a:t>2015/7/23</a:t>
            </a:fld>
            <a:endParaRPr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57647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8883" y="274637"/>
            <a:ext cx="10360501" cy="1223963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8883" y="1701800"/>
            <a:ext cx="5082740" cy="91440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800" b="0" cap="all" spc="200" baseline="0">
                <a:solidFill>
                  <a:schemeClr val="accent1"/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8883" y="2717800"/>
            <a:ext cx="5078677" cy="3454400"/>
          </a:xfrm>
        </p:spPr>
        <p:txBody>
          <a:bodyPr>
            <a:no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 baseline="0"/>
            </a:lvl7pPr>
            <a:lvl8pPr>
              <a:defRPr sz="2000" baseline="0"/>
            </a:lvl8pPr>
            <a:lvl9pPr>
              <a:defRPr sz="2000" baseline="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96644" y="1701800"/>
            <a:ext cx="5082740" cy="91440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800" b="0" cap="all" spc="200" baseline="0">
                <a:solidFill>
                  <a:schemeClr val="accent1"/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00707" y="2717800"/>
            <a:ext cx="5078677" cy="3454400"/>
          </a:xfrm>
        </p:spPr>
        <p:txBody>
          <a:bodyPr>
            <a:no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 baseline="0"/>
            </a:lvl6pPr>
            <a:lvl7pPr>
              <a:defRPr sz="2000" baseline="0"/>
            </a:lvl7pPr>
            <a:lvl8pPr>
              <a:defRPr sz="2000" baseline="0"/>
            </a:lvl8pPr>
            <a:lvl9pPr>
              <a:defRPr sz="2000" baseline="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zh-CN" altLang="en-US"/>
              <a:t>2015/7/23</a:t>
            </a:fld>
            <a:endParaRPr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95381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zh-CN" altLang="en-US"/>
              <a:t>2015/7/23</a:t>
            </a:fld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1522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zh-CN" altLang="en-US"/>
              <a:t>2015/7/23</a:t>
            </a:fld>
            <a:endParaRPr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72478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8882" y="1701800"/>
            <a:ext cx="4062942" cy="2438400"/>
          </a:xfrm>
        </p:spPr>
        <p:txBody>
          <a:bodyPr anchor="b">
            <a:normAutofit/>
          </a:bodyPr>
          <a:lstStyle>
            <a:lvl1pPr algn="l">
              <a:defRPr sz="2800" b="0" cap="all" spc="200" baseline="0">
                <a:solidFill>
                  <a:schemeClr val="accent1"/>
                </a:solidFill>
              </a:defRPr>
            </a:lvl1pPr>
          </a:lstStyle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4971" y="584200"/>
            <a:ext cx="6094413" cy="5588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 baseline="0"/>
            </a:lvl8pPr>
            <a:lvl9pPr>
              <a:defRPr sz="2000" baseline="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8882" y="4241800"/>
            <a:ext cx="4062942" cy="19304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zh-CN" altLang="en-US"/>
              <a:t>2015/7/23</a:t>
            </a:fld>
            <a:endParaRPr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18139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8882" y="1701800"/>
            <a:ext cx="4062942" cy="2438400"/>
          </a:xfrm>
        </p:spPr>
        <p:txBody>
          <a:bodyPr anchor="b">
            <a:normAutofit/>
          </a:bodyPr>
          <a:lstStyle>
            <a:lvl1pPr algn="l">
              <a:defRPr sz="2800" b="0" cap="all" spc="200" baseline="0">
                <a:solidFill>
                  <a:schemeClr val="accent1"/>
                </a:solidFill>
              </a:defRPr>
            </a:lvl1pPr>
          </a:lstStyle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84971" y="584200"/>
            <a:ext cx="6094413" cy="5588000"/>
          </a:xfrm>
          <a:ln w="12700">
            <a:solidFill>
              <a:schemeClr val="bg1">
                <a:lumMod val="75000"/>
                <a:lumOff val="25000"/>
              </a:schemeClr>
            </a:solidFill>
            <a:miter lim="800000"/>
          </a:ln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en-US" altLang="zh-CN" dirty="0" smtClean="0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8882" y="4241800"/>
            <a:ext cx="4062942" cy="19304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zh-CN" altLang="en-US"/>
              <a:t>2015/7/23</a:t>
            </a:fld>
            <a:endParaRPr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23431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left lines"/>
          <p:cNvGrpSpPr/>
          <p:nvPr/>
        </p:nvGrpSpPr>
        <p:grpSpPr>
          <a:xfrm>
            <a:off x="-15870" y="-3174"/>
            <a:ext cx="819993" cy="5229225"/>
            <a:chOff x="-11906" y="-2381"/>
            <a:chExt cx="615155" cy="3921919"/>
          </a:xfrm>
        </p:grpSpPr>
        <p:sp>
          <p:nvSpPr>
            <p:cNvPr id="10" name="Freeform 9"/>
            <p:cNvSpPr/>
            <p:nvPr/>
          </p:nvSpPr>
          <p:spPr>
            <a:xfrm>
              <a:off x="-9526" y="0"/>
              <a:ext cx="612775" cy="3919538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2775" h="3919538">
                  <a:moveTo>
                    <a:pt x="0" y="3919538"/>
                  </a:moveTo>
                  <a:lnTo>
                    <a:pt x="612775" y="2984500"/>
                  </a:lnTo>
                  <a:lnTo>
                    <a:pt x="612775" y="0"/>
                  </a:lnTo>
                </a:path>
              </a:pathLst>
            </a:cu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-11906" y="0"/>
              <a:ext cx="410751" cy="3421856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202024 w 612775"/>
                <a:gd name="connsiteY1" fmla="*/ 3607676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10751 w 410751"/>
                <a:gd name="connsiteY2" fmla="*/ 0 h 3607676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09575 w 410751"/>
                <a:gd name="connsiteY2" fmla="*/ 185820 h 3607676"/>
                <a:gd name="connsiteX3" fmla="*/ 410751 w 410751"/>
                <a:gd name="connsiteY3" fmla="*/ 0 h 3607676"/>
                <a:gd name="connsiteX0" fmla="*/ 0 w 410751"/>
                <a:gd name="connsiteY0" fmla="*/ 3421856 h 3421856"/>
                <a:gd name="connsiteX1" fmla="*/ 410751 w 410751"/>
                <a:gd name="connsiteY1" fmla="*/ 2798680 h 3421856"/>
                <a:gd name="connsiteX2" fmla="*/ 409575 w 410751"/>
                <a:gd name="connsiteY2" fmla="*/ 0 h 3421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751" h="3421856">
                  <a:moveTo>
                    <a:pt x="0" y="3421856"/>
                  </a:moveTo>
                  <a:lnTo>
                    <a:pt x="410751" y="2798680"/>
                  </a:lnTo>
                  <a:lnTo>
                    <a:pt x="409575" y="0"/>
                  </a:lnTo>
                </a:path>
              </a:pathLst>
            </a:cu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-7144" y="-2381"/>
              <a:ext cx="238919" cy="297656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373856 w 612775"/>
                <a:gd name="connsiteY1" fmla="*/ 3344891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919 w 238919"/>
                <a:gd name="connsiteY2" fmla="*/ 0 h 3344891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125 w 238919"/>
                <a:gd name="connsiteY2" fmla="*/ 368330 h 3344891"/>
                <a:gd name="connsiteX3" fmla="*/ 238919 w 238919"/>
                <a:gd name="connsiteY3" fmla="*/ 0 h 3344891"/>
                <a:gd name="connsiteX0" fmla="*/ 0 w 238919"/>
                <a:gd name="connsiteY0" fmla="*/ 2976561 h 2976561"/>
                <a:gd name="connsiteX1" fmla="*/ 238919 w 238919"/>
                <a:gd name="connsiteY1" fmla="*/ 2616170 h 2976561"/>
                <a:gd name="connsiteX2" fmla="*/ 238125 w 238919"/>
                <a:gd name="connsiteY2" fmla="*/ 0 h 2976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919" h="2976561">
                  <a:moveTo>
                    <a:pt x="0" y="2976561"/>
                  </a:moveTo>
                  <a:lnTo>
                    <a:pt x="238919" y="2616170"/>
                  </a:lnTo>
                  <a:cubicBezTo>
                    <a:pt x="238654" y="1744113"/>
                    <a:pt x="238390" y="872057"/>
                    <a:pt x="238125" y="0"/>
                  </a:cubicBezTo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8883" y="274637"/>
            <a:ext cx="10360501" cy="1223963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8883" y="1701797"/>
            <a:ext cx="10360501" cy="4462272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18882" y="6356352"/>
            <a:ext cx="2234618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DFD029-FB74-4578-B929-F66AA97659CA}" type="datetimeFigureOut">
              <a:rPr lang="zh-CN" altLang="en-US"/>
              <a:pPr/>
              <a:t>2015/7/23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3501" y="6356352"/>
            <a:ext cx="5281824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63649" y="6356352"/>
            <a:ext cx="101573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4DD1E-5D91-48A3-AD6D-45FBA980D106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952758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218987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0000"/>
        </a:lnSpc>
        <a:spcBef>
          <a:spcPts val="1600"/>
        </a:spcBef>
        <a:buClr>
          <a:schemeClr val="accent1"/>
        </a:buClr>
        <a:buSzPct val="10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18987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73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48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33227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243797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74272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Title Layout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2291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 and Content Layout with List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your first bullet point here</a:t>
            </a:r>
          </a:p>
          <a:p>
            <a:r>
              <a:rPr lang="en-US" dirty="0" smtClean="0"/>
              <a:t>Add your second bullet point here</a:t>
            </a:r>
          </a:p>
          <a:p>
            <a:r>
              <a:rPr lang="en-US" dirty="0" smtClean="0"/>
              <a:t>Add your third bullet point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9114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 and Content Layout with Chart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6029272"/>
              </p:ext>
            </p:extLst>
          </p:nvPr>
        </p:nvGraphicFramePr>
        <p:xfrm>
          <a:off x="1219200" y="1701800"/>
          <a:ext cx="10360025" cy="4462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84811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Content Layout with Table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First bullet point here</a:t>
            </a:r>
          </a:p>
          <a:p>
            <a:r>
              <a:rPr lang="en-US" dirty="0"/>
              <a:t>Second bullet point here</a:t>
            </a:r>
          </a:p>
          <a:p>
            <a:r>
              <a:rPr lang="en-US" dirty="0"/>
              <a:t>Third bullet point </a:t>
            </a:r>
            <a:r>
              <a:rPr lang="en-US" dirty="0" smtClean="0"/>
              <a:t>here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106289280"/>
              </p:ext>
            </p:extLst>
          </p:nvPr>
        </p:nvGraphicFramePr>
        <p:xfrm>
          <a:off x="6500813" y="1706563"/>
          <a:ext cx="5078412" cy="22558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2804"/>
                <a:gridCol w="1692804"/>
                <a:gridCol w="1692804"/>
              </a:tblGrid>
              <a:tr h="56395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Group 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Group 2</a:t>
                      </a:r>
                      <a:endParaRPr lang="en-US" dirty="0"/>
                    </a:p>
                  </a:txBody>
                  <a:tcPr anchor="ctr"/>
                </a:tc>
              </a:tr>
              <a:tr h="563959">
                <a:tc>
                  <a:txBody>
                    <a:bodyPr/>
                    <a:lstStyle/>
                    <a:p>
                      <a:r>
                        <a:rPr lang="en-US" dirty="0" smtClean="0"/>
                        <a:t>Class 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95</a:t>
                      </a:r>
                      <a:endParaRPr lang="en-US" dirty="0"/>
                    </a:p>
                  </a:txBody>
                  <a:tcPr anchor="ctr"/>
                </a:tc>
              </a:tr>
              <a:tr h="563959">
                <a:tc>
                  <a:txBody>
                    <a:bodyPr/>
                    <a:lstStyle/>
                    <a:p>
                      <a:r>
                        <a:rPr lang="en-US" dirty="0" smtClean="0"/>
                        <a:t>Class 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88</a:t>
                      </a:r>
                      <a:endParaRPr lang="en-US" dirty="0"/>
                    </a:p>
                  </a:txBody>
                  <a:tcPr anchor="ctr"/>
                </a:tc>
              </a:tr>
              <a:tr h="563959">
                <a:tc>
                  <a:txBody>
                    <a:bodyPr/>
                    <a:lstStyle/>
                    <a:p>
                      <a:r>
                        <a:rPr lang="en-US" dirty="0" smtClean="0"/>
                        <a:t>Class 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90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1911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Content Layout with SmartArt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First bullet point here</a:t>
            </a:r>
          </a:p>
          <a:p>
            <a:r>
              <a:rPr lang="en-US" dirty="0"/>
              <a:t>Second bullet point here</a:t>
            </a:r>
          </a:p>
          <a:p>
            <a:r>
              <a:rPr lang="en-US" dirty="0"/>
              <a:t>Third bullet point </a:t>
            </a:r>
            <a:r>
              <a:rPr lang="en-US" dirty="0" smtClean="0"/>
              <a:t>here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773938574"/>
              </p:ext>
            </p:extLst>
          </p:nvPr>
        </p:nvGraphicFramePr>
        <p:xfrm>
          <a:off x="6500813" y="1706563"/>
          <a:ext cx="5078412" cy="44656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23189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_16x9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Tech_16x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>
    <a:spDef>
      <a:spPr/>
      <a:bodyPr rtlCol="0" anchor="ctr"/>
      <a:lstStyle>
        <a:defPPr algn="ctr">
          <a:defRPr sz="28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8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Tech_16x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Tech_16x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885D49CD-E250-49F2-832A-47F73F5814B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Triple circuit lines presentation (widescreen)</Template>
  <TotalTime>0</TotalTime>
  <Words>90</Words>
  <Application>Microsoft Office PowerPoint</Application>
  <PresentationFormat>自定义</PresentationFormat>
  <Paragraphs>30</Paragraphs>
  <Slides>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9" baseType="lpstr">
      <vt:lpstr>宋体</vt:lpstr>
      <vt:lpstr>Arial</vt:lpstr>
      <vt:lpstr>Calibri</vt:lpstr>
      <vt:lpstr>Tech_16x9</vt:lpstr>
      <vt:lpstr>Title Layout</vt:lpstr>
      <vt:lpstr>Title and Content Layout with List</vt:lpstr>
      <vt:lpstr>Title and Content Layout with Chart</vt:lpstr>
      <vt:lpstr>Two Content Layout with Table</vt:lpstr>
      <vt:lpstr>Two Content Layout with SmartArt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2012-07-22T06:19:59Z</dcterms:created>
  <dcterms:modified xsi:type="dcterms:W3CDTF">2015-07-23T01:29:03Z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TC027879909991</vt:lpwstr>
  </property>
</Properties>
</file>