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634C"/>
    <a:srgbClr val="94634C"/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5633" autoAdjust="0"/>
  </p:normalViewPr>
  <p:slideViewPr>
    <p:cSldViewPr>
      <p:cViewPr varScale="1">
        <p:scale>
          <a:sx n="101" d="100"/>
          <a:sy n="101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057EB6FF-0A8E-4EB3-8705-879DF4500CEC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87630536-89F2-438D-9698-311AC514DA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169605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BEE4F-FA7B-4806-A7E8-5B6C952F12DA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0FF71-189E-449E-8970-8D4767313C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C4629-37FD-4D5C-A112-216E2B9D604F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05312-449F-4D52-95DD-0314AC61AE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DE099-CDDB-4160-BAFE-6C0AD4489248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E0E17-1DE4-464D-95D6-A8EE84537D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10BD9-B1F1-451F-8631-47D601BA95BB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D2524-CC83-4FA8-B94F-5665D8837B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D8A74-8CC1-4A6B-BB5A-7A8AAF59947C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D37FF-321A-46D3-8000-94446A764A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56C4B-0A63-4B39-BC6A-C12AE60C71BD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81764-F707-4F4F-9621-3EBFBC4957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39643-475A-4045-A43F-9E126416744E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0B889-63DB-48C7-8B53-D304E9269F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661FF-83B4-44DF-A203-BEC387A0356C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FC4B9-800D-45FB-823F-A67C15DE3D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8B639-122E-47D6-89BA-123B62445791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27418-861D-48C3-BAA9-AEDA5D10F8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1EDE0-A709-436E-81AE-EE9F2E6E03B8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51BAD-DC72-4DB1-ABF8-18D7B23C9E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16EBB-CC73-42DD-94A9-88B780F01387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56CB3-7A79-42C1-AFEB-5F6213514D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1912C22-4094-44EA-A41B-DED2C7F1CB74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FA3AACA-104E-4926-A93B-3A7A2308C6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3071813" y="2643188"/>
            <a:ext cx="4857750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Calibri" pitchFamily="34" charset="0"/>
              </a:rPr>
              <a:t>POWERPOINT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     适用于消费者权益日及相关类别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演示</a:t>
            </a:r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2786063" y="6572250"/>
            <a:ext cx="7358062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143250" y="3143250"/>
            <a:ext cx="300037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6338" y="1714500"/>
            <a:ext cx="1927225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图片 10" descr="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2150" y="928688"/>
            <a:ext cx="5395913" cy="559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2" name="矩形 6"/>
          <p:cNvSpPr>
            <a:spLocks noChangeArrowheads="1"/>
          </p:cNvSpPr>
          <p:nvPr/>
        </p:nvSpPr>
        <p:spPr bwMode="auto">
          <a:xfrm>
            <a:off x="3808413" y="333375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73" name="矩形 12"/>
          <p:cNvSpPr>
            <a:spLocks noChangeArrowheads="1"/>
          </p:cNvSpPr>
          <p:nvPr/>
        </p:nvSpPr>
        <p:spPr bwMode="auto">
          <a:xfrm>
            <a:off x="5572125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4" name="矩形 13"/>
          <p:cNvSpPr>
            <a:spLocks noChangeArrowheads="1"/>
          </p:cNvSpPr>
          <p:nvPr/>
        </p:nvSpPr>
        <p:spPr bwMode="auto">
          <a:xfrm>
            <a:off x="2000250" y="3929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5" name="矩形 15"/>
          <p:cNvSpPr>
            <a:spLocks noChangeArrowheads="1"/>
          </p:cNvSpPr>
          <p:nvPr/>
        </p:nvSpPr>
        <p:spPr bwMode="auto">
          <a:xfrm>
            <a:off x="3929063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7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95613" y="2000250"/>
            <a:ext cx="3438525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图片 18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0175" y="2571750"/>
            <a:ext cx="220980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图片 19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7113" y="1071563"/>
            <a:ext cx="220980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图片 20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88" y="2584450"/>
            <a:ext cx="220980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图片 2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13" y="3941763"/>
            <a:ext cx="220980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3" name="TextBox 12"/>
          <p:cNvSpPr txBox="1">
            <a:spLocks noChangeArrowheads="1"/>
          </p:cNvSpPr>
          <p:nvPr/>
        </p:nvSpPr>
        <p:spPr bwMode="auto">
          <a:xfrm>
            <a:off x="4143375" y="333375"/>
            <a:ext cx="1071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4" name="矩形 20"/>
          <p:cNvSpPr>
            <a:spLocks noChangeArrowheads="1"/>
          </p:cNvSpPr>
          <p:nvPr/>
        </p:nvSpPr>
        <p:spPr bwMode="auto">
          <a:xfrm>
            <a:off x="2495550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5" name="矩形 21"/>
          <p:cNvSpPr>
            <a:spLocks noChangeArrowheads="1"/>
          </p:cNvSpPr>
          <p:nvPr/>
        </p:nvSpPr>
        <p:spPr bwMode="auto">
          <a:xfrm>
            <a:off x="3995738" y="5000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6" name="矩形 22"/>
          <p:cNvSpPr>
            <a:spLocks noChangeArrowheads="1"/>
          </p:cNvSpPr>
          <p:nvPr/>
        </p:nvSpPr>
        <p:spPr bwMode="auto">
          <a:xfrm>
            <a:off x="5638800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7" name="矩形 22"/>
          <p:cNvSpPr>
            <a:spLocks noChangeArrowheads="1"/>
          </p:cNvSpPr>
          <p:nvPr/>
        </p:nvSpPr>
        <p:spPr bwMode="auto">
          <a:xfrm>
            <a:off x="3995738" y="2071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5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25738" y="1627188"/>
            <a:ext cx="22034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图片 16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8713" y="1785938"/>
            <a:ext cx="2152650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图片 17" descr="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7275" y="3643313"/>
            <a:ext cx="22034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图片 18" descr="2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25" y="3857625"/>
            <a:ext cx="2152650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6"/>
          <p:cNvSpPr>
            <a:spLocks noChangeArrowheads="1"/>
          </p:cNvSpPr>
          <p:nvPr/>
        </p:nvSpPr>
        <p:spPr bwMode="auto">
          <a:xfrm>
            <a:off x="3808413" y="333375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7" name="矩形 12"/>
          <p:cNvSpPr>
            <a:spLocks noChangeArrowheads="1"/>
          </p:cNvSpPr>
          <p:nvPr/>
        </p:nvSpPr>
        <p:spPr bwMode="auto">
          <a:xfrm>
            <a:off x="5429250" y="2643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8" name="矩形 13"/>
          <p:cNvSpPr>
            <a:spLocks noChangeArrowheads="1"/>
          </p:cNvSpPr>
          <p:nvPr/>
        </p:nvSpPr>
        <p:spPr bwMode="auto">
          <a:xfrm>
            <a:off x="5429250" y="4786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9" name="矩形 14"/>
          <p:cNvSpPr>
            <a:spLocks noChangeArrowheads="1"/>
          </p:cNvSpPr>
          <p:nvPr/>
        </p:nvSpPr>
        <p:spPr bwMode="auto">
          <a:xfrm>
            <a:off x="2928938" y="4786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0" name="矩形 15"/>
          <p:cNvSpPr>
            <a:spLocks noChangeArrowheads="1"/>
          </p:cNvSpPr>
          <p:nvPr/>
        </p:nvSpPr>
        <p:spPr bwMode="auto">
          <a:xfrm>
            <a:off x="3143250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92550" y="1571625"/>
            <a:ext cx="1825625" cy="507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图片 14" descr="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31925" y="1382713"/>
            <a:ext cx="2711450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图片 15" descr="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9550" y="1382713"/>
            <a:ext cx="2711450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6"/>
          <p:cNvSpPr>
            <a:spLocks noChangeArrowheads="1"/>
          </p:cNvSpPr>
          <p:nvPr/>
        </p:nvSpPr>
        <p:spPr bwMode="auto">
          <a:xfrm>
            <a:off x="3808413" y="333375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30" name="矩形 13"/>
          <p:cNvSpPr>
            <a:spLocks noChangeArrowheads="1"/>
          </p:cNvSpPr>
          <p:nvPr/>
        </p:nvSpPr>
        <p:spPr bwMode="auto">
          <a:xfrm>
            <a:off x="5929313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1" name="矩形 14"/>
          <p:cNvSpPr>
            <a:spLocks noChangeArrowheads="1"/>
          </p:cNvSpPr>
          <p:nvPr/>
        </p:nvSpPr>
        <p:spPr bwMode="auto">
          <a:xfrm>
            <a:off x="4071938" y="5214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2" name="矩形 15"/>
          <p:cNvSpPr>
            <a:spLocks noChangeArrowheads="1"/>
          </p:cNvSpPr>
          <p:nvPr/>
        </p:nvSpPr>
        <p:spPr bwMode="auto">
          <a:xfrm>
            <a:off x="214312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3075" y="2805113"/>
            <a:ext cx="20193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813" y="2714625"/>
            <a:ext cx="20193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图片 12" descr="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76613" y="4552950"/>
            <a:ext cx="25527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图片 13" descr="2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63" y="1214438"/>
            <a:ext cx="25527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6"/>
          <p:cNvSpPr>
            <a:spLocks noChangeArrowheads="1"/>
          </p:cNvSpPr>
          <p:nvPr/>
        </p:nvSpPr>
        <p:spPr bwMode="auto">
          <a:xfrm>
            <a:off x="3808413" y="333375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5" name="矩形 12"/>
          <p:cNvSpPr>
            <a:spLocks noChangeArrowheads="1"/>
          </p:cNvSpPr>
          <p:nvPr/>
        </p:nvSpPr>
        <p:spPr bwMode="auto">
          <a:xfrm>
            <a:off x="2214563" y="3643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13"/>
          <p:cNvSpPr>
            <a:spLocks noChangeArrowheads="1"/>
          </p:cNvSpPr>
          <p:nvPr/>
        </p:nvSpPr>
        <p:spPr bwMode="auto">
          <a:xfrm>
            <a:off x="5572125" y="3857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7" name="矩形 14"/>
          <p:cNvSpPr>
            <a:spLocks noChangeArrowheads="1"/>
          </p:cNvSpPr>
          <p:nvPr/>
        </p:nvSpPr>
        <p:spPr bwMode="auto">
          <a:xfrm>
            <a:off x="3929063" y="5500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8" name="矩形 15"/>
          <p:cNvSpPr>
            <a:spLocks noChangeArrowheads="1"/>
          </p:cNvSpPr>
          <p:nvPr/>
        </p:nvSpPr>
        <p:spPr bwMode="auto">
          <a:xfrm>
            <a:off x="3929063" y="2000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4413" y="1898650"/>
            <a:ext cx="2511425" cy="245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2788" y="2763838"/>
            <a:ext cx="2930525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图片 12" descr="2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38" y="2835275"/>
            <a:ext cx="2928937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7" name="矩形 6"/>
          <p:cNvSpPr>
            <a:spLocks noChangeArrowheads="1"/>
          </p:cNvSpPr>
          <p:nvPr/>
        </p:nvSpPr>
        <p:spPr bwMode="auto">
          <a:xfrm>
            <a:off x="3808413" y="333375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8" name="矩形 12"/>
          <p:cNvSpPr>
            <a:spLocks noChangeArrowheads="1"/>
          </p:cNvSpPr>
          <p:nvPr/>
        </p:nvSpPr>
        <p:spPr bwMode="auto">
          <a:xfrm>
            <a:off x="1500188" y="4000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9" name="矩形 13"/>
          <p:cNvSpPr>
            <a:spLocks noChangeArrowheads="1"/>
          </p:cNvSpPr>
          <p:nvPr/>
        </p:nvSpPr>
        <p:spPr bwMode="auto">
          <a:xfrm>
            <a:off x="6429375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0" name="矩形 14"/>
          <p:cNvSpPr>
            <a:spLocks noChangeArrowheads="1"/>
          </p:cNvSpPr>
          <p:nvPr/>
        </p:nvSpPr>
        <p:spPr bwMode="auto">
          <a:xfrm>
            <a:off x="4000500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9100" y="2911475"/>
            <a:ext cx="576580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1884363"/>
            <a:ext cx="9144000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0" name="矩形 6"/>
          <p:cNvSpPr>
            <a:spLocks noChangeArrowheads="1"/>
          </p:cNvSpPr>
          <p:nvPr/>
        </p:nvSpPr>
        <p:spPr bwMode="auto">
          <a:xfrm>
            <a:off x="3808413" y="333375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1" name="矩形 12"/>
          <p:cNvSpPr>
            <a:spLocks noChangeArrowheads="1"/>
          </p:cNvSpPr>
          <p:nvPr/>
        </p:nvSpPr>
        <p:spPr bwMode="auto">
          <a:xfrm>
            <a:off x="2286000" y="3714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13"/>
          <p:cNvSpPr>
            <a:spLocks noChangeArrowheads="1"/>
          </p:cNvSpPr>
          <p:nvPr/>
        </p:nvSpPr>
        <p:spPr bwMode="auto">
          <a:xfrm>
            <a:off x="7143750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3" name="矩形 14"/>
          <p:cNvSpPr>
            <a:spLocks noChangeArrowheads="1"/>
          </p:cNvSpPr>
          <p:nvPr/>
        </p:nvSpPr>
        <p:spPr bwMode="auto">
          <a:xfrm>
            <a:off x="5500688" y="3857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4" name="矩形 15"/>
          <p:cNvSpPr>
            <a:spLocks noChangeArrowheads="1"/>
          </p:cNvSpPr>
          <p:nvPr/>
        </p:nvSpPr>
        <p:spPr bwMode="auto">
          <a:xfrm>
            <a:off x="3857625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5" name="矩形 12"/>
          <p:cNvSpPr>
            <a:spLocks noChangeArrowheads="1"/>
          </p:cNvSpPr>
          <p:nvPr/>
        </p:nvSpPr>
        <p:spPr bwMode="auto">
          <a:xfrm>
            <a:off x="642938" y="2928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75" y="1187450"/>
            <a:ext cx="2284413" cy="538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63" y="2616200"/>
            <a:ext cx="5384800" cy="228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4" name="矩形 6"/>
          <p:cNvSpPr>
            <a:spLocks noChangeArrowheads="1"/>
          </p:cNvSpPr>
          <p:nvPr/>
        </p:nvSpPr>
        <p:spPr bwMode="auto">
          <a:xfrm>
            <a:off x="3808413" y="333375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25" name="矩形 12"/>
          <p:cNvSpPr>
            <a:spLocks noChangeArrowheads="1"/>
          </p:cNvSpPr>
          <p:nvPr/>
        </p:nvSpPr>
        <p:spPr bwMode="auto">
          <a:xfrm>
            <a:off x="3643313" y="5286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6" name="矩形 13"/>
          <p:cNvSpPr>
            <a:spLocks noChangeArrowheads="1"/>
          </p:cNvSpPr>
          <p:nvPr/>
        </p:nvSpPr>
        <p:spPr bwMode="auto">
          <a:xfrm>
            <a:off x="5286375" y="4214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7" name="矩形 14"/>
          <p:cNvSpPr>
            <a:spLocks noChangeArrowheads="1"/>
          </p:cNvSpPr>
          <p:nvPr/>
        </p:nvSpPr>
        <p:spPr bwMode="auto">
          <a:xfrm>
            <a:off x="4500563" y="2428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8" name="矩形 15"/>
          <p:cNvSpPr>
            <a:spLocks noChangeArrowheads="1"/>
          </p:cNvSpPr>
          <p:nvPr/>
        </p:nvSpPr>
        <p:spPr bwMode="auto">
          <a:xfrm>
            <a:off x="278606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6950" y="819150"/>
            <a:ext cx="4943475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图片 10" descr="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22688" y="2571750"/>
            <a:ext cx="2563812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8" name="矩形 6"/>
          <p:cNvSpPr>
            <a:spLocks noChangeArrowheads="1"/>
          </p:cNvSpPr>
          <p:nvPr/>
        </p:nvSpPr>
        <p:spPr bwMode="auto">
          <a:xfrm>
            <a:off x="3808413" y="333375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9" name="矩形 12"/>
          <p:cNvSpPr>
            <a:spLocks noChangeArrowheads="1"/>
          </p:cNvSpPr>
          <p:nvPr/>
        </p:nvSpPr>
        <p:spPr bwMode="auto">
          <a:xfrm>
            <a:off x="3857625" y="1928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0" name="矩形 13"/>
          <p:cNvSpPr>
            <a:spLocks noChangeArrowheads="1"/>
          </p:cNvSpPr>
          <p:nvPr/>
        </p:nvSpPr>
        <p:spPr bwMode="auto">
          <a:xfrm>
            <a:off x="6143625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1" name="矩形 14"/>
          <p:cNvSpPr>
            <a:spLocks noChangeArrowheads="1"/>
          </p:cNvSpPr>
          <p:nvPr/>
        </p:nvSpPr>
        <p:spPr bwMode="auto">
          <a:xfrm>
            <a:off x="4143375" y="5357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2" name="矩形 15"/>
          <p:cNvSpPr>
            <a:spLocks noChangeArrowheads="1"/>
          </p:cNvSpPr>
          <p:nvPr/>
        </p:nvSpPr>
        <p:spPr bwMode="auto">
          <a:xfrm>
            <a:off x="2143125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3848</TotalTime>
  <Words>499</Words>
  <Application>Microsoft Office PowerPoint</Application>
  <PresentationFormat>全屏显示(4:3)</PresentationFormat>
  <Paragraphs>82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284</cp:revision>
  <dcterms:created xsi:type="dcterms:W3CDTF">2013-10-30T09:04:50Z</dcterms:created>
  <dcterms:modified xsi:type="dcterms:W3CDTF">2015-06-30T08:48:39Z</dcterms:modified>
</cp:coreProperties>
</file>