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8" r:id="rId2"/>
    <p:sldId id="279" r:id="rId3"/>
    <p:sldId id="257" r:id="rId4"/>
    <p:sldId id="261" r:id="rId5"/>
    <p:sldId id="258" r:id="rId6"/>
    <p:sldId id="263" r:id="rId7"/>
    <p:sldId id="276" r:id="rId8"/>
    <p:sldId id="259" r:id="rId9"/>
    <p:sldId id="274" r:id="rId10"/>
    <p:sldId id="264" r:id="rId11"/>
    <p:sldId id="262" r:id="rId12"/>
    <p:sldId id="265" r:id="rId13"/>
    <p:sldId id="266" r:id="rId14"/>
    <p:sldId id="268" r:id="rId15"/>
    <p:sldId id="267" r:id="rId16"/>
    <p:sldId id="269" r:id="rId17"/>
    <p:sldId id="270" r:id="rId18"/>
    <p:sldId id="271" r:id="rId19"/>
    <p:sldId id="260" r:id="rId20"/>
    <p:sldId id="273" r:id="rId21"/>
    <p:sldId id="272" r:id="rId22"/>
    <p:sldId id="27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C0D2"/>
    <a:srgbClr val="FDFB6C"/>
    <a:srgbClr val="F3702C"/>
    <a:srgbClr val="E2C84C"/>
    <a:srgbClr val="54D7D3"/>
    <a:srgbClr val="EAEAEA"/>
    <a:srgbClr val="F7F7F7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631859997216144E-2"/>
          <c:y val="5.4851343987010213E-2"/>
          <c:w val="0.8631921824104235"/>
          <c:h val="0.8734525447042641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公司</c:v>
                </c:pt>
              </c:strCache>
            </c:strRef>
          </c:tx>
          <c:spPr>
            <a:ln w="19050" cap="rnd" cmpd="sng" algn="ctr">
              <a:solidFill>
                <a:srgbClr val="2DC0D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2DC0D2"/>
              </a:solidFill>
              <a:ln>
                <a:solidFill>
                  <a:srgbClr val="2DC0D2"/>
                </a:solidFill>
              </a:ln>
              <a:effectLst/>
            </c:spPr>
          </c:marker>
          <c:dLbls>
            <c:delete val="1"/>
          </c:dLbls>
          <c:cat>
            <c:numRef>
              <c:f>Sheet1!$B$1:$I$1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Sheet1!$B$2:$I$2</c:f>
              <c:numCache>
                <c:formatCode>General</c:formatCode>
                <c:ptCount val="8"/>
                <c:pt idx="0">
                  <c:v>21</c:v>
                </c:pt>
                <c:pt idx="1">
                  <c:v>32</c:v>
                </c:pt>
                <c:pt idx="2">
                  <c:v>49</c:v>
                </c:pt>
                <c:pt idx="3">
                  <c:v>90</c:v>
                </c:pt>
                <c:pt idx="4">
                  <c:v>111</c:v>
                </c:pt>
                <c:pt idx="5">
                  <c:v>106</c:v>
                </c:pt>
                <c:pt idx="6">
                  <c:v>123</c:v>
                </c:pt>
                <c:pt idx="7">
                  <c:v>143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对手</c:v>
                </c:pt>
              </c:strCache>
            </c:strRef>
          </c:tx>
          <c:spPr>
            <a:ln w="19050" cap="rnd" cmpd="sng" algn="ctr">
              <a:solidFill>
                <a:srgbClr val="E2C84C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E2C84C"/>
              </a:solidFill>
              <a:ln>
                <a:solidFill>
                  <a:srgbClr val="E2C84C"/>
                </a:solidFill>
              </a:ln>
              <a:effectLst/>
            </c:spPr>
          </c:marker>
          <c:dLbls>
            <c:delete val="1"/>
          </c:dLbls>
          <c:cat>
            <c:numRef>
              <c:f>Sheet1!$B$1:$I$1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Sheet1!$B$3:$I$3</c:f>
              <c:numCache>
                <c:formatCode>General</c:formatCode>
                <c:ptCount val="8"/>
                <c:pt idx="0">
                  <c:v>70</c:v>
                </c:pt>
                <c:pt idx="1">
                  <c:v>45</c:v>
                </c:pt>
                <c:pt idx="2">
                  <c:v>30</c:v>
                </c:pt>
                <c:pt idx="3">
                  <c:v>41</c:v>
                </c:pt>
                <c:pt idx="4">
                  <c:v>70</c:v>
                </c:pt>
                <c:pt idx="5">
                  <c:v>71</c:v>
                </c:pt>
                <c:pt idx="6">
                  <c:v>82</c:v>
                </c:pt>
                <c:pt idx="7">
                  <c:v>93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6741440"/>
        <c:axId val="176740880"/>
      </c:lineChart>
      <c:catAx>
        <c:axId val="17674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33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67408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67408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67414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DC0D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2C84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3702C"/>
              </a:solidFill>
              <a:ln w="19050">
                <a:noFill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DC0D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2C84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3702C"/>
              </a:solidFill>
              <a:ln w="19050">
                <a:noFill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cs:styleClr val="auto"/>
    </cs:fontRef>
    <cs:spPr/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 w="9575">
        <a:solidFill>
          <a:schemeClr val="lt1">
            <a:lumMod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 cmpd="sng" algn="ctr">
        <a:solidFill>
          <a:schemeClr val="phClr">
            <a:shade val="95000"/>
            <a:satMod val="105000"/>
          </a:schemeClr>
        </a:solidFill>
        <a:round/>
      </a:ln>
    </cs:spPr>
  </cs:dataPointLine>
  <cs:dataPointMarker>
    <cs:lnRef idx="0"/>
    <cs:fillRef idx="0"/>
    <cs:effectRef idx="0"/>
    <cs:fontRef idx="minor">
      <a:schemeClr val="dk1"/>
    </cs:fontRef>
    <cs:spPr>
      <a:solidFill>
        <a:schemeClr val="lt1"/>
      </a:solidFill>
    </cs:spPr>
  </cs:dataPointMarker>
  <cs:dataPointMarkerLayout symbol="circle" size="17"/>
  <cs:dataPointWireframe>
    <cs:lnRef idx="0">
      <cs:styleClr val="auto"/>
    </cs:lnRef>
    <cs:fillRef idx="1"/>
    <cs:effectRef idx="0"/>
    <cs:fontRef idx="minor">
      <a:schemeClr val="dk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/>
    </cs:fontRef>
    <cs:defRPr sz="1915" b="0" kern="1200" cap="all" spc="0" baseline="0">
      <a:gradFill>
        <a:gsLst>
          <a:gs pos="0">
            <a:schemeClr val="dk1">
              <a:lumMod val="50000"/>
              <a:lumOff val="50000"/>
            </a:schemeClr>
          </a:gs>
          <a:gs pos="100000">
            <a:schemeClr val="dk1">
              <a:lumMod val="85000"/>
              <a:lumOff val="15000"/>
            </a:schemeClr>
          </a:gs>
        </a:gsLst>
        <a:lin ang="5400000" scaled="0"/>
      </a:gradFill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A0C65-8310-41EE-8E80-27EA672215BE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FFDCD86-0A32-4869-A777-F28DF6733282}">
      <dgm:prSet phldrT="[文本]"/>
      <dgm:spPr>
        <a:solidFill>
          <a:srgbClr val="2DC0D2"/>
        </a:solidFill>
        <a:ln>
          <a:noFill/>
        </a:ln>
      </dgm:spPr>
      <dgm:t>
        <a:bodyPr/>
        <a:lstStyle/>
        <a:p>
          <a:r>
            <a:rPr lang="zh-CN" altLang="en-US" dirty="0" smtClean="0">
              <a:latin typeface="华文细黑" panose="02010600040101010101" pitchFamily="2" charset="-122"/>
              <a:ea typeface="华文细黑" panose="02010600040101010101" pitchFamily="2" charset="-122"/>
            </a:rPr>
            <a:t>逼格</a:t>
          </a:r>
          <a:endParaRPr lang="zh-CN" altLang="en-US" dirty="0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CA887F6C-F36F-493D-8A27-EB5B09B954F8}" type="parTrans" cxnId="{2BF88108-8A3D-43B8-8C66-A8E330CF2EAA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3275F455-302F-4F1E-835D-FAEC6F20776F}" type="sibTrans" cxnId="{2BF88108-8A3D-43B8-8C66-A8E330CF2EAA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EE0738EF-8568-4931-AC4E-5648423B39D8}">
      <dgm:prSet phldrT="[文本]"/>
      <dgm:spPr>
        <a:solidFill>
          <a:srgbClr val="F3702C"/>
        </a:solidFill>
        <a:ln>
          <a:noFill/>
        </a:ln>
      </dgm:spPr>
      <dgm:t>
        <a:bodyPr/>
        <a:lstStyle/>
        <a:p>
          <a:r>
            <a:rPr lang="en-US" altLang="zh-CN" dirty="0" smtClean="0">
              <a:latin typeface="华文细黑" panose="02010600040101010101" pitchFamily="2" charset="-122"/>
              <a:ea typeface="华文细黑" panose="02010600040101010101" pitchFamily="2" charset="-122"/>
            </a:rPr>
            <a:t>PPT</a:t>
          </a:r>
          <a:endParaRPr lang="zh-CN" altLang="en-US" dirty="0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25E90369-6EAB-4892-AC95-C87012A63317}" type="parTrans" cxnId="{CD6243F6-B5D3-41EB-8D45-7BE7369E7CB2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8CFB79E3-A48C-4A00-A256-C467E7F9F498}" type="sibTrans" cxnId="{CD6243F6-B5D3-41EB-8D45-7BE7369E7CB2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A0EB91BD-D3C2-4659-BF0A-9865C10D4CF3}">
      <dgm:prSet phldrT="[文本]"/>
      <dgm:spPr>
        <a:solidFill>
          <a:srgbClr val="E2C84C"/>
        </a:solidFill>
        <a:ln>
          <a:noFill/>
        </a:ln>
      </dgm:spPr>
      <dgm:t>
        <a:bodyPr/>
        <a:lstStyle/>
        <a:p>
          <a:r>
            <a:rPr lang="zh-CN" altLang="en-US" dirty="0" smtClean="0">
              <a:latin typeface="华文细黑" panose="02010600040101010101" pitchFamily="2" charset="-122"/>
              <a:ea typeface="华文细黑" panose="02010600040101010101" pitchFamily="2" charset="-122"/>
            </a:rPr>
            <a:t>模板</a:t>
          </a:r>
          <a:endParaRPr lang="zh-CN" altLang="en-US" dirty="0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77263929-CC1B-4E69-9F89-25E109187399}" type="parTrans" cxnId="{847C039C-E878-409D-A9CD-141622097805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4388ACC5-EA52-41F7-AD18-8B42A09F0308}" type="sibTrans" cxnId="{847C039C-E878-409D-A9CD-141622097805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912ADCC7-60A7-40C0-8803-70BFA44B2470}">
      <dgm:prSet phldrT="[文本]"/>
      <dgm:spPr/>
      <dgm:t>
        <a:bodyPr/>
        <a:lstStyle/>
        <a:p>
          <a:r>
            <a:rPr lang="en-US" altLang="zh-CN" dirty="0" smtClean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rPr>
            <a:t>www.tretars.com</a:t>
          </a:r>
          <a:endParaRPr lang="zh-CN" altLang="en-US" dirty="0">
            <a:solidFill>
              <a:srgbClr val="2DC0D2"/>
            </a:solidFill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0AD05048-5F4A-40D1-83EF-0C3C70ABDC8A}" type="parTrans" cxnId="{1363EEB4-1A03-4AA4-BDAE-E74939B77D54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8173F3C7-DE71-4C7D-8B18-3CDAA91C4ADB}" type="sibTrans" cxnId="{1363EEB4-1A03-4AA4-BDAE-E74939B77D54}">
      <dgm:prSet/>
      <dgm:spPr/>
      <dgm:t>
        <a:bodyPr/>
        <a:lstStyle/>
        <a:p>
          <a:endParaRPr lang="zh-CN" altLang="en-US">
            <a:latin typeface="华文细黑" panose="02010600040101010101" pitchFamily="2" charset="-122"/>
            <a:ea typeface="华文细黑" panose="02010600040101010101" pitchFamily="2" charset="-122"/>
          </a:endParaRPr>
        </a:p>
      </dgm:t>
    </dgm:pt>
    <dgm:pt modelId="{FD0B8603-BEDF-475C-981A-5581B46F9AB7}" type="pres">
      <dgm:prSet presAssocID="{882A0C65-8310-41EE-8E80-27EA672215B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C4776F3-38E5-48AA-B892-4E462F0AB31E}" type="pres">
      <dgm:prSet presAssocID="{882A0C65-8310-41EE-8E80-27EA672215BE}" presName="ellipse" presStyleLbl="trBgShp" presStyleIdx="0" presStyleCnt="1"/>
      <dgm:spPr/>
    </dgm:pt>
    <dgm:pt modelId="{6C1D9AEC-A4D2-43D2-8AA7-3ECC0A0F8E98}" type="pres">
      <dgm:prSet presAssocID="{882A0C65-8310-41EE-8E80-27EA672215BE}" presName="arrow1" presStyleLbl="fgShp" presStyleIdx="0" presStyleCnt="1"/>
      <dgm:spPr>
        <a:solidFill>
          <a:srgbClr val="2DC0D2"/>
        </a:solidFill>
      </dgm:spPr>
    </dgm:pt>
    <dgm:pt modelId="{7FAA7AB6-8C43-440A-8826-CB4687FCABF2}" type="pres">
      <dgm:prSet presAssocID="{882A0C65-8310-41EE-8E80-27EA672215BE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7B16A1-E997-41D4-9465-2A5B48CBCACB}" type="pres">
      <dgm:prSet presAssocID="{EE0738EF-8568-4931-AC4E-5648423B39D8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83759E-0C26-48BB-BA69-FEC7702AB809}" type="pres">
      <dgm:prSet presAssocID="{A0EB91BD-D3C2-4659-BF0A-9865C10D4CF3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CA021C-57DB-408A-9E5B-AD26D6E8B879}" type="pres">
      <dgm:prSet presAssocID="{912ADCC7-60A7-40C0-8803-70BFA44B247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CD8C57-9BFF-49F5-B3B8-3DDAC12FC64E}" type="pres">
      <dgm:prSet presAssocID="{882A0C65-8310-41EE-8E80-27EA672215BE}" presName="funnel" presStyleLbl="trAlignAcc1" presStyleIdx="0" presStyleCnt="1" custLinFactNeighborY="-217"/>
      <dgm:spPr>
        <a:solidFill>
          <a:srgbClr val="2DC0D2">
            <a:alpha val="40000"/>
          </a:srgbClr>
        </a:solidFill>
        <a:ln>
          <a:noFill/>
        </a:ln>
      </dgm:spPr>
      <dgm:t>
        <a:bodyPr/>
        <a:lstStyle/>
        <a:p>
          <a:endParaRPr lang="zh-CN" altLang="en-US"/>
        </a:p>
      </dgm:t>
    </dgm:pt>
  </dgm:ptLst>
  <dgm:cxnLst>
    <dgm:cxn modelId="{2BF88108-8A3D-43B8-8C66-A8E330CF2EAA}" srcId="{882A0C65-8310-41EE-8E80-27EA672215BE}" destId="{6FFDCD86-0A32-4869-A777-F28DF6733282}" srcOrd="0" destOrd="0" parTransId="{CA887F6C-F36F-493D-8A27-EB5B09B954F8}" sibTransId="{3275F455-302F-4F1E-835D-FAEC6F20776F}"/>
    <dgm:cxn modelId="{1363EEB4-1A03-4AA4-BDAE-E74939B77D54}" srcId="{882A0C65-8310-41EE-8E80-27EA672215BE}" destId="{912ADCC7-60A7-40C0-8803-70BFA44B2470}" srcOrd="3" destOrd="0" parTransId="{0AD05048-5F4A-40D1-83EF-0C3C70ABDC8A}" sibTransId="{8173F3C7-DE71-4C7D-8B18-3CDAA91C4ADB}"/>
    <dgm:cxn modelId="{FF1FB714-3C96-48F9-B7AE-9781A70CBDB8}" type="presOf" srcId="{EE0738EF-8568-4931-AC4E-5648423B39D8}" destId="{7D83759E-0C26-48BB-BA69-FEC7702AB809}" srcOrd="0" destOrd="0" presId="urn:microsoft.com/office/officeart/2005/8/layout/funnel1"/>
    <dgm:cxn modelId="{CD641CCA-5E2E-45BB-8C49-2F41E3A4273C}" type="presOf" srcId="{A0EB91BD-D3C2-4659-BF0A-9865C10D4CF3}" destId="{C77B16A1-E997-41D4-9465-2A5B48CBCACB}" srcOrd="0" destOrd="0" presId="urn:microsoft.com/office/officeart/2005/8/layout/funnel1"/>
    <dgm:cxn modelId="{847C039C-E878-409D-A9CD-141622097805}" srcId="{882A0C65-8310-41EE-8E80-27EA672215BE}" destId="{A0EB91BD-D3C2-4659-BF0A-9865C10D4CF3}" srcOrd="2" destOrd="0" parTransId="{77263929-CC1B-4E69-9F89-25E109187399}" sibTransId="{4388ACC5-EA52-41F7-AD18-8B42A09F0308}"/>
    <dgm:cxn modelId="{CD6243F6-B5D3-41EB-8D45-7BE7369E7CB2}" srcId="{882A0C65-8310-41EE-8E80-27EA672215BE}" destId="{EE0738EF-8568-4931-AC4E-5648423B39D8}" srcOrd="1" destOrd="0" parTransId="{25E90369-6EAB-4892-AC95-C87012A63317}" sibTransId="{8CFB79E3-A48C-4A00-A256-C467E7F9F498}"/>
    <dgm:cxn modelId="{508A3261-7061-47C0-ABED-3AD56966920D}" type="presOf" srcId="{882A0C65-8310-41EE-8E80-27EA672215BE}" destId="{FD0B8603-BEDF-475C-981A-5581B46F9AB7}" srcOrd="0" destOrd="0" presId="urn:microsoft.com/office/officeart/2005/8/layout/funnel1"/>
    <dgm:cxn modelId="{166DDB48-2AEB-41FB-84A9-F85CD5D77E11}" type="presOf" srcId="{912ADCC7-60A7-40C0-8803-70BFA44B2470}" destId="{7FAA7AB6-8C43-440A-8826-CB4687FCABF2}" srcOrd="0" destOrd="0" presId="urn:microsoft.com/office/officeart/2005/8/layout/funnel1"/>
    <dgm:cxn modelId="{13157A16-FC63-463C-9FE7-8AF306C763DF}" type="presOf" srcId="{6FFDCD86-0A32-4869-A777-F28DF6733282}" destId="{66CA021C-57DB-408A-9E5B-AD26D6E8B879}" srcOrd="0" destOrd="0" presId="urn:microsoft.com/office/officeart/2005/8/layout/funnel1"/>
    <dgm:cxn modelId="{D28B0C11-84FF-42EF-B203-A62525DFC79B}" type="presParOf" srcId="{FD0B8603-BEDF-475C-981A-5581B46F9AB7}" destId="{9C4776F3-38E5-48AA-B892-4E462F0AB31E}" srcOrd="0" destOrd="0" presId="urn:microsoft.com/office/officeart/2005/8/layout/funnel1"/>
    <dgm:cxn modelId="{95FB04A9-7502-4819-9C92-FDCEDEA041C3}" type="presParOf" srcId="{FD0B8603-BEDF-475C-981A-5581B46F9AB7}" destId="{6C1D9AEC-A4D2-43D2-8AA7-3ECC0A0F8E98}" srcOrd="1" destOrd="0" presId="urn:microsoft.com/office/officeart/2005/8/layout/funnel1"/>
    <dgm:cxn modelId="{7336F554-863B-4E16-BA79-45DC0F1DD02C}" type="presParOf" srcId="{FD0B8603-BEDF-475C-981A-5581B46F9AB7}" destId="{7FAA7AB6-8C43-440A-8826-CB4687FCABF2}" srcOrd="2" destOrd="0" presId="urn:microsoft.com/office/officeart/2005/8/layout/funnel1"/>
    <dgm:cxn modelId="{40AE9DA2-33FA-4355-8169-547DE7B4F05F}" type="presParOf" srcId="{FD0B8603-BEDF-475C-981A-5581B46F9AB7}" destId="{C77B16A1-E997-41D4-9465-2A5B48CBCACB}" srcOrd="3" destOrd="0" presId="urn:microsoft.com/office/officeart/2005/8/layout/funnel1"/>
    <dgm:cxn modelId="{F6F9391D-B4DA-487F-9B9D-32DE4784C110}" type="presParOf" srcId="{FD0B8603-BEDF-475C-981A-5581B46F9AB7}" destId="{7D83759E-0C26-48BB-BA69-FEC7702AB809}" srcOrd="4" destOrd="0" presId="urn:microsoft.com/office/officeart/2005/8/layout/funnel1"/>
    <dgm:cxn modelId="{D395C4D2-4B5A-49ED-BD2D-0967FFAA7E72}" type="presParOf" srcId="{FD0B8603-BEDF-475C-981A-5581B46F9AB7}" destId="{66CA021C-57DB-408A-9E5B-AD26D6E8B879}" srcOrd="5" destOrd="0" presId="urn:microsoft.com/office/officeart/2005/8/layout/funnel1"/>
    <dgm:cxn modelId="{B26E2617-1F35-499F-BED4-6B5295E53899}" type="presParOf" srcId="{FD0B8603-BEDF-475C-981A-5581B46F9AB7}" destId="{8ECD8C57-9BFF-49F5-B3B8-3DDAC12FC64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6CDEE-AF2F-4DC5-8E85-4374E5709906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DDFB3-E6BD-4B43-BC6D-C73572143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357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DDFB3-E6BD-4B43-BC6D-C735721434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280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9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27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5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85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968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92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295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24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56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31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47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B8389-2E07-4E84-8C3E-FF56815AA4DC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0AE43-C969-4C1D-A9A4-56F7FCBC1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82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107" y="753253"/>
            <a:ext cx="6071397" cy="6071397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947467" y="753253"/>
            <a:ext cx="7166962" cy="5351495"/>
            <a:chOff x="273179" y="944784"/>
            <a:chExt cx="7166962" cy="5351495"/>
          </a:xfrm>
        </p:grpSpPr>
        <p:sp>
          <p:nvSpPr>
            <p:cNvPr id="2" name="文本框 1"/>
            <p:cNvSpPr txBox="1"/>
            <p:nvPr/>
          </p:nvSpPr>
          <p:spPr>
            <a:xfrm>
              <a:off x="273179" y="1298727"/>
              <a:ext cx="7166962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NanLiHei_Eurostile" panose="02010600030101010101" pitchFamily="2" charset="-122"/>
                  <a:cs typeface="FreesiaUPC" panose="020B0604020202020204" pitchFamily="34" charset="-34"/>
                </a:rPr>
                <a:t>Charts</a:t>
              </a:r>
              <a:endParaRPr lang="zh-CN" altLang="en-US" sz="19900" b="1" dirty="0">
                <a:solidFill>
                  <a:schemeClr val="bg1"/>
                </a:solidFill>
                <a:latin typeface="Impact" panose="020B0806030902050204" pitchFamily="34" charset="0"/>
                <a:ea typeface="NanLiHei_Eurostile" panose="02010600030101010101" pitchFamily="2" charset="-122"/>
                <a:cs typeface="FreesiaUPC" panose="020B0604020202020204" pitchFamily="34" charset="-34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73179" y="944784"/>
              <a:ext cx="3071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sz="4400" dirty="0"/>
                <a:t>PowerPoint</a:t>
              </a:r>
              <a:endParaRPr lang="zh-CN" altLang="en-US" sz="4400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98245" y="3930217"/>
              <a:ext cx="184731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6200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91319" y="4913193"/>
              <a:ext cx="23070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dirty="0" smtClean="0"/>
                <a:t>Pure </a:t>
              </a:r>
              <a:r>
                <a:rPr lang="en-US" altLang="zh-CN" dirty="0"/>
                <a:t>and </a:t>
              </a:r>
              <a:r>
                <a:rPr lang="en-US" altLang="zh-CN" dirty="0" smtClean="0"/>
                <a:t>Fresh</a:t>
              </a:r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91319" y="5372949"/>
              <a:ext cx="21387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</a:rPr>
                <a:t>100% editable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91319" y="5834614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All for free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1" name="直角三角形 30"/>
          <p:cNvSpPr/>
          <p:nvPr/>
        </p:nvSpPr>
        <p:spPr>
          <a:xfrm>
            <a:off x="2686811" y="1126480"/>
            <a:ext cx="254000" cy="792427"/>
          </a:xfrm>
          <a:prstGeom prst="rtTriangle">
            <a:avLst/>
          </a:prstGeom>
          <a:solidFill>
            <a:srgbClr val="54D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直角三角形 32"/>
          <p:cNvSpPr/>
          <p:nvPr/>
        </p:nvSpPr>
        <p:spPr>
          <a:xfrm rot="18261674">
            <a:off x="1609954" y="1143586"/>
            <a:ext cx="615688" cy="588656"/>
          </a:xfrm>
          <a:prstGeom prst="rtTriangle">
            <a:avLst/>
          </a:prstGeom>
          <a:solidFill>
            <a:srgbClr val="54D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直角三角形 33"/>
          <p:cNvSpPr/>
          <p:nvPr/>
        </p:nvSpPr>
        <p:spPr>
          <a:xfrm rot="18261674">
            <a:off x="2168069" y="1694045"/>
            <a:ext cx="254000" cy="328229"/>
          </a:xfrm>
          <a:prstGeom prst="rtTriangle">
            <a:avLst/>
          </a:prstGeom>
          <a:solidFill>
            <a:srgbClr val="54D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3175816">
            <a:off x="433529" y="2202673"/>
            <a:ext cx="66123" cy="460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>
            <a:off x="463565" y="2024048"/>
            <a:ext cx="492701" cy="342900"/>
          </a:xfrm>
          <a:prstGeom prst="triangle">
            <a:avLst>
              <a:gd name="adj" fmla="val 88665"/>
            </a:avLst>
          </a:prstGeom>
          <a:solidFill>
            <a:srgbClr val="FDFB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>
            <a:off x="2440460" y="351425"/>
            <a:ext cx="492701" cy="594298"/>
          </a:xfrm>
          <a:prstGeom prst="triangle">
            <a:avLst>
              <a:gd name="adj" fmla="val 31957"/>
            </a:avLst>
          </a:prstGeom>
          <a:solidFill>
            <a:srgbClr val="FDFB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2174949" y="1995279"/>
            <a:ext cx="699286" cy="253732"/>
          </a:xfrm>
          <a:prstGeom prst="triangle">
            <a:avLst>
              <a:gd name="adj" fmla="val 61923"/>
            </a:avLst>
          </a:prstGeom>
          <a:solidFill>
            <a:srgbClr val="FDFB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直角三角形 38"/>
          <p:cNvSpPr/>
          <p:nvPr/>
        </p:nvSpPr>
        <p:spPr>
          <a:xfrm rot="21022105">
            <a:off x="2244924" y="839138"/>
            <a:ext cx="254000" cy="328229"/>
          </a:xfrm>
          <a:prstGeom prst="rtTriangle">
            <a:avLst/>
          </a:prstGeom>
          <a:solidFill>
            <a:srgbClr val="FDFB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直角三角形 39"/>
          <p:cNvSpPr/>
          <p:nvPr/>
        </p:nvSpPr>
        <p:spPr>
          <a:xfrm rot="13529996">
            <a:off x="3077547" y="427157"/>
            <a:ext cx="254000" cy="32822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>
            <a:off x="987294" y="2019528"/>
            <a:ext cx="492701" cy="123697"/>
          </a:xfrm>
          <a:prstGeom prst="triangle">
            <a:avLst>
              <a:gd name="adj" fmla="val 88665"/>
            </a:avLst>
          </a:prstGeom>
          <a:solidFill>
            <a:srgbClr val="54D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425097" y="2197288"/>
            <a:ext cx="492701" cy="342900"/>
          </a:xfrm>
          <a:prstGeom prst="triangle">
            <a:avLst/>
          </a:prstGeom>
          <a:solidFill>
            <a:srgbClr val="FDFB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9469715">
            <a:off x="957932" y="2165474"/>
            <a:ext cx="66123" cy="460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直角三角形 43"/>
          <p:cNvSpPr/>
          <p:nvPr/>
        </p:nvSpPr>
        <p:spPr>
          <a:xfrm rot="2834207">
            <a:off x="1425713" y="1789192"/>
            <a:ext cx="92183" cy="11912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直角三角形 44"/>
          <p:cNvSpPr/>
          <p:nvPr/>
        </p:nvSpPr>
        <p:spPr>
          <a:xfrm rot="2834207">
            <a:off x="218158" y="2338306"/>
            <a:ext cx="92183" cy="11912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08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320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93608" y="2351003"/>
            <a:ext cx="2311400" cy="3289300"/>
          </a:xfrm>
          <a:prstGeom prst="rect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93608" y="2243054"/>
            <a:ext cx="2311400" cy="1206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93609" y="2249402"/>
            <a:ext cx="1619250" cy="114301"/>
          </a:xfrm>
          <a:prstGeom prst="rect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591403" y="2351003"/>
            <a:ext cx="2311400" cy="3289300"/>
          </a:xfrm>
          <a:prstGeom prst="rect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591403" y="2243054"/>
            <a:ext cx="2311400" cy="1206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591404" y="2249402"/>
            <a:ext cx="720246" cy="114301"/>
          </a:xfrm>
          <a:prstGeom prst="rect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289198" y="2351003"/>
            <a:ext cx="2311400" cy="3289300"/>
          </a:xfrm>
          <a:prstGeom prst="rect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289198" y="2243054"/>
            <a:ext cx="2311400" cy="1206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289198" y="2249402"/>
            <a:ext cx="2005645" cy="114301"/>
          </a:xfrm>
          <a:prstGeom prst="rect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986993" y="2351003"/>
            <a:ext cx="2311400" cy="3289300"/>
          </a:xfrm>
          <a:prstGeom prst="rect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8986993" y="2243054"/>
            <a:ext cx="2311400" cy="1206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8986994" y="2249402"/>
            <a:ext cx="1254763" cy="114301"/>
          </a:xfrm>
          <a:prstGeom prst="rect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305354" y="2617008"/>
            <a:ext cx="1487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77%</a:t>
            </a:r>
            <a:endParaRPr lang="zh-CN" altLang="en-US" sz="5400" b="1" dirty="0">
              <a:solidFill>
                <a:srgbClr val="E2C8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03149" y="2617008"/>
            <a:ext cx="1487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33%</a:t>
            </a:r>
            <a:endParaRPr lang="zh-CN" altLang="en-US" sz="5400" b="1" dirty="0">
              <a:solidFill>
                <a:srgbClr val="E2C8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00944" y="2617008"/>
            <a:ext cx="1487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86%</a:t>
            </a:r>
            <a:endParaRPr lang="zh-CN" altLang="en-US" sz="5400" b="1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395125" y="2617008"/>
            <a:ext cx="1491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54%</a:t>
            </a:r>
            <a:endParaRPr lang="zh-CN" altLang="en-US" sz="5400" b="1" dirty="0">
              <a:solidFill>
                <a:srgbClr val="E2C8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358093" y="4335394"/>
            <a:ext cx="138242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999981" y="3753200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697777" y="3755365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95572" y="3753200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091356" y="3753200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055887" y="4335394"/>
            <a:ext cx="138242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753682" y="4339724"/>
            <a:ext cx="138242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449466" y="4335394"/>
            <a:ext cx="138242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</p:spTree>
    <p:extLst>
      <p:ext uri="{BB962C8B-B14F-4D97-AF65-F5344CB8AC3E}">
        <p14:creationId xmlns:p14="http://schemas.microsoft.com/office/powerpoint/2010/main" val="29916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320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65484" y="3526385"/>
            <a:ext cx="2756941" cy="2881749"/>
            <a:chOff x="3474907" y="1467680"/>
            <a:chExt cx="5052528" cy="5281260"/>
          </a:xfrm>
        </p:grpSpPr>
        <p:sp>
          <p:nvSpPr>
            <p:cNvPr id="15" name="椭圆 14"/>
            <p:cNvSpPr/>
            <p:nvPr/>
          </p:nvSpPr>
          <p:spPr>
            <a:xfrm>
              <a:off x="3474907" y="1914021"/>
              <a:ext cx="2396924" cy="2396924"/>
            </a:xfrm>
            <a:prstGeom prst="ellipse">
              <a:avLst/>
            </a:prstGeom>
            <a:solidFill>
              <a:srgbClr val="F37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725241" y="1467680"/>
              <a:ext cx="2802194" cy="2802194"/>
            </a:xfrm>
            <a:prstGeom prst="ellipse">
              <a:avLst/>
            </a:prstGeom>
            <a:solidFill>
              <a:srgbClr val="E2C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144122" y="3156655"/>
              <a:ext cx="3592285" cy="3592285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0" name="直接连接符 19"/>
          <p:cNvCxnSpPr>
            <a:stCxn id="17" idx="7"/>
            <a:endCxn id="23" idx="2"/>
          </p:cNvCxnSpPr>
          <p:nvPr/>
        </p:nvCxnSpPr>
        <p:spPr>
          <a:xfrm flipV="1">
            <a:off x="2698503" y="2465854"/>
            <a:ext cx="1320346" cy="128445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4018849" y="1365254"/>
            <a:ext cx="2941103" cy="3531505"/>
            <a:chOff x="3474907" y="276900"/>
            <a:chExt cx="5390033" cy="6472040"/>
          </a:xfrm>
        </p:grpSpPr>
        <p:sp>
          <p:nvSpPr>
            <p:cNvPr id="24" name="椭圆 23"/>
            <p:cNvSpPr/>
            <p:nvPr/>
          </p:nvSpPr>
          <p:spPr>
            <a:xfrm>
              <a:off x="6062747" y="1467680"/>
              <a:ext cx="2802193" cy="2802194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4144122" y="3156655"/>
              <a:ext cx="3592285" cy="3592285"/>
            </a:xfrm>
            <a:prstGeom prst="ellipse">
              <a:avLst/>
            </a:prstGeom>
            <a:solidFill>
              <a:srgbClr val="F37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3474907" y="276900"/>
              <a:ext cx="4034045" cy="4034047"/>
            </a:xfrm>
            <a:prstGeom prst="ellipse">
              <a:avLst/>
            </a:prstGeom>
            <a:solidFill>
              <a:srgbClr val="E2C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213769" y="3769933"/>
            <a:ext cx="2717198" cy="2979007"/>
            <a:chOff x="2756714" y="1289439"/>
            <a:chExt cx="4979693" cy="5459501"/>
          </a:xfrm>
        </p:grpSpPr>
        <p:sp>
          <p:nvSpPr>
            <p:cNvPr id="27" name="椭圆 26"/>
            <p:cNvSpPr/>
            <p:nvPr/>
          </p:nvSpPr>
          <p:spPr>
            <a:xfrm>
              <a:off x="2756714" y="3299931"/>
              <a:ext cx="2396923" cy="2396924"/>
            </a:xfrm>
            <a:prstGeom prst="ellipse">
              <a:avLst/>
            </a:prstGeom>
            <a:solidFill>
              <a:srgbClr val="F37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3738852" y="1289439"/>
              <a:ext cx="2802194" cy="2802194"/>
            </a:xfrm>
            <a:prstGeom prst="ellipse">
              <a:avLst/>
            </a:prstGeom>
            <a:solidFill>
              <a:srgbClr val="E2C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144122" y="3156655"/>
              <a:ext cx="3592285" cy="3592285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30"/>
          <p:cNvCxnSpPr>
            <a:stCxn id="24" idx="5"/>
            <a:endCxn id="27" idx="1"/>
          </p:cNvCxnSpPr>
          <p:nvPr/>
        </p:nvCxnSpPr>
        <p:spPr>
          <a:xfrm>
            <a:off x="6736030" y="3320121"/>
            <a:ext cx="669276" cy="17383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9598079" y="1610122"/>
            <a:ext cx="2427076" cy="2283772"/>
            <a:chOff x="3474907" y="1467680"/>
            <a:chExt cx="5989209" cy="5635585"/>
          </a:xfrm>
        </p:grpSpPr>
        <p:sp>
          <p:nvSpPr>
            <p:cNvPr id="36" name="椭圆 35"/>
            <p:cNvSpPr/>
            <p:nvPr/>
          </p:nvSpPr>
          <p:spPr>
            <a:xfrm>
              <a:off x="3474907" y="1914021"/>
              <a:ext cx="2396924" cy="2396924"/>
            </a:xfrm>
            <a:prstGeom prst="ellipse">
              <a:avLst/>
            </a:prstGeom>
            <a:solidFill>
              <a:srgbClr val="F37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5725241" y="1467680"/>
              <a:ext cx="2802194" cy="2802194"/>
            </a:xfrm>
            <a:prstGeom prst="ellipse">
              <a:avLst/>
            </a:prstGeom>
            <a:solidFill>
              <a:srgbClr val="E2C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871831" y="3510981"/>
              <a:ext cx="3592285" cy="3592284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3" name="直接连接符 42"/>
          <p:cNvCxnSpPr>
            <a:stCxn id="29" idx="7"/>
            <a:endCxn id="38" idx="3"/>
          </p:cNvCxnSpPr>
          <p:nvPr/>
        </p:nvCxnSpPr>
        <p:spPr>
          <a:xfrm flipV="1">
            <a:off x="9643910" y="3680706"/>
            <a:ext cx="1138691" cy="13951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533693" y="3936958"/>
            <a:ext cx="526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277043" y="2276664"/>
            <a:ext cx="526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439809" y="5079434"/>
            <a:ext cx="526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811253" y="1841600"/>
            <a:ext cx="526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Freeform 244"/>
          <p:cNvSpPr>
            <a:spLocks noEditPoints="1"/>
          </p:cNvSpPr>
          <p:nvPr/>
        </p:nvSpPr>
        <p:spPr bwMode="auto">
          <a:xfrm>
            <a:off x="4635422" y="2053477"/>
            <a:ext cx="959702" cy="769350"/>
          </a:xfrm>
          <a:custGeom>
            <a:avLst/>
            <a:gdLst>
              <a:gd name="T0" fmla="*/ 51 w 51"/>
              <a:gd name="T1" fmla="*/ 37 h 41"/>
              <a:gd name="T2" fmla="*/ 47 w 51"/>
              <a:gd name="T3" fmla="*/ 41 h 41"/>
              <a:gd name="T4" fmla="*/ 4 w 51"/>
              <a:gd name="T5" fmla="*/ 41 h 41"/>
              <a:gd name="T6" fmla="*/ 0 w 51"/>
              <a:gd name="T7" fmla="*/ 37 h 41"/>
              <a:gd name="T8" fmla="*/ 0 w 51"/>
              <a:gd name="T9" fmla="*/ 4 h 41"/>
              <a:gd name="T10" fmla="*/ 4 w 51"/>
              <a:gd name="T11" fmla="*/ 0 h 41"/>
              <a:gd name="T12" fmla="*/ 47 w 51"/>
              <a:gd name="T13" fmla="*/ 0 h 41"/>
              <a:gd name="T14" fmla="*/ 51 w 51"/>
              <a:gd name="T15" fmla="*/ 4 h 41"/>
              <a:gd name="T16" fmla="*/ 51 w 51"/>
              <a:gd name="T17" fmla="*/ 37 h 41"/>
              <a:gd name="T18" fmla="*/ 4 w 51"/>
              <a:gd name="T19" fmla="*/ 4 h 41"/>
              <a:gd name="T20" fmla="*/ 3 w 51"/>
              <a:gd name="T21" fmla="*/ 4 h 41"/>
              <a:gd name="T22" fmla="*/ 3 w 51"/>
              <a:gd name="T23" fmla="*/ 37 h 41"/>
              <a:gd name="T24" fmla="*/ 4 w 51"/>
              <a:gd name="T25" fmla="*/ 38 h 41"/>
              <a:gd name="T26" fmla="*/ 47 w 51"/>
              <a:gd name="T27" fmla="*/ 38 h 41"/>
              <a:gd name="T28" fmla="*/ 48 w 51"/>
              <a:gd name="T29" fmla="*/ 37 h 41"/>
              <a:gd name="T30" fmla="*/ 48 w 51"/>
              <a:gd name="T31" fmla="*/ 4 h 41"/>
              <a:gd name="T32" fmla="*/ 47 w 51"/>
              <a:gd name="T33" fmla="*/ 4 h 41"/>
              <a:gd name="T34" fmla="*/ 4 w 51"/>
              <a:gd name="T35" fmla="*/ 4 h 41"/>
              <a:gd name="T36" fmla="*/ 12 w 51"/>
              <a:gd name="T37" fmla="*/ 17 h 41"/>
              <a:gd name="T38" fmla="*/ 7 w 51"/>
              <a:gd name="T39" fmla="*/ 12 h 41"/>
              <a:gd name="T40" fmla="*/ 12 w 51"/>
              <a:gd name="T41" fmla="*/ 7 h 41"/>
              <a:gd name="T42" fmla="*/ 17 w 51"/>
              <a:gd name="T43" fmla="*/ 12 h 41"/>
              <a:gd name="T44" fmla="*/ 12 w 51"/>
              <a:gd name="T45" fmla="*/ 17 h 41"/>
              <a:gd name="T46" fmla="*/ 44 w 51"/>
              <a:gd name="T47" fmla="*/ 34 h 41"/>
              <a:gd name="T48" fmla="*/ 7 w 51"/>
              <a:gd name="T49" fmla="*/ 34 h 41"/>
              <a:gd name="T50" fmla="*/ 7 w 51"/>
              <a:gd name="T51" fmla="*/ 29 h 41"/>
              <a:gd name="T52" fmla="*/ 15 w 51"/>
              <a:gd name="T53" fmla="*/ 21 h 41"/>
              <a:gd name="T54" fmla="*/ 19 w 51"/>
              <a:gd name="T55" fmla="*/ 25 h 41"/>
              <a:gd name="T56" fmla="*/ 33 w 51"/>
              <a:gd name="T57" fmla="*/ 11 h 41"/>
              <a:gd name="T58" fmla="*/ 44 w 51"/>
              <a:gd name="T59" fmla="*/ 22 h 41"/>
              <a:gd name="T60" fmla="*/ 44 w 51"/>
              <a:gd name="T6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41">
                <a:moveTo>
                  <a:pt x="51" y="37"/>
                </a:moveTo>
                <a:cubicBezTo>
                  <a:pt x="51" y="39"/>
                  <a:pt x="49" y="41"/>
                  <a:pt x="47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lnTo>
                  <a:pt x="51" y="37"/>
                </a:lnTo>
                <a:close/>
                <a:moveTo>
                  <a:pt x="4" y="4"/>
                </a:moveTo>
                <a:cubicBezTo>
                  <a:pt x="4" y="4"/>
                  <a:pt x="3" y="4"/>
                  <a:pt x="3" y="4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4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8" y="37"/>
                  <a:pt x="48" y="3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7" y="4"/>
                  <a:pt x="47" y="4"/>
                </a:cubicBezTo>
                <a:lnTo>
                  <a:pt x="4" y="4"/>
                </a:lnTo>
                <a:close/>
                <a:moveTo>
                  <a:pt x="12" y="17"/>
                </a:moveTo>
                <a:cubicBezTo>
                  <a:pt x="9" y="17"/>
                  <a:pt x="7" y="15"/>
                  <a:pt x="7" y="12"/>
                </a:cubicBezTo>
                <a:cubicBezTo>
                  <a:pt x="7" y="9"/>
                  <a:pt x="9" y="7"/>
                  <a:pt x="12" y="7"/>
                </a:cubicBezTo>
                <a:cubicBezTo>
                  <a:pt x="15" y="7"/>
                  <a:pt x="17" y="9"/>
                  <a:pt x="17" y="12"/>
                </a:cubicBezTo>
                <a:cubicBezTo>
                  <a:pt x="17" y="15"/>
                  <a:pt x="15" y="17"/>
                  <a:pt x="12" y="17"/>
                </a:cubicBezTo>
                <a:close/>
                <a:moveTo>
                  <a:pt x="44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29"/>
                  <a:pt x="7" y="29"/>
                  <a:pt x="7" y="29"/>
                </a:cubicBezTo>
                <a:cubicBezTo>
                  <a:pt x="15" y="21"/>
                  <a:pt x="15" y="21"/>
                  <a:pt x="15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33" y="11"/>
                  <a:pt x="33" y="11"/>
                  <a:pt x="33" y="11"/>
                </a:cubicBezTo>
                <a:cubicBezTo>
                  <a:pt x="44" y="22"/>
                  <a:pt x="44" y="22"/>
                  <a:pt x="44" y="22"/>
                </a:cubicBezTo>
                <a:lnTo>
                  <a:pt x="44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49" name="Freeform 243"/>
          <p:cNvSpPr>
            <a:spLocks noEditPoints="1"/>
          </p:cNvSpPr>
          <p:nvPr/>
        </p:nvSpPr>
        <p:spPr bwMode="auto">
          <a:xfrm>
            <a:off x="8133589" y="3969381"/>
            <a:ext cx="754532" cy="865999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326"/>
          <p:cNvSpPr>
            <a:spLocks noEditPoints="1"/>
          </p:cNvSpPr>
          <p:nvPr/>
        </p:nvSpPr>
        <p:spPr bwMode="auto">
          <a:xfrm>
            <a:off x="1078048" y="4994283"/>
            <a:ext cx="867551" cy="867551"/>
          </a:xfrm>
          <a:custGeom>
            <a:avLst/>
            <a:gdLst>
              <a:gd name="T0" fmla="*/ 41 w 41"/>
              <a:gd name="T1" fmla="*/ 20 h 41"/>
              <a:gd name="T2" fmla="*/ 21 w 41"/>
              <a:gd name="T3" fmla="*/ 41 h 41"/>
              <a:gd name="T4" fmla="*/ 0 w 41"/>
              <a:gd name="T5" fmla="*/ 20 h 41"/>
              <a:gd name="T6" fmla="*/ 21 w 41"/>
              <a:gd name="T7" fmla="*/ 0 h 41"/>
              <a:gd name="T8" fmla="*/ 41 w 41"/>
              <a:gd name="T9" fmla="*/ 20 h 41"/>
              <a:gd name="T10" fmla="*/ 32 w 41"/>
              <a:gd name="T11" fmla="*/ 20 h 41"/>
              <a:gd name="T12" fmla="*/ 31 w 41"/>
              <a:gd name="T13" fmla="*/ 19 h 41"/>
              <a:gd name="T14" fmla="*/ 16 w 41"/>
              <a:gd name="T15" fmla="*/ 10 h 41"/>
              <a:gd name="T16" fmla="*/ 15 w 41"/>
              <a:gd name="T17" fmla="*/ 10 h 41"/>
              <a:gd name="T18" fmla="*/ 14 w 41"/>
              <a:gd name="T19" fmla="*/ 12 h 41"/>
              <a:gd name="T20" fmla="*/ 14 w 41"/>
              <a:gd name="T21" fmla="*/ 29 h 41"/>
              <a:gd name="T22" fmla="*/ 15 w 41"/>
              <a:gd name="T23" fmla="*/ 30 h 41"/>
              <a:gd name="T24" fmla="*/ 15 w 41"/>
              <a:gd name="T25" fmla="*/ 31 h 41"/>
              <a:gd name="T26" fmla="*/ 16 w 41"/>
              <a:gd name="T27" fmla="*/ 30 h 41"/>
              <a:gd name="T28" fmla="*/ 31 w 41"/>
              <a:gd name="T29" fmla="*/ 22 h 41"/>
              <a:gd name="T30" fmla="*/ 32 w 41"/>
              <a:gd name="T3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1" name="Freeform 241"/>
          <p:cNvSpPr>
            <a:spLocks noEditPoints="1"/>
          </p:cNvSpPr>
          <p:nvPr/>
        </p:nvSpPr>
        <p:spPr bwMode="auto">
          <a:xfrm>
            <a:off x="10616866" y="1703901"/>
            <a:ext cx="884907" cy="720074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2" name="文本框 51"/>
          <p:cNvSpPr txBox="1"/>
          <p:nvPr/>
        </p:nvSpPr>
        <p:spPr>
          <a:xfrm>
            <a:off x="1543184" y="3759983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718436" y="3623501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326783" y="533055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606248" y="272265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595446" y="5208235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583000" y="5519904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148051" y="5828081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135605" y="6139750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0703927" y="3964809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0691481" y="4276478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066810" y="1645678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054364" y="1957347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</p:spTree>
    <p:extLst>
      <p:ext uri="{BB962C8B-B14F-4D97-AF65-F5344CB8AC3E}">
        <p14:creationId xmlns:p14="http://schemas.microsoft.com/office/powerpoint/2010/main" val="113348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73179" y="753253"/>
            <a:ext cx="10590976" cy="5351495"/>
            <a:chOff x="273179" y="944784"/>
            <a:chExt cx="10590976" cy="5351495"/>
          </a:xfrm>
        </p:grpSpPr>
        <p:sp>
          <p:nvSpPr>
            <p:cNvPr id="9" name="文本框 8"/>
            <p:cNvSpPr txBox="1"/>
            <p:nvPr/>
          </p:nvSpPr>
          <p:spPr>
            <a:xfrm>
              <a:off x="273179" y="1298727"/>
              <a:ext cx="10590976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NanLiHei_Eurostile" panose="02010600030101010101" pitchFamily="2" charset="-122"/>
                  <a:cs typeface="FreesiaUPC" panose="020B0604020202020204" pitchFamily="34" charset="-34"/>
                </a:rPr>
                <a:t>Part three</a:t>
              </a:r>
              <a:endParaRPr lang="zh-CN" altLang="en-US" sz="19900" b="1" dirty="0">
                <a:solidFill>
                  <a:schemeClr val="bg1"/>
                </a:solidFill>
                <a:latin typeface="Impact" panose="020B0806030902050204" pitchFamily="34" charset="0"/>
                <a:ea typeface="NanLiHei_Eurostile" panose="02010600030101010101" pitchFamily="2" charset="-122"/>
                <a:cs typeface="FreesiaUPC" panose="020B0604020202020204" pitchFamily="34" charset="-34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3179" y="944784"/>
              <a:ext cx="3071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sz="4400" dirty="0"/>
                <a:t>PowerPoint</a:t>
              </a:r>
              <a:endParaRPr lang="zh-CN" altLang="en-US" sz="44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98245" y="3930217"/>
              <a:ext cx="6916830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200" dirty="0" smtClean="0">
                  <a:solidFill>
                    <a:schemeClr val="bg1"/>
                  </a:solidFill>
                </a:rPr>
                <a:t>Made by tretars.com</a:t>
              </a:r>
              <a:endParaRPr lang="zh-CN" altLang="en-US" sz="6200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91319" y="4913193"/>
              <a:ext cx="23070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dirty="0" smtClean="0"/>
                <a:t>Pure </a:t>
              </a:r>
              <a:r>
                <a:rPr lang="en-US" altLang="zh-CN" dirty="0"/>
                <a:t>and </a:t>
              </a:r>
              <a:r>
                <a:rPr lang="en-US" altLang="zh-CN" dirty="0" smtClean="0"/>
                <a:t>Fresh</a:t>
              </a:r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91319" y="5372949"/>
              <a:ext cx="21387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</a:rPr>
                <a:t>100% editable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91319" y="5834614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All for free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16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8779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Three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 rot="21007764">
            <a:off x="4732040" y="4783221"/>
            <a:ext cx="47297" cy="47297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21007764">
            <a:off x="5635956" y="3481997"/>
            <a:ext cx="487396" cy="48739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21007764">
            <a:off x="6316309" y="2797360"/>
            <a:ext cx="681901" cy="681901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21007764">
            <a:off x="4568692" y="3534708"/>
            <a:ext cx="681901" cy="68190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1007764">
            <a:off x="5874277" y="4677849"/>
            <a:ext cx="681901" cy="681901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21007764">
            <a:off x="6691393" y="3923824"/>
            <a:ext cx="340951" cy="340951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21007764">
            <a:off x="5298138" y="4245625"/>
            <a:ext cx="340951" cy="340951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1007764">
            <a:off x="5526431" y="3147501"/>
            <a:ext cx="340951" cy="34095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1007764">
            <a:off x="7212534" y="3501761"/>
            <a:ext cx="340951" cy="340951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21007764">
            <a:off x="6841627" y="4446111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1007764">
            <a:off x="7136423" y="4185495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1007764">
            <a:off x="6553301" y="3571327"/>
            <a:ext cx="138745" cy="13874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1007764">
            <a:off x="6179212" y="4240179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1007764">
            <a:off x="5766203" y="4246347"/>
            <a:ext cx="268989" cy="26898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1007764">
            <a:off x="5453198" y="3849196"/>
            <a:ext cx="170475" cy="1704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1007764">
            <a:off x="6127574" y="3018483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1007764">
            <a:off x="7076593" y="3259196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21007764">
            <a:off x="5481279" y="4647225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21007764">
            <a:off x="5009540" y="4599470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21007764">
            <a:off x="6995840" y="4828960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21007764">
            <a:off x="7031136" y="4565420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21007764">
            <a:off x="7133102" y="4637161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21007764">
            <a:off x="7297600" y="4579969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21007764">
            <a:off x="7261933" y="4417181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1007764">
            <a:off x="6893549" y="3774694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1007764">
            <a:off x="6897078" y="3616830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21007764">
            <a:off x="7054207" y="3725606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21007764">
            <a:off x="7021996" y="3558707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21007764">
            <a:off x="5565217" y="5261166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21007764">
            <a:off x="6105498" y="5374477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21007764">
            <a:off x="5695989" y="5135993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rot="21007764">
            <a:off x="5796014" y="5112927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rot="21007764">
            <a:off x="5784724" y="2814744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 rot="21007764">
            <a:off x="5879643" y="2997409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21007764">
            <a:off x="6209271" y="2842486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rot="21007764">
            <a:off x="5964556" y="2674705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rot="21007764">
            <a:off x="4858408" y="4282725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21007764">
            <a:off x="5080652" y="4442023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21007764">
            <a:off x="5245493" y="4129596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21007764">
            <a:off x="5336178" y="3940983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21007764">
            <a:off x="4864735" y="3021105"/>
            <a:ext cx="340951" cy="34095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21007764">
            <a:off x="6552994" y="5049194"/>
            <a:ext cx="340951" cy="340951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21007764">
            <a:off x="5092960" y="4901238"/>
            <a:ext cx="340951" cy="340951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21007764">
            <a:off x="4587366" y="4229488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21007764">
            <a:off x="4687645" y="4297343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21007764">
            <a:off x="5011317" y="4844362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21007764">
            <a:off x="4818631" y="4810038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21007764">
            <a:off x="6074629" y="5521652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21007764">
            <a:off x="6250404" y="5411941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21007764">
            <a:off x="5324984" y="5270892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rot="21007764">
            <a:off x="6487792" y="4231067"/>
            <a:ext cx="340951" cy="340951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rot="21007764">
            <a:off x="5371476" y="3487965"/>
            <a:ext cx="170475" cy="1704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rot="21007764">
            <a:off x="6735826" y="4675162"/>
            <a:ext cx="128670" cy="128670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21007764">
            <a:off x="6875099" y="4784742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rot="21007764">
            <a:off x="6906325" y="5242122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rot="21007764">
            <a:off x="6203177" y="3765070"/>
            <a:ext cx="487396" cy="48739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21007764">
            <a:off x="5286638" y="2655745"/>
            <a:ext cx="487396" cy="48739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21007764">
            <a:off x="5228690" y="3092615"/>
            <a:ext cx="170475" cy="1704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21007764">
            <a:off x="4709370" y="3318280"/>
            <a:ext cx="170475" cy="1704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 rot="21007764">
            <a:off x="6323215" y="2570784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rot="21007764">
            <a:off x="6595102" y="2647327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21007764">
            <a:off x="6890239" y="2801485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rot="21007764">
            <a:off x="6703219" y="2678912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 rot="21007764">
            <a:off x="7064590" y="3002807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rot="21007764">
            <a:off x="7287246" y="3305827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 rot="21007764">
            <a:off x="7392334" y="4378318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 rot="21007764">
            <a:off x="7359572" y="4745995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 rot="21007764">
            <a:off x="7193256" y="4982874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 rot="21007764">
            <a:off x="6530960" y="4744493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rot="21007764">
            <a:off x="5559337" y="5378928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 rot="21007764">
            <a:off x="5663694" y="4521374"/>
            <a:ext cx="268989" cy="26898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 rot="21007764">
            <a:off x="5631417" y="3966413"/>
            <a:ext cx="268989" cy="26898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 rot="21007764">
            <a:off x="6011959" y="4464337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 rot="21007764">
            <a:off x="5294855" y="4646013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 rot="21007764">
            <a:off x="6115599" y="3393355"/>
            <a:ext cx="377363" cy="377363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rot="21007764">
            <a:off x="5006920" y="4223058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rot="21007764">
            <a:off x="5091749" y="3413732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rot="21007764">
            <a:off x="5241740" y="3529106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21007764">
            <a:off x="6205266" y="3264620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21007764">
            <a:off x="6227824" y="2709012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21007764">
            <a:off x="5744243" y="2551248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21007764">
            <a:off x="4867287" y="4907426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 rot="21007764">
            <a:off x="4634690" y="4419686"/>
            <a:ext cx="340951" cy="340951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 rot="21007764">
            <a:off x="7048795" y="3822420"/>
            <a:ext cx="340951" cy="340951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 rot="21007764">
            <a:off x="6077792" y="2536202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 rot="21007764">
            <a:off x="5115414" y="2853440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rot="21007764">
            <a:off x="6590000" y="5419495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rot="21007764">
            <a:off x="5757636" y="5325428"/>
            <a:ext cx="268989" cy="26898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 rot="21007764">
            <a:off x="6987423" y="5043924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 rot="21007764">
            <a:off x="4633633" y="3499002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 rot="21007764">
            <a:off x="7262804" y="3167501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 rot="21007764">
            <a:off x="7472814" y="3837754"/>
            <a:ext cx="138745" cy="13874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 rot="21007764">
            <a:off x="7452832" y="4092470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 rot="21007764">
            <a:off x="6997265" y="4308051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 rot="21007764">
            <a:off x="5952539" y="4086242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 rot="21007764">
            <a:off x="5965238" y="3300289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rot="21007764">
            <a:off x="5293495" y="3683424"/>
            <a:ext cx="170475" cy="1704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 rot="21007764">
            <a:off x="5399101" y="4051828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 rot="21007764">
            <a:off x="6851988" y="3428622"/>
            <a:ext cx="138745" cy="13874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 rot="21007764">
            <a:off x="6702347" y="3726685"/>
            <a:ext cx="138745" cy="13874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 rot="21007764">
            <a:off x="5199739" y="2994958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 rot="21007764">
            <a:off x="6235273" y="4417070"/>
            <a:ext cx="268989" cy="268989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 rot="21007764">
            <a:off x="5487346" y="4975849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 rot="21007764">
            <a:off x="5340773" y="3356490"/>
            <a:ext cx="82316" cy="8231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rot="21007764">
            <a:off x="5162219" y="4486385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 rot="21007764">
            <a:off x="6034779" y="3938215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 rot="21007764">
            <a:off x="6138129" y="3787567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 rot="21007764">
            <a:off x="5650399" y="4264166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 rot="21007764">
            <a:off x="6560945" y="4589059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 rot="21007764">
            <a:off x="6778552" y="4902112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21007764">
            <a:off x="5642773" y="4832444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 rot="21007764">
            <a:off x="5427855" y="4865187"/>
            <a:ext cx="82316" cy="8231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 rot="21007764">
            <a:off x="5957305" y="2788763"/>
            <a:ext cx="170475" cy="17047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 rot="21007764">
            <a:off x="5915619" y="3089262"/>
            <a:ext cx="170475" cy="17047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 rot="21007764">
            <a:off x="7108034" y="3448741"/>
            <a:ext cx="138745" cy="13874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 rot="21007764">
            <a:off x="7059227" y="4373092"/>
            <a:ext cx="170475" cy="17047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 rot="21007764">
            <a:off x="7368382" y="4229666"/>
            <a:ext cx="82316" cy="8231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 rot="21007764">
            <a:off x="7195160" y="4794410"/>
            <a:ext cx="128670" cy="128670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 rot="21007764">
            <a:off x="6844440" y="4277878"/>
            <a:ext cx="128670" cy="128670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 rot="21007764">
            <a:off x="6699014" y="3533603"/>
            <a:ext cx="115857" cy="115857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 rot="21007764">
            <a:off x="6934602" y="3322685"/>
            <a:ext cx="115857" cy="115857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21007764">
            <a:off x="6367004" y="4295375"/>
            <a:ext cx="82316" cy="8231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 rot="21007764">
            <a:off x="7060939" y="3795567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 rot="21007764">
            <a:off x="7532072" y="3764285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 rot="21007764">
            <a:off x="7413746" y="3945513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rot="21007764">
            <a:off x="7515712" y="4017254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 rot="21007764">
            <a:off x="7347701" y="4135970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21007764">
            <a:off x="7034729" y="4202286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 rot="21007764">
            <a:off x="6162674" y="4178291"/>
            <a:ext cx="38166" cy="3816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rot="21007764">
            <a:off x="6112596" y="4379987"/>
            <a:ext cx="38166" cy="3816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 rot="21007764">
            <a:off x="5566977" y="3704077"/>
            <a:ext cx="38166" cy="381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 rot="21007764">
            <a:off x="5617873" y="3519488"/>
            <a:ext cx="38166" cy="381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rot="21007764">
            <a:off x="5772480" y="3038703"/>
            <a:ext cx="38166" cy="381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 rot="21007764">
            <a:off x="6033046" y="3018161"/>
            <a:ext cx="38166" cy="3816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 rot="21007764">
            <a:off x="6405239" y="2784134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8" name="椭圆 147"/>
          <p:cNvSpPr/>
          <p:nvPr/>
        </p:nvSpPr>
        <p:spPr>
          <a:xfrm rot="21007764">
            <a:off x="7022061" y="2915071"/>
            <a:ext cx="38166" cy="38166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9" name="椭圆 148"/>
          <p:cNvSpPr/>
          <p:nvPr/>
        </p:nvSpPr>
        <p:spPr>
          <a:xfrm rot="21007764">
            <a:off x="5628308" y="2606669"/>
            <a:ext cx="38166" cy="381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0" name="椭圆 149"/>
          <p:cNvSpPr/>
          <p:nvPr/>
        </p:nvSpPr>
        <p:spPr>
          <a:xfrm rot="21007764">
            <a:off x="4571162" y="4127471"/>
            <a:ext cx="38166" cy="3816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1" name="椭圆 150"/>
          <p:cNvSpPr/>
          <p:nvPr/>
        </p:nvSpPr>
        <p:spPr>
          <a:xfrm rot="21007764">
            <a:off x="5013893" y="5116686"/>
            <a:ext cx="38166" cy="3816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2" name="椭圆 151"/>
          <p:cNvSpPr/>
          <p:nvPr/>
        </p:nvSpPr>
        <p:spPr>
          <a:xfrm rot="21007764">
            <a:off x="6485981" y="5292868"/>
            <a:ext cx="38166" cy="3816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3" name="椭圆 152"/>
          <p:cNvSpPr/>
          <p:nvPr/>
        </p:nvSpPr>
        <p:spPr>
          <a:xfrm rot="21007764">
            <a:off x="6426888" y="5405571"/>
            <a:ext cx="38166" cy="3816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4" name="椭圆 153"/>
          <p:cNvSpPr/>
          <p:nvPr/>
        </p:nvSpPr>
        <p:spPr>
          <a:xfrm rot="21007764">
            <a:off x="6511111" y="5486868"/>
            <a:ext cx="38166" cy="38166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5" name="椭圆 154"/>
          <p:cNvSpPr/>
          <p:nvPr/>
        </p:nvSpPr>
        <p:spPr>
          <a:xfrm rot="21007764">
            <a:off x="5217552" y="5271000"/>
            <a:ext cx="38166" cy="3816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6" name="椭圆 155"/>
          <p:cNvSpPr/>
          <p:nvPr/>
        </p:nvSpPr>
        <p:spPr>
          <a:xfrm rot="21007764">
            <a:off x="5472378" y="5180300"/>
            <a:ext cx="38166" cy="3816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7" name="椭圆 156"/>
          <p:cNvSpPr/>
          <p:nvPr/>
        </p:nvSpPr>
        <p:spPr>
          <a:xfrm rot="21007764">
            <a:off x="5754791" y="5285331"/>
            <a:ext cx="38166" cy="38166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7713819" y="1345968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7671189" y="2025217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84" name="文本框 183"/>
          <p:cNvSpPr txBox="1"/>
          <p:nvPr/>
        </p:nvSpPr>
        <p:spPr>
          <a:xfrm>
            <a:off x="2797880" y="5519256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1352623" y="6198505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89" name="文本框 188"/>
          <p:cNvSpPr txBox="1"/>
          <p:nvPr/>
        </p:nvSpPr>
        <p:spPr>
          <a:xfrm>
            <a:off x="7791018" y="5403051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90" name="文本框 189"/>
          <p:cNvSpPr txBox="1"/>
          <p:nvPr/>
        </p:nvSpPr>
        <p:spPr>
          <a:xfrm>
            <a:off x="7748388" y="6082300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94" name="文本框 193"/>
          <p:cNvSpPr txBox="1"/>
          <p:nvPr/>
        </p:nvSpPr>
        <p:spPr>
          <a:xfrm>
            <a:off x="3267425" y="1447524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95" name="文本框 194"/>
          <p:cNvSpPr txBox="1"/>
          <p:nvPr/>
        </p:nvSpPr>
        <p:spPr>
          <a:xfrm>
            <a:off x="1822168" y="2126773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grpSp>
        <p:nvGrpSpPr>
          <p:cNvPr id="205" name="组合 204"/>
          <p:cNvGrpSpPr/>
          <p:nvPr/>
        </p:nvGrpSpPr>
        <p:grpSpPr>
          <a:xfrm>
            <a:off x="3263102" y="1970744"/>
            <a:ext cx="1725444" cy="1112977"/>
            <a:chOff x="2560104" y="2332276"/>
            <a:chExt cx="1725444" cy="1112977"/>
          </a:xfrm>
        </p:grpSpPr>
        <p:cxnSp>
          <p:nvCxnSpPr>
            <p:cNvPr id="202" name="直接连接符 201"/>
            <p:cNvCxnSpPr/>
            <p:nvPr/>
          </p:nvCxnSpPr>
          <p:spPr>
            <a:xfrm>
              <a:off x="2560104" y="2343882"/>
              <a:ext cx="172021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>
              <a:off x="4285548" y="2332276"/>
              <a:ext cx="0" cy="111297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组合 205"/>
          <p:cNvGrpSpPr/>
          <p:nvPr/>
        </p:nvGrpSpPr>
        <p:grpSpPr>
          <a:xfrm flipH="1">
            <a:off x="7161830" y="1873895"/>
            <a:ext cx="1945082" cy="1112977"/>
            <a:chOff x="2560104" y="2332276"/>
            <a:chExt cx="1725444" cy="1112977"/>
          </a:xfrm>
        </p:grpSpPr>
        <p:cxnSp>
          <p:nvCxnSpPr>
            <p:cNvPr id="207" name="直接连接符 206"/>
            <p:cNvCxnSpPr/>
            <p:nvPr/>
          </p:nvCxnSpPr>
          <p:spPr>
            <a:xfrm>
              <a:off x="2560104" y="2343882"/>
              <a:ext cx="172021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>
              <a:off x="4285548" y="2332276"/>
              <a:ext cx="0" cy="111297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组合 208"/>
          <p:cNvGrpSpPr/>
          <p:nvPr/>
        </p:nvGrpSpPr>
        <p:grpSpPr>
          <a:xfrm flipH="1" flipV="1">
            <a:off x="7370069" y="4953949"/>
            <a:ext cx="1945082" cy="1057635"/>
            <a:chOff x="2560104" y="2332276"/>
            <a:chExt cx="1725444" cy="765086"/>
          </a:xfrm>
        </p:grpSpPr>
        <p:cxnSp>
          <p:nvCxnSpPr>
            <p:cNvPr id="210" name="直接连接符 209"/>
            <p:cNvCxnSpPr/>
            <p:nvPr/>
          </p:nvCxnSpPr>
          <p:spPr>
            <a:xfrm>
              <a:off x="2560104" y="2343882"/>
              <a:ext cx="172021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flipH="1">
              <a:off x="4285548" y="2332276"/>
              <a:ext cx="0" cy="76508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3" name="组合 212"/>
          <p:cNvGrpSpPr/>
          <p:nvPr/>
        </p:nvGrpSpPr>
        <p:grpSpPr>
          <a:xfrm flipV="1">
            <a:off x="2932273" y="5047837"/>
            <a:ext cx="1885446" cy="1057635"/>
            <a:chOff x="2560104" y="2332276"/>
            <a:chExt cx="1725444" cy="765086"/>
          </a:xfrm>
        </p:grpSpPr>
        <p:cxnSp>
          <p:nvCxnSpPr>
            <p:cNvPr id="214" name="直接连接符 213"/>
            <p:cNvCxnSpPr/>
            <p:nvPr/>
          </p:nvCxnSpPr>
          <p:spPr>
            <a:xfrm>
              <a:off x="2560104" y="2343882"/>
              <a:ext cx="172021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flipH="1">
              <a:off x="4285548" y="2332276"/>
              <a:ext cx="0" cy="76508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7" name="直接连接符 216"/>
          <p:cNvCxnSpPr/>
          <p:nvPr/>
        </p:nvCxnSpPr>
        <p:spPr>
          <a:xfrm flipH="1">
            <a:off x="1419531" y="3991522"/>
            <a:ext cx="314864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接连接符 217"/>
          <p:cNvCxnSpPr/>
          <p:nvPr/>
        </p:nvCxnSpPr>
        <p:spPr>
          <a:xfrm flipH="1">
            <a:off x="7713819" y="3989445"/>
            <a:ext cx="314864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2484971" y="34720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1039714" y="4151329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221" name="文本框 220"/>
          <p:cNvSpPr txBox="1"/>
          <p:nvPr/>
        </p:nvSpPr>
        <p:spPr>
          <a:xfrm>
            <a:off x="8063107" y="3414959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8078698" y="4113229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</p:spTree>
    <p:extLst>
      <p:ext uri="{BB962C8B-B14F-4D97-AF65-F5344CB8AC3E}">
        <p14:creationId xmlns:p14="http://schemas.microsoft.com/office/powerpoint/2010/main" val="17789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8779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Three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正五边形 11"/>
          <p:cNvSpPr/>
          <p:nvPr/>
        </p:nvSpPr>
        <p:spPr>
          <a:xfrm>
            <a:off x="453823" y="3193576"/>
            <a:ext cx="2156346" cy="2053663"/>
          </a:xfrm>
          <a:prstGeom prst="pentagon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 rot="2670351">
            <a:off x="2211674" y="3759337"/>
            <a:ext cx="2760686" cy="2379902"/>
          </a:xfrm>
          <a:prstGeom prst="hexagon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摘录 13"/>
          <p:cNvSpPr/>
          <p:nvPr/>
        </p:nvSpPr>
        <p:spPr>
          <a:xfrm rot="11376615">
            <a:off x="1468562" y="3349322"/>
            <a:ext cx="2358760" cy="631791"/>
          </a:xfrm>
          <a:custGeom>
            <a:avLst/>
            <a:gdLst>
              <a:gd name="connsiteX0" fmla="*/ 0 w 10000"/>
              <a:gd name="connsiteY0" fmla="*/ 10000 h 10000"/>
              <a:gd name="connsiteX1" fmla="*/ 5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0" fmla="*/ 0 w 8897"/>
              <a:gd name="connsiteY0" fmla="*/ 10000 h 10000"/>
              <a:gd name="connsiteX1" fmla="*/ 5000 w 8897"/>
              <a:gd name="connsiteY1" fmla="*/ 0 h 10000"/>
              <a:gd name="connsiteX2" fmla="*/ 8897 w 8897"/>
              <a:gd name="connsiteY2" fmla="*/ 7027 h 10000"/>
              <a:gd name="connsiteX3" fmla="*/ 0 w 8897"/>
              <a:gd name="connsiteY3" fmla="*/ 10000 h 10000"/>
              <a:gd name="connsiteX0" fmla="*/ 0 w 8603"/>
              <a:gd name="connsiteY0" fmla="*/ 7449 h 7449"/>
              <a:gd name="connsiteX1" fmla="*/ 4223 w 8603"/>
              <a:gd name="connsiteY1" fmla="*/ 0 h 7449"/>
              <a:gd name="connsiteX2" fmla="*/ 8603 w 8603"/>
              <a:gd name="connsiteY2" fmla="*/ 7027 h 7449"/>
              <a:gd name="connsiteX3" fmla="*/ 0 w 8603"/>
              <a:gd name="connsiteY3" fmla="*/ 7449 h 7449"/>
              <a:gd name="connsiteX0" fmla="*/ 0 w 10027"/>
              <a:gd name="connsiteY0" fmla="*/ 10017 h 10017"/>
              <a:gd name="connsiteX1" fmla="*/ 4936 w 10027"/>
              <a:gd name="connsiteY1" fmla="*/ 0 h 10017"/>
              <a:gd name="connsiteX2" fmla="*/ 10027 w 10027"/>
              <a:gd name="connsiteY2" fmla="*/ 9433 h 10017"/>
              <a:gd name="connsiteX3" fmla="*/ 0 w 10027"/>
              <a:gd name="connsiteY3" fmla="*/ 10017 h 1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7" h="10017">
                <a:moveTo>
                  <a:pt x="0" y="10017"/>
                </a:moveTo>
                <a:lnTo>
                  <a:pt x="4936" y="0"/>
                </a:lnTo>
                <a:lnTo>
                  <a:pt x="10027" y="9433"/>
                </a:lnTo>
                <a:lnTo>
                  <a:pt x="0" y="10017"/>
                </a:lnTo>
                <a:close/>
              </a:path>
            </a:pathLst>
          </a:cu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梯形 14"/>
          <p:cNvSpPr/>
          <p:nvPr/>
        </p:nvSpPr>
        <p:spPr>
          <a:xfrm rot="13470175">
            <a:off x="3803906" y="2678471"/>
            <a:ext cx="2410188" cy="1673548"/>
          </a:xfrm>
          <a:prstGeom prst="trapezoid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 rot="2665753">
            <a:off x="5270125" y="3964765"/>
            <a:ext cx="2095500" cy="1674851"/>
          </a:xfrm>
          <a:prstGeom prst="parallelogram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摘录 16"/>
          <p:cNvSpPr/>
          <p:nvPr/>
        </p:nvSpPr>
        <p:spPr>
          <a:xfrm rot="2668576">
            <a:off x="5030133" y="1327046"/>
            <a:ext cx="4086031" cy="2542036"/>
          </a:xfrm>
          <a:prstGeom prst="flowChartExtract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244"/>
          <p:cNvSpPr>
            <a:spLocks noEditPoints="1"/>
          </p:cNvSpPr>
          <p:nvPr/>
        </p:nvSpPr>
        <p:spPr bwMode="auto">
          <a:xfrm>
            <a:off x="6356694" y="2069499"/>
            <a:ext cx="959702" cy="769350"/>
          </a:xfrm>
          <a:custGeom>
            <a:avLst/>
            <a:gdLst>
              <a:gd name="T0" fmla="*/ 51 w 51"/>
              <a:gd name="T1" fmla="*/ 37 h 41"/>
              <a:gd name="T2" fmla="*/ 47 w 51"/>
              <a:gd name="T3" fmla="*/ 41 h 41"/>
              <a:gd name="T4" fmla="*/ 4 w 51"/>
              <a:gd name="T5" fmla="*/ 41 h 41"/>
              <a:gd name="T6" fmla="*/ 0 w 51"/>
              <a:gd name="T7" fmla="*/ 37 h 41"/>
              <a:gd name="T8" fmla="*/ 0 w 51"/>
              <a:gd name="T9" fmla="*/ 4 h 41"/>
              <a:gd name="T10" fmla="*/ 4 w 51"/>
              <a:gd name="T11" fmla="*/ 0 h 41"/>
              <a:gd name="T12" fmla="*/ 47 w 51"/>
              <a:gd name="T13" fmla="*/ 0 h 41"/>
              <a:gd name="T14" fmla="*/ 51 w 51"/>
              <a:gd name="T15" fmla="*/ 4 h 41"/>
              <a:gd name="T16" fmla="*/ 51 w 51"/>
              <a:gd name="T17" fmla="*/ 37 h 41"/>
              <a:gd name="T18" fmla="*/ 4 w 51"/>
              <a:gd name="T19" fmla="*/ 4 h 41"/>
              <a:gd name="T20" fmla="*/ 3 w 51"/>
              <a:gd name="T21" fmla="*/ 4 h 41"/>
              <a:gd name="T22" fmla="*/ 3 w 51"/>
              <a:gd name="T23" fmla="*/ 37 h 41"/>
              <a:gd name="T24" fmla="*/ 4 w 51"/>
              <a:gd name="T25" fmla="*/ 38 h 41"/>
              <a:gd name="T26" fmla="*/ 47 w 51"/>
              <a:gd name="T27" fmla="*/ 38 h 41"/>
              <a:gd name="T28" fmla="*/ 48 w 51"/>
              <a:gd name="T29" fmla="*/ 37 h 41"/>
              <a:gd name="T30" fmla="*/ 48 w 51"/>
              <a:gd name="T31" fmla="*/ 4 h 41"/>
              <a:gd name="T32" fmla="*/ 47 w 51"/>
              <a:gd name="T33" fmla="*/ 4 h 41"/>
              <a:gd name="T34" fmla="*/ 4 w 51"/>
              <a:gd name="T35" fmla="*/ 4 h 41"/>
              <a:gd name="T36" fmla="*/ 12 w 51"/>
              <a:gd name="T37" fmla="*/ 17 h 41"/>
              <a:gd name="T38" fmla="*/ 7 w 51"/>
              <a:gd name="T39" fmla="*/ 12 h 41"/>
              <a:gd name="T40" fmla="*/ 12 w 51"/>
              <a:gd name="T41" fmla="*/ 7 h 41"/>
              <a:gd name="T42" fmla="*/ 17 w 51"/>
              <a:gd name="T43" fmla="*/ 12 h 41"/>
              <a:gd name="T44" fmla="*/ 12 w 51"/>
              <a:gd name="T45" fmla="*/ 17 h 41"/>
              <a:gd name="T46" fmla="*/ 44 w 51"/>
              <a:gd name="T47" fmla="*/ 34 h 41"/>
              <a:gd name="T48" fmla="*/ 7 w 51"/>
              <a:gd name="T49" fmla="*/ 34 h 41"/>
              <a:gd name="T50" fmla="*/ 7 w 51"/>
              <a:gd name="T51" fmla="*/ 29 h 41"/>
              <a:gd name="T52" fmla="*/ 15 w 51"/>
              <a:gd name="T53" fmla="*/ 21 h 41"/>
              <a:gd name="T54" fmla="*/ 19 w 51"/>
              <a:gd name="T55" fmla="*/ 25 h 41"/>
              <a:gd name="T56" fmla="*/ 33 w 51"/>
              <a:gd name="T57" fmla="*/ 11 h 41"/>
              <a:gd name="T58" fmla="*/ 44 w 51"/>
              <a:gd name="T59" fmla="*/ 22 h 41"/>
              <a:gd name="T60" fmla="*/ 44 w 51"/>
              <a:gd name="T6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41">
                <a:moveTo>
                  <a:pt x="51" y="37"/>
                </a:moveTo>
                <a:cubicBezTo>
                  <a:pt x="51" y="39"/>
                  <a:pt x="49" y="41"/>
                  <a:pt x="47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lnTo>
                  <a:pt x="51" y="37"/>
                </a:lnTo>
                <a:close/>
                <a:moveTo>
                  <a:pt x="4" y="4"/>
                </a:moveTo>
                <a:cubicBezTo>
                  <a:pt x="4" y="4"/>
                  <a:pt x="3" y="4"/>
                  <a:pt x="3" y="4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4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8" y="37"/>
                  <a:pt x="48" y="3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7" y="4"/>
                  <a:pt x="47" y="4"/>
                </a:cubicBezTo>
                <a:lnTo>
                  <a:pt x="4" y="4"/>
                </a:lnTo>
                <a:close/>
                <a:moveTo>
                  <a:pt x="12" y="17"/>
                </a:moveTo>
                <a:cubicBezTo>
                  <a:pt x="9" y="17"/>
                  <a:pt x="7" y="15"/>
                  <a:pt x="7" y="12"/>
                </a:cubicBezTo>
                <a:cubicBezTo>
                  <a:pt x="7" y="9"/>
                  <a:pt x="9" y="7"/>
                  <a:pt x="12" y="7"/>
                </a:cubicBezTo>
                <a:cubicBezTo>
                  <a:pt x="15" y="7"/>
                  <a:pt x="17" y="9"/>
                  <a:pt x="17" y="12"/>
                </a:cubicBezTo>
                <a:cubicBezTo>
                  <a:pt x="17" y="15"/>
                  <a:pt x="15" y="17"/>
                  <a:pt x="12" y="17"/>
                </a:cubicBezTo>
                <a:close/>
                <a:moveTo>
                  <a:pt x="44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29"/>
                  <a:pt x="7" y="29"/>
                  <a:pt x="7" y="29"/>
                </a:cubicBezTo>
                <a:cubicBezTo>
                  <a:pt x="15" y="21"/>
                  <a:pt x="15" y="21"/>
                  <a:pt x="15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33" y="11"/>
                  <a:pt x="33" y="11"/>
                  <a:pt x="33" y="11"/>
                </a:cubicBezTo>
                <a:cubicBezTo>
                  <a:pt x="44" y="22"/>
                  <a:pt x="44" y="22"/>
                  <a:pt x="44" y="22"/>
                </a:cubicBezTo>
                <a:lnTo>
                  <a:pt x="44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93946" y="2834220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Freeform 243"/>
          <p:cNvSpPr>
            <a:spLocks noEditPoints="1"/>
          </p:cNvSpPr>
          <p:nvPr/>
        </p:nvSpPr>
        <p:spPr bwMode="auto">
          <a:xfrm>
            <a:off x="4657493" y="2799218"/>
            <a:ext cx="754532" cy="865999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文本框 21"/>
          <p:cNvSpPr txBox="1"/>
          <p:nvPr/>
        </p:nvSpPr>
        <p:spPr>
          <a:xfrm>
            <a:off x="4356160" y="3616453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Freeform 326"/>
          <p:cNvSpPr>
            <a:spLocks noEditPoints="1"/>
          </p:cNvSpPr>
          <p:nvPr/>
        </p:nvSpPr>
        <p:spPr bwMode="auto">
          <a:xfrm>
            <a:off x="1098220" y="3515245"/>
            <a:ext cx="867551" cy="867551"/>
          </a:xfrm>
          <a:custGeom>
            <a:avLst/>
            <a:gdLst>
              <a:gd name="T0" fmla="*/ 41 w 41"/>
              <a:gd name="T1" fmla="*/ 20 h 41"/>
              <a:gd name="T2" fmla="*/ 21 w 41"/>
              <a:gd name="T3" fmla="*/ 41 h 41"/>
              <a:gd name="T4" fmla="*/ 0 w 41"/>
              <a:gd name="T5" fmla="*/ 20 h 41"/>
              <a:gd name="T6" fmla="*/ 21 w 41"/>
              <a:gd name="T7" fmla="*/ 0 h 41"/>
              <a:gd name="T8" fmla="*/ 41 w 41"/>
              <a:gd name="T9" fmla="*/ 20 h 41"/>
              <a:gd name="T10" fmla="*/ 32 w 41"/>
              <a:gd name="T11" fmla="*/ 20 h 41"/>
              <a:gd name="T12" fmla="*/ 31 w 41"/>
              <a:gd name="T13" fmla="*/ 19 h 41"/>
              <a:gd name="T14" fmla="*/ 16 w 41"/>
              <a:gd name="T15" fmla="*/ 10 h 41"/>
              <a:gd name="T16" fmla="*/ 15 w 41"/>
              <a:gd name="T17" fmla="*/ 10 h 41"/>
              <a:gd name="T18" fmla="*/ 14 w 41"/>
              <a:gd name="T19" fmla="*/ 12 h 41"/>
              <a:gd name="T20" fmla="*/ 14 w 41"/>
              <a:gd name="T21" fmla="*/ 29 h 41"/>
              <a:gd name="T22" fmla="*/ 15 w 41"/>
              <a:gd name="T23" fmla="*/ 30 h 41"/>
              <a:gd name="T24" fmla="*/ 15 w 41"/>
              <a:gd name="T25" fmla="*/ 31 h 41"/>
              <a:gd name="T26" fmla="*/ 16 w 41"/>
              <a:gd name="T27" fmla="*/ 30 h 41"/>
              <a:gd name="T28" fmla="*/ 31 w 41"/>
              <a:gd name="T29" fmla="*/ 22 h 41"/>
              <a:gd name="T30" fmla="*/ 32 w 41"/>
              <a:gd name="T3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文本框 23"/>
          <p:cNvSpPr txBox="1"/>
          <p:nvPr/>
        </p:nvSpPr>
        <p:spPr>
          <a:xfrm>
            <a:off x="859375" y="4280094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Freeform 241"/>
          <p:cNvSpPr>
            <a:spLocks noEditPoints="1"/>
          </p:cNvSpPr>
          <p:nvPr/>
        </p:nvSpPr>
        <p:spPr bwMode="auto">
          <a:xfrm>
            <a:off x="3146267" y="4103817"/>
            <a:ext cx="884907" cy="720074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文本框 25"/>
          <p:cNvSpPr txBox="1"/>
          <p:nvPr/>
        </p:nvSpPr>
        <p:spPr>
          <a:xfrm>
            <a:off x="2922603" y="4823891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Freeform 260"/>
          <p:cNvSpPr>
            <a:spLocks noEditPoints="1"/>
          </p:cNvSpPr>
          <p:nvPr/>
        </p:nvSpPr>
        <p:spPr bwMode="auto">
          <a:xfrm>
            <a:off x="5900259" y="4162631"/>
            <a:ext cx="926261" cy="602446"/>
          </a:xfrm>
          <a:custGeom>
            <a:avLst/>
            <a:gdLst>
              <a:gd name="T0" fmla="*/ 52 w 52"/>
              <a:gd name="T1" fmla="*/ 29 h 34"/>
              <a:gd name="T2" fmla="*/ 52 w 52"/>
              <a:gd name="T3" fmla="*/ 31 h 34"/>
              <a:gd name="T4" fmla="*/ 47 w 52"/>
              <a:gd name="T5" fmla="*/ 34 h 34"/>
              <a:gd name="T6" fmla="*/ 5 w 52"/>
              <a:gd name="T7" fmla="*/ 34 h 34"/>
              <a:gd name="T8" fmla="*/ 0 w 52"/>
              <a:gd name="T9" fmla="*/ 31 h 34"/>
              <a:gd name="T10" fmla="*/ 0 w 52"/>
              <a:gd name="T11" fmla="*/ 29 h 34"/>
              <a:gd name="T12" fmla="*/ 5 w 52"/>
              <a:gd name="T13" fmla="*/ 29 h 34"/>
              <a:gd name="T14" fmla="*/ 47 w 52"/>
              <a:gd name="T15" fmla="*/ 29 h 34"/>
              <a:gd name="T16" fmla="*/ 52 w 52"/>
              <a:gd name="T17" fmla="*/ 29 h 34"/>
              <a:gd name="T18" fmla="*/ 7 w 52"/>
              <a:gd name="T19" fmla="*/ 23 h 34"/>
              <a:gd name="T20" fmla="*/ 7 w 52"/>
              <a:gd name="T21" fmla="*/ 4 h 34"/>
              <a:gd name="T22" fmla="*/ 11 w 52"/>
              <a:gd name="T23" fmla="*/ 0 h 34"/>
              <a:gd name="T24" fmla="*/ 41 w 52"/>
              <a:gd name="T25" fmla="*/ 0 h 34"/>
              <a:gd name="T26" fmla="*/ 45 w 52"/>
              <a:gd name="T27" fmla="*/ 4 h 34"/>
              <a:gd name="T28" fmla="*/ 45 w 52"/>
              <a:gd name="T29" fmla="*/ 23 h 34"/>
              <a:gd name="T30" fmla="*/ 41 w 52"/>
              <a:gd name="T31" fmla="*/ 27 h 34"/>
              <a:gd name="T32" fmla="*/ 11 w 52"/>
              <a:gd name="T33" fmla="*/ 27 h 34"/>
              <a:gd name="T34" fmla="*/ 7 w 52"/>
              <a:gd name="T35" fmla="*/ 23 h 34"/>
              <a:gd name="T36" fmla="*/ 11 w 52"/>
              <a:gd name="T37" fmla="*/ 23 h 34"/>
              <a:gd name="T38" fmla="*/ 11 w 52"/>
              <a:gd name="T39" fmla="*/ 24 h 34"/>
              <a:gd name="T40" fmla="*/ 41 w 52"/>
              <a:gd name="T41" fmla="*/ 24 h 34"/>
              <a:gd name="T42" fmla="*/ 41 w 52"/>
              <a:gd name="T43" fmla="*/ 23 h 34"/>
              <a:gd name="T44" fmla="*/ 41 w 52"/>
              <a:gd name="T45" fmla="*/ 4 h 34"/>
              <a:gd name="T46" fmla="*/ 41 w 52"/>
              <a:gd name="T47" fmla="*/ 3 h 34"/>
              <a:gd name="T48" fmla="*/ 11 w 52"/>
              <a:gd name="T49" fmla="*/ 3 h 34"/>
              <a:gd name="T50" fmla="*/ 11 w 52"/>
              <a:gd name="T51" fmla="*/ 4 h 34"/>
              <a:gd name="T52" fmla="*/ 11 w 52"/>
              <a:gd name="T53" fmla="*/ 23 h 34"/>
              <a:gd name="T54" fmla="*/ 29 w 52"/>
              <a:gd name="T55" fmla="*/ 31 h 34"/>
              <a:gd name="T56" fmla="*/ 28 w 52"/>
              <a:gd name="T57" fmla="*/ 31 h 34"/>
              <a:gd name="T58" fmla="*/ 24 w 52"/>
              <a:gd name="T59" fmla="*/ 31 h 34"/>
              <a:gd name="T60" fmla="*/ 23 w 52"/>
              <a:gd name="T61" fmla="*/ 31 h 34"/>
              <a:gd name="T62" fmla="*/ 24 w 52"/>
              <a:gd name="T63" fmla="*/ 31 h 34"/>
              <a:gd name="T64" fmla="*/ 28 w 52"/>
              <a:gd name="T65" fmla="*/ 31 h 34"/>
              <a:gd name="T66" fmla="*/ 29 w 52"/>
              <a:gd name="T67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" h="34">
                <a:moveTo>
                  <a:pt x="52" y="29"/>
                </a:moveTo>
                <a:cubicBezTo>
                  <a:pt x="52" y="31"/>
                  <a:pt x="52" y="31"/>
                  <a:pt x="52" y="31"/>
                </a:cubicBezTo>
                <a:cubicBezTo>
                  <a:pt x="52" y="33"/>
                  <a:pt x="50" y="34"/>
                  <a:pt x="47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2" y="34"/>
                  <a:pt x="0" y="33"/>
                  <a:pt x="0" y="31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7" y="29"/>
                  <a:pt x="47" y="29"/>
                  <a:pt x="47" y="29"/>
                </a:cubicBezTo>
                <a:lnTo>
                  <a:pt x="52" y="29"/>
                </a:lnTo>
                <a:close/>
                <a:moveTo>
                  <a:pt x="7" y="23"/>
                </a:move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5"/>
                  <a:pt x="43" y="27"/>
                  <a:pt x="4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27"/>
                  <a:pt x="7" y="25"/>
                  <a:pt x="7" y="23"/>
                </a:cubicBezTo>
                <a:close/>
                <a:moveTo>
                  <a:pt x="11" y="23"/>
                </a:moveTo>
                <a:cubicBezTo>
                  <a:pt x="11" y="23"/>
                  <a:pt x="11" y="24"/>
                  <a:pt x="1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3"/>
                  <a:pt x="41" y="2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3"/>
                  <a:pt x="4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lnTo>
                  <a:pt x="11" y="23"/>
                </a:lnTo>
                <a:close/>
                <a:moveTo>
                  <a:pt x="29" y="31"/>
                </a:moveTo>
                <a:cubicBezTo>
                  <a:pt x="29" y="31"/>
                  <a:pt x="28" y="31"/>
                  <a:pt x="28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3" y="31"/>
                  <a:pt x="23" y="31"/>
                </a:cubicBezTo>
                <a:cubicBezTo>
                  <a:pt x="23" y="31"/>
                  <a:pt x="24" y="31"/>
                  <a:pt x="24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9" y="31"/>
                  <a:pt x="29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文本框 27"/>
          <p:cNvSpPr txBox="1"/>
          <p:nvPr/>
        </p:nvSpPr>
        <p:spPr>
          <a:xfrm>
            <a:off x="5667985" y="4809374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15%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094007" y="2416471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051377" y="2924832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094007" y="3489023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094007" y="4471515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051377" y="3912532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9094007" y="4936352"/>
            <a:ext cx="288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8423664" y="4599794"/>
            <a:ext cx="615600" cy="615600"/>
            <a:chOff x="-3706741" y="5018272"/>
            <a:chExt cx="1524365" cy="1524365"/>
          </a:xfrm>
        </p:grpSpPr>
        <p:sp>
          <p:nvSpPr>
            <p:cNvPr id="37" name="Oval 6"/>
            <p:cNvSpPr>
              <a:spLocks/>
            </p:cNvSpPr>
            <p:nvPr/>
          </p:nvSpPr>
          <p:spPr bwMode="auto">
            <a:xfrm>
              <a:off x="-3706741" y="5018272"/>
              <a:ext cx="1524365" cy="1524365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1pPr>
              <a:lvl2pPr marL="742950" indent="-28575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2pPr>
              <a:lvl3pPr marL="11430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3pPr>
              <a:lvl4pPr marL="16002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4pPr>
              <a:lvl5pPr marL="20574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9pPr>
            </a:lstStyle>
            <a:p>
              <a:pPr algn="ctr" eaLnBrk="1" hangingPunct="1"/>
              <a:endParaRPr lang="es-ES"/>
            </a:p>
          </p:txBody>
        </p:sp>
        <p:sp>
          <p:nvSpPr>
            <p:cNvPr id="38" name="Freeform 343"/>
            <p:cNvSpPr>
              <a:spLocks noEditPoints="1"/>
            </p:cNvSpPr>
            <p:nvPr/>
          </p:nvSpPr>
          <p:spPr bwMode="auto">
            <a:xfrm>
              <a:off x="-3401638" y="5358956"/>
              <a:ext cx="909609" cy="869719"/>
            </a:xfrm>
            <a:custGeom>
              <a:avLst/>
              <a:gdLst>
                <a:gd name="T0" fmla="*/ 17 w 48"/>
                <a:gd name="T1" fmla="*/ 26 h 46"/>
                <a:gd name="T2" fmla="*/ 13 w 48"/>
                <a:gd name="T3" fmla="*/ 23 h 46"/>
                <a:gd name="T4" fmla="*/ 7 w 48"/>
                <a:gd name="T5" fmla="*/ 35 h 46"/>
                <a:gd name="T6" fmla="*/ 1 w 48"/>
                <a:gd name="T7" fmla="*/ 26 h 46"/>
                <a:gd name="T8" fmla="*/ 1 w 48"/>
                <a:gd name="T9" fmla="*/ 23 h 46"/>
                <a:gd name="T10" fmla="*/ 4 w 48"/>
                <a:gd name="T11" fmla="*/ 18 h 46"/>
                <a:gd name="T12" fmla="*/ 1 w 48"/>
                <a:gd name="T13" fmla="*/ 15 h 46"/>
                <a:gd name="T14" fmla="*/ 12 w 48"/>
                <a:gd name="T15" fmla="*/ 16 h 46"/>
                <a:gd name="T16" fmla="*/ 17 w 48"/>
                <a:gd name="T17" fmla="*/ 26 h 46"/>
                <a:gd name="T18" fmla="*/ 22 w 48"/>
                <a:gd name="T19" fmla="*/ 41 h 46"/>
                <a:gd name="T20" fmla="*/ 22 w 48"/>
                <a:gd name="T21" fmla="*/ 42 h 46"/>
                <a:gd name="T22" fmla="*/ 11 w 48"/>
                <a:gd name="T23" fmla="*/ 41 h 46"/>
                <a:gd name="T24" fmla="*/ 8 w 48"/>
                <a:gd name="T25" fmla="*/ 38 h 46"/>
                <a:gd name="T26" fmla="*/ 9 w 48"/>
                <a:gd name="T27" fmla="*/ 31 h 46"/>
                <a:gd name="T28" fmla="*/ 23 w 48"/>
                <a:gd name="T29" fmla="*/ 31 h 46"/>
                <a:gd name="T30" fmla="*/ 22 w 48"/>
                <a:gd name="T31" fmla="*/ 41 h 46"/>
                <a:gd name="T32" fmla="*/ 17 w 48"/>
                <a:gd name="T33" fmla="*/ 16 h 46"/>
                <a:gd name="T34" fmla="*/ 9 w 48"/>
                <a:gd name="T35" fmla="*/ 11 h 46"/>
                <a:gd name="T36" fmla="*/ 8 w 48"/>
                <a:gd name="T37" fmla="*/ 11 h 46"/>
                <a:gd name="T38" fmla="*/ 14 w 48"/>
                <a:gd name="T39" fmla="*/ 2 h 46"/>
                <a:gd name="T40" fmla="*/ 18 w 48"/>
                <a:gd name="T41" fmla="*/ 0 h 46"/>
                <a:gd name="T42" fmla="*/ 24 w 48"/>
                <a:gd name="T43" fmla="*/ 5 h 46"/>
                <a:gd name="T44" fmla="*/ 17 w 48"/>
                <a:gd name="T45" fmla="*/ 16 h 46"/>
                <a:gd name="T46" fmla="*/ 42 w 48"/>
                <a:gd name="T47" fmla="*/ 5 h 46"/>
                <a:gd name="T48" fmla="*/ 36 w 48"/>
                <a:gd name="T49" fmla="*/ 15 h 46"/>
                <a:gd name="T50" fmla="*/ 25 w 48"/>
                <a:gd name="T51" fmla="*/ 14 h 46"/>
                <a:gd name="T52" fmla="*/ 29 w 48"/>
                <a:gd name="T53" fmla="*/ 12 h 46"/>
                <a:gd name="T54" fmla="*/ 21 w 48"/>
                <a:gd name="T55" fmla="*/ 0 h 46"/>
                <a:gd name="T56" fmla="*/ 32 w 48"/>
                <a:gd name="T57" fmla="*/ 0 h 46"/>
                <a:gd name="T58" fmla="*/ 35 w 48"/>
                <a:gd name="T59" fmla="*/ 2 h 46"/>
                <a:gd name="T60" fmla="*/ 38 w 48"/>
                <a:gd name="T61" fmla="*/ 7 h 46"/>
                <a:gd name="T62" fmla="*/ 42 w 48"/>
                <a:gd name="T63" fmla="*/ 5 h 46"/>
                <a:gd name="T64" fmla="*/ 40 w 48"/>
                <a:gd name="T65" fmla="*/ 39 h 46"/>
                <a:gd name="T66" fmla="*/ 38 w 48"/>
                <a:gd name="T67" fmla="*/ 41 h 46"/>
                <a:gd name="T68" fmla="*/ 32 w 48"/>
                <a:gd name="T69" fmla="*/ 41 h 46"/>
                <a:gd name="T70" fmla="*/ 32 w 48"/>
                <a:gd name="T71" fmla="*/ 46 h 46"/>
                <a:gd name="T72" fmla="*/ 26 w 48"/>
                <a:gd name="T73" fmla="*/ 36 h 46"/>
                <a:gd name="T74" fmla="*/ 31 w 48"/>
                <a:gd name="T75" fmla="*/ 26 h 46"/>
                <a:gd name="T76" fmla="*/ 32 w 48"/>
                <a:gd name="T77" fmla="*/ 31 h 46"/>
                <a:gd name="T78" fmla="*/ 45 w 48"/>
                <a:gd name="T79" fmla="*/ 30 h 46"/>
                <a:gd name="T80" fmla="*/ 40 w 48"/>
                <a:gd name="T81" fmla="*/ 39 h 46"/>
                <a:gd name="T82" fmla="*/ 47 w 48"/>
                <a:gd name="T83" fmla="*/ 23 h 46"/>
                <a:gd name="T84" fmla="*/ 47 w 48"/>
                <a:gd name="T85" fmla="*/ 27 h 46"/>
                <a:gd name="T86" fmla="*/ 40 w 48"/>
                <a:gd name="T87" fmla="*/ 30 h 46"/>
                <a:gd name="T88" fmla="*/ 33 w 48"/>
                <a:gd name="T89" fmla="*/ 19 h 46"/>
                <a:gd name="T90" fmla="*/ 41 w 48"/>
                <a:gd name="T91" fmla="*/ 13 h 46"/>
                <a:gd name="T92" fmla="*/ 42 w 48"/>
                <a:gd name="T93" fmla="*/ 13 h 46"/>
                <a:gd name="T94" fmla="*/ 47 w 48"/>
                <a:gd name="T95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" h="46">
                  <a:moveTo>
                    <a:pt x="17" y="26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7" y="30"/>
                    <a:pt x="7" y="35"/>
                    <a:pt x="7" y="3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4"/>
                    <a:pt x="1" y="23"/>
                    <a:pt x="1" y="23"/>
                  </a:cubicBezTo>
                  <a:cubicBezTo>
                    <a:pt x="1" y="23"/>
                    <a:pt x="2" y="21"/>
                    <a:pt x="4" y="1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7" y="26"/>
                  </a:lnTo>
                  <a:close/>
                  <a:moveTo>
                    <a:pt x="22" y="41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9" y="41"/>
                    <a:pt x="8" y="40"/>
                    <a:pt x="8" y="38"/>
                  </a:cubicBezTo>
                  <a:cubicBezTo>
                    <a:pt x="7" y="36"/>
                    <a:pt x="8" y="33"/>
                    <a:pt x="9" y="31"/>
                  </a:cubicBezTo>
                  <a:cubicBezTo>
                    <a:pt x="9" y="31"/>
                    <a:pt x="11" y="31"/>
                    <a:pt x="23" y="31"/>
                  </a:cubicBezTo>
                  <a:lnTo>
                    <a:pt x="22" y="41"/>
                  </a:lnTo>
                  <a:close/>
                  <a:moveTo>
                    <a:pt x="17" y="16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1" y="0"/>
                    <a:pt x="22" y="3"/>
                    <a:pt x="24" y="5"/>
                  </a:cubicBezTo>
                  <a:cubicBezTo>
                    <a:pt x="24" y="5"/>
                    <a:pt x="23" y="6"/>
                    <a:pt x="17" y="16"/>
                  </a:cubicBezTo>
                  <a:close/>
                  <a:moveTo>
                    <a:pt x="42" y="5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5" y="3"/>
                    <a:pt x="21" y="0"/>
                    <a:pt x="2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5" y="2"/>
                    <a:pt x="35" y="2"/>
                  </a:cubicBezTo>
                  <a:cubicBezTo>
                    <a:pt x="35" y="2"/>
                    <a:pt x="36" y="3"/>
                    <a:pt x="38" y="7"/>
                  </a:cubicBezTo>
                  <a:lnTo>
                    <a:pt x="42" y="5"/>
                  </a:lnTo>
                  <a:close/>
                  <a:moveTo>
                    <a:pt x="40" y="39"/>
                  </a:moveTo>
                  <a:cubicBezTo>
                    <a:pt x="39" y="41"/>
                    <a:pt x="38" y="41"/>
                    <a:pt x="38" y="41"/>
                  </a:cubicBezTo>
                  <a:cubicBezTo>
                    <a:pt x="38" y="41"/>
                    <a:pt x="36" y="41"/>
                    <a:pt x="32" y="41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2"/>
                    <a:pt x="45" y="30"/>
                    <a:pt x="45" y="30"/>
                  </a:cubicBezTo>
                  <a:lnTo>
                    <a:pt x="40" y="39"/>
                  </a:lnTo>
                  <a:close/>
                  <a:moveTo>
                    <a:pt x="47" y="23"/>
                  </a:moveTo>
                  <a:cubicBezTo>
                    <a:pt x="48" y="24"/>
                    <a:pt x="48" y="26"/>
                    <a:pt x="47" y="27"/>
                  </a:cubicBezTo>
                  <a:cubicBezTo>
                    <a:pt x="46" y="29"/>
                    <a:pt x="42" y="30"/>
                    <a:pt x="40" y="30"/>
                  </a:cubicBezTo>
                  <a:cubicBezTo>
                    <a:pt x="40" y="30"/>
                    <a:pt x="39" y="28"/>
                    <a:pt x="33" y="19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2" y="13"/>
                    <a:pt x="42" y="13"/>
                    <a:pt x="42" y="13"/>
                  </a:cubicBezTo>
                  <a:lnTo>
                    <a:pt x="47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402349" y="3600861"/>
            <a:ext cx="615600" cy="615600"/>
            <a:chOff x="-433547" y="5139930"/>
            <a:chExt cx="1524365" cy="1524365"/>
          </a:xfrm>
        </p:grpSpPr>
        <p:sp>
          <p:nvSpPr>
            <p:cNvPr id="40" name="Oval 6"/>
            <p:cNvSpPr>
              <a:spLocks/>
            </p:cNvSpPr>
            <p:nvPr/>
          </p:nvSpPr>
          <p:spPr bwMode="auto">
            <a:xfrm>
              <a:off x="-433547" y="5139930"/>
              <a:ext cx="1524365" cy="1524365"/>
            </a:xfrm>
            <a:prstGeom prst="ellipse">
              <a:avLst/>
            </a:prstGeom>
            <a:solidFill>
              <a:srgbClr val="F37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1pPr>
              <a:lvl2pPr marL="742950" indent="-28575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2pPr>
              <a:lvl3pPr marL="11430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3pPr>
              <a:lvl4pPr marL="16002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4pPr>
              <a:lvl5pPr marL="20574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9pPr>
            </a:lstStyle>
            <a:p>
              <a:pPr algn="ctr" eaLnBrk="1" hangingPunct="1"/>
              <a:endParaRPr lang="es-ES"/>
            </a:p>
          </p:txBody>
        </p:sp>
        <p:sp>
          <p:nvSpPr>
            <p:cNvPr id="41" name="Freeform 409"/>
            <p:cNvSpPr>
              <a:spLocks noEditPoints="1"/>
            </p:cNvSpPr>
            <p:nvPr/>
          </p:nvSpPr>
          <p:spPr bwMode="auto">
            <a:xfrm>
              <a:off x="-98245" y="5494897"/>
              <a:ext cx="853760" cy="813859"/>
            </a:xfrm>
            <a:custGeom>
              <a:avLst/>
              <a:gdLst>
                <a:gd name="T0" fmla="*/ 44 w 45"/>
                <a:gd name="T1" fmla="*/ 18 h 43"/>
                <a:gd name="T2" fmla="*/ 34 w 45"/>
                <a:gd name="T3" fmla="*/ 28 h 43"/>
                <a:gd name="T4" fmla="*/ 37 w 45"/>
                <a:gd name="T5" fmla="*/ 41 h 43"/>
                <a:gd name="T6" fmla="*/ 37 w 45"/>
                <a:gd name="T7" fmla="*/ 41 h 43"/>
                <a:gd name="T8" fmla="*/ 36 w 45"/>
                <a:gd name="T9" fmla="*/ 43 h 43"/>
                <a:gd name="T10" fmla="*/ 34 w 45"/>
                <a:gd name="T11" fmla="*/ 43 h 43"/>
                <a:gd name="T12" fmla="*/ 22 w 45"/>
                <a:gd name="T13" fmla="*/ 36 h 43"/>
                <a:gd name="T14" fmla="*/ 10 w 45"/>
                <a:gd name="T15" fmla="*/ 43 h 43"/>
                <a:gd name="T16" fmla="*/ 9 w 45"/>
                <a:gd name="T17" fmla="*/ 43 h 43"/>
                <a:gd name="T18" fmla="*/ 8 w 45"/>
                <a:gd name="T19" fmla="*/ 41 h 43"/>
                <a:gd name="T20" fmla="*/ 8 w 45"/>
                <a:gd name="T21" fmla="*/ 41 h 43"/>
                <a:gd name="T22" fmla="*/ 11 w 45"/>
                <a:gd name="T23" fmla="*/ 28 h 43"/>
                <a:gd name="T24" fmla="*/ 1 w 45"/>
                <a:gd name="T25" fmla="*/ 18 h 43"/>
                <a:gd name="T26" fmla="*/ 0 w 45"/>
                <a:gd name="T27" fmla="*/ 17 h 43"/>
                <a:gd name="T28" fmla="*/ 2 w 45"/>
                <a:gd name="T29" fmla="*/ 16 h 43"/>
                <a:gd name="T30" fmla="*/ 15 w 45"/>
                <a:gd name="T31" fmla="*/ 14 h 43"/>
                <a:gd name="T32" fmla="*/ 21 w 45"/>
                <a:gd name="T33" fmla="*/ 1 h 43"/>
                <a:gd name="T34" fmla="*/ 22 w 45"/>
                <a:gd name="T35" fmla="*/ 0 h 43"/>
                <a:gd name="T36" fmla="*/ 24 w 45"/>
                <a:gd name="T37" fmla="*/ 1 h 43"/>
                <a:gd name="T38" fmla="*/ 30 w 45"/>
                <a:gd name="T39" fmla="*/ 14 h 43"/>
                <a:gd name="T40" fmla="*/ 43 w 45"/>
                <a:gd name="T41" fmla="*/ 16 h 43"/>
                <a:gd name="T42" fmla="*/ 45 w 45"/>
                <a:gd name="T43" fmla="*/ 17 h 43"/>
                <a:gd name="T44" fmla="*/ 44 w 45"/>
                <a:gd name="T45" fmla="*/ 18 h 43"/>
                <a:gd name="T46" fmla="*/ 39 w 45"/>
                <a:gd name="T47" fmla="*/ 18 h 43"/>
                <a:gd name="T48" fmla="*/ 27 w 45"/>
                <a:gd name="T49" fmla="*/ 17 h 43"/>
                <a:gd name="T50" fmla="*/ 22 w 45"/>
                <a:gd name="T51" fmla="*/ 6 h 43"/>
                <a:gd name="T52" fmla="*/ 17 w 45"/>
                <a:gd name="T53" fmla="*/ 17 h 43"/>
                <a:gd name="T54" fmla="*/ 6 w 45"/>
                <a:gd name="T55" fmla="*/ 18 h 43"/>
                <a:gd name="T56" fmla="*/ 14 w 45"/>
                <a:gd name="T57" fmla="*/ 26 h 43"/>
                <a:gd name="T58" fmla="*/ 12 w 45"/>
                <a:gd name="T59" fmla="*/ 38 h 43"/>
                <a:gd name="T60" fmla="*/ 22 w 45"/>
                <a:gd name="T61" fmla="*/ 32 h 43"/>
                <a:gd name="T62" fmla="*/ 33 w 45"/>
                <a:gd name="T63" fmla="*/ 38 h 43"/>
                <a:gd name="T64" fmla="*/ 31 w 45"/>
                <a:gd name="T65" fmla="*/ 26 h 43"/>
                <a:gd name="T66" fmla="*/ 39 w 45"/>
                <a:gd name="T67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" h="43">
                  <a:moveTo>
                    <a:pt x="44" y="1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2"/>
                    <a:pt x="36" y="43"/>
                    <a:pt x="36" y="43"/>
                  </a:cubicBezTo>
                  <a:cubicBezTo>
                    <a:pt x="35" y="43"/>
                    <a:pt x="35" y="43"/>
                    <a:pt x="34" y="43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9" y="43"/>
                  </a:cubicBezTo>
                  <a:cubicBezTo>
                    <a:pt x="9" y="43"/>
                    <a:pt x="8" y="42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3" y="1"/>
                    <a:pt x="24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4" y="16"/>
                    <a:pt x="45" y="16"/>
                    <a:pt x="45" y="17"/>
                  </a:cubicBezTo>
                  <a:cubicBezTo>
                    <a:pt x="45" y="17"/>
                    <a:pt x="44" y="18"/>
                    <a:pt x="44" y="18"/>
                  </a:cubicBezTo>
                  <a:close/>
                  <a:moveTo>
                    <a:pt x="39" y="18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1" y="26"/>
                    <a:pt x="31" y="26"/>
                    <a:pt x="31" y="26"/>
                  </a:cubicBezTo>
                  <a:lnTo>
                    <a:pt x="39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419938" y="2534628"/>
            <a:ext cx="616071" cy="616071"/>
            <a:chOff x="-2629241" y="232342"/>
            <a:chExt cx="1524365" cy="1524365"/>
          </a:xfrm>
        </p:grpSpPr>
        <p:sp>
          <p:nvSpPr>
            <p:cNvPr id="43" name="Oval 6"/>
            <p:cNvSpPr>
              <a:spLocks/>
            </p:cNvSpPr>
            <p:nvPr/>
          </p:nvSpPr>
          <p:spPr bwMode="auto">
            <a:xfrm>
              <a:off x="-2629241" y="232342"/>
              <a:ext cx="1524365" cy="1524365"/>
            </a:xfrm>
            <a:prstGeom prst="ellipse">
              <a:avLst/>
            </a:prstGeom>
            <a:solidFill>
              <a:srgbClr val="E2C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1pPr>
              <a:lvl2pPr marL="742950" indent="-28575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2pPr>
              <a:lvl3pPr marL="11430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3pPr>
              <a:lvl4pPr marL="16002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4pPr>
              <a:lvl5pPr marL="20574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9pPr>
            </a:lstStyle>
            <a:p>
              <a:pPr algn="ctr" eaLnBrk="1" hangingPunct="1"/>
              <a:endParaRPr lang="es-ES"/>
            </a:p>
          </p:txBody>
        </p:sp>
        <p:sp>
          <p:nvSpPr>
            <p:cNvPr id="44" name="Freeform 465"/>
            <p:cNvSpPr>
              <a:spLocks noEditPoints="1"/>
            </p:cNvSpPr>
            <p:nvPr/>
          </p:nvSpPr>
          <p:spPr bwMode="auto">
            <a:xfrm>
              <a:off x="-2281966" y="579617"/>
              <a:ext cx="829817" cy="829817"/>
            </a:xfrm>
            <a:custGeom>
              <a:avLst/>
              <a:gdLst>
                <a:gd name="T0" fmla="*/ 9 w 44"/>
                <a:gd name="T1" fmla="*/ 43 h 44"/>
                <a:gd name="T2" fmla="*/ 7 w 44"/>
                <a:gd name="T3" fmla="*/ 44 h 44"/>
                <a:gd name="T4" fmla="*/ 4 w 44"/>
                <a:gd name="T5" fmla="*/ 43 h 44"/>
                <a:gd name="T6" fmla="*/ 1 w 44"/>
                <a:gd name="T7" fmla="*/ 40 h 44"/>
                <a:gd name="T8" fmla="*/ 0 w 44"/>
                <a:gd name="T9" fmla="*/ 38 h 44"/>
                <a:gd name="T10" fmla="*/ 1 w 44"/>
                <a:gd name="T11" fmla="*/ 36 h 44"/>
                <a:gd name="T12" fmla="*/ 20 w 44"/>
                <a:gd name="T13" fmla="*/ 17 h 44"/>
                <a:gd name="T14" fmla="*/ 27 w 44"/>
                <a:gd name="T15" fmla="*/ 25 h 44"/>
                <a:gd name="T16" fmla="*/ 9 w 44"/>
                <a:gd name="T17" fmla="*/ 43 h 44"/>
                <a:gd name="T18" fmla="*/ 8 w 44"/>
                <a:gd name="T19" fmla="*/ 35 h 44"/>
                <a:gd name="T20" fmla="*/ 7 w 44"/>
                <a:gd name="T21" fmla="*/ 36 h 44"/>
                <a:gd name="T22" fmla="*/ 8 w 44"/>
                <a:gd name="T23" fmla="*/ 38 h 44"/>
                <a:gd name="T24" fmla="*/ 10 w 44"/>
                <a:gd name="T25" fmla="*/ 36 h 44"/>
                <a:gd name="T26" fmla="*/ 8 w 44"/>
                <a:gd name="T27" fmla="*/ 35 h 44"/>
                <a:gd name="T28" fmla="*/ 44 w 44"/>
                <a:gd name="T29" fmla="*/ 16 h 44"/>
                <a:gd name="T30" fmla="*/ 32 w 44"/>
                <a:gd name="T31" fmla="*/ 24 h 44"/>
                <a:gd name="T32" fmla="*/ 20 w 44"/>
                <a:gd name="T33" fmla="*/ 12 h 44"/>
                <a:gd name="T34" fmla="*/ 32 w 44"/>
                <a:gd name="T35" fmla="*/ 0 h 44"/>
                <a:gd name="T36" fmla="*/ 39 w 44"/>
                <a:gd name="T37" fmla="*/ 2 h 44"/>
                <a:gd name="T38" fmla="*/ 39 w 44"/>
                <a:gd name="T39" fmla="*/ 3 h 44"/>
                <a:gd name="T40" fmla="*/ 39 w 44"/>
                <a:gd name="T41" fmla="*/ 3 h 44"/>
                <a:gd name="T42" fmla="*/ 31 w 44"/>
                <a:gd name="T43" fmla="*/ 8 h 44"/>
                <a:gd name="T44" fmla="*/ 31 w 44"/>
                <a:gd name="T45" fmla="*/ 14 h 44"/>
                <a:gd name="T46" fmla="*/ 36 w 44"/>
                <a:gd name="T47" fmla="*/ 17 h 44"/>
                <a:gd name="T48" fmla="*/ 43 w 44"/>
                <a:gd name="T49" fmla="*/ 12 h 44"/>
                <a:gd name="T50" fmla="*/ 44 w 44"/>
                <a:gd name="T51" fmla="*/ 13 h 44"/>
                <a:gd name="T52" fmla="*/ 44 w 44"/>
                <a:gd name="T5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9" y="43"/>
                  </a:moveTo>
                  <a:cubicBezTo>
                    <a:pt x="8" y="44"/>
                    <a:pt x="8" y="44"/>
                    <a:pt x="7" y="44"/>
                  </a:cubicBezTo>
                  <a:cubicBezTo>
                    <a:pt x="6" y="44"/>
                    <a:pt x="5" y="44"/>
                    <a:pt x="4" y="43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37"/>
                    <a:pt x="1" y="36"/>
                    <a:pt x="1" y="3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21"/>
                    <a:pt x="24" y="24"/>
                    <a:pt x="27" y="25"/>
                  </a:cubicBezTo>
                  <a:lnTo>
                    <a:pt x="9" y="43"/>
                  </a:lnTo>
                  <a:close/>
                  <a:moveTo>
                    <a:pt x="8" y="35"/>
                  </a:moveTo>
                  <a:cubicBezTo>
                    <a:pt x="7" y="35"/>
                    <a:pt x="7" y="35"/>
                    <a:pt x="7" y="36"/>
                  </a:cubicBezTo>
                  <a:cubicBezTo>
                    <a:pt x="7" y="37"/>
                    <a:pt x="7" y="38"/>
                    <a:pt x="8" y="38"/>
                  </a:cubicBezTo>
                  <a:cubicBezTo>
                    <a:pt x="9" y="38"/>
                    <a:pt x="10" y="37"/>
                    <a:pt x="10" y="36"/>
                  </a:cubicBezTo>
                  <a:cubicBezTo>
                    <a:pt x="10" y="35"/>
                    <a:pt x="9" y="35"/>
                    <a:pt x="8" y="35"/>
                  </a:cubicBezTo>
                  <a:close/>
                  <a:moveTo>
                    <a:pt x="44" y="16"/>
                  </a:moveTo>
                  <a:cubicBezTo>
                    <a:pt x="42" y="21"/>
                    <a:pt x="37" y="24"/>
                    <a:pt x="32" y="24"/>
                  </a:cubicBezTo>
                  <a:cubicBezTo>
                    <a:pt x="26" y="24"/>
                    <a:pt x="20" y="19"/>
                    <a:pt x="20" y="12"/>
                  </a:cubicBezTo>
                  <a:cubicBezTo>
                    <a:pt x="20" y="6"/>
                    <a:pt x="26" y="0"/>
                    <a:pt x="32" y="0"/>
                  </a:cubicBezTo>
                  <a:cubicBezTo>
                    <a:pt x="34" y="0"/>
                    <a:pt x="37" y="1"/>
                    <a:pt x="39" y="2"/>
                  </a:cubicBezTo>
                  <a:cubicBezTo>
                    <a:pt x="39" y="2"/>
                    <a:pt x="39" y="2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6"/>
                    <a:pt x="43" y="12"/>
                    <a:pt x="43" y="12"/>
                  </a:cubicBezTo>
                  <a:cubicBezTo>
                    <a:pt x="44" y="12"/>
                    <a:pt x="44" y="13"/>
                    <a:pt x="44" y="13"/>
                  </a:cubicBezTo>
                  <a:cubicBezTo>
                    <a:pt x="44" y="14"/>
                    <a:pt x="44" y="15"/>
                    <a:pt x="44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7949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8779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Three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955343" y="2047163"/>
            <a:ext cx="5663821" cy="818866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619164" y="1158134"/>
            <a:ext cx="2390398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 smtClean="0">
                <a:solidFill>
                  <a:srgbClr val="2DC0D2"/>
                </a:solidFill>
                <a:latin typeface="+mj-ea"/>
                <a:ea typeface="+mj-ea"/>
              </a:rPr>
              <a:t>}</a:t>
            </a:r>
            <a:endParaRPr lang="zh-CN" altLang="en-US" sz="34400" dirty="0">
              <a:solidFill>
                <a:srgbClr val="2DC0D2"/>
              </a:solidFill>
              <a:latin typeface="+mj-ea"/>
              <a:ea typeface="+mj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041772" y="2110849"/>
            <a:ext cx="691494" cy="691494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955343" y="3155653"/>
            <a:ext cx="5663821" cy="818866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041772" y="3219339"/>
            <a:ext cx="691494" cy="691494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955343" y="4264143"/>
            <a:ext cx="5663821" cy="818866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041772" y="4327829"/>
            <a:ext cx="691494" cy="691494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955343" y="5372633"/>
            <a:ext cx="5663821" cy="818866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041772" y="5436319"/>
            <a:ext cx="691494" cy="691494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166946" y="2155660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66946" y="3244487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166946" y="4348875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66946" y="5458900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439985" y="2791141"/>
            <a:ext cx="2998498" cy="3293209"/>
          </a:xfrm>
          <a:prstGeom prst="rect">
            <a:avLst/>
          </a:prstGeom>
        </p:spPr>
        <p:txBody>
          <a:bodyPr wrap="square" numCol="1" spcCol="144000">
            <a:spAutoFit/>
          </a:bodyPr>
          <a:lstStyle/>
          <a:p>
            <a:pPr fontAlgn="base"/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正如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你所看到的，这是一个逗比的博客；另外，这也是一个关于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的分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(</a:t>
            </a:r>
            <a:r>
              <a:rPr lang="en-US" altLang="zh-CN" sz="16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zhuang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)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享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(bi)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网站。因为工作的（或者装逼的）需要，我必须做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，并希望能在网上找到让自己满意的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模板和素材。但令人失望的是，我经常会为此花费大量时间，并且并不一定能找到能满足我兽欲的东西。</a:t>
            </a:r>
          </a:p>
          <a:p>
            <a:pPr fontAlgn="base"/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于是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，我产生了做一个免费分享高逼格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网站的想法，这就是你现在看到“逼格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PPT”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819695" y="2186437"/>
            <a:ext cx="4659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818112" y="3266404"/>
            <a:ext cx="4659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818112" y="4379652"/>
            <a:ext cx="4659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818112" y="5489677"/>
            <a:ext cx="4659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48347" y="2115935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996097" y="2417551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55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8779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Three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635757" y="2785128"/>
            <a:ext cx="3251200" cy="3251200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054615" y="4039480"/>
            <a:ext cx="2501900" cy="2501900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191500" y="1701799"/>
            <a:ext cx="2166659" cy="2166659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15424" y="1300683"/>
            <a:ext cx="2251174" cy="2251174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975599" y="4462741"/>
            <a:ext cx="2382559" cy="2382559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15" idx="5"/>
            <a:endCxn id="12" idx="1"/>
          </p:cNvCxnSpPr>
          <p:nvPr/>
        </p:nvCxnSpPr>
        <p:spPr>
          <a:xfrm>
            <a:off x="4736921" y="3222180"/>
            <a:ext cx="374963" cy="3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3" idx="6"/>
            <a:endCxn id="12" idx="2"/>
          </p:cNvCxnSpPr>
          <p:nvPr/>
        </p:nvCxnSpPr>
        <p:spPr>
          <a:xfrm flipV="1">
            <a:off x="3556515" y="4410728"/>
            <a:ext cx="1079242" cy="879702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6" idx="2"/>
            <a:endCxn id="12" idx="5"/>
          </p:cNvCxnSpPr>
          <p:nvPr/>
        </p:nvCxnSpPr>
        <p:spPr>
          <a:xfrm flipH="1" flipV="1">
            <a:off x="7410830" y="5560201"/>
            <a:ext cx="564769" cy="9382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2" idx="6"/>
          </p:cNvCxnSpPr>
          <p:nvPr/>
        </p:nvCxnSpPr>
        <p:spPr>
          <a:xfrm flipV="1">
            <a:off x="7886957" y="3272168"/>
            <a:ext cx="418843" cy="113856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739082" y="3557267"/>
            <a:ext cx="744403" cy="744403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3979997" y="5053041"/>
            <a:ext cx="744403" cy="744403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739082" y="5797444"/>
            <a:ext cx="354760" cy="354760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096378" y="4410728"/>
            <a:ext cx="228602" cy="228602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7366510" y="2229207"/>
            <a:ext cx="228602" cy="228602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982466" y="1587497"/>
            <a:ext cx="641709" cy="64170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0065607" y="4208870"/>
            <a:ext cx="641709" cy="641709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9274829" y="4280374"/>
            <a:ext cx="489309" cy="48930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0663661" y="3335331"/>
            <a:ext cx="703129" cy="70312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903196" y="5893355"/>
            <a:ext cx="703129" cy="70312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351863" y="6033112"/>
            <a:ext cx="163462" cy="163462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6127530" y="6225415"/>
            <a:ext cx="163462" cy="163462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7892553" y="4928627"/>
            <a:ext cx="163462" cy="163462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8831405" y="4127139"/>
            <a:ext cx="163462" cy="163462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689036" y="4410728"/>
            <a:ext cx="163462" cy="163462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371141" y="2508246"/>
            <a:ext cx="163462" cy="163462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651574" y="3025367"/>
            <a:ext cx="163462" cy="163462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117173" y="2430923"/>
            <a:ext cx="956088" cy="956088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2073955" y="3084799"/>
            <a:ext cx="163462" cy="163462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633846" y="3387011"/>
            <a:ext cx="358425" cy="358425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Freeform 243"/>
          <p:cNvSpPr>
            <a:spLocks noEditPoints="1"/>
          </p:cNvSpPr>
          <p:nvPr/>
        </p:nvSpPr>
        <p:spPr bwMode="auto">
          <a:xfrm>
            <a:off x="5048826" y="4003729"/>
            <a:ext cx="1061461" cy="1218271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1" name="文本框 50"/>
          <p:cNvSpPr txBox="1"/>
          <p:nvPr/>
        </p:nvSpPr>
        <p:spPr>
          <a:xfrm>
            <a:off x="6088698" y="3793371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64%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00319" y="4458164"/>
            <a:ext cx="131730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9138382" y="2201081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15%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064988" y="2690183"/>
            <a:ext cx="131730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829896" y="1794186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37%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90316" y="2334632"/>
            <a:ext cx="131730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2251714" y="4677980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21%</a:t>
            </a:r>
            <a:endParaRPr lang="zh-CN" altLang="en-US" sz="4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182141" y="5304294"/>
            <a:ext cx="1361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9038672" y="5053041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18%</a:t>
            </a:r>
            <a:endParaRPr lang="zh-CN" altLang="en-US" sz="4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050293" y="5591673"/>
            <a:ext cx="131730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69" name="Freeform 241"/>
          <p:cNvSpPr>
            <a:spLocks noEditPoints="1"/>
          </p:cNvSpPr>
          <p:nvPr/>
        </p:nvSpPr>
        <p:spPr bwMode="auto">
          <a:xfrm>
            <a:off x="1105469" y="4850579"/>
            <a:ext cx="1184292" cy="963692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326"/>
          <p:cNvSpPr>
            <a:spLocks noEditPoints="1"/>
          </p:cNvSpPr>
          <p:nvPr/>
        </p:nvSpPr>
        <p:spPr bwMode="auto">
          <a:xfrm>
            <a:off x="2964659" y="1979861"/>
            <a:ext cx="867551" cy="867551"/>
          </a:xfrm>
          <a:custGeom>
            <a:avLst/>
            <a:gdLst>
              <a:gd name="T0" fmla="*/ 41 w 41"/>
              <a:gd name="T1" fmla="*/ 20 h 41"/>
              <a:gd name="T2" fmla="*/ 21 w 41"/>
              <a:gd name="T3" fmla="*/ 41 h 41"/>
              <a:gd name="T4" fmla="*/ 0 w 41"/>
              <a:gd name="T5" fmla="*/ 20 h 41"/>
              <a:gd name="T6" fmla="*/ 21 w 41"/>
              <a:gd name="T7" fmla="*/ 0 h 41"/>
              <a:gd name="T8" fmla="*/ 41 w 41"/>
              <a:gd name="T9" fmla="*/ 20 h 41"/>
              <a:gd name="T10" fmla="*/ 32 w 41"/>
              <a:gd name="T11" fmla="*/ 20 h 41"/>
              <a:gd name="T12" fmla="*/ 31 w 41"/>
              <a:gd name="T13" fmla="*/ 19 h 41"/>
              <a:gd name="T14" fmla="*/ 16 w 41"/>
              <a:gd name="T15" fmla="*/ 10 h 41"/>
              <a:gd name="T16" fmla="*/ 15 w 41"/>
              <a:gd name="T17" fmla="*/ 10 h 41"/>
              <a:gd name="T18" fmla="*/ 14 w 41"/>
              <a:gd name="T19" fmla="*/ 12 h 41"/>
              <a:gd name="T20" fmla="*/ 14 w 41"/>
              <a:gd name="T21" fmla="*/ 29 h 41"/>
              <a:gd name="T22" fmla="*/ 15 w 41"/>
              <a:gd name="T23" fmla="*/ 30 h 41"/>
              <a:gd name="T24" fmla="*/ 15 w 41"/>
              <a:gd name="T25" fmla="*/ 31 h 41"/>
              <a:gd name="T26" fmla="*/ 16 w 41"/>
              <a:gd name="T27" fmla="*/ 30 h 41"/>
              <a:gd name="T28" fmla="*/ 31 w 41"/>
              <a:gd name="T29" fmla="*/ 22 h 41"/>
              <a:gd name="T30" fmla="*/ 32 w 41"/>
              <a:gd name="T3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260"/>
          <p:cNvSpPr>
            <a:spLocks noEditPoints="1"/>
          </p:cNvSpPr>
          <p:nvPr/>
        </p:nvSpPr>
        <p:spPr bwMode="auto">
          <a:xfrm>
            <a:off x="8060873" y="5333260"/>
            <a:ext cx="1091514" cy="709928"/>
          </a:xfrm>
          <a:custGeom>
            <a:avLst/>
            <a:gdLst>
              <a:gd name="T0" fmla="*/ 52 w 52"/>
              <a:gd name="T1" fmla="*/ 29 h 34"/>
              <a:gd name="T2" fmla="*/ 52 w 52"/>
              <a:gd name="T3" fmla="*/ 31 h 34"/>
              <a:gd name="T4" fmla="*/ 47 w 52"/>
              <a:gd name="T5" fmla="*/ 34 h 34"/>
              <a:gd name="T6" fmla="*/ 5 w 52"/>
              <a:gd name="T7" fmla="*/ 34 h 34"/>
              <a:gd name="T8" fmla="*/ 0 w 52"/>
              <a:gd name="T9" fmla="*/ 31 h 34"/>
              <a:gd name="T10" fmla="*/ 0 w 52"/>
              <a:gd name="T11" fmla="*/ 29 h 34"/>
              <a:gd name="T12" fmla="*/ 5 w 52"/>
              <a:gd name="T13" fmla="*/ 29 h 34"/>
              <a:gd name="T14" fmla="*/ 47 w 52"/>
              <a:gd name="T15" fmla="*/ 29 h 34"/>
              <a:gd name="T16" fmla="*/ 52 w 52"/>
              <a:gd name="T17" fmla="*/ 29 h 34"/>
              <a:gd name="T18" fmla="*/ 7 w 52"/>
              <a:gd name="T19" fmla="*/ 23 h 34"/>
              <a:gd name="T20" fmla="*/ 7 w 52"/>
              <a:gd name="T21" fmla="*/ 4 h 34"/>
              <a:gd name="T22" fmla="*/ 11 w 52"/>
              <a:gd name="T23" fmla="*/ 0 h 34"/>
              <a:gd name="T24" fmla="*/ 41 w 52"/>
              <a:gd name="T25" fmla="*/ 0 h 34"/>
              <a:gd name="T26" fmla="*/ 45 w 52"/>
              <a:gd name="T27" fmla="*/ 4 h 34"/>
              <a:gd name="T28" fmla="*/ 45 w 52"/>
              <a:gd name="T29" fmla="*/ 23 h 34"/>
              <a:gd name="T30" fmla="*/ 41 w 52"/>
              <a:gd name="T31" fmla="*/ 27 h 34"/>
              <a:gd name="T32" fmla="*/ 11 w 52"/>
              <a:gd name="T33" fmla="*/ 27 h 34"/>
              <a:gd name="T34" fmla="*/ 7 w 52"/>
              <a:gd name="T35" fmla="*/ 23 h 34"/>
              <a:gd name="T36" fmla="*/ 11 w 52"/>
              <a:gd name="T37" fmla="*/ 23 h 34"/>
              <a:gd name="T38" fmla="*/ 11 w 52"/>
              <a:gd name="T39" fmla="*/ 24 h 34"/>
              <a:gd name="T40" fmla="*/ 41 w 52"/>
              <a:gd name="T41" fmla="*/ 24 h 34"/>
              <a:gd name="T42" fmla="*/ 41 w 52"/>
              <a:gd name="T43" fmla="*/ 23 h 34"/>
              <a:gd name="T44" fmla="*/ 41 w 52"/>
              <a:gd name="T45" fmla="*/ 4 h 34"/>
              <a:gd name="T46" fmla="*/ 41 w 52"/>
              <a:gd name="T47" fmla="*/ 3 h 34"/>
              <a:gd name="T48" fmla="*/ 11 w 52"/>
              <a:gd name="T49" fmla="*/ 3 h 34"/>
              <a:gd name="T50" fmla="*/ 11 w 52"/>
              <a:gd name="T51" fmla="*/ 4 h 34"/>
              <a:gd name="T52" fmla="*/ 11 w 52"/>
              <a:gd name="T53" fmla="*/ 23 h 34"/>
              <a:gd name="T54" fmla="*/ 29 w 52"/>
              <a:gd name="T55" fmla="*/ 31 h 34"/>
              <a:gd name="T56" fmla="*/ 28 w 52"/>
              <a:gd name="T57" fmla="*/ 31 h 34"/>
              <a:gd name="T58" fmla="*/ 24 w 52"/>
              <a:gd name="T59" fmla="*/ 31 h 34"/>
              <a:gd name="T60" fmla="*/ 23 w 52"/>
              <a:gd name="T61" fmla="*/ 31 h 34"/>
              <a:gd name="T62" fmla="*/ 24 w 52"/>
              <a:gd name="T63" fmla="*/ 31 h 34"/>
              <a:gd name="T64" fmla="*/ 28 w 52"/>
              <a:gd name="T65" fmla="*/ 31 h 34"/>
              <a:gd name="T66" fmla="*/ 29 w 52"/>
              <a:gd name="T67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" h="34">
                <a:moveTo>
                  <a:pt x="52" y="29"/>
                </a:moveTo>
                <a:cubicBezTo>
                  <a:pt x="52" y="31"/>
                  <a:pt x="52" y="31"/>
                  <a:pt x="52" y="31"/>
                </a:cubicBezTo>
                <a:cubicBezTo>
                  <a:pt x="52" y="33"/>
                  <a:pt x="50" y="34"/>
                  <a:pt x="47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2" y="34"/>
                  <a:pt x="0" y="33"/>
                  <a:pt x="0" y="31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7" y="29"/>
                  <a:pt x="47" y="29"/>
                  <a:pt x="47" y="29"/>
                </a:cubicBezTo>
                <a:lnTo>
                  <a:pt x="52" y="29"/>
                </a:lnTo>
                <a:close/>
                <a:moveTo>
                  <a:pt x="7" y="23"/>
                </a:move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5"/>
                  <a:pt x="43" y="27"/>
                  <a:pt x="4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27"/>
                  <a:pt x="7" y="25"/>
                  <a:pt x="7" y="23"/>
                </a:cubicBezTo>
                <a:close/>
                <a:moveTo>
                  <a:pt x="11" y="23"/>
                </a:moveTo>
                <a:cubicBezTo>
                  <a:pt x="11" y="23"/>
                  <a:pt x="11" y="24"/>
                  <a:pt x="1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3"/>
                  <a:pt x="41" y="2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3"/>
                  <a:pt x="4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lnTo>
                  <a:pt x="11" y="23"/>
                </a:lnTo>
                <a:close/>
                <a:moveTo>
                  <a:pt x="29" y="31"/>
                </a:moveTo>
                <a:cubicBezTo>
                  <a:pt x="29" y="31"/>
                  <a:pt x="28" y="31"/>
                  <a:pt x="28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3" y="31"/>
                  <a:pt x="23" y="31"/>
                </a:cubicBezTo>
                <a:cubicBezTo>
                  <a:pt x="23" y="31"/>
                  <a:pt x="24" y="31"/>
                  <a:pt x="24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9" y="31"/>
                  <a:pt x="29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244"/>
          <p:cNvSpPr>
            <a:spLocks noEditPoints="1"/>
          </p:cNvSpPr>
          <p:nvPr/>
        </p:nvSpPr>
        <p:spPr bwMode="auto">
          <a:xfrm>
            <a:off x="8318125" y="2457809"/>
            <a:ext cx="778392" cy="624002"/>
          </a:xfrm>
          <a:custGeom>
            <a:avLst/>
            <a:gdLst>
              <a:gd name="T0" fmla="*/ 51 w 51"/>
              <a:gd name="T1" fmla="*/ 37 h 41"/>
              <a:gd name="T2" fmla="*/ 47 w 51"/>
              <a:gd name="T3" fmla="*/ 41 h 41"/>
              <a:gd name="T4" fmla="*/ 4 w 51"/>
              <a:gd name="T5" fmla="*/ 41 h 41"/>
              <a:gd name="T6" fmla="*/ 0 w 51"/>
              <a:gd name="T7" fmla="*/ 37 h 41"/>
              <a:gd name="T8" fmla="*/ 0 w 51"/>
              <a:gd name="T9" fmla="*/ 4 h 41"/>
              <a:gd name="T10" fmla="*/ 4 w 51"/>
              <a:gd name="T11" fmla="*/ 0 h 41"/>
              <a:gd name="T12" fmla="*/ 47 w 51"/>
              <a:gd name="T13" fmla="*/ 0 h 41"/>
              <a:gd name="T14" fmla="*/ 51 w 51"/>
              <a:gd name="T15" fmla="*/ 4 h 41"/>
              <a:gd name="T16" fmla="*/ 51 w 51"/>
              <a:gd name="T17" fmla="*/ 37 h 41"/>
              <a:gd name="T18" fmla="*/ 4 w 51"/>
              <a:gd name="T19" fmla="*/ 4 h 41"/>
              <a:gd name="T20" fmla="*/ 3 w 51"/>
              <a:gd name="T21" fmla="*/ 4 h 41"/>
              <a:gd name="T22" fmla="*/ 3 w 51"/>
              <a:gd name="T23" fmla="*/ 37 h 41"/>
              <a:gd name="T24" fmla="*/ 4 w 51"/>
              <a:gd name="T25" fmla="*/ 38 h 41"/>
              <a:gd name="T26" fmla="*/ 47 w 51"/>
              <a:gd name="T27" fmla="*/ 38 h 41"/>
              <a:gd name="T28" fmla="*/ 48 w 51"/>
              <a:gd name="T29" fmla="*/ 37 h 41"/>
              <a:gd name="T30" fmla="*/ 48 w 51"/>
              <a:gd name="T31" fmla="*/ 4 h 41"/>
              <a:gd name="T32" fmla="*/ 47 w 51"/>
              <a:gd name="T33" fmla="*/ 4 h 41"/>
              <a:gd name="T34" fmla="*/ 4 w 51"/>
              <a:gd name="T35" fmla="*/ 4 h 41"/>
              <a:gd name="T36" fmla="*/ 12 w 51"/>
              <a:gd name="T37" fmla="*/ 17 h 41"/>
              <a:gd name="T38" fmla="*/ 7 w 51"/>
              <a:gd name="T39" fmla="*/ 12 h 41"/>
              <a:gd name="T40" fmla="*/ 12 w 51"/>
              <a:gd name="T41" fmla="*/ 7 h 41"/>
              <a:gd name="T42" fmla="*/ 17 w 51"/>
              <a:gd name="T43" fmla="*/ 12 h 41"/>
              <a:gd name="T44" fmla="*/ 12 w 51"/>
              <a:gd name="T45" fmla="*/ 17 h 41"/>
              <a:gd name="T46" fmla="*/ 44 w 51"/>
              <a:gd name="T47" fmla="*/ 34 h 41"/>
              <a:gd name="T48" fmla="*/ 7 w 51"/>
              <a:gd name="T49" fmla="*/ 34 h 41"/>
              <a:gd name="T50" fmla="*/ 7 w 51"/>
              <a:gd name="T51" fmla="*/ 29 h 41"/>
              <a:gd name="T52" fmla="*/ 15 w 51"/>
              <a:gd name="T53" fmla="*/ 21 h 41"/>
              <a:gd name="T54" fmla="*/ 19 w 51"/>
              <a:gd name="T55" fmla="*/ 25 h 41"/>
              <a:gd name="T56" fmla="*/ 33 w 51"/>
              <a:gd name="T57" fmla="*/ 11 h 41"/>
              <a:gd name="T58" fmla="*/ 44 w 51"/>
              <a:gd name="T59" fmla="*/ 22 h 41"/>
              <a:gd name="T60" fmla="*/ 44 w 51"/>
              <a:gd name="T6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41">
                <a:moveTo>
                  <a:pt x="51" y="37"/>
                </a:moveTo>
                <a:cubicBezTo>
                  <a:pt x="51" y="39"/>
                  <a:pt x="49" y="41"/>
                  <a:pt x="47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lnTo>
                  <a:pt x="51" y="37"/>
                </a:lnTo>
                <a:close/>
                <a:moveTo>
                  <a:pt x="4" y="4"/>
                </a:moveTo>
                <a:cubicBezTo>
                  <a:pt x="4" y="4"/>
                  <a:pt x="3" y="4"/>
                  <a:pt x="3" y="4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4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8" y="37"/>
                  <a:pt x="48" y="3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7" y="4"/>
                  <a:pt x="47" y="4"/>
                </a:cubicBezTo>
                <a:lnTo>
                  <a:pt x="4" y="4"/>
                </a:lnTo>
                <a:close/>
                <a:moveTo>
                  <a:pt x="12" y="17"/>
                </a:moveTo>
                <a:cubicBezTo>
                  <a:pt x="9" y="17"/>
                  <a:pt x="7" y="15"/>
                  <a:pt x="7" y="12"/>
                </a:cubicBezTo>
                <a:cubicBezTo>
                  <a:pt x="7" y="9"/>
                  <a:pt x="9" y="7"/>
                  <a:pt x="12" y="7"/>
                </a:cubicBezTo>
                <a:cubicBezTo>
                  <a:pt x="15" y="7"/>
                  <a:pt x="17" y="9"/>
                  <a:pt x="17" y="12"/>
                </a:cubicBezTo>
                <a:cubicBezTo>
                  <a:pt x="17" y="15"/>
                  <a:pt x="15" y="17"/>
                  <a:pt x="12" y="17"/>
                </a:cubicBezTo>
                <a:close/>
                <a:moveTo>
                  <a:pt x="44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29"/>
                  <a:pt x="7" y="29"/>
                  <a:pt x="7" y="29"/>
                </a:cubicBezTo>
                <a:cubicBezTo>
                  <a:pt x="15" y="21"/>
                  <a:pt x="15" y="21"/>
                  <a:pt x="15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33" y="11"/>
                  <a:pt x="33" y="11"/>
                  <a:pt x="33" y="11"/>
                </a:cubicBezTo>
                <a:cubicBezTo>
                  <a:pt x="44" y="22"/>
                  <a:pt x="44" y="22"/>
                  <a:pt x="44" y="22"/>
                </a:cubicBezTo>
                <a:lnTo>
                  <a:pt x="44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13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73179" y="753253"/>
            <a:ext cx="9241248" cy="5351495"/>
            <a:chOff x="273179" y="944784"/>
            <a:chExt cx="9241248" cy="5351495"/>
          </a:xfrm>
        </p:grpSpPr>
        <p:sp>
          <p:nvSpPr>
            <p:cNvPr id="9" name="文本框 8"/>
            <p:cNvSpPr txBox="1"/>
            <p:nvPr/>
          </p:nvSpPr>
          <p:spPr>
            <a:xfrm>
              <a:off x="273179" y="1298727"/>
              <a:ext cx="9241248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NanLiHei_Eurostile" panose="02010600030101010101" pitchFamily="2" charset="-122"/>
                  <a:cs typeface="FreesiaUPC" panose="020B0604020202020204" pitchFamily="34" charset="-34"/>
                </a:rPr>
                <a:t>Part four</a:t>
              </a:r>
              <a:endParaRPr lang="zh-CN" altLang="en-US" sz="19900" b="1" dirty="0">
                <a:solidFill>
                  <a:schemeClr val="bg1"/>
                </a:solidFill>
                <a:latin typeface="Impact" panose="020B0806030902050204" pitchFamily="34" charset="0"/>
                <a:ea typeface="NanLiHei_Eurostile" panose="02010600030101010101" pitchFamily="2" charset="-122"/>
                <a:cs typeface="FreesiaUPC" panose="020B0604020202020204" pitchFamily="34" charset="-34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3179" y="944784"/>
              <a:ext cx="3071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sz="4400" dirty="0"/>
                <a:t>PowerPoint</a:t>
              </a:r>
              <a:endParaRPr lang="zh-CN" altLang="en-US" sz="44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98245" y="3930217"/>
              <a:ext cx="6916830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200" dirty="0" smtClean="0">
                  <a:solidFill>
                    <a:schemeClr val="bg1"/>
                  </a:solidFill>
                </a:rPr>
                <a:t>Made by tretars.com</a:t>
              </a:r>
              <a:endParaRPr lang="zh-CN" altLang="en-US" sz="6200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91319" y="4913193"/>
              <a:ext cx="23070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dirty="0" smtClean="0"/>
                <a:t>Pure </a:t>
              </a:r>
              <a:r>
                <a:rPr lang="en-US" altLang="zh-CN" dirty="0"/>
                <a:t>and </a:t>
              </a:r>
              <a:r>
                <a:rPr lang="en-US" altLang="zh-CN" dirty="0" smtClean="0"/>
                <a:t>Fresh</a:t>
              </a:r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91319" y="5372949"/>
              <a:ext cx="21387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</a:rPr>
                <a:t>100% editable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91319" y="5834614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All for free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3809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425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Four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Freeform 121"/>
          <p:cNvSpPr>
            <a:spLocks/>
          </p:cNvSpPr>
          <p:nvPr/>
        </p:nvSpPr>
        <p:spPr bwMode="auto">
          <a:xfrm rot="20755050">
            <a:off x="6831585" y="3048359"/>
            <a:ext cx="887514" cy="757237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121"/>
          <p:cNvSpPr>
            <a:spLocks/>
          </p:cNvSpPr>
          <p:nvPr/>
        </p:nvSpPr>
        <p:spPr bwMode="auto">
          <a:xfrm rot="1913887">
            <a:off x="6909019" y="5345378"/>
            <a:ext cx="887514" cy="757237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121"/>
          <p:cNvSpPr>
            <a:spLocks/>
          </p:cNvSpPr>
          <p:nvPr/>
        </p:nvSpPr>
        <p:spPr bwMode="auto">
          <a:xfrm>
            <a:off x="7881937" y="3724981"/>
            <a:ext cx="887514" cy="757237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21"/>
          <p:cNvSpPr>
            <a:spLocks/>
          </p:cNvSpPr>
          <p:nvPr/>
        </p:nvSpPr>
        <p:spPr bwMode="auto">
          <a:xfrm>
            <a:off x="9301884" y="2105369"/>
            <a:ext cx="492158" cy="419915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" name="Freeform 121"/>
          <p:cNvSpPr>
            <a:spLocks/>
          </p:cNvSpPr>
          <p:nvPr/>
        </p:nvSpPr>
        <p:spPr bwMode="auto">
          <a:xfrm rot="20585335" flipH="1">
            <a:off x="4343036" y="1853653"/>
            <a:ext cx="457201" cy="36353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121"/>
          <p:cNvSpPr>
            <a:spLocks/>
          </p:cNvSpPr>
          <p:nvPr/>
        </p:nvSpPr>
        <p:spPr bwMode="auto">
          <a:xfrm>
            <a:off x="6253346" y="2878623"/>
            <a:ext cx="426082" cy="36353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121"/>
          <p:cNvSpPr>
            <a:spLocks/>
          </p:cNvSpPr>
          <p:nvPr/>
        </p:nvSpPr>
        <p:spPr bwMode="auto">
          <a:xfrm flipH="1">
            <a:off x="3903272" y="2782187"/>
            <a:ext cx="875779" cy="696365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121"/>
          <p:cNvSpPr>
            <a:spLocks/>
          </p:cNvSpPr>
          <p:nvPr/>
        </p:nvSpPr>
        <p:spPr bwMode="auto">
          <a:xfrm flipH="1">
            <a:off x="5138499" y="5098269"/>
            <a:ext cx="270488" cy="250740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21"/>
          <p:cNvSpPr>
            <a:spLocks/>
          </p:cNvSpPr>
          <p:nvPr/>
        </p:nvSpPr>
        <p:spPr bwMode="auto">
          <a:xfrm rot="1438963" flipH="1">
            <a:off x="5711336" y="2052384"/>
            <a:ext cx="723699" cy="670863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1"/>
          <p:cNvSpPr>
            <a:spLocks/>
          </p:cNvSpPr>
          <p:nvPr/>
        </p:nvSpPr>
        <p:spPr bwMode="auto">
          <a:xfrm flipH="1">
            <a:off x="5727665" y="4945929"/>
            <a:ext cx="494763" cy="458641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21"/>
          <p:cNvSpPr>
            <a:spLocks/>
          </p:cNvSpPr>
          <p:nvPr/>
        </p:nvSpPr>
        <p:spPr bwMode="auto">
          <a:xfrm rot="18782441" flipH="1">
            <a:off x="3532441" y="3530792"/>
            <a:ext cx="1021142" cy="946590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Freeform 121"/>
          <p:cNvSpPr>
            <a:spLocks/>
          </p:cNvSpPr>
          <p:nvPr/>
        </p:nvSpPr>
        <p:spPr bwMode="auto">
          <a:xfrm rot="19380932" flipH="1">
            <a:off x="3997144" y="4300449"/>
            <a:ext cx="457201" cy="36353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Freeform 121"/>
          <p:cNvSpPr>
            <a:spLocks/>
          </p:cNvSpPr>
          <p:nvPr/>
        </p:nvSpPr>
        <p:spPr bwMode="auto">
          <a:xfrm rot="1247230" flipH="1">
            <a:off x="5362950" y="5113863"/>
            <a:ext cx="464391" cy="36353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Freeform 121"/>
          <p:cNvSpPr>
            <a:spLocks/>
          </p:cNvSpPr>
          <p:nvPr/>
        </p:nvSpPr>
        <p:spPr bwMode="auto">
          <a:xfrm rot="692684">
            <a:off x="7791580" y="4567363"/>
            <a:ext cx="676969" cy="57759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21"/>
          <p:cNvSpPr>
            <a:spLocks/>
          </p:cNvSpPr>
          <p:nvPr/>
        </p:nvSpPr>
        <p:spPr bwMode="auto">
          <a:xfrm>
            <a:off x="7844243" y="3505390"/>
            <a:ext cx="492158" cy="419915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21"/>
          <p:cNvSpPr>
            <a:spLocks/>
          </p:cNvSpPr>
          <p:nvPr/>
        </p:nvSpPr>
        <p:spPr bwMode="auto">
          <a:xfrm rot="20320712">
            <a:off x="6903017" y="1634044"/>
            <a:ext cx="887514" cy="757237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21"/>
          <p:cNvSpPr>
            <a:spLocks/>
          </p:cNvSpPr>
          <p:nvPr/>
        </p:nvSpPr>
        <p:spPr bwMode="auto">
          <a:xfrm flipH="1">
            <a:off x="4868376" y="1786285"/>
            <a:ext cx="751211" cy="696365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1"/>
          <p:cNvSpPr>
            <a:spLocks/>
          </p:cNvSpPr>
          <p:nvPr/>
        </p:nvSpPr>
        <p:spPr bwMode="auto">
          <a:xfrm flipH="1">
            <a:off x="4449307" y="2206053"/>
            <a:ext cx="751211" cy="696365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21"/>
          <p:cNvSpPr>
            <a:spLocks/>
          </p:cNvSpPr>
          <p:nvPr/>
        </p:nvSpPr>
        <p:spPr bwMode="auto">
          <a:xfrm flipH="1">
            <a:off x="2404019" y="2367842"/>
            <a:ext cx="720486" cy="61530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493" y="1047"/>
                </a:moveTo>
                <a:cubicBezTo>
                  <a:pt x="454" y="2498"/>
                  <a:pt x="779" y="5613"/>
                  <a:pt x="779" y="6483"/>
                </a:cubicBezTo>
                <a:cubicBezTo>
                  <a:pt x="2309" y="4665"/>
                  <a:pt x="3417" y="4422"/>
                  <a:pt x="3915" y="4337"/>
                </a:cubicBezTo>
                <a:cubicBezTo>
                  <a:pt x="4413" y="4252"/>
                  <a:pt x="1587" y="4529"/>
                  <a:pt x="0" y="9462"/>
                </a:cubicBezTo>
                <a:cubicBezTo>
                  <a:pt x="0" y="9752"/>
                  <a:pt x="680" y="10333"/>
                  <a:pt x="907" y="9752"/>
                </a:cubicBezTo>
                <a:cubicBezTo>
                  <a:pt x="1360" y="8592"/>
                  <a:pt x="2040" y="7431"/>
                  <a:pt x="2040" y="7431"/>
                </a:cubicBezTo>
                <a:cubicBezTo>
                  <a:pt x="2947" y="8012"/>
                  <a:pt x="4760" y="8592"/>
                  <a:pt x="6120" y="7431"/>
                </a:cubicBezTo>
                <a:cubicBezTo>
                  <a:pt x="7706" y="5980"/>
                  <a:pt x="7480" y="2498"/>
                  <a:pt x="9973" y="1047"/>
                </a:cubicBezTo>
                <a:cubicBezTo>
                  <a:pt x="10426" y="466"/>
                  <a:pt x="5213" y="-985"/>
                  <a:pt x="2493" y="104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21"/>
          <p:cNvSpPr>
            <a:spLocks/>
          </p:cNvSpPr>
          <p:nvPr/>
        </p:nvSpPr>
        <p:spPr bwMode="auto">
          <a:xfrm flipH="1">
            <a:off x="5758011" y="1596997"/>
            <a:ext cx="412625" cy="382499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1" name="椭圆 50"/>
          <p:cNvSpPr/>
          <p:nvPr/>
        </p:nvSpPr>
        <p:spPr>
          <a:xfrm>
            <a:off x="4698088" y="3073427"/>
            <a:ext cx="1430389" cy="1430389"/>
          </a:xfrm>
          <a:prstGeom prst="ellipse">
            <a:avLst/>
          </a:prstGeom>
          <a:noFill/>
          <a:ln>
            <a:solidFill>
              <a:srgbClr val="E2C8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Freeform 121"/>
          <p:cNvSpPr>
            <a:spLocks/>
          </p:cNvSpPr>
          <p:nvPr/>
        </p:nvSpPr>
        <p:spPr bwMode="auto">
          <a:xfrm flipH="1">
            <a:off x="3460714" y="2907653"/>
            <a:ext cx="720486" cy="61530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493" y="1047"/>
                </a:moveTo>
                <a:cubicBezTo>
                  <a:pt x="454" y="2498"/>
                  <a:pt x="779" y="5613"/>
                  <a:pt x="779" y="6483"/>
                </a:cubicBezTo>
                <a:cubicBezTo>
                  <a:pt x="2309" y="4665"/>
                  <a:pt x="3417" y="4422"/>
                  <a:pt x="3915" y="4337"/>
                </a:cubicBezTo>
                <a:cubicBezTo>
                  <a:pt x="4413" y="4252"/>
                  <a:pt x="1587" y="4529"/>
                  <a:pt x="0" y="9462"/>
                </a:cubicBezTo>
                <a:cubicBezTo>
                  <a:pt x="0" y="9752"/>
                  <a:pt x="680" y="10333"/>
                  <a:pt x="907" y="9752"/>
                </a:cubicBezTo>
                <a:cubicBezTo>
                  <a:pt x="1360" y="8592"/>
                  <a:pt x="2040" y="7431"/>
                  <a:pt x="2040" y="7431"/>
                </a:cubicBezTo>
                <a:cubicBezTo>
                  <a:pt x="2947" y="8012"/>
                  <a:pt x="4760" y="8592"/>
                  <a:pt x="6120" y="7431"/>
                </a:cubicBezTo>
                <a:cubicBezTo>
                  <a:pt x="7706" y="5980"/>
                  <a:pt x="7480" y="2498"/>
                  <a:pt x="9973" y="1047"/>
                </a:cubicBezTo>
                <a:cubicBezTo>
                  <a:pt x="10426" y="466"/>
                  <a:pt x="5213" y="-985"/>
                  <a:pt x="2493" y="104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3" name="Freeform 121"/>
          <p:cNvSpPr>
            <a:spLocks/>
          </p:cNvSpPr>
          <p:nvPr/>
        </p:nvSpPr>
        <p:spPr bwMode="auto">
          <a:xfrm>
            <a:off x="7104880" y="2356263"/>
            <a:ext cx="915740" cy="712002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4" name="Freeform 121"/>
          <p:cNvSpPr>
            <a:spLocks/>
          </p:cNvSpPr>
          <p:nvPr/>
        </p:nvSpPr>
        <p:spPr bwMode="auto">
          <a:xfrm rot="2001207">
            <a:off x="7895055" y="2863851"/>
            <a:ext cx="915740" cy="712002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5" name="Freeform 121"/>
          <p:cNvSpPr>
            <a:spLocks/>
          </p:cNvSpPr>
          <p:nvPr/>
        </p:nvSpPr>
        <p:spPr bwMode="auto">
          <a:xfrm flipH="1">
            <a:off x="5339517" y="2606024"/>
            <a:ext cx="720486" cy="61530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493" y="1047"/>
                </a:moveTo>
                <a:cubicBezTo>
                  <a:pt x="454" y="2498"/>
                  <a:pt x="779" y="5613"/>
                  <a:pt x="779" y="6483"/>
                </a:cubicBezTo>
                <a:cubicBezTo>
                  <a:pt x="2309" y="4665"/>
                  <a:pt x="3417" y="4422"/>
                  <a:pt x="3915" y="4337"/>
                </a:cubicBezTo>
                <a:cubicBezTo>
                  <a:pt x="4413" y="4252"/>
                  <a:pt x="1587" y="4529"/>
                  <a:pt x="0" y="9462"/>
                </a:cubicBezTo>
                <a:cubicBezTo>
                  <a:pt x="0" y="9752"/>
                  <a:pt x="680" y="10333"/>
                  <a:pt x="907" y="9752"/>
                </a:cubicBezTo>
                <a:cubicBezTo>
                  <a:pt x="1360" y="8592"/>
                  <a:pt x="2040" y="7431"/>
                  <a:pt x="2040" y="7431"/>
                </a:cubicBezTo>
                <a:cubicBezTo>
                  <a:pt x="2947" y="8012"/>
                  <a:pt x="4760" y="8592"/>
                  <a:pt x="6120" y="7431"/>
                </a:cubicBezTo>
                <a:cubicBezTo>
                  <a:pt x="7706" y="5980"/>
                  <a:pt x="7480" y="2498"/>
                  <a:pt x="9973" y="1047"/>
                </a:cubicBezTo>
                <a:cubicBezTo>
                  <a:pt x="10426" y="466"/>
                  <a:pt x="5213" y="-985"/>
                  <a:pt x="2493" y="104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Freeform 121"/>
          <p:cNvSpPr>
            <a:spLocks/>
          </p:cNvSpPr>
          <p:nvPr/>
        </p:nvSpPr>
        <p:spPr bwMode="auto">
          <a:xfrm rot="19971832">
            <a:off x="6074605" y="3254277"/>
            <a:ext cx="915740" cy="712002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7" name="Freeform 121"/>
          <p:cNvSpPr>
            <a:spLocks/>
          </p:cNvSpPr>
          <p:nvPr/>
        </p:nvSpPr>
        <p:spPr bwMode="auto">
          <a:xfrm rot="20761317" flipH="1">
            <a:off x="4796685" y="2965069"/>
            <a:ext cx="186412" cy="168856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Freeform 121"/>
          <p:cNvSpPr>
            <a:spLocks/>
          </p:cNvSpPr>
          <p:nvPr/>
        </p:nvSpPr>
        <p:spPr bwMode="auto">
          <a:xfrm rot="20761317" flipH="1">
            <a:off x="4407242" y="3536112"/>
            <a:ext cx="186412" cy="168856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椭圆 58"/>
          <p:cNvSpPr/>
          <p:nvPr/>
        </p:nvSpPr>
        <p:spPr>
          <a:xfrm>
            <a:off x="7850553" y="1281073"/>
            <a:ext cx="1530338" cy="1530338"/>
          </a:xfrm>
          <a:prstGeom prst="ellipse">
            <a:avLst/>
          </a:prstGeom>
          <a:noFill/>
          <a:ln>
            <a:solidFill>
              <a:srgbClr val="E2C8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Freeform 121"/>
          <p:cNvSpPr>
            <a:spLocks/>
          </p:cNvSpPr>
          <p:nvPr/>
        </p:nvSpPr>
        <p:spPr bwMode="auto">
          <a:xfrm rot="18220433" flipH="1">
            <a:off x="4376602" y="4493825"/>
            <a:ext cx="1005569" cy="858774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493" y="1047"/>
                </a:moveTo>
                <a:cubicBezTo>
                  <a:pt x="454" y="2498"/>
                  <a:pt x="779" y="5613"/>
                  <a:pt x="779" y="6483"/>
                </a:cubicBezTo>
                <a:cubicBezTo>
                  <a:pt x="2309" y="4665"/>
                  <a:pt x="3417" y="4422"/>
                  <a:pt x="3915" y="4337"/>
                </a:cubicBezTo>
                <a:cubicBezTo>
                  <a:pt x="4413" y="4252"/>
                  <a:pt x="1587" y="4529"/>
                  <a:pt x="0" y="9462"/>
                </a:cubicBezTo>
                <a:cubicBezTo>
                  <a:pt x="0" y="9752"/>
                  <a:pt x="680" y="10333"/>
                  <a:pt x="907" y="9752"/>
                </a:cubicBezTo>
                <a:cubicBezTo>
                  <a:pt x="1360" y="8592"/>
                  <a:pt x="2040" y="7431"/>
                  <a:pt x="2040" y="7431"/>
                </a:cubicBezTo>
                <a:cubicBezTo>
                  <a:pt x="2947" y="8012"/>
                  <a:pt x="4760" y="8592"/>
                  <a:pt x="6120" y="7431"/>
                </a:cubicBezTo>
                <a:cubicBezTo>
                  <a:pt x="7706" y="5980"/>
                  <a:pt x="7480" y="2498"/>
                  <a:pt x="9973" y="1047"/>
                </a:cubicBezTo>
                <a:cubicBezTo>
                  <a:pt x="10426" y="466"/>
                  <a:pt x="5213" y="-985"/>
                  <a:pt x="2493" y="104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121"/>
          <p:cNvSpPr>
            <a:spLocks/>
          </p:cNvSpPr>
          <p:nvPr/>
        </p:nvSpPr>
        <p:spPr bwMode="auto">
          <a:xfrm rot="20736584">
            <a:off x="5959668" y="4208930"/>
            <a:ext cx="437957" cy="34051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Freeform 121"/>
          <p:cNvSpPr>
            <a:spLocks/>
          </p:cNvSpPr>
          <p:nvPr/>
        </p:nvSpPr>
        <p:spPr bwMode="auto">
          <a:xfrm rot="21392203">
            <a:off x="5986750" y="4672544"/>
            <a:ext cx="437957" cy="34051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椭圆 62"/>
          <p:cNvSpPr/>
          <p:nvPr/>
        </p:nvSpPr>
        <p:spPr>
          <a:xfrm>
            <a:off x="6434591" y="3874101"/>
            <a:ext cx="1494996" cy="1494996"/>
          </a:xfrm>
          <a:prstGeom prst="ellipse">
            <a:avLst/>
          </a:prstGeom>
          <a:noFill/>
          <a:ln>
            <a:solidFill>
              <a:srgbClr val="E2C8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Freeform 121"/>
          <p:cNvSpPr>
            <a:spLocks/>
          </p:cNvSpPr>
          <p:nvPr/>
        </p:nvSpPr>
        <p:spPr bwMode="auto">
          <a:xfrm>
            <a:off x="6570842" y="2429820"/>
            <a:ext cx="492158" cy="419915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5" name="Freeform 121"/>
          <p:cNvSpPr>
            <a:spLocks/>
          </p:cNvSpPr>
          <p:nvPr/>
        </p:nvSpPr>
        <p:spPr bwMode="auto">
          <a:xfrm rot="1038865">
            <a:off x="8813953" y="3099933"/>
            <a:ext cx="887514" cy="757237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椭圆 65"/>
          <p:cNvSpPr/>
          <p:nvPr/>
        </p:nvSpPr>
        <p:spPr>
          <a:xfrm>
            <a:off x="2857222" y="1291340"/>
            <a:ext cx="1549097" cy="1549097"/>
          </a:xfrm>
          <a:prstGeom prst="ellipse">
            <a:avLst/>
          </a:prstGeom>
          <a:noFill/>
          <a:ln>
            <a:solidFill>
              <a:srgbClr val="E2C8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Freeform 121"/>
          <p:cNvSpPr>
            <a:spLocks/>
          </p:cNvSpPr>
          <p:nvPr/>
        </p:nvSpPr>
        <p:spPr bwMode="auto">
          <a:xfrm flipH="1">
            <a:off x="2752376" y="3039715"/>
            <a:ext cx="720486" cy="61530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493" y="1047"/>
                </a:moveTo>
                <a:cubicBezTo>
                  <a:pt x="454" y="2498"/>
                  <a:pt x="779" y="5613"/>
                  <a:pt x="779" y="6483"/>
                </a:cubicBezTo>
                <a:cubicBezTo>
                  <a:pt x="2309" y="4665"/>
                  <a:pt x="3417" y="4422"/>
                  <a:pt x="3915" y="4337"/>
                </a:cubicBezTo>
                <a:cubicBezTo>
                  <a:pt x="4413" y="4252"/>
                  <a:pt x="1587" y="4529"/>
                  <a:pt x="0" y="9462"/>
                </a:cubicBezTo>
                <a:cubicBezTo>
                  <a:pt x="0" y="9752"/>
                  <a:pt x="680" y="10333"/>
                  <a:pt x="907" y="9752"/>
                </a:cubicBezTo>
                <a:cubicBezTo>
                  <a:pt x="1360" y="8592"/>
                  <a:pt x="2040" y="7431"/>
                  <a:pt x="2040" y="7431"/>
                </a:cubicBezTo>
                <a:cubicBezTo>
                  <a:pt x="2947" y="8012"/>
                  <a:pt x="4760" y="8592"/>
                  <a:pt x="6120" y="7431"/>
                </a:cubicBezTo>
                <a:cubicBezTo>
                  <a:pt x="7706" y="5980"/>
                  <a:pt x="7480" y="2498"/>
                  <a:pt x="9973" y="1047"/>
                </a:cubicBezTo>
                <a:cubicBezTo>
                  <a:pt x="10426" y="466"/>
                  <a:pt x="5213" y="-985"/>
                  <a:pt x="2493" y="104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Freeform 121"/>
          <p:cNvSpPr>
            <a:spLocks/>
          </p:cNvSpPr>
          <p:nvPr/>
        </p:nvSpPr>
        <p:spPr bwMode="auto">
          <a:xfrm rot="20700000">
            <a:off x="6326108" y="971413"/>
            <a:ext cx="915740" cy="712002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121"/>
          <p:cNvSpPr>
            <a:spLocks/>
          </p:cNvSpPr>
          <p:nvPr/>
        </p:nvSpPr>
        <p:spPr bwMode="auto">
          <a:xfrm flipH="1">
            <a:off x="4830647" y="1146324"/>
            <a:ext cx="720486" cy="61530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493" y="1047"/>
                </a:moveTo>
                <a:cubicBezTo>
                  <a:pt x="454" y="2498"/>
                  <a:pt x="779" y="5613"/>
                  <a:pt x="779" y="6483"/>
                </a:cubicBezTo>
                <a:cubicBezTo>
                  <a:pt x="2309" y="4665"/>
                  <a:pt x="3417" y="4422"/>
                  <a:pt x="3915" y="4337"/>
                </a:cubicBezTo>
                <a:cubicBezTo>
                  <a:pt x="4413" y="4252"/>
                  <a:pt x="1587" y="4529"/>
                  <a:pt x="0" y="9462"/>
                </a:cubicBezTo>
                <a:cubicBezTo>
                  <a:pt x="0" y="9752"/>
                  <a:pt x="680" y="10333"/>
                  <a:pt x="907" y="9752"/>
                </a:cubicBezTo>
                <a:cubicBezTo>
                  <a:pt x="1360" y="8592"/>
                  <a:pt x="2040" y="7431"/>
                  <a:pt x="2040" y="7431"/>
                </a:cubicBezTo>
                <a:cubicBezTo>
                  <a:pt x="2947" y="8012"/>
                  <a:pt x="4760" y="8592"/>
                  <a:pt x="6120" y="7431"/>
                </a:cubicBezTo>
                <a:cubicBezTo>
                  <a:pt x="7706" y="5980"/>
                  <a:pt x="7480" y="2498"/>
                  <a:pt x="9973" y="1047"/>
                </a:cubicBezTo>
                <a:cubicBezTo>
                  <a:pt x="10426" y="466"/>
                  <a:pt x="5213" y="-985"/>
                  <a:pt x="2493" y="104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121"/>
          <p:cNvSpPr>
            <a:spLocks/>
          </p:cNvSpPr>
          <p:nvPr/>
        </p:nvSpPr>
        <p:spPr bwMode="auto">
          <a:xfrm>
            <a:off x="9165919" y="2800750"/>
            <a:ext cx="492158" cy="419915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121"/>
          <p:cNvSpPr>
            <a:spLocks/>
          </p:cNvSpPr>
          <p:nvPr/>
        </p:nvSpPr>
        <p:spPr bwMode="auto">
          <a:xfrm rot="20761317">
            <a:off x="8920733" y="2885256"/>
            <a:ext cx="218441" cy="168856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121"/>
          <p:cNvSpPr>
            <a:spLocks/>
          </p:cNvSpPr>
          <p:nvPr/>
        </p:nvSpPr>
        <p:spPr bwMode="auto">
          <a:xfrm rot="20761317">
            <a:off x="7646337" y="1800805"/>
            <a:ext cx="218441" cy="168856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121"/>
          <p:cNvSpPr>
            <a:spLocks/>
          </p:cNvSpPr>
          <p:nvPr/>
        </p:nvSpPr>
        <p:spPr bwMode="auto">
          <a:xfrm rot="20736584">
            <a:off x="6265463" y="5178751"/>
            <a:ext cx="437957" cy="34051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梯形 17"/>
          <p:cNvSpPr/>
          <p:nvPr/>
        </p:nvSpPr>
        <p:spPr>
          <a:xfrm>
            <a:off x="5253037" y="5228836"/>
            <a:ext cx="2019300" cy="1629164"/>
          </a:xfrm>
          <a:custGeom>
            <a:avLst/>
            <a:gdLst>
              <a:gd name="connsiteX0" fmla="*/ 0 w 2019300"/>
              <a:gd name="connsiteY0" fmla="*/ 1859440 h 1859440"/>
              <a:gd name="connsiteX1" fmla="*/ 464860 w 2019300"/>
              <a:gd name="connsiteY1" fmla="*/ 0 h 1859440"/>
              <a:gd name="connsiteX2" fmla="*/ 1554440 w 2019300"/>
              <a:gd name="connsiteY2" fmla="*/ 0 h 1859440"/>
              <a:gd name="connsiteX3" fmla="*/ 2019300 w 2019300"/>
              <a:gd name="connsiteY3" fmla="*/ 1859440 h 1859440"/>
              <a:gd name="connsiteX4" fmla="*/ 0 w 2019300"/>
              <a:gd name="connsiteY4" fmla="*/ 1859440 h 1859440"/>
              <a:gd name="connsiteX0" fmla="*/ 0 w 2019300"/>
              <a:gd name="connsiteY0" fmla="*/ 1870320 h 1870320"/>
              <a:gd name="connsiteX1" fmla="*/ 464860 w 2019300"/>
              <a:gd name="connsiteY1" fmla="*/ 10880 h 1870320"/>
              <a:gd name="connsiteX2" fmla="*/ 815340 w 2019300"/>
              <a:gd name="connsiteY2" fmla="*/ 0 h 1870320"/>
              <a:gd name="connsiteX3" fmla="*/ 1554440 w 2019300"/>
              <a:gd name="connsiteY3" fmla="*/ 10880 h 1870320"/>
              <a:gd name="connsiteX4" fmla="*/ 2019300 w 2019300"/>
              <a:gd name="connsiteY4" fmla="*/ 1870320 h 1870320"/>
              <a:gd name="connsiteX5" fmla="*/ 0 w 2019300"/>
              <a:gd name="connsiteY5" fmla="*/ 1870320 h 1870320"/>
              <a:gd name="connsiteX0" fmla="*/ 0 w 2019300"/>
              <a:gd name="connsiteY0" fmla="*/ 1870320 h 1870320"/>
              <a:gd name="connsiteX1" fmla="*/ 464860 w 2019300"/>
              <a:gd name="connsiteY1" fmla="*/ 10880 h 1870320"/>
              <a:gd name="connsiteX2" fmla="*/ 815340 w 2019300"/>
              <a:gd name="connsiteY2" fmla="*/ 0 h 1870320"/>
              <a:gd name="connsiteX3" fmla="*/ 1165860 w 2019300"/>
              <a:gd name="connsiteY3" fmla="*/ 7620 h 1870320"/>
              <a:gd name="connsiteX4" fmla="*/ 1554440 w 2019300"/>
              <a:gd name="connsiteY4" fmla="*/ 10880 h 1870320"/>
              <a:gd name="connsiteX5" fmla="*/ 2019300 w 2019300"/>
              <a:gd name="connsiteY5" fmla="*/ 1870320 h 1870320"/>
              <a:gd name="connsiteX6" fmla="*/ 0 w 2019300"/>
              <a:gd name="connsiteY6" fmla="*/ 1870320 h 1870320"/>
              <a:gd name="connsiteX0" fmla="*/ 0 w 2019300"/>
              <a:gd name="connsiteY0" fmla="*/ 2411340 h 2411340"/>
              <a:gd name="connsiteX1" fmla="*/ 464860 w 2019300"/>
              <a:gd name="connsiteY1" fmla="*/ 551900 h 2411340"/>
              <a:gd name="connsiteX2" fmla="*/ 121920 w 2019300"/>
              <a:gd name="connsiteY2" fmla="*/ 0 h 2411340"/>
              <a:gd name="connsiteX3" fmla="*/ 1165860 w 2019300"/>
              <a:gd name="connsiteY3" fmla="*/ 548640 h 2411340"/>
              <a:gd name="connsiteX4" fmla="*/ 1554440 w 2019300"/>
              <a:gd name="connsiteY4" fmla="*/ 551900 h 2411340"/>
              <a:gd name="connsiteX5" fmla="*/ 2019300 w 2019300"/>
              <a:gd name="connsiteY5" fmla="*/ 2411340 h 2411340"/>
              <a:gd name="connsiteX6" fmla="*/ 0 w 2019300"/>
              <a:gd name="connsiteY6" fmla="*/ 2411340 h 2411340"/>
              <a:gd name="connsiteX0" fmla="*/ 0 w 2019300"/>
              <a:gd name="connsiteY0" fmla="*/ 2411340 h 2411340"/>
              <a:gd name="connsiteX1" fmla="*/ 464860 w 2019300"/>
              <a:gd name="connsiteY1" fmla="*/ 551900 h 2411340"/>
              <a:gd name="connsiteX2" fmla="*/ 121920 w 2019300"/>
              <a:gd name="connsiteY2" fmla="*/ 0 h 2411340"/>
              <a:gd name="connsiteX3" fmla="*/ 762000 w 2019300"/>
              <a:gd name="connsiteY3" fmla="*/ 335280 h 2411340"/>
              <a:gd name="connsiteX4" fmla="*/ 1165860 w 2019300"/>
              <a:gd name="connsiteY4" fmla="*/ 548640 h 2411340"/>
              <a:gd name="connsiteX5" fmla="*/ 1554440 w 2019300"/>
              <a:gd name="connsiteY5" fmla="*/ 551900 h 2411340"/>
              <a:gd name="connsiteX6" fmla="*/ 2019300 w 2019300"/>
              <a:gd name="connsiteY6" fmla="*/ 2411340 h 2411340"/>
              <a:gd name="connsiteX7" fmla="*/ 0 w 2019300"/>
              <a:gd name="connsiteY7" fmla="*/ 2411340 h 2411340"/>
              <a:gd name="connsiteX0" fmla="*/ 0 w 2019300"/>
              <a:gd name="connsiteY0" fmla="*/ 2411340 h 2411340"/>
              <a:gd name="connsiteX1" fmla="*/ 464860 w 2019300"/>
              <a:gd name="connsiteY1" fmla="*/ 551900 h 2411340"/>
              <a:gd name="connsiteX2" fmla="*/ 121920 w 2019300"/>
              <a:gd name="connsiteY2" fmla="*/ 0 h 2411340"/>
              <a:gd name="connsiteX3" fmla="*/ 762000 w 2019300"/>
              <a:gd name="connsiteY3" fmla="*/ 548640 h 2411340"/>
              <a:gd name="connsiteX4" fmla="*/ 1165860 w 2019300"/>
              <a:gd name="connsiteY4" fmla="*/ 548640 h 2411340"/>
              <a:gd name="connsiteX5" fmla="*/ 1554440 w 2019300"/>
              <a:gd name="connsiteY5" fmla="*/ 551900 h 2411340"/>
              <a:gd name="connsiteX6" fmla="*/ 2019300 w 2019300"/>
              <a:gd name="connsiteY6" fmla="*/ 2411340 h 2411340"/>
              <a:gd name="connsiteX7" fmla="*/ 0 w 2019300"/>
              <a:gd name="connsiteY7" fmla="*/ 2411340 h 2411340"/>
              <a:gd name="connsiteX0" fmla="*/ 0 w 2019300"/>
              <a:gd name="connsiteY0" fmla="*/ 2411340 h 2411340"/>
              <a:gd name="connsiteX1" fmla="*/ 464860 w 2019300"/>
              <a:gd name="connsiteY1" fmla="*/ 551900 h 2411340"/>
              <a:gd name="connsiteX2" fmla="*/ 121920 w 2019300"/>
              <a:gd name="connsiteY2" fmla="*/ 0 h 2411340"/>
              <a:gd name="connsiteX3" fmla="*/ 762000 w 2019300"/>
              <a:gd name="connsiteY3" fmla="*/ 548640 h 2411340"/>
              <a:gd name="connsiteX4" fmla="*/ 975360 w 2019300"/>
              <a:gd name="connsiteY4" fmla="*/ 541020 h 2411340"/>
              <a:gd name="connsiteX5" fmla="*/ 1165860 w 2019300"/>
              <a:gd name="connsiteY5" fmla="*/ 548640 h 2411340"/>
              <a:gd name="connsiteX6" fmla="*/ 1554440 w 2019300"/>
              <a:gd name="connsiteY6" fmla="*/ 551900 h 2411340"/>
              <a:gd name="connsiteX7" fmla="*/ 2019300 w 2019300"/>
              <a:gd name="connsiteY7" fmla="*/ 2411340 h 2411340"/>
              <a:gd name="connsiteX8" fmla="*/ 0 w 2019300"/>
              <a:gd name="connsiteY8" fmla="*/ 2411340 h 2411340"/>
              <a:gd name="connsiteX0" fmla="*/ 0 w 2019300"/>
              <a:gd name="connsiteY0" fmla="*/ 2411340 h 2411340"/>
              <a:gd name="connsiteX1" fmla="*/ 464860 w 2019300"/>
              <a:gd name="connsiteY1" fmla="*/ 551900 h 2411340"/>
              <a:gd name="connsiteX2" fmla="*/ 121920 w 2019300"/>
              <a:gd name="connsiteY2" fmla="*/ 0 h 2411340"/>
              <a:gd name="connsiteX3" fmla="*/ 762000 w 2019300"/>
              <a:gd name="connsiteY3" fmla="*/ 548640 h 2411340"/>
              <a:gd name="connsiteX4" fmla="*/ 952500 w 2019300"/>
              <a:gd name="connsiteY4" fmla="*/ 121920 h 2411340"/>
              <a:gd name="connsiteX5" fmla="*/ 1165860 w 2019300"/>
              <a:gd name="connsiteY5" fmla="*/ 548640 h 2411340"/>
              <a:gd name="connsiteX6" fmla="*/ 1554440 w 2019300"/>
              <a:gd name="connsiteY6" fmla="*/ 551900 h 2411340"/>
              <a:gd name="connsiteX7" fmla="*/ 2019300 w 2019300"/>
              <a:gd name="connsiteY7" fmla="*/ 2411340 h 2411340"/>
              <a:gd name="connsiteX8" fmla="*/ 0 w 2019300"/>
              <a:gd name="connsiteY8" fmla="*/ 2411340 h 2411340"/>
              <a:gd name="connsiteX0" fmla="*/ 0 w 2019300"/>
              <a:gd name="connsiteY0" fmla="*/ 2411340 h 2411340"/>
              <a:gd name="connsiteX1" fmla="*/ 464860 w 2019300"/>
              <a:gd name="connsiteY1" fmla="*/ 551900 h 2411340"/>
              <a:gd name="connsiteX2" fmla="*/ 121920 w 2019300"/>
              <a:gd name="connsiteY2" fmla="*/ 0 h 2411340"/>
              <a:gd name="connsiteX3" fmla="*/ 762000 w 2019300"/>
              <a:gd name="connsiteY3" fmla="*/ 548640 h 2411340"/>
              <a:gd name="connsiteX4" fmla="*/ 952500 w 2019300"/>
              <a:gd name="connsiteY4" fmla="*/ 121920 h 2411340"/>
              <a:gd name="connsiteX5" fmla="*/ 1165860 w 2019300"/>
              <a:gd name="connsiteY5" fmla="*/ 548640 h 2411340"/>
              <a:gd name="connsiteX6" fmla="*/ 1371600 w 2019300"/>
              <a:gd name="connsiteY6" fmla="*/ 541020 h 2411340"/>
              <a:gd name="connsiteX7" fmla="*/ 1554440 w 2019300"/>
              <a:gd name="connsiteY7" fmla="*/ 551900 h 2411340"/>
              <a:gd name="connsiteX8" fmla="*/ 2019300 w 2019300"/>
              <a:gd name="connsiteY8" fmla="*/ 2411340 h 2411340"/>
              <a:gd name="connsiteX9" fmla="*/ 0 w 2019300"/>
              <a:gd name="connsiteY9" fmla="*/ 2411340 h 241134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52500 w 2019300"/>
              <a:gd name="connsiteY4" fmla="*/ 22860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60120 w 2019300"/>
              <a:gd name="connsiteY4" fmla="*/ 9144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60120 w 2019300"/>
              <a:gd name="connsiteY4" fmla="*/ 9144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60120 w 2019300"/>
              <a:gd name="connsiteY4" fmla="*/ 9144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60120 w 2019300"/>
              <a:gd name="connsiteY4" fmla="*/ 9144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60120 w 2019300"/>
              <a:gd name="connsiteY4" fmla="*/ 9144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60120 w 2019300"/>
              <a:gd name="connsiteY4" fmla="*/ 9144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121920 w 2019300"/>
              <a:gd name="connsiteY2" fmla="*/ 106680 h 2518020"/>
              <a:gd name="connsiteX3" fmla="*/ 762000 w 2019300"/>
              <a:gd name="connsiteY3" fmla="*/ 655320 h 2518020"/>
              <a:gd name="connsiteX4" fmla="*/ 960120 w 2019300"/>
              <a:gd name="connsiteY4" fmla="*/ 91440 h 2518020"/>
              <a:gd name="connsiteX5" fmla="*/ 1165860 w 2019300"/>
              <a:gd name="connsiteY5" fmla="*/ 655320 h 2518020"/>
              <a:gd name="connsiteX6" fmla="*/ 1722120 w 2019300"/>
              <a:gd name="connsiteY6" fmla="*/ 0 h 2518020"/>
              <a:gd name="connsiteX7" fmla="*/ 1554440 w 2019300"/>
              <a:gd name="connsiteY7" fmla="*/ 658580 h 2518020"/>
              <a:gd name="connsiteX8" fmla="*/ 2019300 w 2019300"/>
              <a:gd name="connsiteY8" fmla="*/ 2518020 h 2518020"/>
              <a:gd name="connsiteX9" fmla="*/ 0 w 2019300"/>
              <a:gd name="connsiteY9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58140 w 2019300"/>
              <a:gd name="connsiteY2" fmla="*/ 480060 h 2518020"/>
              <a:gd name="connsiteX3" fmla="*/ 121920 w 2019300"/>
              <a:gd name="connsiteY3" fmla="*/ 106680 h 2518020"/>
              <a:gd name="connsiteX4" fmla="*/ 762000 w 2019300"/>
              <a:gd name="connsiteY4" fmla="*/ 655320 h 2518020"/>
              <a:gd name="connsiteX5" fmla="*/ 960120 w 2019300"/>
              <a:gd name="connsiteY5" fmla="*/ 91440 h 2518020"/>
              <a:gd name="connsiteX6" fmla="*/ 1165860 w 2019300"/>
              <a:gd name="connsiteY6" fmla="*/ 655320 h 2518020"/>
              <a:gd name="connsiteX7" fmla="*/ 1722120 w 2019300"/>
              <a:gd name="connsiteY7" fmla="*/ 0 h 2518020"/>
              <a:gd name="connsiteX8" fmla="*/ 1554440 w 2019300"/>
              <a:gd name="connsiteY8" fmla="*/ 658580 h 2518020"/>
              <a:gd name="connsiteX9" fmla="*/ 2019300 w 2019300"/>
              <a:gd name="connsiteY9" fmla="*/ 2518020 h 2518020"/>
              <a:gd name="connsiteX10" fmla="*/ 0 w 2019300"/>
              <a:gd name="connsiteY10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762000 w 2019300"/>
              <a:gd name="connsiteY4" fmla="*/ 655320 h 2518020"/>
              <a:gd name="connsiteX5" fmla="*/ 960120 w 2019300"/>
              <a:gd name="connsiteY5" fmla="*/ 91440 h 2518020"/>
              <a:gd name="connsiteX6" fmla="*/ 1165860 w 2019300"/>
              <a:gd name="connsiteY6" fmla="*/ 655320 h 2518020"/>
              <a:gd name="connsiteX7" fmla="*/ 1722120 w 2019300"/>
              <a:gd name="connsiteY7" fmla="*/ 0 h 2518020"/>
              <a:gd name="connsiteX8" fmla="*/ 1554440 w 2019300"/>
              <a:gd name="connsiteY8" fmla="*/ 658580 h 2518020"/>
              <a:gd name="connsiteX9" fmla="*/ 2019300 w 2019300"/>
              <a:gd name="connsiteY9" fmla="*/ 2518020 h 2518020"/>
              <a:gd name="connsiteX10" fmla="*/ 0 w 2019300"/>
              <a:gd name="connsiteY10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762000 w 2019300"/>
              <a:gd name="connsiteY4" fmla="*/ 655320 h 2518020"/>
              <a:gd name="connsiteX5" fmla="*/ 960120 w 2019300"/>
              <a:gd name="connsiteY5" fmla="*/ 91440 h 2518020"/>
              <a:gd name="connsiteX6" fmla="*/ 1165860 w 2019300"/>
              <a:gd name="connsiteY6" fmla="*/ 655320 h 2518020"/>
              <a:gd name="connsiteX7" fmla="*/ 1722120 w 2019300"/>
              <a:gd name="connsiteY7" fmla="*/ 0 h 2518020"/>
              <a:gd name="connsiteX8" fmla="*/ 1554440 w 2019300"/>
              <a:gd name="connsiteY8" fmla="*/ 658580 h 2518020"/>
              <a:gd name="connsiteX9" fmla="*/ 2019300 w 2019300"/>
              <a:gd name="connsiteY9" fmla="*/ 2518020 h 2518020"/>
              <a:gd name="connsiteX10" fmla="*/ 0 w 2019300"/>
              <a:gd name="connsiteY10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762000 w 2019300"/>
              <a:gd name="connsiteY4" fmla="*/ 655320 h 2518020"/>
              <a:gd name="connsiteX5" fmla="*/ 960120 w 2019300"/>
              <a:gd name="connsiteY5" fmla="*/ 91440 h 2518020"/>
              <a:gd name="connsiteX6" fmla="*/ 1165860 w 2019300"/>
              <a:gd name="connsiteY6" fmla="*/ 655320 h 2518020"/>
              <a:gd name="connsiteX7" fmla="*/ 1722120 w 2019300"/>
              <a:gd name="connsiteY7" fmla="*/ 0 h 2518020"/>
              <a:gd name="connsiteX8" fmla="*/ 1554440 w 2019300"/>
              <a:gd name="connsiteY8" fmla="*/ 658580 h 2518020"/>
              <a:gd name="connsiteX9" fmla="*/ 2019300 w 2019300"/>
              <a:gd name="connsiteY9" fmla="*/ 2518020 h 2518020"/>
              <a:gd name="connsiteX10" fmla="*/ 0 w 2019300"/>
              <a:gd name="connsiteY10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434340 w 2019300"/>
              <a:gd name="connsiteY4" fmla="*/ 335280 h 2518020"/>
              <a:gd name="connsiteX5" fmla="*/ 762000 w 2019300"/>
              <a:gd name="connsiteY5" fmla="*/ 655320 h 2518020"/>
              <a:gd name="connsiteX6" fmla="*/ 960120 w 2019300"/>
              <a:gd name="connsiteY6" fmla="*/ 91440 h 2518020"/>
              <a:gd name="connsiteX7" fmla="*/ 1165860 w 2019300"/>
              <a:gd name="connsiteY7" fmla="*/ 655320 h 2518020"/>
              <a:gd name="connsiteX8" fmla="*/ 1722120 w 2019300"/>
              <a:gd name="connsiteY8" fmla="*/ 0 h 2518020"/>
              <a:gd name="connsiteX9" fmla="*/ 1554440 w 2019300"/>
              <a:gd name="connsiteY9" fmla="*/ 658580 h 2518020"/>
              <a:gd name="connsiteX10" fmla="*/ 2019300 w 2019300"/>
              <a:gd name="connsiteY10" fmla="*/ 2518020 h 2518020"/>
              <a:gd name="connsiteX11" fmla="*/ 0 w 2019300"/>
              <a:gd name="connsiteY11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762000 w 2019300"/>
              <a:gd name="connsiteY5" fmla="*/ 655320 h 2518020"/>
              <a:gd name="connsiteX6" fmla="*/ 960120 w 2019300"/>
              <a:gd name="connsiteY6" fmla="*/ 91440 h 2518020"/>
              <a:gd name="connsiteX7" fmla="*/ 1165860 w 2019300"/>
              <a:gd name="connsiteY7" fmla="*/ 655320 h 2518020"/>
              <a:gd name="connsiteX8" fmla="*/ 1722120 w 2019300"/>
              <a:gd name="connsiteY8" fmla="*/ 0 h 2518020"/>
              <a:gd name="connsiteX9" fmla="*/ 1554440 w 2019300"/>
              <a:gd name="connsiteY9" fmla="*/ 658580 h 2518020"/>
              <a:gd name="connsiteX10" fmla="*/ 2019300 w 2019300"/>
              <a:gd name="connsiteY10" fmla="*/ 2518020 h 2518020"/>
              <a:gd name="connsiteX11" fmla="*/ 0 w 2019300"/>
              <a:gd name="connsiteY11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33400 w 2019300"/>
              <a:gd name="connsiteY5" fmla="*/ 53340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1165860 w 2019300"/>
              <a:gd name="connsiteY8" fmla="*/ 655320 h 2518020"/>
              <a:gd name="connsiteX9" fmla="*/ 1722120 w 2019300"/>
              <a:gd name="connsiteY9" fmla="*/ 0 h 2518020"/>
              <a:gd name="connsiteX10" fmla="*/ 1554440 w 2019300"/>
              <a:gd name="connsiteY10" fmla="*/ 658580 h 2518020"/>
              <a:gd name="connsiteX11" fmla="*/ 2019300 w 2019300"/>
              <a:gd name="connsiteY11" fmla="*/ 2518020 h 2518020"/>
              <a:gd name="connsiteX12" fmla="*/ 0 w 2019300"/>
              <a:gd name="connsiteY12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967581 w 2019300"/>
              <a:gd name="connsiteY8" fmla="*/ 115253 h 2518020"/>
              <a:gd name="connsiteX9" fmla="*/ 1165860 w 2019300"/>
              <a:gd name="connsiteY9" fmla="*/ 655320 h 2518020"/>
              <a:gd name="connsiteX10" fmla="*/ 1722120 w 2019300"/>
              <a:gd name="connsiteY10" fmla="*/ 0 h 2518020"/>
              <a:gd name="connsiteX11" fmla="*/ 1554440 w 2019300"/>
              <a:gd name="connsiteY11" fmla="*/ 658580 h 2518020"/>
              <a:gd name="connsiteX12" fmla="*/ 2019300 w 2019300"/>
              <a:gd name="connsiteY12" fmla="*/ 2518020 h 2518020"/>
              <a:gd name="connsiteX13" fmla="*/ 0 w 2019300"/>
              <a:gd name="connsiteY13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60120 w 2019300"/>
              <a:gd name="connsiteY7" fmla="*/ 91440 h 2518020"/>
              <a:gd name="connsiteX8" fmla="*/ 967581 w 2019300"/>
              <a:gd name="connsiteY8" fmla="*/ 115253 h 2518020"/>
              <a:gd name="connsiteX9" fmla="*/ 1165860 w 2019300"/>
              <a:gd name="connsiteY9" fmla="*/ 655320 h 2518020"/>
              <a:gd name="connsiteX10" fmla="*/ 1722120 w 2019300"/>
              <a:gd name="connsiteY10" fmla="*/ 0 h 2518020"/>
              <a:gd name="connsiteX11" fmla="*/ 1554440 w 2019300"/>
              <a:gd name="connsiteY11" fmla="*/ 658580 h 2518020"/>
              <a:gd name="connsiteX12" fmla="*/ 2019300 w 2019300"/>
              <a:gd name="connsiteY12" fmla="*/ 2518020 h 2518020"/>
              <a:gd name="connsiteX13" fmla="*/ 0 w 2019300"/>
              <a:gd name="connsiteY13" fmla="*/ 2518020 h 2518020"/>
              <a:gd name="connsiteX0" fmla="*/ 0 w 2019300"/>
              <a:gd name="connsiteY0" fmla="*/ 2518020 h 2518020"/>
              <a:gd name="connsiteX1" fmla="*/ 464860 w 2019300"/>
              <a:gd name="connsiteY1" fmla="*/ 658580 h 2518020"/>
              <a:gd name="connsiteX2" fmla="*/ 304800 w 2019300"/>
              <a:gd name="connsiteY2" fmla="*/ 495300 h 2518020"/>
              <a:gd name="connsiteX3" fmla="*/ 121920 w 2019300"/>
              <a:gd name="connsiteY3" fmla="*/ 106680 h 2518020"/>
              <a:gd name="connsiteX4" fmla="*/ 381000 w 2019300"/>
              <a:gd name="connsiteY4" fmla="*/ 396240 h 2518020"/>
              <a:gd name="connsiteX5" fmla="*/ 556260 w 2019300"/>
              <a:gd name="connsiteY5" fmla="*/ 472440 h 2518020"/>
              <a:gd name="connsiteX6" fmla="*/ 762000 w 2019300"/>
              <a:gd name="connsiteY6" fmla="*/ 655320 h 2518020"/>
              <a:gd name="connsiteX7" fmla="*/ 945832 w 2019300"/>
              <a:gd name="connsiteY7" fmla="*/ 93821 h 2518020"/>
              <a:gd name="connsiteX8" fmla="*/ 967581 w 2019300"/>
              <a:gd name="connsiteY8" fmla="*/ 115253 h 2518020"/>
              <a:gd name="connsiteX9" fmla="*/ 1165860 w 2019300"/>
              <a:gd name="connsiteY9" fmla="*/ 655320 h 2518020"/>
              <a:gd name="connsiteX10" fmla="*/ 1722120 w 2019300"/>
              <a:gd name="connsiteY10" fmla="*/ 0 h 2518020"/>
              <a:gd name="connsiteX11" fmla="*/ 1554440 w 2019300"/>
              <a:gd name="connsiteY11" fmla="*/ 658580 h 2518020"/>
              <a:gd name="connsiteX12" fmla="*/ 2019300 w 2019300"/>
              <a:gd name="connsiteY12" fmla="*/ 2518020 h 2518020"/>
              <a:gd name="connsiteX13" fmla="*/ 0 w 2019300"/>
              <a:gd name="connsiteY13" fmla="*/ 2518020 h 2518020"/>
              <a:gd name="connsiteX0" fmla="*/ 0 w 2019300"/>
              <a:gd name="connsiteY0" fmla="*/ 2581444 h 2581444"/>
              <a:gd name="connsiteX1" fmla="*/ 464860 w 2019300"/>
              <a:gd name="connsiteY1" fmla="*/ 722004 h 2581444"/>
              <a:gd name="connsiteX2" fmla="*/ 304800 w 2019300"/>
              <a:gd name="connsiteY2" fmla="*/ 558724 h 2581444"/>
              <a:gd name="connsiteX3" fmla="*/ 121920 w 2019300"/>
              <a:gd name="connsiteY3" fmla="*/ 170104 h 2581444"/>
              <a:gd name="connsiteX4" fmla="*/ 381000 w 2019300"/>
              <a:gd name="connsiteY4" fmla="*/ 459664 h 2581444"/>
              <a:gd name="connsiteX5" fmla="*/ 556260 w 2019300"/>
              <a:gd name="connsiteY5" fmla="*/ 535864 h 2581444"/>
              <a:gd name="connsiteX6" fmla="*/ 762000 w 2019300"/>
              <a:gd name="connsiteY6" fmla="*/ 718744 h 2581444"/>
              <a:gd name="connsiteX7" fmla="*/ 945832 w 2019300"/>
              <a:gd name="connsiteY7" fmla="*/ 157245 h 2581444"/>
              <a:gd name="connsiteX8" fmla="*/ 967581 w 2019300"/>
              <a:gd name="connsiteY8" fmla="*/ 178677 h 2581444"/>
              <a:gd name="connsiteX9" fmla="*/ 1165860 w 2019300"/>
              <a:gd name="connsiteY9" fmla="*/ 718744 h 2581444"/>
              <a:gd name="connsiteX10" fmla="*/ 1722120 w 2019300"/>
              <a:gd name="connsiteY10" fmla="*/ 63424 h 2581444"/>
              <a:gd name="connsiteX11" fmla="*/ 1710531 w 2019300"/>
              <a:gd name="connsiteY11" fmla="*/ 100095 h 2581444"/>
              <a:gd name="connsiteX12" fmla="*/ 1554440 w 2019300"/>
              <a:gd name="connsiteY12" fmla="*/ 722004 h 2581444"/>
              <a:gd name="connsiteX13" fmla="*/ 2019300 w 2019300"/>
              <a:gd name="connsiteY13" fmla="*/ 2581444 h 2581444"/>
              <a:gd name="connsiteX14" fmla="*/ 0 w 2019300"/>
              <a:gd name="connsiteY14" fmla="*/ 2581444 h 2581444"/>
              <a:gd name="connsiteX0" fmla="*/ 0 w 2019300"/>
              <a:gd name="connsiteY0" fmla="*/ 2579645 h 2579645"/>
              <a:gd name="connsiteX1" fmla="*/ 464860 w 2019300"/>
              <a:gd name="connsiteY1" fmla="*/ 720205 h 2579645"/>
              <a:gd name="connsiteX2" fmla="*/ 304800 w 2019300"/>
              <a:gd name="connsiteY2" fmla="*/ 556925 h 2579645"/>
              <a:gd name="connsiteX3" fmla="*/ 121920 w 2019300"/>
              <a:gd name="connsiteY3" fmla="*/ 168305 h 2579645"/>
              <a:gd name="connsiteX4" fmla="*/ 381000 w 2019300"/>
              <a:gd name="connsiteY4" fmla="*/ 457865 h 2579645"/>
              <a:gd name="connsiteX5" fmla="*/ 556260 w 2019300"/>
              <a:gd name="connsiteY5" fmla="*/ 534065 h 2579645"/>
              <a:gd name="connsiteX6" fmla="*/ 762000 w 2019300"/>
              <a:gd name="connsiteY6" fmla="*/ 716945 h 2579645"/>
              <a:gd name="connsiteX7" fmla="*/ 945832 w 2019300"/>
              <a:gd name="connsiteY7" fmla="*/ 155446 h 2579645"/>
              <a:gd name="connsiteX8" fmla="*/ 967581 w 2019300"/>
              <a:gd name="connsiteY8" fmla="*/ 176878 h 2579645"/>
              <a:gd name="connsiteX9" fmla="*/ 1165860 w 2019300"/>
              <a:gd name="connsiteY9" fmla="*/ 716945 h 2579645"/>
              <a:gd name="connsiteX10" fmla="*/ 1722120 w 2019300"/>
              <a:gd name="connsiteY10" fmla="*/ 61625 h 2579645"/>
              <a:gd name="connsiteX11" fmla="*/ 1729581 w 2019300"/>
              <a:gd name="connsiteY11" fmla="*/ 103059 h 2579645"/>
              <a:gd name="connsiteX12" fmla="*/ 1554440 w 2019300"/>
              <a:gd name="connsiteY12" fmla="*/ 720205 h 2579645"/>
              <a:gd name="connsiteX13" fmla="*/ 2019300 w 2019300"/>
              <a:gd name="connsiteY13" fmla="*/ 2579645 h 2579645"/>
              <a:gd name="connsiteX14" fmla="*/ 0 w 2019300"/>
              <a:gd name="connsiteY14" fmla="*/ 2579645 h 2579645"/>
              <a:gd name="connsiteX0" fmla="*/ 0 w 2019300"/>
              <a:gd name="connsiteY0" fmla="*/ 2580535 h 2580535"/>
              <a:gd name="connsiteX1" fmla="*/ 464860 w 2019300"/>
              <a:gd name="connsiteY1" fmla="*/ 721095 h 2580535"/>
              <a:gd name="connsiteX2" fmla="*/ 304800 w 2019300"/>
              <a:gd name="connsiteY2" fmla="*/ 557815 h 2580535"/>
              <a:gd name="connsiteX3" fmla="*/ 121920 w 2019300"/>
              <a:gd name="connsiteY3" fmla="*/ 169195 h 2580535"/>
              <a:gd name="connsiteX4" fmla="*/ 381000 w 2019300"/>
              <a:gd name="connsiteY4" fmla="*/ 458755 h 2580535"/>
              <a:gd name="connsiteX5" fmla="*/ 556260 w 2019300"/>
              <a:gd name="connsiteY5" fmla="*/ 534955 h 2580535"/>
              <a:gd name="connsiteX6" fmla="*/ 762000 w 2019300"/>
              <a:gd name="connsiteY6" fmla="*/ 717835 h 2580535"/>
              <a:gd name="connsiteX7" fmla="*/ 945832 w 2019300"/>
              <a:gd name="connsiteY7" fmla="*/ 156336 h 2580535"/>
              <a:gd name="connsiteX8" fmla="*/ 967581 w 2019300"/>
              <a:gd name="connsiteY8" fmla="*/ 177768 h 2580535"/>
              <a:gd name="connsiteX9" fmla="*/ 1165860 w 2019300"/>
              <a:gd name="connsiteY9" fmla="*/ 717835 h 2580535"/>
              <a:gd name="connsiteX10" fmla="*/ 1722120 w 2019300"/>
              <a:gd name="connsiteY10" fmla="*/ 62515 h 2580535"/>
              <a:gd name="connsiteX11" fmla="*/ 1715293 w 2019300"/>
              <a:gd name="connsiteY11" fmla="*/ 101568 h 2580535"/>
              <a:gd name="connsiteX12" fmla="*/ 1554440 w 2019300"/>
              <a:gd name="connsiteY12" fmla="*/ 721095 h 2580535"/>
              <a:gd name="connsiteX13" fmla="*/ 2019300 w 2019300"/>
              <a:gd name="connsiteY13" fmla="*/ 2580535 h 2580535"/>
              <a:gd name="connsiteX14" fmla="*/ 0 w 2019300"/>
              <a:gd name="connsiteY14" fmla="*/ 2580535 h 2580535"/>
              <a:gd name="connsiteX0" fmla="*/ 0 w 2019300"/>
              <a:gd name="connsiteY0" fmla="*/ 2579064 h 2579064"/>
              <a:gd name="connsiteX1" fmla="*/ 464860 w 2019300"/>
              <a:gd name="connsiteY1" fmla="*/ 719624 h 2579064"/>
              <a:gd name="connsiteX2" fmla="*/ 304800 w 2019300"/>
              <a:gd name="connsiteY2" fmla="*/ 556344 h 2579064"/>
              <a:gd name="connsiteX3" fmla="*/ 121920 w 2019300"/>
              <a:gd name="connsiteY3" fmla="*/ 167724 h 2579064"/>
              <a:gd name="connsiteX4" fmla="*/ 381000 w 2019300"/>
              <a:gd name="connsiteY4" fmla="*/ 457284 h 2579064"/>
              <a:gd name="connsiteX5" fmla="*/ 556260 w 2019300"/>
              <a:gd name="connsiteY5" fmla="*/ 533484 h 2579064"/>
              <a:gd name="connsiteX6" fmla="*/ 762000 w 2019300"/>
              <a:gd name="connsiteY6" fmla="*/ 716364 h 2579064"/>
              <a:gd name="connsiteX7" fmla="*/ 945832 w 2019300"/>
              <a:gd name="connsiteY7" fmla="*/ 154865 h 2579064"/>
              <a:gd name="connsiteX8" fmla="*/ 967581 w 2019300"/>
              <a:gd name="connsiteY8" fmla="*/ 176297 h 2579064"/>
              <a:gd name="connsiteX9" fmla="*/ 1165860 w 2019300"/>
              <a:gd name="connsiteY9" fmla="*/ 716364 h 2579064"/>
              <a:gd name="connsiteX10" fmla="*/ 1705451 w 2019300"/>
              <a:gd name="connsiteY10" fmla="*/ 63425 h 2579064"/>
              <a:gd name="connsiteX11" fmla="*/ 1715293 w 2019300"/>
              <a:gd name="connsiteY11" fmla="*/ 100097 h 2579064"/>
              <a:gd name="connsiteX12" fmla="*/ 1554440 w 2019300"/>
              <a:gd name="connsiteY12" fmla="*/ 719624 h 2579064"/>
              <a:gd name="connsiteX13" fmla="*/ 2019300 w 2019300"/>
              <a:gd name="connsiteY13" fmla="*/ 2579064 h 2579064"/>
              <a:gd name="connsiteX14" fmla="*/ 0 w 2019300"/>
              <a:gd name="connsiteY14" fmla="*/ 2579064 h 2579064"/>
              <a:gd name="connsiteX0" fmla="*/ 0 w 2019300"/>
              <a:gd name="connsiteY0" fmla="*/ 2554838 h 2554838"/>
              <a:gd name="connsiteX1" fmla="*/ 464860 w 2019300"/>
              <a:gd name="connsiteY1" fmla="*/ 695398 h 2554838"/>
              <a:gd name="connsiteX2" fmla="*/ 304800 w 2019300"/>
              <a:gd name="connsiteY2" fmla="*/ 532118 h 2554838"/>
              <a:gd name="connsiteX3" fmla="*/ 121920 w 2019300"/>
              <a:gd name="connsiteY3" fmla="*/ 143498 h 2554838"/>
              <a:gd name="connsiteX4" fmla="*/ 381000 w 2019300"/>
              <a:gd name="connsiteY4" fmla="*/ 433058 h 2554838"/>
              <a:gd name="connsiteX5" fmla="*/ 556260 w 2019300"/>
              <a:gd name="connsiteY5" fmla="*/ 509258 h 2554838"/>
              <a:gd name="connsiteX6" fmla="*/ 762000 w 2019300"/>
              <a:gd name="connsiteY6" fmla="*/ 692138 h 2554838"/>
              <a:gd name="connsiteX7" fmla="*/ 945832 w 2019300"/>
              <a:gd name="connsiteY7" fmla="*/ 130639 h 2554838"/>
              <a:gd name="connsiteX8" fmla="*/ 967581 w 2019300"/>
              <a:gd name="connsiteY8" fmla="*/ 152071 h 2554838"/>
              <a:gd name="connsiteX9" fmla="*/ 1165860 w 2019300"/>
              <a:gd name="connsiteY9" fmla="*/ 692138 h 2554838"/>
              <a:gd name="connsiteX10" fmla="*/ 1705451 w 2019300"/>
              <a:gd name="connsiteY10" fmla="*/ 39199 h 2554838"/>
              <a:gd name="connsiteX11" fmla="*/ 1715293 w 2019300"/>
              <a:gd name="connsiteY11" fmla="*/ 75871 h 2554838"/>
              <a:gd name="connsiteX12" fmla="*/ 1554440 w 2019300"/>
              <a:gd name="connsiteY12" fmla="*/ 695398 h 2554838"/>
              <a:gd name="connsiteX13" fmla="*/ 2019300 w 2019300"/>
              <a:gd name="connsiteY13" fmla="*/ 2554838 h 2554838"/>
              <a:gd name="connsiteX14" fmla="*/ 0 w 2019300"/>
              <a:gd name="connsiteY14" fmla="*/ 2554838 h 2554838"/>
              <a:gd name="connsiteX0" fmla="*/ 0 w 2019300"/>
              <a:gd name="connsiteY0" fmla="*/ 2554838 h 2554838"/>
              <a:gd name="connsiteX1" fmla="*/ 464860 w 2019300"/>
              <a:gd name="connsiteY1" fmla="*/ 695398 h 2554838"/>
              <a:gd name="connsiteX2" fmla="*/ 304800 w 2019300"/>
              <a:gd name="connsiteY2" fmla="*/ 532118 h 2554838"/>
              <a:gd name="connsiteX3" fmla="*/ 121920 w 2019300"/>
              <a:gd name="connsiteY3" fmla="*/ 143498 h 2554838"/>
              <a:gd name="connsiteX4" fmla="*/ 381000 w 2019300"/>
              <a:gd name="connsiteY4" fmla="*/ 433058 h 2554838"/>
              <a:gd name="connsiteX5" fmla="*/ 556260 w 2019300"/>
              <a:gd name="connsiteY5" fmla="*/ 509258 h 2554838"/>
              <a:gd name="connsiteX6" fmla="*/ 762000 w 2019300"/>
              <a:gd name="connsiteY6" fmla="*/ 692138 h 2554838"/>
              <a:gd name="connsiteX7" fmla="*/ 945832 w 2019300"/>
              <a:gd name="connsiteY7" fmla="*/ 130639 h 2554838"/>
              <a:gd name="connsiteX8" fmla="*/ 967581 w 2019300"/>
              <a:gd name="connsiteY8" fmla="*/ 152071 h 2554838"/>
              <a:gd name="connsiteX9" fmla="*/ 1165860 w 2019300"/>
              <a:gd name="connsiteY9" fmla="*/ 692138 h 2554838"/>
              <a:gd name="connsiteX10" fmla="*/ 1705451 w 2019300"/>
              <a:gd name="connsiteY10" fmla="*/ 39199 h 2554838"/>
              <a:gd name="connsiteX11" fmla="*/ 1708149 w 2019300"/>
              <a:gd name="connsiteY11" fmla="*/ 75871 h 2554838"/>
              <a:gd name="connsiteX12" fmla="*/ 1554440 w 2019300"/>
              <a:gd name="connsiteY12" fmla="*/ 695398 h 2554838"/>
              <a:gd name="connsiteX13" fmla="*/ 2019300 w 2019300"/>
              <a:gd name="connsiteY13" fmla="*/ 2554838 h 2554838"/>
              <a:gd name="connsiteX14" fmla="*/ 0 w 2019300"/>
              <a:gd name="connsiteY14" fmla="*/ 2554838 h 2554838"/>
              <a:gd name="connsiteX0" fmla="*/ 0 w 2019300"/>
              <a:gd name="connsiteY0" fmla="*/ 2554838 h 2554838"/>
              <a:gd name="connsiteX1" fmla="*/ 464860 w 2019300"/>
              <a:gd name="connsiteY1" fmla="*/ 695398 h 2554838"/>
              <a:gd name="connsiteX2" fmla="*/ 304800 w 2019300"/>
              <a:gd name="connsiteY2" fmla="*/ 532118 h 2554838"/>
              <a:gd name="connsiteX3" fmla="*/ 121920 w 2019300"/>
              <a:gd name="connsiteY3" fmla="*/ 143498 h 2554838"/>
              <a:gd name="connsiteX4" fmla="*/ 381000 w 2019300"/>
              <a:gd name="connsiteY4" fmla="*/ 433058 h 2554838"/>
              <a:gd name="connsiteX5" fmla="*/ 556260 w 2019300"/>
              <a:gd name="connsiteY5" fmla="*/ 509258 h 2554838"/>
              <a:gd name="connsiteX6" fmla="*/ 762000 w 2019300"/>
              <a:gd name="connsiteY6" fmla="*/ 692138 h 2554838"/>
              <a:gd name="connsiteX7" fmla="*/ 945832 w 2019300"/>
              <a:gd name="connsiteY7" fmla="*/ 130639 h 2554838"/>
              <a:gd name="connsiteX8" fmla="*/ 967581 w 2019300"/>
              <a:gd name="connsiteY8" fmla="*/ 152071 h 2554838"/>
              <a:gd name="connsiteX9" fmla="*/ 1165860 w 2019300"/>
              <a:gd name="connsiteY9" fmla="*/ 692138 h 2554838"/>
              <a:gd name="connsiteX10" fmla="*/ 1705451 w 2019300"/>
              <a:gd name="connsiteY10" fmla="*/ 39199 h 2554838"/>
              <a:gd name="connsiteX11" fmla="*/ 1708149 w 2019300"/>
              <a:gd name="connsiteY11" fmla="*/ 75871 h 2554838"/>
              <a:gd name="connsiteX12" fmla="*/ 1554440 w 2019300"/>
              <a:gd name="connsiteY12" fmla="*/ 695398 h 2554838"/>
              <a:gd name="connsiteX13" fmla="*/ 2019300 w 2019300"/>
              <a:gd name="connsiteY13" fmla="*/ 2554838 h 2554838"/>
              <a:gd name="connsiteX14" fmla="*/ 0 w 2019300"/>
              <a:gd name="connsiteY14" fmla="*/ 2554838 h 2554838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56260 w 2019300"/>
              <a:gd name="connsiteY5" fmla="*/ 497311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56260 w 2019300"/>
              <a:gd name="connsiteY5" fmla="*/ 497311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56260 w 2019300"/>
              <a:gd name="connsiteY5" fmla="*/ 497311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56260 w 2019300"/>
              <a:gd name="connsiteY5" fmla="*/ 497311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56260 w 2019300"/>
              <a:gd name="connsiteY5" fmla="*/ 497311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56260 w 2019300"/>
              <a:gd name="connsiteY5" fmla="*/ 497311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56260 w 2019300"/>
              <a:gd name="connsiteY5" fmla="*/ 497311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49116 w 2019300"/>
              <a:gd name="connsiteY5" fmla="*/ 521124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49116 w 2019300"/>
              <a:gd name="connsiteY5" fmla="*/ 521124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  <a:gd name="connsiteX0" fmla="*/ 0 w 2019300"/>
              <a:gd name="connsiteY0" fmla="*/ 2542891 h 2542891"/>
              <a:gd name="connsiteX1" fmla="*/ 464860 w 2019300"/>
              <a:gd name="connsiteY1" fmla="*/ 683451 h 2542891"/>
              <a:gd name="connsiteX2" fmla="*/ 304800 w 2019300"/>
              <a:gd name="connsiteY2" fmla="*/ 520171 h 2542891"/>
              <a:gd name="connsiteX3" fmla="*/ 121920 w 2019300"/>
              <a:gd name="connsiteY3" fmla="*/ 131551 h 2542891"/>
              <a:gd name="connsiteX4" fmla="*/ 381000 w 2019300"/>
              <a:gd name="connsiteY4" fmla="*/ 421111 h 2542891"/>
              <a:gd name="connsiteX5" fmla="*/ 549116 w 2019300"/>
              <a:gd name="connsiteY5" fmla="*/ 521124 h 2542891"/>
              <a:gd name="connsiteX6" fmla="*/ 762000 w 2019300"/>
              <a:gd name="connsiteY6" fmla="*/ 680191 h 2542891"/>
              <a:gd name="connsiteX7" fmla="*/ 945832 w 2019300"/>
              <a:gd name="connsiteY7" fmla="*/ 118692 h 2542891"/>
              <a:gd name="connsiteX8" fmla="*/ 967581 w 2019300"/>
              <a:gd name="connsiteY8" fmla="*/ 140124 h 2542891"/>
              <a:gd name="connsiteX9" fmla="*/ 1165860 w 2019300"/>
              <a:gd name="connsiteY9" fmla="*/ 680191 h 2542891"/>
              <a:gd name="connsiteX10" fmla="*/ 1705451 w 2019300"/>
              <a:gd name="connsiteY10" fmla="*/ 27252 h 2542891"/>
              <a:gd name="connsiteX11" fmla="*/ 1708149 w 2019300"/>
              <a:gd name="connsiteY11" fmla="*/ 63924 h 2542891"/>
              <a:gd name="connsiteX12" fmla="*/ 1554440 w 2019300"/>
              <a:gd name="connsiteY12" fmla="*/ 683451 h 2542891"/>
              <a:gd name="connsiteX13" fmla="*/ 2019300 w 2019300"/>
              <a:gd name="connsiteY13" fmla="*/ 2542891 h 2542891"/>
              <a:gd name="connsiteX14" fmla="*/ 0 w 2019300"/>
              <a:gd name="connsiteY14" fmla="*/ 2542891 h 254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19300" h="2542891">
                <a:moveTo>
                  <a:pt x="0" y="2542891"/>
                </a:moveTo>
                <a:cubicBezTo>
                  <a:pt x="528333" y="1260138"/>
                  <a:pt x="309907" y="1303264"/>
                  <a:pt x="464860" y="683451"/>
                </a:cubicBezTo>
                <a:cubicBezTo>
                  <a:pt x="409297" y="566676"/>
                  <a:pt x="373863" y="585960"/>
                  <a:pt x="304800" y="520171"/>
                </a:cubicBezTo>
                <a:cubicBezTo>
                  <a:pt x="247643" y="428188"/>
                  <a:pt x="121761" y="179652"/>
                  <a:pt x="121920" y="131551"/>
                </a:cubicBezTo>
                <a:cubicBezTo>
                  <a:pt x="160179" y="123931"/>
                  <a:pt x="312420" y="349991"/>
                  <a:pt x="381000" y="421111"/>
                </a:cubicBezTo>
                <a:cubicBezTo>
                  <a:pt x="449580" y="492231"/>
                  <a:pt x="485616" y="477944"/>
                  <a:pt x="549116" y="521124"/>
                </a:cubicBezTo>
                <a:cubicBezTo>
                  <a:pt x="612616" y="564304"/>
                  <a:pt x="690880" y="753851"/>
                  <a:pt x="762000" y="680191"/>
                </a:cubicBezTo>
                <a:cubicBezTo>
                  <a:pt x="881380" y="507471"/>
                  <a:pt x="895032" y="504772"/>
                  <a:pt x="945832" y="118692"/>
                </a:cubicBezTo>
                <a:cubicBezTo>
                  <a:pt x="980096" y="28681"/>
                  <a:pt x="969010" y="84244"/>
                  <a:pt x="967581" y="140124"/>
                </a:cubicBezTo>
                <a:cubicBezTo>
                  <a:pt x="1001871" y="234104"/>
                  <a:pt x="1040104" y="699400"/>
                  <a:pt x="1165860" y="680191"/>
                </a:cubicBezTo>
                <a:cubicBezTo>
                  <a:pt x="1427480" y="499851"/>
                  <a:pt x="1520031" y="367612"/>
                  <a:pt x="1705451" y="27252"/>
                </a:cubicBezTo>
                <a:cubicBezTo>
                  <a:pt x="1736697" y="-16325"/>
                  <a:pt x="1743239" y="-10120"/>
                  <a:pt x="1708149" y="63924"/>
                </a:cubicBezTo>
                <a:cubicBezTo>
                  <a:pt x="1599240" y="304656"/>
                  <a:pt x="1560129" y="307993"/>
                  <a:pt x="1554440" y="683451"/>
                </a:cubicBezTo>
                <a:cubicBezTo>
                  <a:pt x="1610333" y="1409944"/>
                  <a:pt x="1544307" y="2197398"/>
                  <a:pt x="2019300" y="2542891"/>
                </a:cubicBezTo>
                <a:lnTo>
                  <a:pt x="0" y="25428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Freeform 121"/>
          <p:cNvSpPr>
            <a:spLocks/>
          </p:cNvSpPr>
          <p:nvPr/>
        </p:nvSpPr>
        <p:spPr bwMode="auto">
          <a:xfrm rot="20761317">
            <a:off x="7523637" y="3616776"/>
            <a:ext cx="218441" cy="168856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1797 w 9304"/>
              <a:gd name="connsiteY0" fmla="*/ 1047 h 9753"/>
              <a:gd name="connsiteX1" fmla="*/ 83 w 9304"/>
              <a:gd name="connsiteY1" fmla="*/ 6483 h 9753"/>
              <a:gd name="connsiteX2" fmla="*/ 3219 w 9304"/>
              <a:gd name="connsiteY2" fmla="*/ 4337 h 9753"/>
              <a:gd name="connsiteX3" fmla="*/ 1 w 9304"/>
              <a:gd name="connsiteY3" fmla="*/ 7755 h 9753"/>
              <a:gd name="connsiteX4" fmla="*/ 211 w 9304"/>
              <a:gd name="connsiteY4" fmla="*/ 9752 h 9753"/>
              <a:gd name="connsiteX5" fmla="*/ 1344 w 9304"/>
              <a:gd name="connsiteY5" fmla="*/ 7431 h 9753"/>
              <a:gd name="connsiteX6" fmla="*/ 5424 w 9304"/>
              <a:gd name="connsiteY6" fmla="*/ 7431 h 9753"/>
              <a:gd name="connsiteX7" fmla="*/ 9277 w 9304"/>
              <a:gd name="connsiteY7" fmla="*/ 1047 h 9753"/>
              <a:gd name="connsiteX8" fmla="*/ 1797 w 9304"/>
              <a:gd name="connsiteY8" fmla="*/ 1047 h 9753"/>
              <a:gd name="connsiteX0" fmla="*/ 1931 w 10000"/>
              <a:gd name="connsiteY0" fmla="*/ 1074 h 10000"/>
              <a:gd name="connsiteX1" fmla="*/ 89 w 10000"/>
              <a:gd name="connsiteY1" fmla="*/ 6647 h 10000"/>
              <a:gd name="connsiteX2" fmla="*/ 3460 w 10000"/>
              <a:gd name="connsiteY2" fmla="*/ 4447 h 10000"/>
              <a:gd name="connsiteX3" fmla="*/ 1 w 10000"/>
              <a:gd name="connsiteY3" fmla="*/ 7951 h 10000"/>
              <a:gd name="connsiteX4" fmla="*/ 227 w 10000"/>
              <a:gd name="connsiteY4" fmla="*/ 9999 h 10000"/>
              <a:gd name="connsiteX5" fmla="*/ 1445 w 10000"/>
              <a:gd name="connsiteY5" fmla="*/ 7619 h 10000"/>
              <a:gd name="connsiteX6" fmla="*/ 5830 w 10000"/>
              <a:gd name="connsiteY6" fmla="*/ 7619 h 10000"/>
              <a:gd name="connsiteX7" fmla="*/ 9971 w 10000"/>
              <a:gd name="connsiteY7" fmla="*/ 1074 h 10000"/>
              <a:gd name="connsiteX8" fmla="*/ 1931 w 10000"/>
              <a:gd name="connsiteY8" fmla="*/ 1074 h 10000"/>
              <a:gd name="connsiteX0" fmla="*/ 1930 w 9999"/>
              <a:gd name="connsiteY0" fmla="*/ 1074 h 8318"/>
              <a:gd name="connsiteX1" fmla="*/ 88 w 9999"/>
              <a:gd name="connsiteY1" fmla="*/ 6647 h 8318"/>
              <a:gd name="connsiteX2" fmla="*/ 3459 w 9999"/>
              <a:gd name="connsiteY2" fmla="*/ 4447 h 8318"/>
              <a:gd name="connsiteX3" fmla="*/ 0 w 9999"/>
              <a:gd name="connsiteY3" fmla="*/ 7951 h 8318"/>
              <a:gd name="connsiteX4" fmla="*/ 820 w 9999"/>
              <a:gd name="connsiteY4" fmla="*/ 8305 h 8318"/>
              <a:gd name="connsiteX5" fmla="*/ 1444 w 9999"/>
              <a:gd name="connsiteY5" fmla="*/ 7619 h 8318"/>
              <a:gd name="connsiteX6" fmla="*/ 5829 w 9999"/>
              <a:gd name="connsiteY6" fmla="*/ 7619 h 8318"/>
              <a:gd name="connsiteX7" fmla="*/ 9970 w 9999"/>
              <a:gd name="connsiteY7" fmla="*/ 1074 h 8318"/>
              <a:gd name="connsiteX8" fmla="*/ 1930 w 9999"/>
              <a:gd name="connsiteY8" fmla="*/ 1074 h 8318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930 w 10000"/>
              <a:gd name="connsiteY0" fmla="*/ 1291 h 10000"/>
              <a:gd name="connsiteX1" fmla="*/ 88 w 10000"/>
              <a:gd name="connsiteY1" fmla="*/ 7991 h 10000"/>
              <a:gd name="connsiteX2" fmla="*/ 3459 w 10000"/>
              <a:gd name="connsiteY2" fmla="*/ 5346 h 10000"/>
              <a:gd name="connsiteX3" fmla="*/ 0 w 10000"/>
              <a:gd name="connsiteY3" fmla="*/ 9559 h 10000"/>
              <a:gd name="connsiteX4" fmla="*/ 820 w 10000"/>
              <a:gd name="connsiteY4" fmla="*/ 9984 h 10000"/>
              <a:gd name="connsiteX5" fmla="*/ 1444 w 10000"/>
              <a:gd name="connsiteY5" fmla="*/ 9160 h 10000"/>
              <a:gd name="connsiteX6" fmla="*/ 5830 w 10000"/>
              <a:gd name="connsiteY6" fmla="*/ 9160 h 10000"/>
              <a:gd name="connsiteX7" fmla="*/ 9971 w 10000"/>
              <a:gd name="connsiteY7" fmla="*/ 1291 h 10000"/>
              <a:gd name="connsiteX8" fmla="*/ 1930 w 10000"/>
              <a:gd name="connsiteY8" fmla="*/ 1291 h 10000"/>
              <a:gd name="connsiteX0" fmla="*/ 1863 w 9933"/>
              <a:gd name="connsiteY0" fmla="*/ 1291 h 9984"/>
              <a:gd name="connsiteX1" fmla="*/ 21 w 9933"/>
              <a:gd name="connsiteY1" fmla="*/ 7991 h 9984"/>
              <a:gd name="connsiteX2" fmla="*/ 3392 w 9933"/>
              <a:gd name="connsiteY2" fmla="*/ 5346 h 9984"/>
              <a:gd name="connsiteX3" fmla="*/ 191 w 9933"/>
              <a:gd name="connsiteY3" fmla="*/ 9058 h 9984"/>
              <a:gd name="connsiteX4" fmla="*/ 753 w 9933"/>
              <a:gd name="connsiteY4" fmla="*/ 9984 h 9984"/>
              <a:gd name="connsiteX5" fmla="*/ 1377 w 9933"/>
              <a:gd name="connsiteY5" fmla="*/ 9160 h 9984"/>
              <a:gd name="connsiteX6" fmla="*/ 5763 w 9933"/>
              <a:gd name="connsiteY6" fmla="*/ 9160 h 9984"/>
              <a:gd name="connsiteX7" fmla="*/ 9904 w 9933"/>
              <a:gd name="connsiteY7" fmla="*/ 1291 h 9984"/>
              <a:gd name="connsiteX8" fmla="*/ 1863 w 9933"/>
              <a:gd name="connsiteY8" fmla="*/ 1291 h 9984"/>
              <a:gd name="connsiteX0" fmla="*/ 1876 w 10000"/>
              <a:gd name="connsiteY0" fmla="*/ 1293 h 10000"/>
              <a:gd name="connsiteX1" fmla="*/ 21 w 10000"/>
              <a:gd name="connsiteY1" fmla="*/ 8004 h 10000"/>
              <a:gd name="connsiteX2" fmla="*/ 3415 w 10000"/>
              <a:gd name="connsiteY2" fmla="*/ 5355 h 10000"/>
              <a:gd name="connsiteX3" fmla="*/ 192 w 10000"/>
              <a:gd name="connsiteY3" fmla="*/ 9073 h 10000"/>
              <a:gd name="connsiteX4" fmla="*/ 758 w 10000"/>
              <a:gd name="connsiteY4" fmla="*/ 10000 h 10000"/>
              <a:gd name="connsiteX5" fmla="*/ 1386 w 10000"/>
              <a:gd name="connsiteY5" fmla="*/ 9175 h 10000"/>
              <a:gd name="connsiteX6" fmla="*/ 5802 w 10000"/>
              <a:gd name="connsiteY6" fmla="*/ 9175 h 10000"/>
              <a:gd name="connsiteX7" fmla="*/ 9971 w 10000"/>
              <a:gd name="connsiteY7" fmla="*/ 1293 h 10000"/>
              <a:gd name="connsiteX8" fmla="*/ 1876 w 10000"/>
              <a:gd name="connsiteY8" fmla="*/ 129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1876" y="1293"/>
                </a:moveTo>
                <a:cubicBezTo>
                  <a:pt x="-330" y="3084"/>
                  <a:pt x="21" y="6930"/>
                  <a:pt x="21" y="8004"/>
                </a:cubicBezTo>
                <a:cubicBezTo>
                  <a:pt x="1677" y="5759"/>
                  <a:pt x="3387" y="5176"/>
                  <a:pt x="3415" y="5355"/>
                </a:cubicBezTo>
                <a:cubicBezTo>
                  <a:pt x="3443" y="5533"/>
                  <a:pt x="1156" y="6392"/>
                  <a:pt x="192" y="9073"/>
                </a:cubicBezTo>
                <a:cubicBezTo>
                  <a:pt x="192" y="9431"/>
                  <a:pt x="559" y="9983"/>
                  <a:pt x="758" y="10000"/>
                </a:cubicBezTo>
                <a:cubicBezTo>
                  <a:pt x="957" y="10017"/>
                  <a:pt x="961" y="9545"/>
                  <a:pt x="1386" y="9175"/>
                </a:cubicBezTo>
                <a:cubicBezTo>
                  <a:pt x="2027" y="8616"/>
                  <a:pt x="4329" y="10608"/>
                  <a:pt x="5802" y="9175"/>
                </a:cubicBezTo>
                <a:cubicBezTo>
                  <a:pt x="7517" y="7383"/>
                  <a:pt x="7273" y="3084"/>
                  <a:pt x="9971" y="1293"/>
                </a:cubicBezTo>
                <a:cubicBezTo>
                  <a:pt x="10461" y="576"/>
                  <a:pt x="4819" y="-1216"/>
                  <a:pt x="1876" y="1293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Freeform 121"/>
          <p:cNvSpPr>
            <a:spLocks/>
          </p:cNvSpPr>
          <p:nvPr/>
        </p:nvSpPr>
        <p:spPr bwMode="auto">
          <a:xfrm>
            <a:off x="6470323" y="1962239"/>
            <a:ext cx="425070" cy="334718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  <a:gd name="connsiteX0" fmla="*/ 2391 w 9591"/>
              <a:gd name="connsiteY0" fmla="*/ 925 h 8836"/>
              <a:gd name="connsiteX1" fmla="*/ 652 w 9591"/>
              <a:gd name="connsiteY1" fmla="*/ 5284 h 8836"/>
              <a:gd name="connsiteX2" fmla="*/ 3755 w 9591"/>
              <a:gd name="connsiteY2" fmla="*/ 3832 h 8836"/>
              <a:gd name="connsiteX3" fmla="*/ 0 w 9591"/>
              <a:gd name="connsiteY3" fmla="*/ 8361 h 8836"/>
              <a:gd name="connsiteX4" fmla="*/ 870 w 9591"/>
              <a:gd name="connsiteY4" fmla="*/ 8617 h 8836"/>
              <a:gd name="connsiteX5" fmla="*/ 1957 w 9591"/>
              <a:gd name="connsiteY5" fmla="*/ 6566 h 8836"/>
              <a:gd name="connsiteX6" fmla="*/ 5870 w 9591"/>
              <a:gd name="connsiteY6" fmla="*/ 6566 h 8836"/>
              <a:gd name="connsiteX7" fmla="*/ 9565 w 9591"/>
              <a:gd name="connsiteY7" fmla="*/ 925 h 8836"/>
              <a:gd name="connsiteX8" fmla="*/ 2391 w 9591"/>
              <a:gd name="connsiteY8" fmla="*/ 925 h 8836"/>
              <a:gd name="connsiteX0" fmla="*/ 2493 w 10000"/>
              <a:gd name="connsiteY0" fmla="*/ 1047 h 10000"/>
              <a:gd name="connsiteX1" fmla="*/ 680 w 10000"/>
              <a:gd name="connsiteY1" fmla="*/ 5980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  <a:gd name="connsiteX0" fmla="*/ 2493 w 10000"/>
              <a:gd name="connsiteY0" fmla="*/ 1047 h 10000"/>
              <a:gd name="connsiteX1" fmla="*/ 779 w 10000"/>
              <a:gd name="connsiteY1" fmla="*/ 6483 h 10000"/>
              <a:gd name="connsiteX2" fmla="*/ 3915 w 10000"/>
              <a:gd name="connsiteY2" fmla="*/ 4337 h 10000"/>
              <a:gd name="connsiteX3" fmla="*/ 0 w 10000"/>
              <a:gd name="connsiteY3" fmla="*/ 9462 h 10000"/>
              <a:gd name="connsiteX4" fmla="*/ 907 w 10000"/>
              <a:gd name="connsiteY4" fmla="*/ 9752 h 10000"/>
              <a:gd name="connsiteX5" fmla="*/ 2040 w 10000"/>
              <a:gd name="connsiteY5" fmla="*/ 7431 h 10000"/>
              <a:gd name="connsiteX6" fmla="*/ 6120 w 10000"/>
              <a:gd name="connsiteY6" fmla="*/ 7431 h 10000"/>
              <a:gd name="connsiteX7" fmla="*/ 9973 w 10000"/>
              <a:gd name="connsiteY7" fmla="*/ 1047 h 10000"/>
              <a:gd name="connsiteX8" fmla="*/ 2493 w 10000"/>
              <a:gd name="connsiteY8" fmla="*/ 10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493" y="1047"/>
                </a:moveTo>
                <a:cubicBezTo>
                  <a:pt x="454" y="2498"/>
                  <a:pt x="779" y="5613"/>
                  <a:pt x="779" y="6483"/>
                </a:cubicBezTo>
                <a:cubicBezTo>
                  <a:pt x="2309" y="4665"/>
                  <a:pt x="3417" y="4422"/>
                  <a:pt x="3915" y="4337"/>
                </a:cubicBezTo>
                <a:cubicBezTo>
                  <a:pt x="4413" y="4252"/>
                  <a:pt x="1587" y="4529"/>
                  <a:pt x="0" y="9462"/>
                </a:cubicBezTo>
                <a:cubicBezTo>
                  <a:pt x="0" y="9752"/>
                  <a:pt x="680" y="10333"/>
                  <a:pt x="907" y="9752"/>
                </a:cubicBezTo>
                <a:cubicBezTo>
                  <a:pt x="1360" y="8592"/>
                  <a:pt x="2040" y="7431"/>
                  <a:pt x="2040" y="7431"/>
                </a:cubicBezTo>
                <a:cubicBezTo>
                  <a:pt x="2947" y="8012"/>
                  <a:pt x="4760" y="8592"/>
                  <a:pt x="6120" y="7431"/>
                </a:cubicBezTo>
                <a:cubicBezTo>
                  <a:pt x="7706" y="5980"/>
                  <a:pt x="7480" y="2498"/>
                  <a:pt x="9973" y="1047"/>
                </a:cubicBezTo>
                <a:cubicBezTo>
                  <a:pt x="10426" y="466"/>
                  <a:pt x="5213" y="-985"/>
                  <a:pt x="2493" y="104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Freeform 121"/>
          <p:cNvSpPr>
            <a:spLocks/>
          </p:cNvSpPr>
          <p:nvPr/>
        </p:nvSpPr>
        <p:spPr bwMode="auto">
          <a:xfrm flipH="1">
            <a:off x="5540758" y="4503817"/>
            <a:ext cx="270488" cy="250740"/>
          </a:xfrm>
          <a:custGeom>
            <a:avLst/>
            <a:gdLst>
              <a:gd name="T0" fmla="*/ 11 w 46"/>
              <a:gd name="T1" fmla="*/ 7 h 39"/>
              <a:gd name="T2" fmla="*/ 3 w 46"/>
              <a:gd name="T3" fmla="*/ 24 h 39"/>
              <a:gd name="T4" fmla="*/ 32 w 46"/>
              <a:gd name="T5" fmla="*/ 11 h 39"/>
              <a:gd name="T6" fmla="*/ 0 w 46"/>
              <a:gd name="T7" fmla="*/ 36 h 39"/>
              <a:gd name="T8" fmla="*/ 4 w 46"/>
              <a:gd name="T9" fmla="*/ 37 h 39"/>
              <a:gd name="T10" fmla="*/ 9 w 46"/>
              <a:gd name="T11" fmla="*/ 29 h 39"/>
              <a:gd name="T12" fmla="*/ 27 w 46"/>
              <a:gd name="T13" fmla="*/ 29 h 39"/>
              <a:gd name="T14" fmla="*/ 44 w 46"/>
              <a:gd name="T15" fmla="*/ 7 h 39"/>
              <a:gd name="T16" fmla="*/ 11 w 46"/>
              <a:gd name="T17" fmla="*/ 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11" y="7"/>
                </a:moveTo>
                <a:cubicBezTo>
                  <a:pt x="2" y="12"/>
                  <a:pt x="3" y="21"/>
                  <a:pt x="3" y="24"/>
                </a:cubicBezTo>
                <a:cubicBezTo>
                  <a:pt x="15" y="10"/>
                  <a:pt x="32" y="11"/>
                  <a:pt x="32" y="11"/>
                </a:cubicBezTo>
                <a:cubicBezTo>
                  <a:pt x="32" y="11"/>
                  <a:pt x="7" y="19"/>
                  <a:pt x="0" y="36"/>
                </a:cubicBezTo>
                <a:cubicBezTo>
                  <a:pt x="0" y="37"/>
                  <a:pt x="3" y="39"/>
                  <a:pt x="4" y="37"/>
                </a:cubicBezTo>
                <a:cubicBezTo>
                  <a:pt x="6" y="33"/>
                  <a:pt x="9" y="29"/>
                  <a:pt x="9" y="29"/>
                </a:cubicBezTo>
                <a:cubicBezTo>
                  <a:pt x="13" y="31"/>
                  <a:pt x="21" y="33"/>
                  <a:pt x="27" y="29"/>
                </a:cubicBezTo>
                <a:cubicBezTo>
                  <a:pt x="34" y="24"/>
                  <a:pt x="33" y="12"/>
                  <a:pt x="44" y="7"/>
                </a:cubicBezTo>
                <a:cubicBezTo>
                  <a:pt x="46" y="5"/>
                  <a:pt x="23" y="0"/>
                  <a:pt x="11" y="7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7" name="文本框 76"/>
          <p:cNvSpPr txBox="1"/>
          <p:nvPr/>
        </p:nvSpPr>
        <p:spPr>
          <a:xfrm>
            <a:off x="3103907" y="2187737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37%</a:t>
            </a:r>
            <a:endParaRPr lang="zh-CN" altLang="en-US" sz="3600" dirty="0">
              <a:solidFill>
                <a:srgbClr val="E2C8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088173" y="2150756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33%</a:t>
            </a:r>
            <a:endParaRPr lang="zh-CN" altLang="en-US" sz="3600" dirty="0">
              <a:solidFill>
                <a:srgbClr val="E2C8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871019" y="3885393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67%</a:t>
            </a:r>
            <a:endParaRPr lang="zh-CN" altLang="en-US" sz="3600" dirty="0">
              <a:solidFill>
                <a:srgbClr val="E2C8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634465" y="4677344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82%</a:t>
            </a:r>
            <a:endParaRPr lang="zh-CN" altLang="en-US" sz="3600" dirty="0">
              <a:solidFill>
                <a:srgbClr val="E2C8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1627471" y="2057244"/>
            <a:ext cx="1229751" cy="921815"/>
            <a:chOff x="1009934" y="2057244"/>
            <a:chExt cx="1229751" cy="921815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014919" y="2071476"/>
              <a:ext cx="1224766" cy="0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009934" y="2057244"/>
              <a:ext cx="0" cy="921815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文本框 90"/>
          <p:cNvSpPr txBox="1"/>
          <p:nvPr/>
        </p:nvSpPr>
        <p:spPr>
          <a:xfrm>
            <a:off x="896261" y="3052133"/>
            <a:ext cx="1557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92" name="Freeform 243"/>
          <p:cNvSpPr>
            <a:spLocks noEditPoints="1"/>
          </p:cNvSpPr>
          <p:nvPr/>
        </p:nvSpPr>
        <p:spPr bwMode="auto">
          <a:xfrm>
            <a:off x="6854317" y="4017744"/>
            <a:ext cx="644561" cy="739782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3" name="Freeform 241"/>
          <p:cNvSpPr>
            <a:spLocks noEditPoints="1"/>
          </p:cNvSpPr>
          <p:nvPr/>
        </p:nvSpPr>
        <p:spPr bwMode="auto">
          <a:xfrm>
            <a:off x="5027055" y="3296698"/>
            <a:ext cx="746453" cy="607410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 326"/>
          <p:cNvSpPr>
            <a:spLocks noEditPoints="1"/>
          </p:cNvSpPr>
          <p:nvPr/>
        </p:nvSpPr>
        <p:spPr bwMode="auto">
          <a:xfrm>
            <a:off x="3198108" y="1380295"/>
            <a:ext cx="867551" cy="867551"/>
          </a:xfrm>
          <a:custGeom>
            <a:avLst/>
            <a:gdLst>
              <a:gd name="T0" fmla="*/ 41 w 41"/>
              <a:gd name="T1" fmla="*/ 20 h 41"/>
              <a:gd name="T2" fmla="*/ 21 w 41"/>
              <a:gd name="T3" fmla="*/ 41 h 41"/>
              <a:gd name="T4" fmla="*/ 0 w 41"/>
              <a:gd name="T5" fmla="*/ 20 h 41"/>
              <a:gd name="T6" fmla="*/ 21 w 41"/>
              <a:gd name="T7" fmla="*/ 0 h 41"/>
              <a:gd name="T8" fmla="*/ 41 w 41"/>
              <a:gd name="T9" fmla="*/ 20 h 41"/>
              <a:gd name="T10" fmla="*/ 32 w 41"/>
              <a:gd name="T11" fmla="*/ 20 h 41"/>
              <a:gd name="T12" fmla="*/ 31 w 41"/>
              <a:gd name="T13" fmla="*/ 19 h 41"/>
              <a:gd name="T14" fmla="*/ 16 w 41"/>
              <a:gd name="T15" fmla="*/ 10 h 41"/>
              <a:gd name="T16" fmla="*/ 15 w 41"/>
              <a:gd name="T17" fmla="*/ 10 h 41"/>
              <a:gd name="T18" fmla="*/ 14 w 41"/>
              <a:gd name="T19" fmla="*/ 12 h 41"/>
              <a:gd name="T20" fmla="*/ 14 w 41"/>
              <a:gd name="T21" fmla="*/ 29 h 41"/>
              <a:gd name="T22" fmla="*/ 15 w 41"/>
              <a:gd name="T23" fmla="*/ 30 h 41"/>
              <a:gd name="T24" fmla="*/ 15 w 41"/>
              <a:gd name="T25" fmla="*/ 31 h 41"/>
              <a:gd name="T26" fmla="*/ 16 w 41"/>
              <a:gd name="T27" fmla="*/ 30 h 41"/>
              <a:gd name="T28" fmla="*/ 31 w 41"/>
              <a:gd name="T29" fmla="*/ 22 h 41"/>
              <a:gd name="T30" fmla="*/ 32 w 41"/>
              <a:gd name="T3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Freeform 244"/>
          <p:cNvSpPr>
            <a:spLocks noEditPoints="1"/>
          </p:cNvSpPr>
          <p:nvPr/>
        </p:nvSpPr>
        <p:spPr bwMode="auto">
          <a:xfrm>
            <a:off x="8254301" y="1502070"/>
            <a:ext cx="778392" cy="624002"/>
          </a:xfrm>
          <a:custGeom>
            <a:avLst/>
            <a:gdLst>
              <a:gd name="T0" fmla="*/ 51 w 51"/>
              <a:gd name="T1" fmla="*/ 37 h 41"/>
              <a:gd name="T2" fmla="*/ 47 w 51"/>
              <a:gd name="T3" fmla="*/ 41 h 41"/>
              <a:gd name="T4" fmla="*/ 4 w 51"/>
              <a:gd name="T5" fmla="*/ 41 h 41"/>
              <a:gd name="T6" fmla="*/ 0 w 51"/>
              <a:gd name="T7" fmla="*/ 37 h 41"/>
              <a:gd name="T8" fmla="*/ 0 w 51"/>
              <a:gd name="T9" fmla="*/ 4 h 41"/>
              <a:gd name="T10" fmla="*/ 4 w 51"/>
              <a:gd name="T11" fmla="*/ 0 h 41"/>
              <a:gd name="T12" fmla="*/ 47 w 51"/>
              <a:gd name="T13" fmla="*/ 0 h 41"/>
              <a:gd name="T14" fmla="*/ 51 w 51"/>
              <a:gd name="T15" fmla="*/ 4 h 41"/>
              <a:gd name="T16" fmla="*/ 51 w 51"/>
              <a:gd name="T17" fmla="*/ 37 h 41"/>
              <a:gd name="T18" fmla="*/ 4 w 51"/>
              <a:gd name="T19" fmla="*/ 4 h 41"/>
              <a:gd name="T20" fmla="*/ 3 w 51"/>
              <a:gd name="T21" fmla="*/ 4 h 41"/>
              <a:gd name="T22" fmla="*/ 3 w 51"/>
              <a:gd name="T23" fmla="*/ 37 h 41"/>
              <a:gd name="T24" fmla="*/ 4 w 51"/>
              <a:gd name="T25" fmla="*/ 38 h 41"/>
              <a:gd name="T26" fmla="*/ 47 w 51"/>
              <a:gd name="T27" fmla="*/ 38 h 41"/>
              <a:gd name="T28" fmla="*/ 48 w 51"/>
              <a:gd name="T29" fmla="*/ 37 h 41"/>
              <a:gd name="T30" fmla="*/ 48 w 51"/>
              <a:gd name="T31" fmla="*/ 4 h 41"/>
              <a:gd name="T32" fmla="*/ 47 w 51"/>
              <a:gd name="T33" fmla="*/ 4 h 41"/>
              <a:gd name="T34" fmla="*/ 4 w 51"/>
              <a:gd name="T35" fmla="*/ 4 h 41"/>
              <a:gd name="T36" fmla="*/ 12 w 51"/>
              <a:gd name="T37" fmla="*/ 17 h 41"/>
              <a:gd name="T38" fmla="*/ 7 w 51"/>
              <a:gd name="T39" fmla="*/ 12 h 41"/>
              <a:gd name="T40" fmla="*/ 12 w 51"/>
              <a:gd name="T41" fmla="*/ 7 h 41"/>
              <a:gd name="T42" fmla="*/ 17 w 51"/>
              <a:gd name="T43" fmla="*/ 12 h 41"/>
              <a:gd name="T44" fmla="*/ 12 w 51"/>
              <a:gd name="T45" fmla="*/ 17 h 41"/>
              <a:gd name="T46" fmla="*/ 44 w 51"/>
              <a:gd name="T47" fmla="*/ 34 h 41"/>
              <a:gd name="T48" fmla="*/ 7 w 51"/>
              <a:gd name="T49" fmla="*/ 34 h 41"/>
              <a:gd name="T50" fmla="*/ 7 w 51"/>
              <a:gd name="T51" fmla="*/ 29 h 41"/>
              <a:gd name="T52" fmla="*/ 15 w 51"/>
              <a:gd name="T53" fmla="*/ 21 h 41"/>
              <a:gd name="T54" fmla="*/ 19 w 51"/>
              <a:gd name="T55" fmla="*/ 25 h 41"/>
              <a:gd name="T56" fmla="*/ 33 w 51"/>
              <a:gd name="T57" fmla="*/ 11 h 41"/>
              <a:gd name="T58" fmla="*/ 44 w 51"/>
              <a:gd name="T59" fmla="*/ 22 h 41"/>
              <a:gd name="T60" fmla="*/ 44 w 51"/>
              <a:gd name="T6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41">
                <a:moveTo>
                  <a:pt x="51" y="37"/>
                </a:moveTo>
                <a:cubicBezTo>
                  <a:pt x="51" y="39"/>
                  <a:pt x="49" y="41"/>
                  <a:pt x="47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lnTo>
                  <a:pt x="51" y="37"/>
                </a:lnTo>
                <a:close/>
                <a:moveTo>
                  <a:pt x="4" y="4"/>
                </a:moveTo>
                <a:cubicBezTo>
                  <a:pt x="4" y="4"/>
                  <a:pt x="3" y="4"/>
                  <a:pt x="3" y="4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4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8" y="37"/>
                  <a:pt x="48" y="3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7" y="4"/>
                  <a:pt x="47" y="4"/>
                </a:cubicBezTo>
                <a:lnTo>
                  <a:pt x="4" y="4"/>
                </a:lnTo>
                <a:close/>
                <a:moveTo>
                  <a:pt x="12" y="17"/>
                </a:moveTo>
                <a:cubicBezTo>
                  <a:pt x="9" y="17"/>
                  <a:pt x="7" y="15"/>
                  <a:pt x="7" y="12"/>
                </a:cubicBezTo>
                <a:cubicBezTo>
                  <a:pt x="7" y="9"/>
                  <a:pt x="9" y="7"/>
                  <a:pt x="12" y="7"/>
                </a:cubicBezTo>
                <a:cubicBezTo>
                  <a:pt x="15" y="7"/>
                  <a:pt x="17" y="9"/>
                  <a:pt x="17" y="12"/>
                </a:cubicBezTo>
                <a:cubicBezTo>
                  <a:pt x="17" y="15"/>
                  <a:pt x="15" y="17"/>
                  <a:pt x="12" y="17"/>
                </a:cubicBezTo>
                <a:close/>
                <a:moveTo>
                  <a:pt x="44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29"/>
                  <a:pt x="7" y="29"/>
                  <a:pt x="7" y="29"/>
                </a:cubicBezTo>
                <a:cubicBezTo>
                  <a:pt x="15" y="21"/>
                  <a:pt x="15" y="21"/>
                  <a:pt x="15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33" y="11"/>
                  <a:pt x="33" y="11"/>
                  <a:pt x="33" y="11"/>
                </a:cubicBezTo>
                <a:cubicBezTo>
                  <a:pt x="44" y="22"/>
                  <a:pt x="44" y="22"/>
                  <a:pt x="44" y="22"/>
                </a:cubicBezTo>
                <a:lnTo>
                  <a:pt x="44" y="34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98" name="组合 97"/>
          <p:cNvGrpSpPr/>
          <p:nvPr/>
        </p:nvGrpSpPr>
        <p:grpSpPr>
          <a:xfrm flipH="1">
            <a:off x="9389158" y="2035422"/>
            <a:ext cx="1300258" cy="1606689"/>
            <a:chOff x="9421270" y="1870292"/>
            <a:chExt cx="1229751" cy="921815"/>
          </a:xfrm>
        </p:grpSpPr>
        <p:cxnSp>
          <p:nvCxnSpPr>
            <p:cNvPr id="96" name="直接连接符 95"/>
            <p:cNvCxnSpPr/>
            <p:nvPr/>
          </p:nvCxnSpPr>
          <p:spPr>
            <a:xfrm>
              <a:off x="9426255" y="1884524"/>
              <a:ext cx="1224766" cy="0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9421270" y="1870292"/>
              <a:ext cx="0" cy="921815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文本框 98"/>
          <p:cNvSpPr txBox="1"/>
          <p:nvPr/>
        </p:nvSpPr>
        <p:spPr>
          <a:xfrm>
            <a:off x="9905550" y="3642111"/>
            <a:ext cx="1557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grpSp>
        <p:nvGrpSpPr>
          <p:cNvPr id="101" name="组合 100"/>
          <p:cNvGrpSpPr/>
          <p:nvPr/>
        </p:nvGrpSpPr>
        <p:grpSpPr>
          <a:xfrm>
            <a:off x="2841669" y="3778465"/>
            <a:ext cx="1857376" cy="921815"/>
            <a:chOff x="1009934" y="2057244"/>
            <a:chExt cx="1229751" cy="921815"/>
          </a:xfrm>
        </p:grpSpPr>
        <p:cxnSp>
          <p:nvCxnSpPr>
            <p:cNvPr id="102" name="直接连接符 101"/>
            <p:cNvCxnSpPr/>
            <p:nvPr/>
          </p:nvCxnSpPr>
          <p:spPr>
            <a:xfrm>
              <a:off x="1014919" y="2071476"/>
              <a:ext cx="1224766" cy="0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1009934" y="2057244"/>
              <a:ext cx="0" cy="921815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2070603" y="4752694"/>
            <a:ext cx="1557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grpSp>
        <p:nvGrpSpPr>
          <p:cNvPr id="105" name="组合 104"/>
          <p:cNvGrpSpPr/>
          <p:nvPr/>
        </p:nvGrpSpPr>
        <p:grpSpPr>
          <a:xfrm flipH="1">
            <a:off x="7929587" y="4520330"/>
            <a:ext cx="1300258" cy="1027645"/>
            <a:chOff x="9421270" y="1870292"/>
            <a:chExt cx="1229751" cy="921815"/>
          </a:xfrm>
        </p:grpSpPr>
        <p:cxnSp>
          <p:nvCxnSpPr>
            <p:cNvPr id="106" name="直接连接符 105"/>
            <p:cNvCxnSpPr/>
            <p:nvPr/>
          </p:nvCxnSpPr>
          <p:spPr>
            <a:xfrm>
              <a:off x="9426255" y="1884524"/>
              <a:ext cx="1224766" cy="0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9421270" y="1870292"/>
              <a:ext cx="0" cy="921815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文本框 107"/>
          <p:cNvSpPr txBox="1"/>
          <p:nvPr/>
        </p:nvSpPr>
        <p:spPr>
          <a:xfrm>
            <a:off x="8445979" y="5609770"/>
            <a:ext cx="1557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rgbClr val="E2C8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</p:spTree>
    <p:extLst>
      <p:ext uri="{BB962C8B-B14F-4D97-AF65-F5344CB8AC3E}">
        <p14:creationId xmlns:p14="http://schemas.microsoft.com/office/powerpoint/2010/main" val="1154381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4884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One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13" name="图示 12"/>
          <p:cNvGraphicFramePr/>
          <p:nvPr>
            <p:extLst>
              <p:ext uri="{D42A27DB-BD31-4B8C-83A1-F6EECF244321}">
                <p14:modId xmlns:p14="http://schemas.microsoft.com/office/powerpoint/2010/main" val="197757421"/>
              </p:ext>
            </p:extLst>
          </p:nvPr>
        </p:nvGraphicFramePr>
        <p:xfrm>
          <a:off x="1127299" y="1476471"/>
          <a:ext cx="5575538" cy="3717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组合 20"/>
          <p:cNvGrpSpPr/>
          <p:nvPr/>
        </p:nvGrpSpPr>
        <p:grpSpPr>
          <a:xfrm>
            <a:off x="2170840" y="5048355"/>
            <a:ext cx="1468970" cy="493485"/>
            <a:chOff x="3567488" y="5413829"/>
            <a:chExt cx="1468970" cy="493485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5036457" y="5413829"/>
              <a:ext cx="0" cy="493485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567488" y="5907314"/>
              <a:ext cx="1468970" cy="0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2977189" y="5033840"/>
            <a:ext cx="985724" cy="1223780"/>
            <a:chOff x="3309257" y="5138057"/>
            <a:chExt cx="1930400" cy="100148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39657" y="5138057"/>
              <a:ext cx="0" cy="1001486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3309257" y="6139543"/>
              <a:ext cx="1930400" cy="0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354799" y="5048356"/>
            <a:ext cx="2090057" cy="307416"/>
            <a:chOff x="5631543" y="5152572"/>
            <a:chExt cx="2090057" cy="493485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631543" y="5152572"/>
              <a:ext cx="0" cy="486228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5631543" y="5646057"/>
              <a:ext cx="2090057" cy="0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4122570" y="5033840"/>
            <a:ext cx="1180706" cy="1460370"/>
            <a:chOff x="5399314" y="5138057"/>
            <a:chExt cx="3033486" cy="146037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413829" y="5138057"/>
              <a:ext cx="0" cy="1460370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5399314" y="6598427"/>
              <a:ext cx="3033486" cy="0"/>
            </a:xfrm>
            <a:prstGeom prst="line">
              <a:avLst/>
            </a:prstGeom>
            <a:ln>
              <a:solidFill>
                <a:srgbClr val="2DC0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139"/>
          <p:cNvSpPr>
            <a:spLocks/>
          </p:cNvSpPr>
          <p:nvPr/>
        </p:nvSpPr>
        <p:spPr bwMode="auto">
          <a:xfrm>
            <a:off x="256259" y="4903901"/>
            <a:ext cx="460245" cy="860124"/>
          </a:xfrm>
          <a:custGeom>
            <a:avLst/>
            <a:gdLst>
              <a:gd name="T0" fmla="*/ 16 w 26"/>
              <a:gd name="T1" fmla="*/ 42 h 48"/>
              <a:gd name="T2" fmla="*/ 16 w 26"/>
              <a:gd name="T3" fmla="*/ 47 h 48"/>
              <a:gd name="T4" fmla="*/ 15 w 26"/>
              <a:gd name="T5" fmla="*/ 48 h 48"/>
              <a:gd name="T6" fmla="*/ 11 w 26"/>
              <a:gd name="T7" fmla="*/ 48 h 48"/>
              <a:gd name="T8" fmla="*/ 11 w 26"/>
              <a:gd name="T9" fmla="*/ 47 h 48"/>
              <a:gd name="T10" fmla="*/ 11 w 26"/>
              <a:gd name="T11" fmla="*/ 42 h 48"/>
              <a:gd name="T12" fmla="*/ 1 w 26"/>
              <a:gd name="T13" fmla="*/ 37 h 48"/>
              <a:gd name="T14" fmla="*/ 1 w 26"/>
              <a:gd name="T15" fmla="*/ 36 h 48"/>
              <a:gd name="T16" fmla="*/ 3 w 26"/>
              <a:gd name="T17" fmla="*/ 33 h 48"/>
              <a:gd name="T18" fmla="*/ 4 w 26"/>
              <a:gd name="T19" fmla="*/ 32 h 48"/>
              <a:gd name="T20" fmla="*/ 5 w 26"/>
              <a:gd name="T21" fmla="*/ 33 h 48"/>
              <a:gd name="T22" fmla="*/ 13 w 26"/>
              <a:gd name="T23" fmla="*/ 36 h 48"/>
              <a:gd name="T24" fmla="*/ 19 w 26"/>
              <a:gd name="T25" fmla="*/ 32 h 48"/>
              <a:gd name="T26" fmla="*/ 12 w 26"/>
              <a:gd name="T27" fmla="*/ 26 h 48"/>
              <a:gd name="T28" fmla="*/ 1 w 26"/>
              <a:gd name="T29" fmla="*/ 15 h 48"/>
              <a:gd name="T30" fmla="*/ 11 w 26"/>
              <a:gd name="T31" fmla="*/ 5 h 48"/>
              <a:gd name="T32" fmla="*/ 11 w 26"/>
              <a:gd name="T33" fmla="*/ 1 h 48"/>
              <a:gd name="T34" fmla="*/ 11 w 26"/>
              <a:gd name="T35" fmla="*/ 0 h 48"/>
              <a:gd name="T36" fmla="*/ 15 w 26"/>
              <a:gd name="T37" fmla="*/ 0 h 48"/>
              <a:gd name="T38" fmla="*/ 16 w 26"/>
              <a:gd name="T39" fmla="*/ 1 h 48"/>
              <a:gd name="T40" fmla="*/ 16 w 26"/>
              <a:gd name="T41" fmla="*/ 5 h 48"/>
              <a:gd name="T42" fmla="*/ 24 w 26"/>
              <a:gd name="T43" fmla="*/ 9 h 48"/>
              <a:gd name="T44" fmla="*/ 24 w 26"/>
              <a:gd name="T45" fmla="*/ 10 h 48"/>
              <a:gd name="T46" fmla="*/ 22 w 26"/>
              <a:gd name="T47" fmla="*/ 14 h 48"/>
              <a:gd name="T48" fmla="*/ 22 w 26"/>
              <a:gd name="T49" fmla="*/ 14 h 48"/>
              <a:gd name="T50" fmla="*/ 21 w 26"/>
              <a:gd name="T51" fmla="*/ 14 h 48"/>
              <a:gd name="T52" fmla="*/ 14 w 26"/>
              <a:gd name="T53" fmla="*/ 11 h 48"/>
              <a:gd name="T54" fmla="*/ 8 w 26"/>
              <a:gd name="T55" fmla="*/ 15 h 48"/>
              <a:gd name="T56" fmla="*/ 15 w 26"/>
              <a:gd name="T57" fmla="*/ 21 h 48"/>
              <a:gd name="T58" fmla="*/ 26 w 26"/>
              <a:gd name="T59" fmla="*/ 31 h 48"/>
              <a:gd name="T60" fmla="*/ 16 w 26"/>
              <a:gd name="T61" fmla="*/ 4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6" h="48">
                <a:moveTo>
                  <a:pt x="16" y="42"/>
                </a:move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8"/>
                  <a:pt x="15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7"/>
                  <a:pt x="11" y="47"/>
                </a:cubicBezTo>
                <a:cubicBezTo>
                  <a:pt x="11" y="42"/>
                  <a:pt x="11" y="42"/>
                  <a:pt x="11" y="42"/>
                </a:cubicBezTo>
                <a:cubicBezTo>
                  <a:pt x="4" y="41"/>
                  <a:pt x="1" y="37"/>
                  <a:pt x="1" y="37"/>
                </a:cubicBezTo>
                <a:cubicBezTo>
                  <a:pt x="0" y="37"/>
                  <a:pt x="0" y="37"/>
                  <a:pt x="1" y="36"/>
                </a:cubicBezTo>
                <a:cubicBezTo>
                  <a:pt x="3" y="33"/>
                  <a:pt x="3" y="33"/>
                  <a:pt x="3" y="33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2"/>
                  <a:pt x="5" y="32"/>
                  <a:pt x="5" y="33"/>
                </a:cubicBezTo>
                <a:cubicBezTo>
                  <a:pt x="5" y="33"/>
                  <a:pt x="9" y="36"/>
                  <a:pt x="13" y="36"/>
                </a:cubicBezTo>
                <a:cubicBezTo>
                  <a:pt x="16" y="36"/>
                  <a:pt x="19" y="35"/>
                  <a:pt x="19" y="32"/>
                </a:cubicBezTo>
                <a:cubicBezTo>
                  <a:pt x="19" y="29"/>
                  <a:pt x="16" y="28"/>
                  <a:pt x="12" y="26"/>
                </a:cubicBezTo>
                <a:cubicBezTo>
                  <a:pt x="7" y="25"/>
                  <a:pt x="1" y="22"/>
                  <a:pt x="1" y="15"/>
                </a:cubicBezTo>
                <a:cubicBezTo>
                  <a:pt x="1" y="10"/>
                  <a:pt x="5" y="6"/>
                  <a:pt x="11" y="5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6" y="0"/>
                  <a:pt x="16" y="1"/>
                </a:cubicBezTo>
                <a:cubicBezTo>
                  <a:pt x="16" y="5"/>
                  <a:pt x="16" y="5"/>
                  <a:pt x="16" y="5"/>
                </a:cubicBezTo>
                <a:cubicBezTo>
                  <a:pt x="21" y="6"/>
                  <a:pt x="24" y="9"/>
                  <a:pt x="24" y="9"/>
                </a:cubicBezTo>
                <a:cubicBezTo>
                  <a:pt x="25" y="9"/>
                  <a:pt x="25" y="10"/>
                  <a:pt x="24" y="10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18" y="11"/>
                  <a:pt x="14" y="11"/>
                </a:cubicBezTo>
                <a:cubicBezTo>
                  <a:pt x="10" y="11"/>
                  <a:pt x="8" y="13"/>
                  <a:pt x="8" y="15"/>
                </a:cubicBezTo>
                <a:cubicBezTo>
                  <a:pt x="8" y="18"/>
                  <a:pt x="11" y="19"/>
                  <a:pt x="15" y="21"/>
                </a:cubicBezTo>
                <a:cubicBezTo>
                  <a:pt x="20" y="23"/>
                  <a:pt x="26" y="25"/>
                  <a:pt x="26" y="31"/>
                </a:cubicBezTo>
                <a:cubicBezTo>
                  <a:pt x="26" y="37"/>
                  <a:pt x="22" y="41"/>
                  <a:pt x="16" y="42"/>
                </a:cubicBez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文本框 38"/>
          <p:cNvSpPr txBox="1"/>
          <p:nvPr/>
        </p:nvSpPr>
        <p:spPr>
          <a:xfrm>
            <a:off x="716504" y="4863689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04058" y="5175358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42" name="Freeform 453"/>
          <p:cNvSpPr>
            <a:spLocks noEditPoints="1"/>
          </p:cNvSpPr>
          <p:nvPr/>
        </p:nvSpPr>
        <p:spPr bwMode="auto">
          <a:xfrm>
            <a:off x="7819039" y="4783760"/>
            <a:ext cx="909233" cy="841252"/>
          </a:xfrm>
          <a:custGeom>
            <a:avLst/>
            <a:gdLst>
              <a:gd name="T0" fmla="*/ 45 w 45"/>
              <a:gd name="T1" fmla="*/ 13 h 42"/>
              <a:gd name="T2" fmla="*/ 30 w 45"/>
              <a:gd name="T3" fmla="*/ 24 h 42"/>
              <a:gd name="T4" fmla="*/ 28 w 45"/>
              <a:gd name="T5" fmla="*/ 27 h 42"/>
              <a:gd name="T6" fmla="*/ 26 w 45"/>
              <a:gd name="T7" fmla="*/ 31 h 42"/>
              <a:gd name="T8" fmla="*/ 29 w 45"/>
              <a:gd name="T9" fmla="*/ 35 h 42"/>
              <a:gd name="T10" fmla="*/ 35 w 45"/>
              <a:gd name="T11" fmla="*/ 39 h 42"/>
              <a:gd name="T12" fmla="*/ 35 w 45"/>
              <a:gd name="T13" fmla="*/ 41 h 42"/>
              <a:gd name="T14" fmla="*/ 34 w 45"/>
              <a:gd name="T15" fmla="*/ 42 h 42"/>
              <a:gd name="T16" fmla="*/ 11 w 45"/>
              <a:gd name="T17" fmla="*/ 42 h 42"/>
              <a:gd name="T18" fmla="*/ 11 w 45"/>
              <a:gd name="T19" fmla="*/ 41 h 42"/>
              <a:gd name="T20" fmla="*/ 11 w 45"/>
              <a:gd name="T21" fmla="*/ 39 h 42"/>
              <a:gd name="T22" fmla="*/ 16 w 45"/>
              <a:gd name="T23" fmla="*/ 35 h 42"/>
              <a:gd name="T24" fmla="*/ 19 w 45"/>
              <a:gd name="T25" fmla="*/ 31 h 42"/>
              <a:gd name="T26" fmla="*/ 17 w 45"/>
              <a:gd name="T27" fmla="*/ 27 h 42"/>
              <a:gd name="T28" fmla="*/ 15 w 45"/>
              <a:gd name="T29" fmla="*/ 24 h 42"/>
              <a:gd name="T30" fmla="*/ 0 w 45"/>
              <a:gd name="T31" fmla="*/ 13 h 42"/>
              <a:gd name="T32" fmla="*/ 0 w 45"/>
              <a:gd name="T33" fmla="*/ 10 h 42"/>
              <a:gd name="T34" fmla="*/ 3 w 45"/>
              <a:gd name="T35" fmla="*/ 7 h 42"/>
              <a:gd name="T36" fmla="*/ 11 w 45"/>
              <a:gd name="T37" fmla="*/ 7 h 42"/>
              <a:gd name="T38" fmla="*/ 11 w 45"/>
              <a:gd name="T39" fmla="*/ 5 h 42"/>
              <a:gd name="T40" fmla="*/ 15 w 45"/>
              <a:gd name="T41" fmla="*/ 0 h 42"/>
              <a:gd name="T42" fmla="*/ 30 w 45"/>
              <a:gd name="T43" fmla="*/ 0 h 42"/>
              <a:gd name="T44" fmla="*/ 35 w 45"/>
              <a:gd name="T45" fmla="*/ 5 h 42"/>
              <a:gd name="T46" fmla="*/ 35 w 45"/>
              <a:gd name="T47" fmla="*/ 7 h 42"/>
              <a:gd name="T48" fmla="*/ 42 w 45"/>
              <a:gd name="T49" fmla="*/ 7 h 42"/>
              <a:gd name="T50" fmla="*/ 45 w 45"/>
              <a:gd name="T51" fmla="*/ 10 h 42"/>
              <a:gd name="T52" fmla="*/ 45 w 45"/>
              <a:gd name="T53" fmla="*/ 13 h 42"/>
              <a:gd name="T54" fmla="*/ 11 w 45"/>
              <a:gd name="T55" fmla="*/ 11 h 42"/>
              <a:gd name="T56" fmla="*/ 4 w 45"/>
              <a:gd name="T57" fmla="*/ 11 h 42"/>
              <a:gd name="T58" fmla="*/ 4 w 45"/>
              <a:gd name="T59" fmla="*/ 13 h 42"/>
              <a:gd name="T60" fmla="*/ 13 w 45"/>
              <a:gd name="T61" fmla="*/ 21 h 42"/>
              <a:gd name="T62" fmla="*/ 11 w 45"/>
              <a:gd name="T63" fmla="*/ 11 h 42"/>
              <a:gd name="T64" fmla="*/ 41 w 45"/>
              <a:gd name="T65" fmla="*/ 11 h 42"/>
              <a:gd name="T66" fmla="*/ 35 w 45"/>
              <a:gd name="T67" fmla="*/ 11 h 42"/>
              <a:gd name="T68" fmla="*/ 33 w 45"/>
              <a:gd name="T69" fmla="*/ 21 h 42"/>
              <a:gd name="T70" fmla="*/ 41 w 45"/>
              <a:gd name="T71" fmla="*/ 13 h 42"/>
              <a:gd name="T72" fmla="*/ 41 w 45"/>
              <a:gd name="T7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文本框 42"/>
          <p:cNvSpPr txBox="1"/>
          <p:nvPr/>
        </p:nvSpPr>
        <p:spPr>
          <a:xfrm>
            <a:off x="6212509" y="471923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quality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388906" y="5042407"/>
            <a:ext cx="1382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5267798" y="5854804"/>
            <a:ext cx="938671" cy="1003196"/>
            <a:chOff x="8273655" y="2046514"/>
            <a:chExt cx="1117088" cy="1193877"/>
          </a:xfrm>
        </p:grpSpPr>
        <p:sp>
          <p:nvSpPr>
            <p:cNvPr id="45" name="椭圆 44"/>
            <p:cNvSpPr/>
            <p:nvPr/>
          </p:nvSpPr>
          <p:spPr>
            <a:xfrm>
              <a:off x="8273655" y="2046514"/>
              <a:ext cx="1117088" cy="1117088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8490558" y="2400826"/>
              <a:ext cx="219610" cy="21961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967716" y="2394857"/>
              <a:ext cx="219610" cy="21961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 rot="16200000">
              <a:off x="8537788" y="2763337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（</a:t>
              </a:r>
              <a:endParaRPr lang="zh-CN" altLang="en-US" sz="24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6212509" y="5799249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</a:t>
            </a:r>
            <a:r>
              <a:rPr lang="en-US" altLang="zh-CN" dirty="0" err="1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doubility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212826" y="6152691"/>
            <a:ext cx="1382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52" name="Freeform 45"/>
          <p:cNvSpPr>
            <a:spLocks noEditPoints="1"/>
          </p:cNvSpPr>
          <p:nvPr/>
        </p:nvSpPr>
        <p:spPr bwMode="auto">
          <a:xfrm>
            <a:off x="1926120" y="5929481"/>
            <a:ext cx="958385" cy="771385"/>
          </a:xfrm>
          <a:custGeom>
            <a:avLst/>
            <a:gdLst>
              <a:gd name="T0" fmla="*/ 52 w 52"/>
              <a:gd name="T1" fmla="*/ 37 h 42"/>
              <a:gd name="T2" fmla="*/ 47 w 52"/>
              <a:gd name="T3" fmla="*/ 42 h 42"/>
              <a:gd name="T4" fmla="*/ 4 w 52"/>
              <a:gd name="T5" fmla="*/ 42 h 42"/>
              <a:gd name="T6" fmla="*/ 0 w 52"/>
              <a:gd name="T7" fmla="*/ 37 h 42"/>
              <a:gd name="T8" fmla="*/ 0 w 52"/>
              <a:gd name="T9" fmla="*/ 5 h 42"/>
              <a:gd name="T10" fmla="*/ 4 w 52"/>
              <a:gd name="T11" fmla="*/ 0 h 42"/>
              <a:gd name="T12" fmla="*/ 47 w 52"/>
              <a:gd name="T13" fmla="*/ 0 h 42"/>
              <a:gd name="T14" fmla="*/ 52 w 52"/>
              <a:gd name="T15" fmla="*/ 5 h 42"/>
              <a:gd name="T16" fmla="*/ 52 w 52"/>
              <a:gd name="T17" fmla="*/ 37 h 42"/>
              <a:gd name="T18" fmla="*/ 48 w 52"/>
              <a:gd name="T19" fmla="*/ 5 h 42"/>
              <a:gd name="T20" fmla="*/ 47 w 52"/>
              <a:gd name="T21" fmla="*/ 4 h 42"/>
              <a:gd name="T22" fmla="*/ 4 w 52"/>
              <a:gd name="T23" fmla="*/ 4 h 42"/>
              <a:gd name="T24" fmla="*/ 3 w 52"/>
              <a:gd name="T25" fmla="*/ 5 h 42"/>
              <a:gd name="T26" fmla="*/ 3 w 52"/>
              <a:gd name="T27" fmla="*/ 37 h 42"/>
              <a:gd name="T28" fmla="*/ 4 w 52"/>
              <a:gd name="T29" fmla="*/ 38 h 42"/>
              <a:gd name="T30" fmla="*/ 47 w 52"/>
              <a:gd name="T31" fmla="*/ 38 h 42"/>
              <a:gd name="T32" fmla="*/ 48 w 52"/>
              <a:gd name="T33" fmla="*/ 37 h 42"/>
              <a:gd name="T34" fmla="*/ 48 w 52"/>
              <a:gd name="T35" fmla="*/ 5 h 42"/>
              <a:gd name="T36" fmla="*/ 14 w 52"/>
              <a:gd name="T37" fmla="*/ 35 h 42"/>
              <a:gd name="T38" fmla="*/ 7 w 52"/>
              <a:gd name="T39" fmla="*/ 35 h 42"/>
              <a:gd name="T40" fmla="*/ 7 w 52"/>
              <a:gd name="T41" fmla="*/ 24 h 42"/>
              <a:gd name="T42" fmla="*/ 14 w 52"/>
              <a:gd name="T43" fmla="*/ 24 h 42"/>
              <a:gd name="T44" fmla="*/ 14 w 52"/>
              <a:gd name="T45" fmla="*/ 35 h 42"/>
              <a:gd name="T46" fmla="*/ 24 w 52"/>
              <a:gd name="T47" fmla="*/ 35 h 42"/>
              <a:gd name="T48" fmla="*/ 17 w 52"/>
              <a:gd name="T49" fmla="*/ 35 h 42"/>
              <a:gd name="T50" fmla="*/ 17 w 52"/>
              <a:gd name="T51" fmla="*/ 11 h 42"/>
              <a:gd name="T52" fmla="*/ 24 w 52"/>
              <a:gd name="T53" fmla="*/ 11 h 42"/>
              <a:gd name="T54" fmla="*/ 24 w 52"/>
              <a:gd name="T55" fmla="*/ 35 h 42"/>
              <a:gd name="T56" fmla="*/ 34 w 52"/>
              <a:gd name="T57" fmla="*/ 35 h 42"/>
              <a:gd name="T58" fmla="*/ 28 w 52"/>
              <a:gd name="T59" fmla="*/ 35 h 42"/>
              <a:gd name="T60" fmla="*/ 28 w 52"/>
              <a:gd name="T61" fmla="*/ 18 h 42"/>
              <a:gd name="T62" fmla="*/ 34 w 52"/>
              <a:gd name="T63" fmla="*/ 18 h 42"/>
              <a:gd name="T64" fmla="*/ 34 w 52"/>
              <a:gd name="T65" fmla="*/ 35 h 42"/>
              <a:gd name="T66" fmla="*/ 45 w 52"/>
              <a:gd name="T67" fmla="*/ 35 h 42"/>
              <a:gd name="T68" fmla="*/ 38 w 52"/>
              <a:gd name="T69" fmla="*/ 35 h 42"/>
              <a:gd name="T70" fmla="*/ 38 w 52"/>
              <a:gd name="T71" fmla="*/ 7 h 42"/>
              <a:gd name="T72" fmla="*/ 45 w 52"/>
              <a:gd name="T73" fmla="*/ 7 h 42"/>
              <a:gd name="T74" fmla="*/ 45 w 52"/>
              <a:gd name="T75" fmla="*/ 3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2" h="42">
                <a:moveTo>
                  <a:pt x="52" y="37"/>
                </a:moveTo>
                <a:cubicBezTo>
                  <a:pt x="52" y="40"/>
                  <a:pt x="50" y="42"/>
                  <a:pt x="47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2" y="42"/>
                  <a:pt x="0" y="40"/>
                  <a:pt x="0" y="3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5"/>
                </a:cubicBezTo>
                <a:lnTo>
                  <a:pt x="52" y="37"/>
                </a:lnTo>
                <a:close/>
                <a:moveTo>
                  <a:pt x="48" y="5"/>
                </a:moveTo>
                <a:cubicBezTo>
                  <a:pt x="48" y="4"/>
                  <a:pt x="48" y="4"/>
                  <a:pt x="47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8"/>
                  <a:pt x="4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8"/>
                  <a:pt x="48" y="38"/>
                  <a:pt x="48" y="37"/>
                </a:cubicBezTo>
                <a:lnTo>
                  <a:pt x="48" y="5"/>
                </a:lnTo>
                <a:close/>
                <a:moveTo>
                  <a:pt x="14" y="35"/>
                </a:moveTo>
                <a:cubicBezTo>
                  <a:pt x="7" y="35"/>
                  <a:pt x="7" y="35"/>
                  <a:pt x="7" y="35"/>
                </a:cubicBezTo>
                <a:cubicBezTo>
                  <a:pt x="7" y="24"/>
                  <a:pt x="7" y="24"/>
                  <a:pt x="7" y="24"/>
                </a:cubicBezTo>
                <a:cubicBezTo>
                  <a:pt x="14" y="24"/>
                  <a:pt x="14" y="24"/>
                  <a:pt x="14" y="24"/>
                </a:cubicBezTo>
                <a:lnTo>
                  <a:pt x="14" y="35"/>
                </a:lnTo>
                <a:close/>
                <a:moveTo>
                  <a:pt x="24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7" y="11"/>
                  <a:pt x="17" y="11"/>
                  <a:pt x="17" y="11"/>
                </a:cubicBezTo>
                <a:cubicBezTo>
                  <a:pt x="24" y="11"/>
                  <a:pt x="24" y="11"/>
                  <a:pt x="24" y="11"/>
                </a:cubicBezTo>
                <a:lnTo>
                  <a:pt x="24" y="35"/>
                </a:lnTo>
                <a:close/>
                <a:moveTo>
                  <a:pt x="34" y="35"/>
                </a:moveTo>
                <a:cubicBezTo>
                  <a:pt x="28" y="35"/>
                  <a:pt x="28" y="35"/>
                  <a:pt x="28" y="35"/>
                </a:cubicBezTo>
                <a:cubicBezTo>
                  <a:pt x="28" y="18"/>
                  <a:pt x="28" y="18"/>
                  <a:pt x="28" y="18"/>
                </a:cubicBezTo>
                <a:cubicBezTo>
                  <a:pt x="34" y="18"/>
                  <a:pt x="34" y="18"/>
                  <a:pt x="34" y="18"/>
                </a:cubicBezTo>
                <a:lnTo>
                  <a:pt x="34" y="35"/>
                </a:lnTo>
                <a:close/>
                <a:moveTo>
                  <a:pt x="45" y="35"/>
                </a:moveTo>
                <a:cubicBezTo>
                  <a:pt x="38" y="35"/>
                  <a:pt x="38" y="35"/>
                  <a:pt x="38" y="35"/>
                </a:cubicBezTo>
                <a:cubicBezTo>
                  <a:pt x="38" y="7"/>
                  <a:pt x="38" y="7"/>
                  <a:pt x="38" y="7"/>
                </a:cubicBezTo>
                <a:cubicBezTo>
                  <a:pt x="45" y="7"/>
                  <a:pt x="45" y="7"/>
                  <a:pt x="45" y="7"/>
                </a:cubicBezTo>
                <a:lnTo>
                  <a:pt x="45" y="35"/>
                </a:lnTo>
                <a:close/>
              </a:path>
            </a:pathLst>
          </a:custGeom>
          <a:solidFill>
            <a:srgbClr val="2DC0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3" name="文本框 52"/>
          <p:cNvSpPr txBox="1"/>
          <p:nvPr/>
        </p:nvSpPr>
        <p:spPr>
          <a:xfrm>
            <a:off x="255498" y="5854804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Most </a:t>
            </a:r>
            <a:r>
              <a:rPr lang="en-US" altLang="zh-CN" dirty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for chart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24020" y="6144201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55" name="矩形 54"/>
          <p:cNvSpPr/>
          <p:nvPr/>
        </p:nvSpPr>
        <p:spPr>
          <a:xfrm>
            <a:off x="7182143" y="1734000"/>
            <a:ext cx="4277816" cy="2554545"/>
          </a:xfrm>
          <a:prstGeom prst="rect">
            <a:avLst/>
          </a:prstGeom>
        </p:spPr>
        <p:txBody>
          <a:bodyPr wrap="square" numCol="1" spcCol="144000">
            <a:spAutoFit/>
          </a:bodyPr>
          <a:lstStyle/>
          <a:p>
            <a:pPr fontAlgn="base"/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正如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你所看到的，这是一个逗比的博客；另外，这也是一个关于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的分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(</a:t>
            </a:r>
            <a:r>
              <a:rPr lang="en-US" altLang="zh-CN" sz="16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zhuang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)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享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(bi)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网站。因为工作的（或者装逼的）需要，我必须做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，并希望能在网上找到让自己满意的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模板和素材。但令人失望的是，我经常会为此花费大量时间，并且并不一定能找到能满足我兽欲的东西。</a:t>
            </a:r>
          </a:p>
          <a:p>
            <a:pPr fontAlgn="base"/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于是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，我产生了做一个免费分享高逼格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网站的想法，这就是你现在看到“逼格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PPT”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848347" y="4106849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996097" y="4408465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929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3179" y="753253"/>
            <a:ext cx="8893397" cy="5351495"/>
            <a:chOff x="273179" y="944784"/>
            <a:chExt cx="8893397" cy="5351495"/>
          </a:xfrm>
        </p:grpSpPr>
        <p:sp>
          <p:nvSpPr>
            <p:cNvPr id="3" name="文本框 2"/>
            <p:cNvSpPr txBox="1"/>
            <p:nvPr/>
          </p:nvSpPr>
          <p:spPr>
            <a:xfrm>
              <a:off x="273179" y="1298727"/>
              <a:ext cx="889339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NanLiHei_Eurostile" panose="02010600030101010101" pitchFamily="2" charset="-122"/>
                  <a:cs typeface="FreesiaUPC" panose="020B0604020202020204" pitchFamily="34" charset="-34"/>
                </a:rPr>
                <a:t>Part one</a:t>
              </a:r>
              <a:endParaRPr lang="zh-CN" altLang="en-US" sz="19900" b="1" dirty="0">
                <a:solidFill>
                  <a:schemeClr val="bg1"/>
                </a:solidFill>
                <a:latin typeface="Impact" panose="020B0806030902050204" pitchFamily="34" charset="0"/>
                <a:ea typeface="NanLiHei_Eurostile" panose="02010600030101010101" pitchFamily="2" charset="-122"/>
                <a:cs typeface="FreesiaUPC" panose="020B0604020202020204" pitchFamily="34" charset="-34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3179" y="944784"/>
              <a:ext cx="3071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sz="4400" dirty="0"/>
                <a:t>PowerPoint</a:t>
              </a:r>
              <a:endParaRPr lang="zh-CN" altLang="en-US" sz="4400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98245" y="3930217"/>
              <a:ext cx="184731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6200" dirty="0">
                <a:solidFill>
                  <a:schemeClr val="bg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91319" y="4913193"/>
              <a:ext cx="23070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dirty="0" smtClean="0"/>
                <a:t>Pure </a:t>
              </a:r>
              <a:r>
                <a:rPr lang="en-US" altLang="zh-CN" dirty="0"/>
                <a:t>and </a:t>
              </a:r>
              <a:r>
                <a:rPr lang="en-US" altLang="zh-CN" dirty="0" smtClean="0"/>
                <a:t>Fresh</a:t>
              </a:r>
              <a:endParaRPr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91319" y="5372949"/>
              <a:ext cx="21387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</a:rPr>
                <a:t>100% editable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1319" y="5834614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All for free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220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泪滴形 31"/>
          <p:cNvSpPr/>
          <p:nvPr/>
        </p:nvSpPr>
        <p:spPr>
          <a:xfrm rot="8100000">
            <a:off x="8935840" y="1343823"/>
            <a:ext cx="1860436" cy="1860436"/>
          </a:xfrm>
          <a:prstGeom prst="teardrop">
            <a:avLst>
              <a:gd name="adj" fmla="val 124583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泪滴形 30"/>
          <p:cNvSpPr/>
          <p:nvPr/>
        </p:nvSpPr>
        <p:spPr>
          <a:xfrm rot="8100000">
            <a:off x="3398416" y="3896820"/>
            <a:ext cx="1860436" cy="1860436"/>
          </a:xfrm>
          <a:prstGeom prst="teardrop">
            <a:avLst>
              <a:gd name="adj" fmla="val 124583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8100000">
            <a:off x="6856078" y="2898226"/>
            <a:ext cx="1860436" cy="1860436"/>
          </a:xfrm>
          <a:prstGeom prst="teardrop">
            <a:avLst>
              <a:gd name="adj" fmla="val 124583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泪滴形 28"/>
          <p:cNvSpPr/>
          <p:nvPr/>
        </p:nvSpPr>
        <p:spPr>
          <a:xfrm rot="8100000">
            <a:off x="5140000" y="1291973"/>
            <a:ext cx="2401895" cy="2401895"/>
          </a:xfrm>
          <a:prstGeom prst="teardrop">
            <a:avLst>
              <a:gd name="adj" fmla="val 124583"/>
            </a:avLst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泪滴形 27"/>
          <p:cNvSpPr/>
          <p:nvPr/>
        </p:nvSpPr>
        <p:spPr>
          <a:xfrm rot="8100000">
            <a:off x="570630" y="1380924"/>
            <a:ext cx="3068511" cy="3068511"/>
          </a:xfrm>
          <a:prstGeom prst="teardrop">
            <a:avLst>
              <a:gd name="adj" fmla="val 124583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425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Four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86552" y="1896011"/>
            <a:ext cx="17796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80%</a:t>
            </a:r>
            <a:endParaRPr lang="zh-CN" altLang="en-US" sz="6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27054" y="2759298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495455" y="1896011"/>
            <a:ext cx="17796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70%</a:t>
            </a:r>
            <a:endParaRPr lang="zh-CN" altLang="en-US" sz="6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823269" y="2759298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PPT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42342" y="3091345"/>
            <a:ext cx="1487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30%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24283" y="3954632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PPT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82155" y="4202811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20%</a:t>
            </a:r>
            <a:endParaRPr lang="zh-CN" altLang="en-US" sz="4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51272" y="4791409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PPT</a:t>
            </a:r>
            <a:endParaRPr lang="en-US" altLang="zh-CN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293384" y="1765824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20%</a:t>
            </a:r>
            <a:endParaRPr lang="zh-CN" altLang="en-US" sz="4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462501" y="2354422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PPT</a:t>
            </a:r>
            <a:endParaRPr lang="en-US" altLang="zh-CN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泪滴形 32"/>
          <p:cNvSpPr/>
          <p:nvPr/>
        </p:nvSpPr>
        <p:spPr>
          <a:xfrm rot="8100000">
            <a:off x="9305971" y="4256865"/>
            <a:ext cx="1860436" cy="1860436"/>
          </a:xfrm>
          <a:prstGeom prst="teardrop">
            <a:avLst>
              <a:gd name="adj" fmla="val 124583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9663515" y="4678866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20%</a:t>
            </a:r>
            <a:endParaRPr lang="zh-CN" altLang="en-US" sz="4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832632" y="5267464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PPT</a:t>
            </a:r>
            <a:endParaRPr lang="en-US" altLang="zh-CN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泪滴形 35"/>
          <p:cNvSpPr/>
          <p:nvPr/>
        </p:nvSpPr>
        <p:spPr>
          <a:xfrm rot="8100000">
            <a:off x="751118" y="3621700"/>
            <a:ext cx="1247478" cy="1247478"/>
          </a:xfrm>
          <a:prstGeom prst="teardrop">
            <a:avLst>
              <a:gd name="adj" fmla="val 124583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泪滴形 36"/>
          <p:cNvSpPr/>
          <p:nvPr/>
        </p:nvSpPr>
        <p:spPr>
          <a:xfrm rot="8100000">
            <a:off x="5287489" y="3769872"/>
            <a:ext cx="1247478" cy="1247478"/>
          </a:xfrm>
          <a:prstGeom prst="teardrop">
            <a:avLst>
              <a:gd name="adj" fmla="val 124583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932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425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Four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211131" y="4906723"/>
            <a:ext cx="1583282" cy="1583282"/>
          </a:xfrm>
          <a:prstGeom prst="ellipse">
            <a:avLst/>
          </a:prstGeom>
          <a:solidFill>
            <a:srgbClr val="F3702C"/>
          </a:solidFill>
          <a:ln w="76200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929432" y="1540080"/>
            <a:ext cx="2082960" cy="5188637"/>
          </a:xfrm>
          <a:custGeom>
            <a:avLst/>
            <a:gdLst>
              <a:gd name="connsiteX0" fmla="*/ 1305208 w 2601554"/>
              <a:gd name="connsiteY0" fmla="*/ 0 h 6480450"/>
              <a:gd name="connsiteX1" fmla="*/ 2247865 w 2601554"/>
              <a:gd name="connsiteY1" fmla="*/ 942657 h 6480450"/>
              <a:gd name="connsiteX2" fmla="*/ 2247865 w 2601554"/>
              <a:gd name="connsiteY2" fmla="*/ 4221915 h 6480450"/>
              <a:gd name="connsiteX3" fmla="*/ 2244612 w 2601554"/>
              <a:gd name="connsiteY3" fmla="*/ 4286343 h 6480450"/>
              <a:gd name="connsiteX4" fmla="*/ 2304520 w 2601554"/>
              <a:gd name="connsiteY4" fmla="*/ 4352258 h 6480450"/>
              <a:gd name="connsiteX5" fmla="*/ 2601554 w 2601554"/>
              <a:gd name="connsiteY5" fmla="*/ 5179673 h 6480450"/>
              <a:gd name="connsiteX6" fmla="*/ 1300777 w 2601554"/>
              <a:gd name="connsiteY6" fmla="*/ 6480450 h 6480450"/>
              <a:gd name="connsiteX7" fmla="*/ 0 w 2601554"/>
              <a:gd name="connsiteY7" fmla="*/ 5179673 h 6480450"/>
              <a:gd name="connsiteX8" fmla="*/ 297035 w 2601554"/>
              <a:gd name="connsiteY8" fmla="*/ 4352258 h 6480450"/>
              <a:gd name="connsiteX9" fmla="*/ 365338 w 2601554"/>
              <a:gd name="connsiteY9" fmla="*/ 4277106 h 6480450"/>
              <a:gd name="connsiteX10" fmla="*/ 362551 w 2601554"/>
              <a:gd name="connsiteY10" fmla="*/ 4221915 h 6480450"/>
              <a:gd name="connsiteX11" fmla="*/ 362551 w 2601554"/>
              <a:gd name="connsiteY11" fmla="*/ 942657 h 6480450"/>
              <a:gd name="connsiteX12" fmla="*/ 1305208 w 2601554"/>
              <a:gd name="connsiteY12" fmla="*/ 0 h 648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1554" h="6480450">
                <a:moveTo>
                  <a:pt x="1305208" y="0"/>
                </a:moveTo>
                <a:cubicBezTo>
                  <a:pt x="1825823" y="0"/>
                  <a:pt x="2247865" y="422042"/>
                  <a:pt x="2247865" y="942657"/>
                </a:cubicBezTo>
                <a:lnTo>
                  <a:pt x="2247865" y="4221915"/>
                </a:lnTo>
                <a:lnTo>
                  <a:pt x="2244612" y="4286343"/>
                </a:lnTo>
                <a:lnTo>
                  <a:pt x="2304520" y="4352258"/>
                </a:lnTo>
                <a:cubicBezTo>
                  <a:pt x="2490083" y="4577109"/>
                  <a:pt x="2601554" y="4865374"/>
                  <a:pt x="2601554" y="5179673"/>
                </a:cubicBezTo>
                <a:cubicBezTo>
                  <a:pt x="2601554" y="5898072"/>
                  <a:pt x="2019176" y="6480450"/>
                  <a:pt x="1300777" y="6480450"/>
                </a:cubicBezTo>
                <a:cubicBezTo>
                  <a:pt x="582378" y="6480450"/>
                  <a:pt x="0" y="5898072"/>
                  <a:pt x="0" y="5179673"/>
                </a:cubicBezTo>
                <a:cubicBezTo>
                  <a:pt x="0" y="4865374"/>
                  <a:pt x="111471" y="4577109"/>
                  <a:pt x="297035" y="4352258"/>
                </a:cubicBezTo>
                <a:lnTo>
                  <a:pt x="365338" y="4277106"/>
                </a:lnTo>
                <a:lnTo>
                  <a:pt x="362551" y="4221915"/>
                </a:lnTo>
                <a:lnTo>
                  <a:pt x="362551" y="942657"/>
                </a:lnTo>
                <a:cubicBezTo>
                  <a:pt x="362551" y="422042"/>
                  <a:pt x="784593" y="0"/>
                  <a:pt x="1305208" y="0"/>
                </a:cubicBezTo>
                <a:close/>
              </a:path>
            </a:pathLst>
          </a:custGeom>
          <a:noFill/>
          <a:ln w="76200">
            <a:solidFill>
              <a:srgbClr val="2DC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011400" y="2819528"/>
            <a:ext cx="361914" cy="0"/>
          </a:xfrm>
          <a:prstGeom prst="line">
            <a:avLst/>
          </a:prstGeom>
          <a:ln w="76200">
            <a:solidFill>
              <a:srgbClr val="15B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009033" y="3426281"/>
            <a:ext cx="361914" cy="0"/>
          </a:xfrm>
          <a:prstGeom prst="line">
            <a:avLst/>
          </a:prstGeom>
          <a:ln w="76200">
            <a:solidFill>
              <a:srgbClr val="15B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009033" y="4039385"/>
            <a:ext cx="361914" cy="0"/>
          </a:xfrm>
          <a:prstGeom prst="line">
            <a:avLst/>
          </a:prstGeom>
          <a:ln w="76200">
            <a:solidFill>
              <a:srgbClr val="15B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009033" y="4652488"/>
            <a:ext cx="361914" cy="0"/>
          </a:xfrm>
          <a:prstGeom prst="line">
            <a:avLst/>
          </a:prstGeom>
          <a:ln w="76200">
            <a:solidFill>
              <a:srgbClr val="15B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2901781" y="3995274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20%</a:t>
            </a:r>
            <a:endParaRPr lang="zh-CN" altLang="en-US" sz="4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906551" y="3376148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40%</a:t>
            </a:r>
            <a:endParaRPr lang="zh-CN" altLang="en-US" sz="4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00329" y="2155318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80%</a:t>
            </a:r>
            <a:endParaRPr lang="zh-CN" altLang="en-US" sz="4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圆角矩形 35"/>
          <p:cNvSpPr/>
          <p:nvPr/>
        </p:nvSpPr>
        <p:spPr>
          <a:xfrm rot="5400000">
            <a:off x="102204" y="3260791"/>
            <a:ext cx="3749247" cy="994446"/>
          </a:xfrm>
          <a:prstGeom prst="roundRect">
            <a:avLst>
              <a:gd name="adj" fmla="val 50000"/>
            </a:avLst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385574" y="5442514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颜值表</a:t>
            </a:r>
            <a:endParaRPr lang="zh-CN" altLang="en-US" sz="28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193553" y="2416471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213490" y="2924832"/>
            <a:ext cx="23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3347660" y="2856592"/>
            <a:ext cx="4866110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8213770" y="2849665"/>
            <a:ext cx="0" cy="576616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8213770" y="3435321"/>
            <a:ext cx="2848358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6288746" y="3084717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308682" y="3593078"/>
            <a:ext cx="2385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cxnSp>
        <p:nvCxnSpPr>
          <p:cNvPr id="54" name="直接连接符 53"/>
          <p:cNvCxnSpPr/>
          <p:nvPr/>
        </p:nvCxnSpPr>
        <p:spPr>
          <a:xfrm>
            <a:off x="3113389" y="3458348"/>
            <a:ext cx="2304593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5417982" y="3451421"/>
            <a:ext cx="0" cy="576616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5417982" y="4037077"/>
            <a:ext cx="3831159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8966567" y="4239057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986503" y="4747418"/>
            <a:ext cx="2466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3159935" y="4679178"/>
            <a:ext cx="4866110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8026045" y="4672251"/>
            <a:ext cx="0" cy="576616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8026045" y="5257907"/>
            <a:ext cx="2848358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5497904" y="4963359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517840" y="5471720"/>
            <a:ext cx="247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cxnSp>
        <p:nvCxnSpPr>
          <p:cNvPr id="66" name="直接连接符 65"/>
          <p:cNvCxnSpPr/>
          <p:nvPr/>
        </p:nvCxnSpPr>
        <p:spPr>
          <a:xfrm>
            <a:off x="4400724" y="4071137"/>
            <a:ext cx="0" cy="1902032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400724" y="5982209"/>
            <a:ext cx="2848358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3113389" y="4071137"/>
            <a:ext cx="1287335" cy="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2898933" y="2775053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60%</a:t>
            </a:r>
            <a:endParaRPr lang="zh-CN" altLang="en-US" sz="4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5" name="Freeform 243"/>
          <p:cNvSpPr>
            <a:spLocks noEditPoints="1"/>
          </p:cNvSpPr>
          <p:nvPr/>
        </p:nvSpPr>
        <p:spPr bwMode="auto">
          <a:xfrm>
            <a:off x="5596043" y="3190814"/>
            <a:ext cx="672767" cy="772155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Freeform 244"/>
          <p:cNvSpPr>
            <a:spLocks noEditPoints="1"/>
          </p:cNvSpPr>
          <p:nvPr/>
        </p:nvSpPr>
        <p:spPr bwMode="auto">
          <a:xfrm>
            <a:off x="8362433" y="2594080"/>
            <a:ext cx="778392" cy="624002"/>
          </a:xfrm>
          <a:custGeom>
            <a:avLst/>
            <a:gdLst>
              <a:gd name="T0" fmla="*/ 51 w 51"/>
              <a:gd name="T1" fmla="*/ 37 h 41"/>
              <a:gd name="T2" fmla="*/ 47 w 51"/>
              <a:gd name="T3" fmla="*/ 41 h 41"/>
              <a:gd name="T4" fmla="*/ 4 w 51"/>
              <a:gd name="T5" fmla="*/ 41 h 41"/>
              <a:gd name="T6" fmla="*/ 0 w 51"/>
              <a:gd name="T7" fmla="*/ 37 h 41"/>
              <a:gd name="T8" fmla="*/ 0 w 51"/>
              <a:gd name="T9" fmla="*/ 4 h 41"/>
              <a:gd name="T10" fmla="*/ 4 w 51"/>
              <a:gd name="T11" fmla="*/ 0 h 41"/>
              <a:gd name="T12" fmla="*/ 47 w 51"/>
              <a:gd name="T13" fmla="*/ 0 h 41"/>
              <a:gd name="T14" fmla="*/ 51 w 51"/>
              <a:gd name="T15" fmla="*/ 4 h 41"/>
              <a:gd name="T16" fmla="*/ 51 w 51"/>
              <a:gd name="T17" fmla="*/ 37 h 41"/>
              <a:gd name="T18" fmla="*/ 4 w 51"/>
              <a:gd name="T19" fmla="*/ 4 h 41"/>
              <a:gd name="T20" fmla="*/ 3 w 51"/>
              <a:gd name="T21" fmla="*/ 4 h 41"/>
              <a:gd name="T22" fmla="*/ 3 w 51"/>
              <a:gd name="T23" fmla="*/ 37 h 41"/>
              <a:gd name="T24" fmla="*/ 4 w 51"/>
              <a:gd name="T25" fmla="*/ 38 h 41"/>
              <a:gd name="T26" fmla="*/ 47 w 51"/>
              <a:gd name="T27" fmla="*/ 38 h 41"/>
              <a:gd name="T28" fmla="*/ 48 w 51"/>
              <a:gd name="T29" fmla="*/ 37 h 41"/>
              <a:gd name="T30" fmla="*/ 48 w 51"/>
              <a:gd name="T31" fmla="*/ 4 h 41"/>
              <a:gd name="T32" fmla="*/ 47 w 51"/>
              <a:gd name="T33" fmla="*/ 4 h 41"/>
              <a:gd name="T34" fmla="*/ 4 w 51"/>
              <a:gd name="T35" fmla="*/ 4 h 41"/>
              <a:gd name="T36" fmla="*/ 12 w 51"/>
              <a:gd name="T37" fmla="*/ 17 h 41"/>
              <a:gd name="T38" fmla="*/ 7 w 51"/>
              <a:gd name="T39" fmla="*/ 12 h 41"/>
              <a:gd name="T40" fmla="*/ 12 w 51"/>
              <a:gd name="T41" fmla="*/ 7 h 41"/>
              <a:gd name="T42" fmla="*/ 17 w 51"/>
              <a:gd name="T43" fmla="*/ 12 h 41"/>
              <a:gd name="T44" fmla="*/ 12 w 51"/>
              <a:gd name="T45" fmla="*/ 17 h 41"/>
              <a:gd name="T46" fmla="*/ 44 w 51"/>
              <a:gd name="T47" fmla="*/ 34 h 41"/>
              <a:gd name="T48" fmla="*/ 7 w 51"/>
              <a:gd name="T49" fmla="*/ 34 h 41"/>
              <a:gd name="T50" fmla="*/ 7 w 51"/>
              <a:gd name="T51" fmla="*/ 29 h 41"/>
              <a:gd name="T52" fmla="*/ 15 w 51"/>
              <a:gd name="T53" fmla="*/ 21 h 41"/>
              <a:gd name="T54" fmla="*/ 19 w 51"/>
              <a:gd name="T55" fmla="*/ 25 h 41"/>
              <a:gd name="T56" fmla="*/ 33 w 51"/>
              <a:gd name="T57" fmla="*/ 11 h 41"/>
              <a:gd name="T58" fmla="*/ 44 w 51"/>
              <a:gd name="T59" fmla="*/ 22 h 41"/>
              <a:gd name="T60" fmla="*/ 44 w 51"/>
              <a:gd name="T6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41">
                <a:moveTo>
                  <a:pt x="51" y="37"/>
                </a:moveTo>
                <a:cubicBezTo>
                  <a:pt x="51" y="39"/>
                  <a:pt x="49" y="41"/>
                  <a:pt x="47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lnTo>
                  <a:pt x="51" y="37"/>
                </a:lnTo>
                <a:close/>
                <a:moveTo>
                  <a:pt x="4" y="4"/>
                </a:moveTo>
                <a:cubicBezTo>
                  <a:pt x="4" y="4"/>
                  <a:pt x="3" y="4"/>
                  <a:pt x="3" y="4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4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8" y="37"/>
                  <a:pt x="48" y="3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7" y="4"/>
                  <a:pt x="47" y="4"/>
                </a:cubicBezTo>
                <a:lnTo>
                  <a:pt x="4" y="4"/>
                </a:lnTo>
                <a:close/>
                <a:moveTo>
                  <a:pt x="12" y="17"/>
                </a:moveTo>
                <a:cubicBezTo>
                  <a:pt x="9" y="17"/>
                  <a:pt x="7" y="15"/>
                  <a:pt x="7" y="12"/>
                </a:cubicBezTo>
                <a:cubicBezTo>
                  <a:pt x="7" y="9"/>
                  <a:pt x="9" y="7"/>
                  <a:pt x="12" y="7"/>
                </a:cubicBezTo>
                <a:cubicBezTo>
                  <a:pt x="15" y="7"/>
                  <a:pt x="17" y="9"/>
                  <a:pt x="17" y="12"/>
                </a:cubicBezTo>
                <a:cubicBezTo>
                  <a:pt x="17" y="15"/>
                  <a:pt x="15" y="17"/>
                  <a:pt x="12" y="17"/>
                </a:cubicBezTo>
                <a:close/>
                <a:moveTo>
                  <a:pt x="44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29"/>
                  <a:pt x="7" y="29"/>
                  <a:pt x="7" y="29"/>
                </a:cubicBezTo>
                <a:cubicBezTo>
                  <a:pt x="15" y="21"/>
                  <a:pt x="15" y="21"/>
                  <a:pt x="15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33" y="11"/>
                  <a:pt x="33" y="11"/>
                  <a:pt x="33" y="11"/>
                </a:cubicBezTo>
                <a:cubicBezTo>
                  <a:pt x="44" y="22"/>
                  <a:pt x="44" y="22"/>
                  <a:pt x="44" y="22"/>
                </a:cubicBezTo>
                <a:lnTo>
                  <a:pt x="44" y="34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77" name="Freeform 241"/>
          <p:cNvSpPr>
            <a:spLocks noEditPoints="1"/>
          </p:cNvSpPr>
          <p:nvPr/>
        </p:nvSpPr>
        <p:spPr bwMode="auto">
          <a:xfrm>
            <a:off x="8240049" y="4416544"/>
            <a:ext cx="746453" cy="607410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8" name="Freeform 326"/>
          <p:cNvSpPr>
            <a:spLocks noEditPoints="1"/>
          </p:cNvSpPr>
          <p:nvPr/>
        </p:nvSpPr>
        <p:spPr bwMode="auto">
          <a:xfrm>
            <a:off x="4584531" y="5023954"/>
            <a:ext cx="826307" cy="826307"/>
          </a:xfrm>
          <a:custGeom>
            <a:avLst/>
            <a:gdLst>
              <a:gd name="T0" fmla="*/ 41 w 41"/>
              <a:gd name="T1" fmla="*/ 20 h 41"/>
              <a:gd name="T2" fmla="*/ 21 w 41"/>
              <a:gd name="T3" fmla="*/ 41 h 41"/>
              <a:gd name="T4" fmla="*/ 0 w 41"/>
              <a:gd name="T5" fmla="*/ 20 h 41"/>
              <a:gd name="T6" fmla="*/ 21 w 41"/>
              <a:gd name="T7" fmla="*/ 0 h 41"/>
              <a:gd name="T8" fmla="*/ 41 w 41"/>
              <a:gd name="T9" fmla="*/ 20 h 41"/>
              <a:gd name="T10" fmla="*/ 32 w 41"/>
              <a:gd name="T11" fmla="*/ 20 h 41"/>
              <a:gd name="T12" fmla="*/ 31 w 41"/>
              <a:gd name="T13" fmla="*/ 19 h 41"/>
              <a:gd name="T14" fmla="*/ 16 w 41"/>
              <a:gd name="T15" fmla="*/ 10 h 41"/>
              <a:gd name="T16" fmla="*/ 15 w 41"/>
              <a:gd name="T17" fmla="*/ 10 h 41"/>
              <a:gd name="T18" fmla="*/ 14 w 41"/>
              <a:gd name="T19" fmla="*/ 12 h 41"/>
              <a:gd name="T20" fmla="*/ 14 w 41"/>
              <a:gd name="T21" fmla="*/ 29 h 41"/>
              <a:gd name="T22" fmla="*/ 15 w 41"/>
              <a:gd name="T23" fmla="*/ 30 h 41"/>
              <a:gd name="T24" fmla="*/ 15 w 41"/>
              <a:gd name="T25" fmla="*/ 31 h 41"/>
              <a:gd name="T26" fmla="*/ 16 w 41"/>
              <a:gd name="T27" fmla="*/ 30 h 41"/>
              <a:gd name="T28" fmla="*/ 31 w 41"/>
              <a:gd name="T29" fmla="*/ 22 h 41"/>
              <a:gd name="T30" fmla="*/ 32 w 41"/>
              <a:gd name="T3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102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477450" y="1295927"/>
            <a:ext cx="7237100" cy="4266147"/>
            <a:chOff x="2509657" y="1103596"/>
            <a:chExt cx="7237100" cy="426614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870199" y="4523107"/>
              <a:ext cx="925237" cy="846636"/>
            </a:xfrm>
            <a:prstGeom prst="rect">
              <a:avLst/>
            </a:prstGeom>
          </p:spPr>
        </p:pic>
        <p:sp>
          <p:nvSpPr>
            <p:cNvPr id="10" name="平行四边形 9"/>
            <p:cNvSpPr/>
            <p:nvPr/>
          </p:nvSpPr>
          <p:spPr>
            <a:xfrm>
              <a:off x="4414268" y="5045609"/>
              <a:ext cx="1393402" cy="281832"/>
            </a:xfrm>
            <a:prstGeom prst="parallelogram">
              <a:avLst/>
            </a:prstGeom>
            <a:solidFill>
              <a:srgbClr val="EBC7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534526" y="1103596"/>
              <a:ext cx="721223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微博</a:t>
              </a:r>
              <a:r>
                <a:rPr lang="en-US" altLang="zh-CN" sz="42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/</a:t>
              </a:r>
              <a:r>
                <a:rPr lang="zh-CN" altLang="en-US" sz="42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微信可关注“逼格</a:t>
              </a:r>
              <a:r>
                <a:rPr lang="en-US" altLang="zh-CN" sz="42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42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</a:t>
              </a:r>
              <a:endParaRPr lang="zh-CN" altLang="en-US" sz="4200" dirty="0">
                <a:solidFill>
                  <a:srgbClr val="334D5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2649191" y="1953380"/>
              <a:ext cx="6799559" cy="0"/>
            </a:xfrm>
            <a:prstGeom prst="line">
              <a:avLst/>
            </a:prstGeom>
            <a:ln>
              <a:solidFill>
                <a:srgbClr val="334D5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649191" y="4428792"/>
              <a:ext cx="6799559" cy="0"/>
            </a:xfrm>
            <a:prstGeom prst="line">
              <a:avLst/>
            </a:prstGeom>
            <a:ln>
              <a:solidFill>
                <a:srgbClr val="334D5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2524084" y="1682935"/>
              <a:ext cx="7026282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800" b="1" dirty="0" smtClean="0">
                  <a:solidFill>
                    <a:srgbClr val="2DC0D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逼格 </a:t>
              </a:r>
              <a:r>
                <a:rPr lang="en-US" altLang="zh-CN" sz="13800" b="1" dirty="0" smtClean="0">
                  <a:solidFill>
                    <a:srgbClr val="2DC0D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CN" altLang="en-US" sz="13800" b="1" dirty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897037" y="4482054"/>
              <a:ext cx="54168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最后的</a:t>
              </a:r>
              <a:r>
                <a:rPr lang="zh-CN" altLang="en-US" sz="24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最后，求各种包</a:t>
              </a:r>
              <a:r>
                <a:rPr lang="zh-CN" altLang="en-US" sz="2400" dirty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养</a:t>
              </a:r>
              <a:r>
                <a:rPr lang="zh-CN" altLang="en-US" sz="24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，求分享</a:t>
              </a:r>
              <a:r>
                <a:rPr lang="en-US" altLang="zh-CN" sz="24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……</a:t>
              </a:r>
              <a:endParaRPr lang="zh-CN" altLang="en-US" sz="2400" dirty="0">
                <a:solidFill>
                  <a:srgbClr val="334D5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509657" y="3635131"/>
              <a:ext cx="72058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http://www.tretars.com</a:t>
              </a:r>
              <a:endParaRPr lang="zh-CN" altLang="en-US" sz="4800" dirty="0">
                <a:solidFill>
                  <a:srgbClr val="334D5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906656" y="4989993"/>
              <a:ext cx="56717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获取</a:t>
              </a:r>
              <a:r>
                <a:rPr lang="zh-CN" altLang="en-US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更多免费</a:t>
              </a:r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dirty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模板</a:t>
              </a:r>
              <a:r>
                <a:rPr lang="zh-CN" altLang="en-US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可以现在马上</a:t>
              </a:r>
              <a:r>
                <a:rPr lang="en-US" altLang="zh-CN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Just now</a:t>
              </a:r>
              <a:r>
                <a:rPr lang="zh-CN" altLang="en-US" dirty="0" smtClean="0">
                  <a:solidFill>
                    <a:srgbClr val="334D5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访问网站</a:t>
              </a:r>
              <a:endParaRPr lang="zh-CN" altLang="en-US" dirty="0">
                <a:solidFill>
                  <a:srgbClr val="334D5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15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253163"/>
            <a:ext cx="7039001" cy="5785845"/>
            <a:chOff x="2616232" y="1990829"/>
            <a:chExt cx="5029262" cy="4134065"/>
          </a:xfrm>
          <a:solidFill>
            <a:srgbClr val="EAEAEA"/>
          </a:solidFill>
        </p:grpSpPr>
        <p:sp>
          <p:nvSpPr>
            <p:cNvPr id="3" name="江西"/>
            <p:cNvSpPr>
              <a:spLocks/>
            </p:cNvSpPr>
            <p:nvPr/>
          </p:nvSpPr>
          <p:spPr bwMode="auto">
            <a:xfrm>
              <a:off x="6102425" y="4743697"/>
              <a:ext cx="485781" cy="647734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75"/>
            <p:cNvSpPr>
              <a:spLocks noEditPoints="1"/>
            </p:cNvSpPr>
            <p:nvPr/>
          </p:nvSpPr>
          <p:spPr bwMode="auto">
            <a:xfrm>
              <a:off x="6159576" y="5620043"/>
              <a:ext cx="57151" cy="47628"/>
            </a:xfrm>
            <a:custGeom>
              <a:avLst/>
              <a:gdLst>
                <a:gd name="T0" fmla="*/ 154 w 213"/>
                <a:gd name="T1" fmla="*/ 3 h 153"/>
                <a:gd name="T2" fmla="*/ 166 w 213"/>
                <a:gd name="T3" fmla="*/ 5 h 153"/>
                <a:gd name="T4" fmla="*/ 175 w 213"/>
                <a:gd name="T5" fmla="*/ 13 h 153"/>
                <a:gd name="T6" fmla="*/ 182 w 213"/>
                <a:gd name="T7" fmla="*/ 17 h 153"/>
                <a:gd name="T8" fmla="*/ 162 w 213"/>
                <a:gd name="T9" fmla="*/ 26 h 153"/>
                <a:gd name="T10" fmla="*/ 132 w 213"/>
                <a:gd name="T11" fmla="*/ 33 h 153"/>
                <a:gd name="T12" fmla="*/ 135 w 213"/>
                <a:gd name="T13" fmla="*/ 43 h 153"/>
                <a:gd name="T14" fmla="*/ 141 w 213"/>
                <a:gd name="T15" fmla="*/ 55 h 153"/>
                <a:gd name="T16" fmla="*/ 151 w 213"/>
                <a:gd name="T17" fmla="*/ 46 h 153"/>
                <a:gd name="T18" fmla="*/ 169 w 213"/>
                <a:gd name="T19" fmla="*/ 40 h 153"/>
                <a:gd name="T20" fmla="*/ 180 w 213"/>
                <a:gd name="T21" fmla="*/ 29 h 153"/>
                <a:gd name="T22" fmla="*/ 189 w 213"/>
                <a:gd name="T23" fmla="*/ 28 h 153"/>
                <a:gd name="T24" fmla="*/ 195 w 213"/>
                <a:gd name="T25" fmla="*/ 38 h 153"/>
                <a:gd name="T26" fmla="*/ 200 w 213"/>
                <a:gd name="T27" fmla="*/ 41 h 153"/>
                <a:gd name="T28" fmla="*/ 209 w 213"/>
                <a:gd name="T29" fmla="*/ 34 h 153"/>
                <a:gd name="T30" fmla="*/ 212 w 213"/>
                <a:gd name="T31" fmla="*/ 46 h 153"/>
                <a:gd name="T32" fmla="*/ 204 w 213"/>
                <a:gd name="T33" fmla="*/ 63 h 153"/>
                <a:gd name="T34" fmla="*/ 188 w 213"/>
                <a:gd name="T35" fmla="*/ 60 h 153"/>
                <a:gd name="T36" fmla="*/ 168 w 213"/>
                <a:gd name="T37" fmla="*/ 60 h 153"/>
                <a:gd name="T38" fmla="*/ 167 w 213"/>
                <a:gd name="T39" fmla="*/ 78 h 153"/>
                <a:gd name="T40" fmla="*/ 177 w 213"/>
                <a:gd name="T41" fmla="*/ 89 h 153"/>
                <a:gd name="T42" fmla="*/ 183 w 213"/>
                <a:gd name="T43" fmla="*/ 117 h 153"/>
                <a:gd name="T44" fmla="*/ 179 w 213"/>
                <a:gd name="T45" fmla="*/ 118 h 153"/>
                <a:gd name="T46" fmla="*/ 170 w 213"/>
                <a:gd name="T47" fmla="*/ 102 h 153"/>
                <a:gd name="T48" fmla="*/ 158 w 213"/>
                <a:gd name="T49" fmla="*/ 105 h 153"/>
                <a:gd name="T50" fmla="*/ 162 w 213"/>
                <a:gd name="T51" fmla="*/ 133 h 153"/>
                <a:gd name="T52" fmla="*/ 149 w 213"/>
                <a:gd name="T53" fmla="*/ 146 h 153"/>
                <a:gd name="T54" fmla="*/ 126 w 213"/>
                <a:gd name="T55" fmla="*/ 141 h 153"/>
                <a:gd name="T56" fmla="*/ 120 w 213"/>
                <a:gd name="T57" fmla="*/ 146 h 153"/>
                <a:gd name="T58" fmla="*/ 113 w 213"/>
                <a:gd name="T59" fmla="*/ 152 h 153"/>
                <a:gd name="T60" fmla="*/ 108 w 213"/>
                <a:gd name="T61" fmla="*/ 146 h 153"/>
                <a:gd name="T62" fmla="*/ 112 w 213"/>
                <a:gd name="T63" fmla="*/ 121 h 153"/>
                <a:gd name="T64" fmla="*/ 111 w 213"/>
                <a:gd name="T65" fmla="*/ 108 h 153"/>
                <a:gd name="T66" fmla="*/ 123 w 213"/>
                <a:gd name="T67" fmla="*/ 108 h 153"/>
                <a:gd name="T68" fmla="*/ 133 w 213"/>
                <a:gd name="T69" fmla="*/ 105 h 153"/>
                <a:gd name="T70" fmla="*/ 131 w 213"/>
                <a:gd name="T71" fmla="*/ 99 h 153"/>
                <a:gd name="T72" fmla="*/ 122 w 213"/>
                <a:gd name="T73" fmla="*/ 95 h 153"/>
                <a:gd name="T74" fmla="*/ 112 w 213"/>
                <a:gd name="T75" fmla="*/ 73 h 153"/>
                <a:gd name="T76" fmla="*/ 91 w 213"/>
                <a:gd name="T77" fmla="*/ 70 h 153"/>
                <a:gd name="T78" fmla="*/ 48 w 213"/>
                <a:gd name="T79" fmla="*/ 76 h 153"/>
                <a:gd name="T80" fmla="*/ 19 w 213"/>
                <a:gd name="T81" fmla="*/ 73 h 153"/>
                <a:gd name="T82" fmla="*/ 20 w 213"/>
                <a:gd name="T83" fmla="*/ 60 h 153"/>
                <a:gd name="T84" fmla="*/ 56 w 213"/>
                <a:gd name="T85" fmla="*/ 34 h 153"/>
                <a:gd name="T86" fmla="*/ 75 w 213"/>
                <a:gd name="T87" fmla="*/ 27 h 153"/>
                <a:gd name="T88" fmla="*/ 81 w 213"/>
                <a:gd name="T89" fmla="*/ 14 h 153"/>
                <a:gd name="T90" fmla="*/ 116 w 213"/>
                <a:gd name="T91" fmla="*/ 3 h 153"/>
                <a:gd name="T92" fmla="*/ 3 w 213"/>
                <a:gd name="T93" fmla="*/ 128 h 153"/>
                <a:gd name="T94" fmla="*/ 26 w 213"/>
                <a:gd name="T95" fmla="*/ 112 h 153"/>
                <a:gd name="T96" fmla="*/ 54 w 213"/>
                <a:gd name="T97" fmla="*/ 99 h 153"/>
                <a:gd name="T98" fmla="*/ 74 w 213"/>
                <a:gd name="T99" fmla="*/ 83 h 153"/>
                <a:gd name="T100" fmla="*/ 79 w 213"/>
                <a:gd name="T101" fmla="*/ 86 h 153"/>
                <a:gd name="T102" fmla="*/ 72 w 213"/>
                <a:gd name="T103" fmla="*/ 102 h 153"/>
                <a:gd name="T104" fmla="*/ 70 w 213"/>
                <a:gd name="T105" fmla="*/ 117 h 153"/>
                <a:gd name="T106" fmla="*/ 63 w 213"/>
                <a:gd name="T107" fmla="*/ 123 h 153"/>
                <a:gd name="T108" fmla="*/ 66 w 213"/>
                <a:gd name="T109" fmla="*/ 137 h 153"/>
                <a:gd name="T110" fmla="*/ 57 w 213"/>
                <a:gd name="T111" fmla="*/ 142 h 153"/>
                <a:gd name="T112" fmla="*/ 45 w 213"/>
                <a:gd name="T113" fmla="*/ 134 h 153"/>
                <a:gd name="T114" fmla="*/ 35 w 213"/>
                <a:gd name="T115" fmla="*/ 139 h 153"/>
                <a:gd name="T116" fmla="*/ 10 w 213"/>
                <a:gd name="T117" fmla="*/ 149 h 153"/>
                <a:gd name="T118" fmla="*/ 0 w 213"/>
                <a:gd name="T119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上海"/>
            <p:cNvSpPr>
              <a:spLocks noEditPoints="1"/>
            </p:cNvSpPr>
            <p:nvPr/>
          </p:nvSpPr>
          <p:spPr bwMode="auto">
            <a:xfrm>
              <a:off x="6797759" y="4496035"/>
              <a:ext cx="95251" cy="133357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黑龙江"/>
            <p:cNvSpPr>
              <a:spLocks/>
            </p:cNvSpPr>
            <p:nvPr/>
          </p:nvSpPr>
          <p:spPr bwMode="auto">
            <a:xfrm>
              <a:off x="6550105" y="1990829"/>
              <a:ext cx="1095389" cy="1057330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湖北"/>
            <p:cNvSpPr>
              <a:spLocks/>
            </p:cNvSpPr>
            <p:nvPr/>
          </p:nvSpPr>
          <p:spPr bwMode="auto">
            <a:xfrm>
              <a:off x="5578543" y="4400780"/>
              <a:ext cx="762009" cy="476275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山东"/>
            <p:cNvSpPr>
              <a:spLocks/>
            </p:cNvSpPr>
            <p:nvPr/>
          </p:nvSpPr>
          <p:spPr bwMode="auto">
            <a:xfrm>
              <a:off x="6188151" y="3791148"/>
              <a:ext cx="685808" cy="438173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安徽"/>
            <p:cNvSpPr>
              <a:spLocks/>
            </p:cNvSpPr>
            <p:nvPr/>
          </p:nvSpPr>
          <p:spPr bwMode="auto">
            <a:xfrm>
              <a:off x="6207201" y="4210270"/>
              <a:ext cx="466731" cy="600106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山西"/>
            <p:cNvSpPr>
              <a:spLocks/>
            </p:cNvSpPr>
            <p:nvPr/>
          </p:nvSpPr>
          <p:spPr bwMode="auto">
            <a:xfrm>
              <a:off x="5769046" y="3514908"/>
              <a:ext cx="371479" cy="723938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吉林"/>
            <p:cNvSpPr>
              <a:spLocks/>
            </p:cNvSpPr>
            <p:nvPr/>
          </p:nvSpPr>
          <p:spPr bwMode="auto">
            <a:xfrm>
              <a:off x="6673932" y="2800496"/>
              <a:ext cx="809635" cy="600106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湖南"/>
            <p:cNvSpPr>
              <a:spLocks/>
            </p:cNvSpPr>
            <p:nvPr/>
          </p:nvSpPr>
          <p:spPr bwMode="auto">
            <a:xfrm>
              <a:off x="5626169" y="4762749"/>
              <a:ext cx="552457" cy="628683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江苏"/>
            <p:cNvSpPr>
              <a:spLocks/>
            </p:cNvSpPr>
            <p:nvPr/>
          </p:nvSpPr>
          <p:spPr bwMode="auto">
            <a:xfrm>
              <a:off x="6331028" y="4143591"/>
              <a:ext cx="552457" cy="485801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福建"/>
            <p:cNvSpPr>
              <a:spLocks/>
            </p:cNvSpPr>
            <p:nvPr/>
          </p:nvSpPr>
          <p:spPr bwMode="auto">
            <a:xfrm>
              <a:off x="6350078" y="4934208"/>
              <a:ext cx="447680" cy="542954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河南"/>
            <p:cNvSpPr>
              <a:spLocks/>
            </p:cNvSpPr>
            <p:nvPr/>
          </p:nvSpPr>
          <p:spPr bwMode="auto">
            <a:xfrm>
              <a:off x="5778571" y="4029286"/>
              <a:ext cx="581032" cy="571530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辽宁"/>
            <p:cNvSpPr>
              <a:spLocks noEditPoints="1"/>
            </p:cNvSpPr>
            <p:nvPr/>
          </p:nvSpPr>
          <p:spPr bwMode="auto">
            <a:xfrm>
              <a:off x="6492955" y="3124363"/>
              <a:ext cx="590558" cy="581055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浙江"/>
            <p:cNvSpPr>
              <a:spLocks/>
            </p:cNvSpPr>
            <p:nvPr/>
          </p:nvSpPr>
          <p:spPr bwMode="auto">
            <a:xfrm>
              <a:off x="6540581" y="4591290"/>
              <a:ext cx="390530" cy="457224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广东"/>
            <p:cNvSpPr>
              <a:spLocks noEditPoints="1"/>
            </p:cNvSpPr>
            <p:nvPr/>
          </p:nvSpPr>
          <p:spPr bwMode="auto">
            <a:xfrm>
              <a:off x="5702370" y="5286651"/>
              <a:ext cx="790585" cy="609632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天津"/>
            <p:cNvSpPr>
              <a:spLocks/>
            </p:cNvSpPr>
            <p:nvPr/>
          </p:nvSpPr>
          <p:spPr bwMode="auto">
            <a:xfrm>
              <a:off x="6331028" y="3562536"/>
              <a:ext cx="114301" cy="190510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北京"/>
            <p:cNvSpPr>
              <a:spLocks/>
            </p:cNvSpPr>
            <p:nvPr/>
          </p:nvSpPr>
          <p:spPr bwMode="auto">
            <a:xfrm>
              <a:off x="6207201" y="3467281"/>
              <a:ext cx="171452" cy="190510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河北"/>
            <p:cNvSpPr>
              <a:spLocks noEditPoints="1"/>
            </p:cNvSpPr>
            <p:nvPr/>
          </p:nvSpPr>
          <p:spPr bwMode="auto">
            <a:xfrm>
              <a:off x="6054799" y="3286297"/>
              <a:ext cx="542932" cy="762040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内蒙古"/>
            <p:cNvSpPr>
              <a:spLocks/>
            </p:cNvSpPr>
            <p:nvPr/>
          </p:nvSpPr>
          <p:spPr bwMode="auto">
            <a:xfrm>
              <a:off x="4673658" y="2038457"/>
              <a:ext cx="2247928" cy="1857472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陕西"/>
            <p:cNvSpPr>
              <a:spLocks/>
            </p:cNvSpPr>
            <p:nvPr/>
          </p:nvSpPr>
          <p:spPr bwMode="auto">
            <a:xfrm>
              <a:off x="5321365" y="3657791"/>
              <a:ext cx="533406" cy="923973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重庆"/>
            <p:cNvSpPr>
              <a:spLocks/>
            </p:cNvSpPr>
            <p:nvPr/>
          </p:nvSpPr>
          <p:spPr bwMode="auto">
            <a:xfrm>
              <a:off x="5292790" y="4524612"/>
              <a:ext cx="466731" cy="457224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广西"/>
            <p:cNvSpPr>
              <a:spLocks/>
            </p:cNvSpPr>
            <p:nvPr/>
          </p:nvSpPr>
          <p:spPr bwMode="auto">
            <a:xfrm>
              <a:off x="5168963" y="5191396"/>
              <a:ext cx="790585" cy="571530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云南"/>
            <p:cNvSpPr>
              <a:spLocks/>
            </p:cNvSpPr>
            <p:nvPr/>
          </p:nvSpPr>
          <p:spPr bwMode="auto">
            <a:xfrm>
              <a:off x="4435529" y="4800851"/>
              <a:ext cx="904887" cy="952550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青海"/>
            <p:cNvSpPr>
              <a:spLocks/>
            </p:cNvSpPr>
            <p:nvPr/>
          </p:nvSpPr>
          <p:spPr bwMode="auto">
            <a:xfrm>
              <a:off x="3854497" y="3581587"/>
              <a:ext cx="1257316" cy="914448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西藏"/>
            <p:cNvSpPr>
              <a:spLocks/>
            </p:cNvSpPr>
            <p:nvPr/>
          </p:nvSpPr>
          <p:spPr bwMode="auto">
            <a:xfrm>
              <a:off x="2778159" y="3743521"/>
              <a:ext cx="1895498" cy="1247841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新疆"/>
            <p:cNvSpPr>
              <a:spLocks/>
            </p:cNvSpPr>
            <p:nvPr/>
          </p:nvSpPr>
          <p:spPr bwMode="auto">
            <a:xfrm>
              <a:off x="2616232" y="2352798"/>
              <a:ext cx="2000275" cy="1552656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宁夏"/>
            <p:cNvSpPr>
              <a:spLocks/>
            </p:cNvSpPr>
            <p:nvPr/>
          </p:nvSpPr>
          <p:spPr bwMode="auto">
            <a:xfrm>
              <a:off x="5226115" y="3676842"/>
              <a:ext cx="314329" cy="485801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甘肃"/>
            <p:cNvSpPr>
              <a:spLocks/>
            </p:cNvSpPr>
            <p:nvPr/>
          </p:nvSpPr>
          <p:spPr bwMode="auto">
            <a:xfrm>
              <a:off x="4206928" y="3210093"/>
              <a:ext cx="1419243" cy="1257366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四川"/>
            <p:cNvSpPr>
              <a:spLocks/>
            </p:cNvSpPr>
            <p:nvPr/>
          </p:nvSpPr>
          <p:spPr bwMode="auto">
            <a:xfrm>
              <a:off x="4549832" y="4210270"/>
              <a:ext cx="1057288" cy="981126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贵州"/>
            <p:cNvSpPr>
              <a:spLocks/>
            </p:cNvSpPr>
            <p:nvPr/>
          </p:nvSpPr>
          <p:spPr bwMode="auto">
            <a:xfrm>
              <a:off x="5092764" y="4867529"/>
              <a:ext cx="600083" cy="514377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5"/>
            <p:cNvSpPr>
              <a:spLocks/>
            </p:cNvSpPr>
            <p:nvPr/>
          </p:nvSpPr>
          <p:spPr bwMode="auto">
            <a:xfrm>
              <a:off x="6159577" y="5639095"/>
              <a:ext cx="19050" cy="19051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台湾"/>
            <p:cNvSpPr>
              <a:spLocks/>
            </p:cNvSpPr>
            <p:nvPr/>
          </p:nvSpPr>
          <p:spPr bwMode="auto">
            <a:xfrm>
              <a:off x="6807285" y="5248550"/>
              <a:ext cx="171452" cy="390545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海南"/>
            <p:cNvSpPr>
              <a:spLocks/>
            </p:cNvSpPr>
            <p:nvPr/>
          </p:nvSpPr>
          <p:spPr bwMode="auto">
            <a:xfrm>
              <a:off x="5588069" y="5905808"/>
              <a:ext cx="266703" cy="219086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8"/>
            <p:cNvSpPr>
              <a:spLocks/>
            </p:cNvSpPr>
            <p:nvPr/>
          </p:nvSpPr>
          <p:spPr bwMode="auto">
            <a:xfrm>
              <a:off x="6807304" y="4496041"/>
              <a:ext cx="76201" cy="38102"/>
            </a:xfrm>
            <a:custGeom>
              <a:avLst/>
              <a:gdLst>
                <a:gd name="T0" fmla="*/ 147 w 268"/>
                <a:gd name="T1" fmla="*/ 108 h 134"/>
                <a:gd name="T2" fmla="*/ 129 w 268"/>
                <a:gd name="T3" fmla="*/ 101 h 134"/>
                <a:gd name="T4" fmla="*/ 104 w 268"/>
                <a:gd name="T5" fmla="*/ 93 h 134"/>
                <a:gd name="T6" fmla="*/ 79 w 268"/>
                <a:gd name="T7" fmla="*/ 85 h 134"/>
                <a:gd name="T8" fmla="*/ 61 w 268"/>
                <a:gd name="T9" fmla="*/ 76 h 134"/>
                <a:gd name="T10" fmla="*/ 50 w 268"/>
                <a:gd name="T11" fmla="*/ 68 h 134"/>
                <a:gd name="T12" fmla="*/ 41 w 268"/>
                <a:gd name="T13" fmla="*/ 60 h 134"/>
                <a:gd name="T14" fmla="*/ 34 w 268"/>
                <a:gd name="T15" fmla="*/ 52 h 134"/>
                <a:gd name="T16" fmla="*/ 25 w 268"/>
                <a:gd name="T17" fmla="*/ 48 h 134"/>
                <a:gd name="T18" fmla="*/ 17 w 268"/>
                <a:gd name="T19" fmla="*/ 44 h 134"/>
                <a:gd name="T20" fmla="*/ 10 w 268"/>
                <a:gd name="T21" fmla="*/ 42 h 134"/>
                <a:gd name="T22" fmla="*/ 4 w 268"/>
                <a:gd name="T23" fmla="*/ 38 h 134"/>
                <a:gd name="T24" fmla="*/ 2 w 268"/>
                <a:gd name="T25" fmla="*/ 33 h 134"/>
                <a:gd name="T26" fmla="*/ 0 w 268"/>
                <a:gd name="T27" fmla="*/ 31 h 134"/>
                <a:gd name="T28" fmla="*/ 0 w 268"/>
                <a:gd name="T29" fmla="*/ 28 h 134"/>
                <a:gd name="T30" fmla="*/ 2 w 268"/>
                <a:gd name="T31" fmla="*/ 25 h 134"/>
                <a:gd name="T32" fmla="*/ 3 w 268"/>
                <a:gd name="T33" fmla="*/ 22 h 134"/>
                <a:gd name="T34" fmla="*/ 9 w 268"/>
                <a:gd name="T35" fmla="*/ 16 h 134"/>
                <a:gd name="T36" fmla="*/ 16 w 268"/>
                <a:gd name="T37" fmla="*/ 10 h 134"/>
                <a:gd name="T38" fmla="*/ 22 w 268"/>
                <a:gd name="T39" fmla="*/ 7 h 134"/>
                <a:gd name="T40" fmla="*/ 29 w 268"/>
                <a:gd name="T41" fmla="*/ 5 h 134"/>
                <a:gd name="T42" fmla="*/ 37 w 268"/>
                <a:gd name="T43" fmla="*/ 3 h 134"/>
                <a:gd name="T44" fmla="*/ 46 w 268"/>
                <a:gd name="T45" fmla="*/ 1 h 134"/>
                <a:gd name="T46" fmla="*/ 54 w 268"/>
                <a:gd name="T47" fmla="*/ 0 h 134"/>
                <a:gd name="T48" fmla="*/ 62 w 268"/>
                <a:gd name="T49" fmla="*/ 0 h 134"/>
                <a:gd name="T50" fmla="*/ 69 w 268"/>
                <a:gd name="T51" fmla="*/ 1 h 134"/>
                <a:gd name="T52" fmla="*/ 74 w 268"/>
                <a:gd name="T53" fmla="*/ 5 h 134"/>
                <a:gd name="T54" fmla="*/ 83 w 268"/>
                <a:gd name="T55" fmla="*/ 13 h 134"/>
                <a:gd name="T56" fmla="*/ 91 w 268"/>
                <a:gd name="T57" fmla="*/ 20 h 134"/>
                <a:gd name="T58" fmla="*/ 100 w 268"/>
                <a:gd name="T59" fmla="*/ 26 h 134"/>
                <a:gd name="T60" fmla="*/ 111 w 268"/>
                <a:gd name="T61" fmla="*/ 31 h 134"/>
                <a:gd name="T62" fmla="*/ 123 w 268"/>
                <a:gd name="T63" fmla="*/ 35 h 134"/>
                <a:gd name="T64" fmla="*/ 135 w 268"/>
                <a:gd name="T65" fmla="*/ 39 h 134"/>
                <a:gd name="T66" fmla="*/ 140 w 268"/>
                <a:gd name="T67" fmla="*/ 42 h 134"/>
                <a:gd name="T68" fmla="*/ 144 w 268"/>
                <a:gd name="T69" fmla="*/ 44 h 134"/>
                <a:gd name="T70" fmla="*/ 148 w 268"/>
                <a:gd name="T71" fmla="*/ 48 h 134"/>
                <a:gd name="T72" fmla="*/ 151 w 268"/>
                <a:gd name="T73" fmla="*/ 52 h 134"/>
                <a:gd name="T74" fmla="*/ 156 w 268"/>
                <a:gd name="T75" fmla="*/ 57 h 134"/>
                <a:gd name="T76" fmla="*/ 161 w 268"/>
                <a:gd name="T77" fmla="*/ 61 h 134"/>
                <a:gd name="T78" fmla="*/ 168 w 268"/>
                <a:gd name="T79" fmla="*/ 66 h 134"/>
                <a:gd name="T80" fmla="*/ 176 w 268"/>
                <a:gd name="T81" fmla="*/ 69 h 134"/>
                <a:gd name="T82" fmla="*/ 192 w 268"/>
                <a:gd name="T83" fmla="*/ 75 h 134"/>
                <a:gd name="T84" fmla="*/ 209 w 268"/>
                <a:gd name="T85" fmla="*/ 80 h 134"/>
                <a:gd name="T86" fmla="*/ 224 w 268"/>
                <a:gd name="T87" fmla="*/ 83 h 134"/>
                <a:gd name="T88" fmla="*/ 242 w 268"/>
                <a:gd name="T89" fmla="*/ 87 h 134"/>
                <a:gd name="T90" fmla="*/ 250 w 268"/>
                <a:gd name="T91" fmla="*/ 88 h 134"/>
                <a:gd name="T92" fmla="*/ 257 w 268"/>
                <a:gd name="T93" fmla="*/ 91 h 134"/>
                <a:gd name="T94" fmla="*/ 262 w 268"/>
                <a:gd name="T95" fmla="*/ 94 h 134"/>
                <a:gd name="T96" fmla="*/ 267 w 268"/>
                <a:gd name="T97" fmla="*/ 99 h 134"/>
                <a:gd name="T98" fmla="*/ 268 w 268"/>
                <a:gd name="T99" fmla="*/ 104 h 134"/>
                <a:gd name="T100" fmla="*/ 268 w 268"/>
                <a:gd name="T101" fmla="*/ 110 h 134"/>
                <a:gd name="T102" fmla="*/ 267 w 268"/>
                <a:gd name="T103" fmla="*/ 114 h 134"/>
                <a:gd name="T104" fmla="*/ 263 w 268"/>
                <a:gd name="T105" fmla="*/ 119 h 134"/>
                <a:gd name="T106" fmla="*/ 255 w 268"/>
                <a:gd name="T107" fmla="*/ 127 h 134"/>
                <a:gd name="T108" fmla="*/ 245 w 268"/>
                <a:gd name="T109" fmla="*/ 133 h 134"/>
                <a:gd name="T110" fmla="*/ 239 w 268"/>
                <a:gd name="T111" fmla="*/ 134 h 134"/>
                <a:gd name="T112" fmla="*/ 229 w 268"/>
                <a:gd name="T113" fmla="*/ 133 h 134"/>
                <a:gd name="T114" fmla="*/ 216 w 268"/>
                <a:gd name="T115" fmla="*/ 131 h 134"/>
                <a:gd name="T116" fmla="*/ 200 w 268"/>
                <a:gd name="T117" fmla="*/ 126 h 134"/>
                <a:gd name="T118" fmla="*/ 169 w 268"/>
                <a:gd name="T119" fmla="*/ 117 h 134"/>
                <a:gd name="T120" fmla="*/ 147 w 268"/>
                <a:gd name="T121" fmla="*/ 10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8" h="134">
                  <a:moveTo>
                    <a:pt x="147" y="108"/>
                  </a:moveTo>
                  <a:lnTo>
                    <a:pt x="129" y="101"/>
                  </a:lnTo>
                  <a:lnTo>
                    <a:pt x="104" y="93"/>
                  </a:lnTo>
                  <a:lnTo>
                    <a:pt x="79" y="85"/>
                  </a:lnTo>
                  <a:lnTo>
                    <a:pt x="61" y="76"/>
                  </a:lnTo>
                  <a:lnTo>
                    <a:pt x="50" y="68"/>
                  </a:lnTo>
                  <a:lnTo>
                    <a:pt x="41" y="60"/>
                  </a:lnTo>
                  <a:lnTo>
                    <a:pt x="34" y="52"/>
                  </a:lnTo>
                  <a:lnTo>
                    <a:pt x="25" y="48"/>
                  </a:lnTo>
                  <a:lnTo>
                    <a:pt x="17" y="44"/>
                  </a:lnTo>
                  <a:lnTo>
                    <a:pt x="10" y="42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9" y="16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37" y="3"/>
                  </a:lnTo>
                  <a:lnTo>
                    <a:pt x="46" y="1"/>
                  </a:lnTo>
                  <a:lnTo>
                    <a:pt x="54" y="0"/>
                  </a:lnTo>
                  <a:lnTo>
                    <a:pt x="62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83" y="13"/>
                  </a:lnTo>
                  <a:lnTo>
                    <a:pt x="91" y="20"/>
                  </a:lnTo>
                  <a:lnTo>
                    <a:pt x="100" y="26"/>
                  </a:lnTo>
                  <a:lnTo>
                    <a:pt x="111" y="31"/>
                  </a:lnTo>
                  <a:lnTo>
                    <a:pt x="123" y="35"/>
                  </a:lnTo>
                  <a:lnTo>
                    <a:pt x="135" y="39"/>
                  </a:lnTo>
                  <a:lnTo>
                    <a:pt x="140" y="42"/>
                  </a:lnTo>
                  <a:lnTo>
                    <a:pt x="144" y="44"/>
                  </a:lnTo>
                  <a:lnTo>
                    <a:pt x="148" y="48"/>
                  </a:lnTo>
                  <a:lnTo>
                    <a:pt x="151" y="52"/>
                  </a:lnTo>
                  <a:lnTo>
                    <a:pt x="156" y="57"/>
                  </a:lnTo>
                  <a:lnTo>
                    <a:pt x="161" y="61"/>
                  </a:lnTo>
                  <a:lnTo>
                    <a:pt x="168" y="66"/>
                  </a:lnTo>
                  <a:lnTo>
                    <a:pt x="176" y="69"/>
                  </a:lnTo>
                  <a:lnTo>
                    <a:pt x="192" y="75"/>
                  </a:lnTo>
                  <a:lnTo>
                    <a:pt x="209" y="80"/>
                  </a:lnTo>
                  <a:lnTo>
                    <a:pt x="224" y="83"/>
                  </a:lnTo>
                  <a:lnTo>
                    <a:pt x="242" y="87"/>
                  </a:lnTo>
                  <a:lnTo>
                    <a:pt x="250" y="88"/>
                  </a:lnTo>
                  <a:lnTo>
                    <a:pt x="257" y="91"/>
                  </a:lnTo>
                  <a:lnTo>
                    <a:pt x="262" y="94"/>
                  </a:lnTo>
                  <a:lnTo>
                    <a:pt x="267" y="99"/>
                  </a:lnTo>
                  <a:lnTo>
                    <a:pt x="268" y="104"/>
                  </a:lnTo>
                  <a:lnTo>
                    <a:pt x="268" y="110"/>
                  </a:lnTo>
                  <a:lnTo>
                    <a:pt x="267" y="114"/>
                  </a:lnTo>
                  <a:lnTo>
                    <a:pt x="263" y="119"/>
                  </a:lnTo>
                  <a:lnTo>
                    <a:pt x="255" y="127"/>
                  </a:lnTo>
                  <a:lnTo>
                    <a:pt x="245" y="133"/>
                  </a:lnTo>
                  <a:lnTo>
                    <a:pt x="239" y="134"/>
                  </a:lnTo>
                  <a:lnTo>
                    <a:pt x="229" y="133"/>
                  </a:lnTo>
                  <a:lnTo>
                    <a:pt x="216" y="131"/>
                  </a:lnTo>
                  <a:lnTo>
                    <a:pt x="200" y="126"/>
                  </a:lnTo>
                  <a:lnTo>
                    <a:pt x="169" y="117"/>
                  </a:lnTo>
                  <a:lnTo>
                    <a:pt x="147" y="108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9"/>
            <p:cNvSpPr>
              <a:spLocks/>
            </p:cNvSpPr>
            <p:nvPr/>
          </p:nvSpPr>
          <p:spPr bwMode="auto">
            <a:xfrm>
              <a:off x="6854995" y="4543538"/>
              <a:ext cx="19051" cy="9525"/>
            </a:xfrm>
            <a:custGeom>
              <a:avLst/>
              <a:gdLst>
                <a:gd name="T0" fmla="*/ 27 w 68"/>
                <a:gd name="T1" fmla="*/ 22 h 35"/>
                <a:gd name="T2" fmla="*/ 15 w 68"/>
                <a:gd name="T3" fmla="*/ 16 h 35"/>
                <a:gd name="T4" fmla="*/ 2 w 68"/>
                <a:gd name="T5" fmla="*/ 9 h 35"/>
                <a:gd name="T6" fmla="*/ 1 w 68"/>
                <a:gd name="T7" fmla="*/ 8 h 35"/>
                <a:gd name="T8" fmla="*/ 0 w 68"/>
                <a:gd name="T9" fmla="*/ 6 h 35"/>
                <a:gd name="T10" fmla="*/ 0 w 68"/>
                <a:gd name="T11" fmla="*/ 3 h 35"/>
                <a:gd name="T12" fmla="*/ 1 w 68"/>
                <a:gd name="T13" fmla="*/ 2 h 35"/>
                <a:gd name="T14" fmla="*/ 6 w 68"/>
                <a:gd name="T15" fmla="*/ 0 h 35"/>
                <a:gd name="T16" fmla="*/ 13 w 68"/>
                <a:gd name="T17" fmla="*/ 0 h 35"/>
                <a:gd name="T18" fmla="*/ 23 w 68"/>
                <a:gd name="T19" fmla="*/ 2 h 35"/>
                <a:gd name="T20" fmla="*/ 34 w 68"/>
                <a:gd name="T21" fmla="*/ 7 h 35"/>
                <a:gd name="T22" fmla="*/ 45 w 68"/>
                <a:gd name="T23" fmla="*/ 10 h 35"/>
                <a:gd name="T24" fmla="*/ 53 w 68"/>
                <a:gd name="T25" fmla="*/ 14 h 35"/>
                <a:gd name="T26" fmla="*/ 59 w 68"/>
                <a:gd name="T27" fmla="*/ 18 h 35"/>
                <a:gd name="T28" fmla="*/ 64 w 68"/>
                <a:gd name="T29" fmla="*/ 23 h 35"/>
                <a:gd name="T30" fmla="*/ 65 w 68"/>
                <a:gd name="T31" fmla="*/ 26 h 35"/>
                <a:gd name="T32" fmla="*/ 66 w 68"/>
                <a:gd name="T33" fmla="*/ 28 h 35"/>
                <a:gd name="T34" fmla="*/ 68 w 68"/>
                <a:gd name="T35" fmla="*/ 32 h 35"/>
                <a:gd name="T36" fmla="*/ 66 w 68"/>
                <a:gd name="T37" fmla="*/ 34 h 35"/>
                <a:gd name="T38" fmla="*/ 65 w 68"/>
                <a:gd name="T39" fmla="*/ 35 h 35"/>
                <a:gd name="T40" fmla="*/ 61 w 68"/>
                <a:gd name="T41" fmla="*/ 35 h 35"/>
                <a:gd name="T42" fmla="*/ 56 w 68"/>
                <a:gd name="T43" fmla="*/ 34 h 35"/>
                <a:gd name="T44" fmla="*/ 50 w 68"/>
                <a:gd name="T45" fmla="*/ 33 h 35"/>
                <a:gd name="T46" fmla="*/ 37 w 68"/>
                <a:gd name="T47" fmla="*/ 28 h 35"/>
                <a:gd name="T48" fmla="*/ 27 w 68"/>
                <a:gd name="T4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35">
                  <a:moveTo>
                    <a:pt x="27" y="22"/>
                  </a:moveTo>
                  <a:lnTo>
                    <a:pt x="15" y="16"/>
                  </a:lnTo>
                  <a:lnTo>
                    <a:pt x="2" y="9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6" y="0"/>
                  </a:lnTo>
                  <a:lnTo>
                    <a:pt x="13" y="0"/>
                  </a:lnTo>
                  <a:lnTo>
                    <a:pt x="23" y="2"/>
                  </a:lnTo>
                  <a:lnTo>
                    <a:pt x="34" y="7"/>
                  </a:lnTo>
                  <a:lnTo>
                    <a:pt x="45" y="10"/>
                  </a:lnTo>
                  <a:lnTo>
                    <a:pt x="53" y="14"/>
                  </a:lnTo>
                  <a:lnTo>
                    <a:pt x="59" y="18"/>
                  </a:lnTo>
                  <a:lnTo>
                    <a:pt x="64" y="23"/>
                  </a:lnTo>
                  <a:lnTo>
                    <a:pt x="65" y="26"/>
                  </a:lnTo>
                  <a:lnTo>
                    <a:pt x="66" y="28"/>
                  </a:lnTo>
                  <a:lnTo>
                    <a:pt x="68" y="32"/>
                  </a:lnTo>
                  <a:lnTo>
                    <a:pt x="66" y="34"/>
                  </a:lnTo>
                  <a:lnTo>
                    <a:pt x="65" y="35"/>
                  </a:lnTo>
                  <a:lnTo>
                    <a:pt x="61" y="35"/>
                  </a:lnTo>
                  <a:lnTo>
                    <a:pt x="56" y="34"/>
                  </a:lnTo>
                  <a:lnTo>
                    <a:pt x="50" y="33"/>
                  </a:lnTo>
                  <a:lnTo>
                    <a:pt x="37" y="28"/>
                  </a:lnTo>
                  <a:lnTo>
                    <a:pt x="27" y="22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10"/>
            <p:cNvSpPr>
              <a:spLocks/>
            </p:cNvSpPr>
            <p:nvPr/>
          </p:nvSpPr>
          <p:spPr bwMode="auto">
            <a:xfrm>
              <a:off x="6873875" y="4543425"/>
              <a:ext cx="9525" cy="9525"/>
            </a:xfrm>
            <a:custGeom>
              <a:avLst/>
              <a:gdLst>
                <a:gd name="T0" fmla="*/ 19 w 25"/>
                <a:gd name="T1" fmla="*/ 24 h 24"/>
                <a:gd name="T2" fmla="*/ 16 w 25"/>
                <a:gd name="T3" fmla="*/ 23 h 24"/>
                <a:gd name="T4" fmla="*/ 12 w 25"/>
                <a:gd name="T5" fmla="*/ 21 h 24"/>
                <a:gd name="T6" fmla="*/ 9 w 25"/>
                <a:gd name="T7" fmla="*/ 18 h 24"/>
                <a:gd name="T8" fmla="*/ 5 w 25"/>
                <a:gd name="T9" fmla="*/ 13 h 24"/>
                <a:gd name="T10" fmla="*/ 3 w 25"/>
                <a:gd name="T11" fmla="*/ 10 h 24"/>
                <a:gd name="T12" fmla="*/ 0 w 25"/>
                <a:gd name="T13" fmla="*/ 5 h 24"/>
                <a:gd name="T14" fmla="*/ 0 w 25"/>
                <a:gd name="T15" fmla="*/ 3 h 24"/>
                <a:gd name="T16" fmla="*/ 0 w 25"/>
                <a:gd name="T17" fmla="*/ 2 h 24"/>
                <a:gd name="T18" fmla="*/ 2 w 25"/>
                <a:gd name="T19" fmla="*/ 0 h 24"/>
                <a:gd name="T20" fmla="*/ 3 w 25"/>
                <a:gd name="T21" fmla="*/ 0 h 24"/>
                <a:gd name="T22" fmla="*/ 8 w 25"/>
                <a:gd name="T23" fmla="*/ 0 h 24"/>
                <a:gd name="T24" fmla="*/ 13 w 25"/>
                <a:gd name="T25" fmla="*/ 3 h 24"/>
                <a:gd name="T26" fmla="*/ 17 w 25"/>
                <a:gd name="T27" fmla="*/ 4 h 24"/>
                <a:gd name="T28" fmla="*/ 19 w 25"/>
                <a:gd name="T29" fmla="*/ 6 h 24"/>
                <a:gd name="T30" fmla="*/ 22 w 25"/>
                <a:gd name="T31" fmla="*/ 9 h 24"/>
                <a:gd name="T32" fmla="*/ 24 w 25"/>
                <a:gd name="T33" fmla="*/ 11 h 24"/>
                <a:gd name="T34" fmla="*/ 25 w 25"/>
                <a:gd name="T35" fmla="*/ 17 h 24"/>
                <a:gd name="T36" fmla="*/ 24 w 25"/>
                <a:gd name="T37" fmla="*/ 21 h 24"/>
                <a:gd name="T38" fmla="*/ 22 w 25"/>
                <a:gd name="T39" fmla="*/ 23 h 24"/>
                <a:gd name="T40" fmla="*/ 19 w 25"/>
                <a:gd name="T4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24">
                  <a:moveTo>
                    <a:pt x="19" y="24"/>
                  </a:moveTo>
                  <a:lnTo>
                    <a:pt x="16" y="23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5" y="13"/>
                  </a:lnTo>
                  <a:lnTo>
                    <a:pt x="3" y="10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3"/>
                  </a:lnTo>
                  <a:lnTo>
                    <a:pt x="17" y="4"/>
                  </a:lnTo>
                  <a:lnTo>
                    <a:pt x="19" y="6"/>
                  </a:lnTo>
                  <a:lnTo>
                    <a:pt x="22" y="9"/>
                  </a:lnTo>
                  <a:lnTo>
                    <a:pt x="24" y="11"/>
                  </a:lnTo>
                  <a:lnTo>
                    <a:pt x="25" y="17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4"/>
                  </a:lnTo>
                  <a:close/>
                </a:path>
              </a:pathLst>
            </a:custGeom>
            <a:grpFill/>
            <a:ln w="3175">
              <a:solidFill>
                <a:srgbClr val="EAEAE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 rot="21247970">
            <a:off x="1353536" y="2586700"/>
            <a:ext cx="5065165" cy="5065165"/>
            <a:chOff x="2293822" y="2420487"/>
            <a:chExt cx="5065165" cy="5065165"/>
          </a:xfrm>
        </p:grpSpPr>
        <p:sp>
          <p:nvSpPr>
            <p:cNvPr id="40" name="饼形 39"/>
            <p:cNvSpPr/>
            <p:nvPr/>
          </p:nvSpPr>
          <p:spPr>
            <a:xfrm>
              <a:off x="2293822" y="2420487"/>
              <a:ext cx="5065165" cy="5065165"/>
            </a:xfrm>
            <a:prstGeom prst="pie">
              <a:avLst>
                <a:gd name="adj1" fmla="val 13380617"/>
                <a:gd name="adj2" fmla="val 16200000"/>
              </a:avLst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饼形 40"/>
            <p:cNvSpPr/>
            <p:nvPr/>
          </p:nvSpPr>
          <p:spPr>
            <a:xfrm rot="2857688">
              <a:off x="3023039" y="3163352"/>
              <a:ext cx="3592017" cy="3592017"/>
            </a:xfrm>
            <a:prstGeom prst="pie">
              <a:avLst>
                <a:gd name="adj1" fmla="val 13328679"/>
                <a:gd name="adj2" fmla="val 16200000"/>
              </a:avLst>
            </a:prstGeom>
            <a:solidFill>
              <a:srgbClr val="F37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饼形 41"/>
            <p:cNvSpPr/>
            <p:nvPr/>
          </p:nvSpPr>
          <p:spPr>
            <a:xfrm rot="5709729">
              <a:off x="2821740" y="2933225"/>
              <a:ext cx="4013069" cy="4013069"/>
            </a:xfrm>
            <a:prstGeom prst="pie">
              <a:avLst>
                <a:gd name="adj1" fmla="val 13344613"/>
                <a:gd name="adj2" fmla="val 16200000"/>
              </a:avLst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饼形 42"/>
            <p:cNvSpPr/>
            <p:nvPr/>
          </p:nvSpPr>
          <p:spPr>
            <a:xfrm rot="19800000">
              <a:off x="2541714" y="2654731"/>
              <a:ext cx="4596677" cy="4596677"/>
            </a:xfrm>
            <a:prstGeom prst="pie">
              <a:avLst>
                <a:gd name="adj1" fmla="val 13380617"/>
                <a:gd name="adj2" fmla="val 15181225"/>
              </a:avLst>
            </a:prstGeom>
            <a:solidFill>
              <a:srgbClr val="F37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饼形 43"/>
            <p:cNvSpPr/>
            <p:nvPr/>
          </p:nvSpPr>
          <p:spPr>
            <a:xfrm rot="17946905">
              <a:off x="2364962" y="2485336"/>
              <a:ext cx="4908168" cy="4908168"/>
            </a:xfrm>
            <a:prstGeom prst="pie">
              <a:avLst>
                <a:gd name="adj1" fmla="val 13380617"/>
                <a:gd name="adj2" fmla="val 15243088"/>
              </a:avLst>
            </a:prstGeom>
            <a:solidFill>
              <a:srgbClr val="E2C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饼形 44"/>
            <p:cNvSpPr/>
            <p:nvPr/>
          </p:nvSpPr>
          <p:spPr>
            <a:xfrm rot="7200000">
              <a:off x="2605236" y="2716383"/>
              <a:ext cx="4418778" cy="4418778"/>
            </a:xfrm>
            <a:prstGeom prst="pie">
              <a:avLst>
                <a:gd name="adj1" fmla="val 14684342"/>
                <a:gd name="adj2" fmla="val 16200000"/>
              </a:avLst>
            </a:prstGeom>
            <a:solidFill>
              <a:srgbClr val="E2C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26613" y="211728"/>
            <a:ext cx="34996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255816" y="2714432"/>
            <a:ext cx="1010103" cy="1026522"/>
            <a:chOff x="7792872" y="3479514"/>
            <a:chExt cx="1010103" cy="1026522"/>
          </a:xfrm>
        </p:grpSpPr>
        <p:cxnSp>
          <p:nvCxnSpPr>
            <p:cNvPr id="53" name="直接连接符 52"/>
            <p:cNvCxnSpPr/>
            <p:nvPr/>
          </p:nvCxnSpPr>
          <p:spPr>
            <a:xfrm flipV="1">
              <a:off x="7792872" y="3479514"/>
              <a:ext cx="614149" cy="1026522"/>
            </a:xfrm>
            <a:prstGeom prst="line">
              <a:avLst/>
            </a:prstGeom>
            <a:ln>
              <a:solidFill>
                <a:srgbClr val="F370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8409404" y="3479514"/>
              <a:ext cx="393571" cy="0"/>
            </a:xfrm>
            <a:prstGeom prst="line">
              <a:avLst/>
            </a:prstGeom>
            <a:ln>
              <a:solidFill>
                <a:srgbClr val="F370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56"/>
          <p:cNvSpPr txBox="1"/>
          <p:nvPr/>
        </p:nvSpPr>
        <p:spPr>
          <a:xfrm>
            <a:off x="5503805" y="2017333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88%</a:t>
            </a:r>
            <a:endParaRPr lang="zh-CN" altLang="en-US" sz="4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636540" y="2084346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636540" y="3156898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36540" y="4139390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40196" y="5153312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Myriad Pro Light" panose="020B0403030403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966197" y="4267669"/>
            <a:ext cx="615600" cy="615600"/>
            <a:chOff x="-3706741" y="5018272"/>
            <a:chExt cx="1524365" cy="1524365"/>
          </a:xfrm>
        </p:grpSpPr>
        <p:sp>
          <p:nvSpPr>
            <p:cNvPr id="67" name="Oval 6"/>
            <p:cNvSpPr>
              <a:spLocks/>
            </p:cNvSpPr>
            <p:nvPr/>
          </p:nvSpPr>
          <p:spPr bwMode="auto">
            <a:xfrm>
              <a:off x="-3706741" y="5018272"/>
              <a:ext cx="1524365" cy="1524365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1pPr>
              <a:lvl2pPr marL="742950" indent="-28575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2pPr>
              <a:lvl3pPr marL="11430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3pPr>
              <a:lvl4pPr marL="16002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4pPr>
              <a:lvl5pPr marL="20574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9pPr>
            </a:lstStyle>
            <a:p>
              <a:pPr algn="ctr" eaLnBrk="1" hangingPunct="1"/>
              <a:endParaRPr lang="es-ES"/>
            </a:p>
          </p:txBody>
        </p:sp>
        <p:sp>
          <p:nvSpPr>
            <p:cNvPr id="68" name="Freeform 343"/>
            <p:cNvSpPr>
              <a:spLocks noEditPoints="1"/>
            </p:cNvSpPr>
            <p:nvPr/>
          </p:nvSpPr>
          <p:spPr bwMode="auto">
            <a:xfrm>
              <a:off x="-3401638" y="5358956"/>
              <a:ext cx="909609" cy="869719"/>
            </a:xfrm>
            <a:custGeom>
              <a:avLst/>
              <a:gdLst>
                <a:gd name="T0" fmla="*/ 17 w 48"/>
                <a:gd name="T1" fmla="*/ 26 h 46"/>
                <a:gd name="T2" fmla="*/ 13 w 48"/>
                <a:gd name="T3" fmla="*/ 23 h 46"/>
                <a:gd name="T4" fmla="*/ 7 w 48"/>
                <a:gd name="T5" fmla="*/ 35 h 46"/>
                <a:gd name="T6" fmla="*/ 1 w 48"/>
                <a:gd name="T7" fmla="*/ 26 h 46"/>
                <a:gd name="T8" fmla="*/ 1 w 48"/>
                <a:gd name="T9" fmla="*/ 23 h 46"/>
                <a:gd name="T10" fmla="*/ 4 w 48"/>
                <a:gd name="T11" fmla="*/ 18 h 46"/>
                <a:gd name="T12" fmla="*/ 1 w 48"/>
                <a:gd name="T13" fmla="*/ 15 h 46"/>
                <a:gd name="T14" fmla="*/ 12 w 48"/>
                <a:gd name="T15" fmla="*/ 16 h 46"/>
                <a:gd name="T16" fmla="*/ 17 w 48"/>
                <a:gd name="T17" fmla="*/ 26 h 46"/>
                <a:gd name="T18" fmla="*/ 22 w 48"/>
                <a:gd name="T19" fmla="*/ 41 h 46"/>
                <a:gd name="T20" fmla="*/ 22 w 48"/>
                <a:gd name="T21" fmla="*/ 42 h 46"/>
                <a:gd name="T22" fmla="*/ 11 w 48"/>
                <a:gd name="T23" fmla="*/ 41 h 46"/>
                <a:gd name="T24" fmla="*/ 8 w 48"/>
                <a:gd name="T25" fmla="*/ 38 h 46"/>
                <a:gd name="T26" fmla="*/ 9 w 48"/>
                <a:gd name="T27" fmla="*/ 31 h 46"/>
                <a:gd name="T28" fmla="*/ 23 w 48"/>
                <a:gd name="T29" fmla="*/ 31 h 46"/>
                <a:gd name="T30" fmla="*/ 22 w 48"/>
                <a:gd name="T31" fmla="*/ 41 h 46"/>
                <a:gd name="T32" fmla="*/ 17 w 48"/>
                <a:gd name="T33" fmla="*/ 16 h 46"/>
                <a:gd name="T34" fmla="*/ 9 w 48"/>
                <a:gd name="T35" fmla="*/ 11 h 46"/>
                <a:gd name="T36" fmla="*/ 8 w 48"/>
                <a:gd name="T37" fmla="*/ 11 h 46"/>
                <a:gd name="T38" fmla="*/ 14 w 48"/>
                <a:gd name="T39" fmla="*/ 2 h 46"/>
                <a:gd name="T40" fmla="*/ 18 w 48"/>
                <a:gd name="T41" fmla="*/ 0 h 46"/>
                <a:gd name="T42" fmla="*/ 24 w 48"/>
                <a:gd name="T43" fmla="*/ 5 h 46"/>
                <a:gd name="T44" fmla="*/ 17 w 48"/>
                <a:gd name="T45" fmla="*/ 16 h 46"/>
                <a:gd name="T46" fmla="*/ 42 w 48"/>
                <a:gd name="T47" fmla="*/ 5 h 46"/>
                <a:gd name="T48" fmla="*/ 36 w 48"/>
                <a:gd name="T49" fmla="*/ 15 h 46"/>
                <a:gd name="T50" fmla="*/ 25 w 48"/>
                <a:gd name="T51" fmla="*/ 14 h 46"/>
                <a:gd name="T52" fmla="*/ 29 w 48"/>
                <a:gd name="T53" fmla="*/ 12 h 46"/>
                <a:gd name="T54" fmla="*/ 21 w 48"/>
                <a:gd name="T55" fmla="*/ 0 h 46"/>
                <a:gd name="T56" fmla="*/ 32 w 48"/>
                <a:gd name="T57" fmla="*/ 0 h 46"/>
                <a:gd name="T58" fmla="*/ 35 w 48"/>
                <a:gd name="T59" fmla="*/ 2 h 46"/>
                <a:gd name="T60" fmla="*/ 38 w 48"/>
                <a:gd name="T61" fmla="*/ 7 h 46"/>
                <a:gd name="T62" fmla="*/ 42 w 48"/>
                <a:gd name="T63" fmla="*/ 5 h 46"/>
                <a:gd name="T64" fmla="*/ 40 w 48"/>
                <a:gd name="T65" fmla="*/ 39 h 46"/>
                <a:gd name="T66" fmla="*/ 38 w 48"/>
                <a:gd name="T67" fmla="*/ 41 h 46"/>
                <a:gd name="T68" fmla="*/ 32 w 48"/>
                <a:gd name="T69" fmla="*/ 41 h 46"/>
                <a:gd name="T70" fmla="*/ 32 w 48"/>
                <a:gd name="T71" fmla="*/ 46 h 46"/>
                <a:gd name="T72" fmla="*/ 26 w 48"/>
                <a:gd name="T73" fmla="*/ 36 h 46"/>
                <a:gd name="T74" fmla="*/ 31 w 48"/>
                <a:gd name="T75" fmla="*/ 26 h 46"/>
                <a:gd name="T76" fmla="*/ 32 w 48"/>
                <a:gd name="T77" fmla="*/ 31 h 46"/>
                <a:gd name="T78" fmla="*/ 45 w 48"/>
                <a:gd name="T79" fmla="*/ 30 h 46"/>
                <a:gd name="T80" fmla="*/ 40 w 48"/>
                <a:gd name="T81" fmla="*/ 39 h 46"/>
                <a:gd name="T82" fmla="*/ 47 w 48"/>
                <a:gd name="T83" fmla="*/ 23 h 46"/>
                <a:gd name="T84" fmla="*/ 47 w 48"/>
                <a:gd name="T85" fmla="*/ 27 h 46"/>
                <a:gd name="T86" fmla="*/ 40 w 48"/>
                <a:gd name="T87" fmla="*/ 30 h 46"/>
                <a:gd name="T88" fmla="*/ 33 w 48"/>
                <a:gd name="T89" fmla="*/ 19 h 46"/>
                <a:gd name="T90" fmla="*/ 41 w 48"/>
                <a:gd name="T91" fmla="*/ 13 h 46"/>
                <a:gd name="T92" fmla="*/ 42 w 48"/>
                <a:gd name="T93" fmla="*/ 13 h 46"/>
                <a:gd name="T94" fmla="*/ 47 w 48"/>
                <a:gd name="T95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" h="46">
                  <a:moveTo>
                    <a:pt x="17" y="26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7" y="30"/>
                    <a:pt x="7" y="35"/>
                    <a:pt x="7" y="3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4"/>
                    <a:pt x="1" y="23"/>
                    <a:pt x="1" y="23"/>
                  </a:cubicBezTo>
                  <a:cubicBezTo>
                    <a:pt x="1" y="23"/>
                    <a:pt x="2" y="21"/>
                    <a:pt x="4" y="1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7" y="26"/>
                  </a:lnTo>
                  <a:close/>
                  <a:moveTo>
                    <a:pt x="22" y="41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9" y="41"/>
                    <a:pt x="8" y="40"/>
                    <a:pt x="8" y="38"/>
                  </a:cubicBezTo>
                  <a:cubicBezTo>
                    <a:pt x="7" y="36"/>
                    <a:pt x="8" y="33"/>
                    <a:pt x="9" y="31"/>
                  </a:cubicBezTo>
                  <a:cubicBezTo>
                    <a:pt x="9" y="31"/>
                    <a:pt x="11" y="31"/>
                    <a:pt x="23" y="31"/>
                  </a:cubicBezTo>
                  <a:lnTo>
                    <a:pt x="22" y="41"/>
                  </a:lnTo>
                  <a:close/>
                  <a:moveTo>
                    <a:pt x="17" y="16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1" y="0"/>
                    <a:pt x="22" y="3"/>
                    <a:pt x="24" y="5"/>
                  </a:cubicBezTo>
                  <a:cubicBezTo>
                    <a:pt x="24" y="5"/>
                    <a:pt x="23" y="6"/>
                    <a:pt x="17" y="16"/>
                  </a:cubicBezTo>
                  <a:close/>
                  <a:moveTo>
                    <a:pt x="42" y="5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5" y="3"/>
                    <a:pt x="21" y="0"/>
                    <a:pt x="2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5" y="2"/>
                    <a:pt x="35" y="2"/>
                  </a:cubicBezTo>
                  <a:cubicBezTo>
                    <a:pt x="35" y="2"/>
                    <a:pt x="36" y="3"/>
                    <a:pt x="38" y="7"/>
                  </a:cubicBezTo>
                  <a:lnTo>
                    <a:pt x="42" y="5"/>
                  </a:lnTo>
                  <a:close/>
                  <a:moveTo>
                    <a:pt x="40" y="39"/>
                  </a:moveTo>
                  <a:cubicBezTo>
                    <a:pt x="39" y="41"/>
                    <a:pt x="38" y="41"/>
                    <a:pt x="38" y="41"/>
                  </a:cubicBezTo>
                  <a:cubicBezTo>
                    <a:pt x="38" y="41"/>
                    <a:pt x="36" y="41"/>
                    <a:pt x="32" y="41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2"/>
                    <a:pt x="45" y="30"/>
                    <a:pt x="45" y="30"/>
                  </a:cubicBezTo>
                  <a:lnTo>
                    <a:pt x="40" y="39"/>
                  </a:lnTo>
                  <a:close/>
                  <a:moveTo>
                    <a:pt x="47" y="23"/>
                  </a:moveTo>
                  <a:cubicBezTo>
                    <a:pt x="48" y="24"/>
                    <a:pt x="48" y="26"/>
                    <a:pt x="47" y="27"/>
                  </a:cubicBezTo>
                  <a:cubicBezTo>
                    <a:pt x="46" y="29"/>
                    <a:pt x="42" y="30"/>
                    <a:pt x="40" y="30"/>
                  </a:cubicBezTo>
                  <a:cubicBezTo>
                    <a:pt x="40" y="30"/>
                    <a:pt x="39" y="28"/>
                    <a:pt x="33" y="19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2" y="13"/>
                    <a:pt x="42" y="13"/>
                    <a:pt x="42" y="13"/>
                  </a:cubicBezTo>
                  <a:lnTo>
                    <a:pt x="47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962942" y="5278029"/>
            <a:ext cx="615600" cy="615600"/>
            <a:chOff x="-2991769" y="2005450"/>
            <a:chExt cx="1524365" cy="1524365"/>
          </a:xfrm>
        </p:grpSpPr>
        <p:sp>
          <p:nvSpPr>
            <p:cNvPr id="70" name="Oval 6"/>
            <p:cNvSpPr>
              <a:spLocks/>
            </p:cNvSpPr>
            <p:nvPr/>
          </p:nvSpPr>
          <p:spPr bwMode="auto">
            <a:xfrm>
              <a:off x="-2991769" y="2005450"/>
              <a:ext cx="1524365" cy="1524365"/>
            </a:xfrm>
            <a:prstGeom prst="ellipse">
              <a:avLst/>
            </a:prstGeom>
            <a:solidFill>
              <a:srgbClr val="E2C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1pPr>
              <a:lvl2pPr marL="742950" indent="-28575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2pPr>
              <a:lvl3pPr marL="11430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3pPr>
              <a:lvl4pPr marL="16002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4pPr>
              <a:lvl5pPr marL="20574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9pPr>
            </a:lstStyle>
            <a:p>
              <a:pPr algn="ctr" eaLnBrk="1" hangingPunct="1"/>
              <a:endParaRPr lang="es-ES"/>
            </a:p>
          </p:txBody>
        </p:sp>
        <p:sp>
          <p:nvSpPr>
            <p:cNvPr id="71" name="Freeform 369"/>
            <p:cNvSpPr>
              <a:spLocks noEditPoints="1"/>
            </p:cNvSpPr>
            <p:nvPr/>
          </p:nvSpPr>
          <p:spPr bwMode="auto">
            <a:xfrm>
              <a:off x="-2680404" y="2312828"/>
              <a:ext cx="901635" cy="909609"/>
            </a:xfrm>
            <a:custGeom>
              <a:avLst/>
              <a:gdLst>
                <a:gd name="T0" fmla="*/ 48 w 48"/>
                <a:gd name="T1" fmla="*/ 2 h 48"/>
                <a:gd name="T2" fmla="*/ 41 w 48"/>
                <a:gd name="T3" fmla="*/ 43 h 48"/>
                <a:gd name="T4" fmla="*/ 41 w 48"/>
                <a:gd name="T5" fmla="*/ 44 h 48"/>
                <a:gd name="T6" fmla="*/ 40 w 48"/>
                <a:gd name="T7" fmla="*/ 44 h 48"/>
                <a:gd name="T8" fmla="*/ 39 w 48"/>
                <a:gd name="T9" fmla="*/ 44 h 48"/>
                <a:gd name="T10" fmla="*/ 25 w 48"/>
                <a:gd name="T11" fmla="*/ 39 h 48"/>
                <a:gd name="T12" fmla="*/ 17 w 48"/>
                <a:gd name="T13" fmla="*/ 47 h 48"/>
                <a:gd name="T14" fmla="*/ 16 w 48"/>
                <a:gd name="T15" fmla="*/ 48 h 48"/>
                <a:gd name="T16" fmla="*/ 15 w 48"/>
                <a:gd name="T17" fmla="*/ 48 h 48"/>
                <a:gd name="T18" fmla="*/ 14 w 48"/>
                <a:gd name="T19" fmla="*/ 46 h 48"/>
                <a:gd name="T20" fmla="*/ 14 w 48"/>
                <a:gd name="T21" fmla="*/ 34 h 48"/>
                <a:gd name="T22" fmla="*/ 1 w 48"/>
                <a:gd name="T23" fmla="*/ 29 h 48"/>
                <a:gd name="T24" fmla="*/ 0 w 48"/>
                <a:gd name="T25" fmla="*/ 27 h 48"/>
                <a:gd name="T26" fmla="*/ 1 w 48"/>
                <a:gd name="T27" fmla="*/ 26 h 48"/>
                <a:gd name="T28" fmla="*/ 46 w 48"/>
                <a:gd name="T29" fmla="*/ 0 h 48"/>
                <a:gd name="T30" fmla="*/ 48 w 48"/>
                <a:gd name="T31" fmla="*/ 0 h 48"/>
                <a:gd name="T32" fmla="*/ 48 w 48"/>
                <a:gd name="T33" fmla="*/ 2 h 48"/>
                <a:gd name="T34" fmla="*/ 44 w 48"/>
                <a:gd name="T35" fmla="*/ 5 h 48"/>
                <a:gd name="T36" fmla="*/ 6 w 48"/>
                <a:gd name="T37" fmla="*/ 27 h 48"/>
                <a:gd name="T38" fmla="*/ 15 w 48"/>
                <a:gd name="T39" fmla="*/ 31 h 48"/>
                <a:gd name="T40" fmla="*/ 38 w 48"/>
                <a:gd name="T41" fmla="*/ 14 h 48"/>
                <a:gd name="T42" fmla="*/ 25 w 48"/>
                <a:gd name="T43" fmla="*/ 35 h 48"/>
                <a:gd name="T44" fmla="*/ 38 w 48"/>
                <a:gd name="T45" fmla="*/ 40 h 48"/>
                <a:gd name="T46" fmla="*/ 44 w 48"/>
                <a:gd name="T4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" h="48">
                  <a:moveTo>
                    <a:pt x="48" y="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4"/>
                    <a:pt x="39" y="44"/>
                    <a:pt x="39" y="4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5" y="48"/>
                    <a:pt x="15" y="48"/>
                  </a:cubicBezTo>
                  <a:cubicBezTo>
                    <a:pt x="14" y="47"/>
                    <a:pt x="14" y="47"/>
                    <a:pt x="14" y="46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0" y="28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48" y="1"/>
                    <a:pt x="48" y="1"/>
                    <a:pt x="48" y="2"/>
                  </a:cubicBezTo>
                  <a:close/>
                  <a:moveTo>
                    <a:pt x="44" y="5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38" y="40"/>
                    <a:pt x="38" y="40"/>
                    <a:pt x="38" y="40"/>
                  </a:cubicBezTo>
                  <a:lnTo>
                    <a:pt x="44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944882" y="3268736"/>
            <a:ext cx="615600" cy="615600"/>
            <a:chOff x="-433547" y="5139930"/>
            <a:chExt cx="1524365" cy="1524365"/>
          </a:xfrm>
        </p:grpSpPr>
        <p:sp>
          <p:nvSpPr>
            <p:cNvPr id="73" name="Oval 6"/>
            <p:cNvSpPr>
              <a:spLocks/>
            </p:cNvSpPr>
            <p:nvPr/>
          </p:nvSpPr>
          <p:spPr bwMode="auto">
            <a:xfrm>
              <a:off x="-433547" y="5139930"/>
              <a:ext cx="1524365" cy="1524365"/>
            </a:xfrm>
            <a:prstGeom prst="ellipse">
              <a:avLst/>
            </a:prstGeom>
            <a:solidFill>
              <a:srgbClr val="F37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1pPr>
              <a:lvl2pPr marL="742950" indent="-28575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2pPr>
              <a:lvl3pPr marL="11430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3pPr>
              <a:lvl4pPr marL="16002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4pPr>
              <a:lvl5pPr marL="20574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9pPr>
            </a:lstStyle>
            <a:p>
              <a:pPr algn="ctr" eaLnBrk="1" hangingPunct="1"/>
              <a:endParaRPr lang="es-ES"/>
            </a:p>
          </p:txBody>
        </p:sp>
        <p:sp>
          <p:nvSpPr>
            <p:cNvPr id="74" name="Freeform 409"/>
            <p:cNvSpPr>
              <a:spLocks noEditPoints="1"/>
            </p:cNvSpPr>
            <p:nvPr/>
          </p:nvSpPr>
          <p:spPr bwMode="auto">
            <a:xfrm>
              <a:off x="-98245" y="5494897"/>
              <a:ext cx="853760" cy="813859"/>
            </a:xfrm>
            <a:custGeom>
              <a:avLst/>
              <a:gdLst>
                <a:gd name="T0" fmla="*/ 44 w 45"/>
                <a:gd name="T1" fmla="*/ 18 h 43"/>
                <a:gd name="T2" fmla="*/ 34 w 45"/>
                <a:gd name="T3" fmla="*/ 28 h 43"/>
                <a:gd name="T4" fmla="*/ 37 w 45"/>
                <a:gd name="T5" fmla="*/ 41 h 43"/>
                <a:gd name="T6" fmla="*/ 37 w 45"/>
                <a:gd name="T7" fmla="*/ 41 h 43"/>
                <a:gd name="T8" fmla="*/ 36 w 45"/>
                <a:gd name="T9" fmla="*/ 43 h 43"/>
                <a:gd name="T10" fmla="*/ 34 w 45"/>
                <a:gd name="T11" fmla="*/ 43 h 43"/>
                <a:gd name="T12" fmla="*/ 22 w 45"/>
                <a:gd name="T13" fmla="*/ 36 h 43"/>
                <a:gd name="T14" fmla="*/ 10 w 45"/>
                <a:gd name="T15" fmla="*/ 43 h 43"/>
                <a:gd name="T16" fmla="*/ 9 w 45"/>
                <a:gd name="T17" fmla="*/ 43 h 43"/>
                <a:gd name="T18" fmla="*/ 8 w 45"/>
                <a:gd name="T19" fmla="*/ 41 h 43"/>
                <a:gd name="T20" fmla="*/ 8 w 45"/>
                <a:gd name="T21" fmla="*/ 41 h 43"/>
                <a:gd name="T22" fmla="*/ 11 w 45"/>
                <a:gd name="T23" fmla="*/ 28 h 43"/>
                <a:gd name="T24" fmla="*/ 1 w 45"/>
                <a:gd name="T25" fmla="*/ 18 h 43"/>
                <a:gd name="T26" fmla="*/ 0 w 45"/>
                <a:gd name="T27" fmla="*/ 17 h 43"/>
                <a:gd name="T28" fmla="*/ 2 w 45"/>
                <a:gd name="T29" fmla="*/ 16 h 43"/>
                <a:gd name="T30" fmla="*/ 15 w 45"/>
                <a:gd name="T31" fmla="*/ 14 h 43"/>
                <a:gd name="T32" fmla="*/ 21 w 45"/>
                <a:gd name="T33" fmla="*/ 1 h 43"/>
                <a:gd name="T34" fmla="*/ 22 w 45"/>
                <a:gd name="T35" fmla="*/ 0 h 43"/>
                <a:gd name="T36" fmla="*/ 24 w 45"/>
                <a:gd name="T37" fmla="*/ 1 h 43"/>
                <a:gd name="T38" fmla="*/ 30 w 45"/>
                <a:gd name="T39" fmla="*/ 14 h 43"/>
                <a:gd name="T40" fmla="*/ 43 w 45"/>
                <a:gd name="T41" fmla="*/ 16 h 43"/>
                <a:gd name="T42" fmla="*/ 45 w 45"/>
                <a:gd name="T43" fmla="*/ 17 h 43"/>
                <a:gd name="T44" fmla="*/ 44 w 45"/>
                <a:gd name="T45" fmla="*/ 18 h 43"/>
                <a:gd name="T46" fmla="*/ 39 w 45"/>
                <a:gd name="T47" fmla="*/ 18 h 43"/>
                <a:gd name="T48" fmla="*/ 27 w 45"/>
                <a:gd name="T49" fmla="*/ 17 h 43"/>
                <a:gd name="T50" fmla="*/ 22 w 45"/>
                <a:gd name="T51" fmla="*/ 6 h 43"/>
                <a:gd name="T52" fmla="*/ 17 w 45"/>
                <a:gd name="T53" fmla="*/ 17 h 43"/>
                <a:gd name="T54" fmla="*/ 6 w 45"/>
                <a:gd name="T55" fmla="*/ 18 h 43"/>
                <a:gd name="T56" fmla="*/ 14 w 45"/>
                <a:gd name="T57" fmla="*/ 26 h 43"/>
                <a:gd name="T58" fmla="*/ 12 w 45"/>
                <a:gd name="T59" fmla="*/ 38 h 43"/>
                <a:gd name="T60" fmla="*/ 22 w 45"/>
                <a:gd name="T61" fmla="*/ 32 h 43"/>
                <a:gd name="T62" fmla="*/ 33 w 45"/>
                <a:gd name="T63" fmla="*/ 38 h 43"/>
                <a:gd name="T64" fmla="*/ 31 w 45"/>
                <a:gd name="T65" fmla="*/ 26 h 43"/>
                <a:gd name="T66" fmla="*/ 39 w 45"/>
                <a:gd name="T67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" h="43">
                  <a:moveTo>
                    <a:pt x="44" y="1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2"/>
                    <a:pt x="36" y="43"/>
                    <a:pt x="36" y="43"/>
                  </a:cubicBezTo>
                  <a:cubicBezTo>
                    <a:pt x="35" y="43"/>
                    <a:pt x="35" y="43"/>
                    <a:pt x="34" y="43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9" y="43"/>
                  </a:cubicBezTo>
                  <a:cubicBezTo>
                    <a:pt x="9" y="43"/>
                    <a:pt x="8" y="42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3" y="1"/>
                    <a:pt x="24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4" y="16"/>
                    <a:pt x="45" y="16"/>
                    <a:pt x="45" y="17"/>
                  </a:cubicBezTo>
                  <a:cubicBezTo>
                    <a:pt x="45" y="17"/>
                    <a:pt x="44" y="18"/>
                    <a:pt x="44" y="18"/>
                  </a:cubicBezTo>
                  <a:close/>
                  <a:moveTo>
                    <a:pt x="39" y="18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1" y="26"/>
                    <a:pt x="31" y="26"/>
                    <a:pt x="31" y="26"/>
                  </a:cubicBezTo>
                  <a:lnTo>
                    <a:pt x="39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962471" y="2202503"/>
            <a:ext cx="616071" cy="616071"/>
            <a:chOff x="-2629241" y="232342"/>
            <a:chExt cx="1524365" cy="1524365"/>
          </a:xfrm>
        </p:grpSpPr>
        <p:sp>
          <p:nvSpPr>
            <p:cNvPr id="76" name="Oval 6"/>
            <p:cNvSpPr>
              <a:spLocks/>
            </p:cNvSpPr>
            <p:nvPr/>
          </p:nvSpPr>
          <p:spPr bwMode="auto">
            <a:xfrm>
              <a:off x="-2629241" y="232342"/>
              <a:ext cx="1524365" cy="1524365"/>
            </a:xfrm>
            <a:prstGeom prst="ellipse">
              <a:avLst/>
            </a:prstGeom>
            <a:solidFill>
              <a:srgbClr val="E2C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1pPr>
              <a:lvl2pPr marL="742950" indent="-28575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2pPr>
              <a:lvl3pPr marL="11430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3pPr>
              <a:lvl4pPr marL="16002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4pPr>
              <a:lvl5pPr marL="2057400" indent="-228600" eaLnBrk="0" hangingPunct="0"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800">
                  <a:solidFill>
                    <a:srgbClr val="000000"/>
                  </a:solidFill>
                  <a:latin typeface="Gill Sans" pitchFamily="2" charset="0"/>
                  <a:ea typeface="ヒラギノ角ゴ ProN W3" pitchFamily="2" charset="-128"/>
                  <a:sym typeface="Gill Sans" pitchFamily="2" charset="0"/>
                </a:defRPr>
              </a:lvl9pPr>
            </a:lstStyle>
            <a:p>
              <a:pPr algn="ctr" eaLnBrk="1" hangingPunct="1"/>
              <a:endParaRPr lang="es-ES"/>
            </a:p>
          </p:txBody>
        </p:sp>
        <p:sp>
          <p:nvSpPr>
            <p:cNvPr id="77" name="Freeform 465"/>
            <p:cNvSpPr>
              <a:spLocks noEditPoints="1"/>
            </p:cNvSpPr>
            <p:nvPr/>
          </p:nvSpPr>
          <p:spPr bwMode="auto">
            <a:xfrm>
              <a:off x="-2281966" y="579617"/>
              <a:ext cx="829817" cy="829817"/>
            </a:xfrm>
            <a:custGeom>
              <a:avLst/>
              <a:gdLst>
                <a:gd name="T0" fmla="*/ 9 w 44"/>
                <a:gd name="T1" fmla="*/ 43 h 44"/>
                <a:gd name="T2" fmla="*/ 7 w 44"/>
                <a:gd name="T3" fmla="*/ 44 h 44"/>
                <a:gd name="T4" fmla="*/ 4 w 44"/>
                <a:gd name="T5" fmla="*/ 43 h 44"/>
                <a:gd name="T6" fmla="*/ 1 w 44"/>
                <a:gd name="T7" fmla="*/ 40 h 44"/>
                <a:gd name="T8" fmla="*/ 0 w 44"/>
                <a:gd name="T9" fmla="*/ 38 h 44"/>
                <a:gd name="T10" fmla="*/ 1 w 44"/>
                <a:gd name="T11" fmla="*/ 36 h 44"/>
                <a:gd name="T12" fmla="*/ 20 w 44"/>
                <a:gd name="T13" fmla="*/ 17 h 44"/>
                <a:gd name="T14" fmla="*/ 27 w 44"/>
                <a:gd name="T15" fmla="*/ 25 h 44"/>
                <a:gd name="T16" fmla="*/ 9 w 44"/>
                <a:gd name="T17" fmla="*/ 43 h 44"/>
                <a:gd name="T18" fmla="*/ 8 w 44"/>
                <a:gd name="T19" fmla="*/ 35 h 44"/>
                <a:gd name="T20" fmla="*/ 7 w 44"/>
                <a:gd name="T21" fmla="*/ 36 h 44"/>
                <a:gd name="T22" fmla="*/ 8 w 44"/>
                <a:gd name="T23" fmla="*/ 38 h 44"/>
                <a:gd name="T24" fmla="*/ 10 w 44"/>
                <a:gd name="T25" fmla="*/ 36 h 44"/>
                <a:gd name="T26" fmla="*/ 8 w 44"/>
                <a:gd name="T27" fmla="*/ 35 h 44"/>
                <a:gd name="T28" fmla="*/ 44 w 44"/>
                <a:gd name="T29" fmla="*/ 16 h 44"/>
                <a:gd name="T30" fmla="*/ 32 w 44"/>
                <a:gd name="T31" fmla="*/ 24 h 44"/>
                <a:gd name="T32" fmla="*/ 20 w 44"/>
                <a:gd name="T33" fmla="*/ 12 h 44"/>
                <a:gd name="T34" fmla="*/ 32 w 44"/>
                <a:gd name="T35" fmla="*/ 0 h 44"/>
                <a:gd name="T36" fmla="*/ 39 w 44"/>
                <a:gd name="T37" fmla="*/ 2 h 44"/>
                <a:gd name="T38" fmla="*/ 39 w 44"/>
                <a:gd name="T39" fmla="*/ 3 h 44"/>
                <a:gd name="T40" fmla="*/ 39 w 44"/>
                <a:gd name="T41" fmla="*/ 3 h 44"/>
                <a:gd name="T42" fmla="*/ 31 w 44"/>
                <a:gd name="T43" fmla="*/ 8 h 44"/>
                <a:gd name="T44" fmla="*/ 31 w 44"/>
                <a:gd name="T45" fmla="*/ 14 h 44"/>
                <a:gd name="T46" fmla="*/ 36 w 44"/>
                <a:gd name="T47" fmla="*/ 17 h 44"/>
                <a:gd name="T48" fmla="*/ 43 w 44"/>
                <a:gd name="T49" fmla="*/ 12 h 44"/>
                <a:gd name="T50" fmla="*/ 44 w 44"/>
                <a:gd name="T51" fmla="*/ 13 h 44"/>
                <a:gd name="T52" fmla="*/ 44 w 44"/>
                <a:gd name="T5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9" y="43"/>
                  </a:moveTo>
                  <a:cubicBezTo>
                    <a:pt x="8" y="44"/>
                    <a:pt x="8" y="44"/>
                    <a:pt x="7" y="44"/>
                  </a:cubicBezTo>
                  <a:cubicBezTo>
                    <a:pt x="6" y="44"/>
                    <a:pt x="5" y="44"/>
                    <a:pt x="4" y="43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37"/>
                    <a:pt x="1" y="36"/>
                    <a:pt x="1" y="3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21"/>
                    <a:pt x="24" y="24"/>
                    <a:pt x="27" y="25"/>
                  </a:cubicBezTo>
                  <a:lnTo>
                    <a:pt x="9" y="43"/>
                  </a:lnTo>
                  <a:close/>
                  <a:moveTo>
                    <a:pt x="8" y="35"/>
                  </a:moveTo>
                  <a:cubicBezTo>
                    <a:pt x="7" y="35"/>
                    <a:pt x="7" y="35"/>
                    <a:pt x="7" y="36"/>
                  </a:cubicBezTo>
                  <a:cubicBezTo>
                    <a:pt x="7" y="37"/>
                    <a:pt x="7" y="38"/>
                    <a:pt x="8" y="38"/>
                  </a:cubicBezTo>
                  <a:cubicBezTo>
                    <a:pt x="9" y="38"/>
                    <a:pt x="10" y="37"/>
                    <a:pt x="10" y="36"/>
                  </a:cubicBezTo>
                  <a:cubicBezTo>
                    <a:pt x="10" y="35"/>
                    <a:pt x="9" y="35"/>
                    <a:pt x="8" y="35"/>
                  </a:cubicBezTo>
                  <a:close/>
                  <a:moveTo>
                    <a:pt x="44" y="16"/>
                  </a:moveTo>
                  <a:cubicBezTo>
                    <a:pt x="42" y="21"/>
                    <a:pt x="37" y="24"/>
                    <a:pt x="32" y="24"/>
                  </a:cubicBezTo>
                  <a:cubicBezTo>
                    <a:pt x="26" y="24"/>
                    <a:pt x="20" y="19"/>
                    <a:pt x="20" y="12"/>
                  </a:cubicBezTo>
                  <a:cubicBezTo>
                    <a:pt x="20" y="6"/>
                    <a:pt x="26" y="0"/>
                    <a:pt x="32" y="0"/>
                  </a:cubicBezTo>
                  <a:cubicBezTo>
                    <a:pt x="34" y="0"/>
                    <a:pt x="37" y="1"/>
                    <a:pt x="39" y="2"/>
                  </a:cubicBezTo>
                  <a:cubicBezTo>
                    <a:pt x="39" y="2"/>
                    <a:pt x="39" y="2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6"/>
                    <a:pt x="43" y="12"/>
                    <a:pt x="43" y="12"/>
                  </a:cubicBezTo>
                  <a:cubicBezTo>
                    <a:pt x="44" y="12"/>
                    <a:pt x="44" y="13"/>
                    <a:pt x="44" y="13"/>
                  </a:cubicBezTo>
                  <a:cubicBezTo>
                    <a:pt x="44" y="14"/>
                    <a:pt x="44" y="15"/>
                    <a:pt x="44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8" name="椭圆 77"/>
          <p:cNvSpPr/>
          <p:nvPr/>
        </p:nvSpPr>
        <p:spPr>
          <a:xfrm>
            <a:off x="3221352" y="4610436"/>
            <a:ext cx="1157490" cy="1157490"/>
          </a:xfrm>
          <a:prstGeom prst="ellips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3249747" y="488409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份额</a:t>
            </a:r>
            <a:endParaRPr lang="zh-CN" altLang="en-US" sz="36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80" name="椭圆 79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等腰三角形 81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81" name="椭圆 80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DC0D2"/>
                </a:solidFill>
              </a:endParaRPr>
            </a:p>
          </p:txBody>
        </p:sp>
        <p:sp>
          <p:nvSpPr>
            <p:cNvPr id="83" name="等腰三角形 82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7" name="椭圆 86"/>
          <p:cNvSpPr/>
          <p:nvPr/>
        </p:nvSpPr>
        <p:spPr>
          <a:xfrm>
            <a:off x="5287303" y="1922382"/>
            <a:ext cx="1546990" cy="1546990"/>
          </a:xfrm>
          <a:prstGeom prst="ellipse">
            <a:avLst/>
          </a:prstGeom>
          <a:noFill/>
          <a:ln>
            <a:solidFill>
              <a:srgbClr val="F37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5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320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12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934703"/>
              </p:ext>
            </p:extLst>
          </p:nvPr>
        </p:nvGraphicFramePr>
        <p:xfrm>
          <a:off x="1631171" y="2391169"/>
          <a:ext cx="8929658" cy="3866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4" name="直接连接符 13"/>
          <p:cNvCxnSpPr/>
          <p:nvPr/>
        </p:nvCxnSpPr>
        <p:spPr>
          <a:xfrm>
            <a:off x="1382021" y="3305570"/>
            <a:ext cx="942795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086683" y="160945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Data one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86683" y="2137644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Data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31496" y="1541540"/>
            <a:ext cx="2467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13626528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88488" y="2160219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这是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年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总数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975029" y="1541540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6528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59243" y="216021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这是某一年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741877" y="1535322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6528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826091" y="215400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这是另一年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612274" y="2077818"/>
            <a:ext cx="377371" cy="377371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613462" y="1609456"/>
            <a:ext cx="377371" cy="377371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27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72253" y="1327606"/>
            <a:ext cx="11447495" cy="6917902"/>
            <a:chOff x="353795" y="1475618"/>
            <a:chExt cx="8388677" cy="5069410"/>
          </a:xfrm>
          <a:solidFill>
            <a:srgbClr val="EAEAEA"/>
          </a:solidFill>
        </p:grpSpPr>
        <p:sp>
          <p:nvSpPr>
            <p:cNvPr id="13" name="Freeform 375"/>
            <p:cNvSpPr>
              <a:spLocks/>
            </p:cNvSpPr>
            <p:nvPr/>
          </p:nvSpPr>
          <p:spPr bwMode="gray">
            <a:xfrm>
              <a:off x="2171866" y="1964058"/>
              <a:ext cx="155517" cy="344128"/>
            </a:xfrm>
            <a:custGeom>
              <a:avLst/>
              <a:gdLst>
                <a:gd name="T0" fmla="*/ 76 w 84"/>
                <a:gd name="T1" fmla="*/ 8 h 186"/>
                <a:gd name="T2" fmla="*/ 74 w 84"/>
                <a:gd name="T3" fmla="*/ 4 h 186"/>
                <a:gd name="T4" fmla="*/ 74 w 84"/>
                <a:gd name="T5" fmla="*/ 0 h 186"/>
                <a:gd name="T6" fmla="*/ 70 w 84"/>
                <a:gd name="T7" fmla="*/ 0 h 186"/>
                <a:gd name="T8" fmla="*/ 64 w 84"/>
                <a:gd name="T9" fmla="*/ 8 h 186"/>
                <a:gd name="T10" fmla="*/ 50 w 84"/>
                <a:gd name="T11" fmla="*/ 22 h 186"/>
                <a:gd name="T12" fmla="*/ 38 w 84"/>
                <a:gd name="T13" fmla="*/ 30 h 186"/>
                <a:gd name="T14" fmla="*/ 34 w 84"/>
                <a:gd name="T15" fmla="*/ 32 h 186"/>
                <a:gd name="T16" fmla="*/ 2 w 84"/>
                <a:gd name="T17" fmla="*/ 116 h 186"/>
                <a:gd name="T18" fmla="*/ 0 w 84"/>
                <a:gd name="T19" fmla="*/ 148 h 186"/>
                <a:gd name="T20" fmla="*/ 2 w 84"/>
                <a:gd name="T21" fmla="*/ 148 h 186"/>
                <a:gd name="T22" fmla="*/ 6 w 84"/>
                <a:gd name="T23" fmla="*/ 150 h 186"/>
                <a:gd name="T24" fmla="*/ 4 w 84"/>
                <a:gd name="T25" fmla="*/ 158 h 186"/>
                <a:gd name="T26" fmla="*/ 4 w 84"/>
                <a:gd name="T27" fmla="*/ 168 h 186"/>
                <a:gd name="T28" fmla="*/ 6 w 84"/>
                <a:gd name="T29" fmla="*/ 176 h 186"/>
                <a:gd name="T30" fmla="*/ 14 w 84"/>
                <a:gd name="T31" fmla="*/ 178 h 186"/>
                <a:gd name="T32" fmla="*/ 24 w 84"/>
                <a:gd name="T33" fmla="*/ 180 h 186"/>
                <a:gd name="T34" fmla="*/ 28 w 84"/>
                <a:gd name="T35" fmla="*/ 184 h 186"/>
                <a:gd name="T36" fmla="*/ 40 w 84"/>
                <a:gd name="T37" fmla="*/ 186 h 186"/>
                <a:gd name="T38" fmla="*/ 44 w 84"/>
                <a:gd name="T39" fmla="*/ 184 h 186"/>
                <a:gd name="T40" fmla="*/ 48 w 84"/>
                <a:gd name="T41" fmla="*/ 180 h 186"/>
                <a:gd name="T42" fmla="*/ 48 w 84"/>
                <a:gd name="T43" fmla="*/ 174 h 186"/>
                <a:gd name="T44" fmla="*/ 44 w 84"/>
                <a:gd name="T45" fmla="*/ 170 h 186"/>
                <a:gd name="T46" fmla="*/ 40 w 84"/>
                <a:gd name="T47" fmla="*/ 170 h 186"/>
                <a:gd name="T48" fmla="*/ 30 w 84"/>
                <a:gd name="T49" fmla="*/ 154 h 186"/>
                <a:gd name="T50" fmla="*/ 26 w 84"/>
                <a:gd name="T51" fmla="*/ 128 h 186"/>
                <a:gd name="T52" fmla="*/ 34 w 84"/>
                <a:gd name="T53" fmla="*/ 100 h 186"/>
                <a:gd name="T54" fmla="*/ 32 w 84"/>
                <a:gd name="T55" fmla="*/ 96 h 186"/>
                <a:gd name="T56" fmla="*/ 34 w 84"/>
                <a:gd name="T57" fmla="*/ 86 h 186"/>
                <a:gd name="T58" fmla="*/ 40 w 84"/>
                <a:gd name="T59" fmla="*/ 76 h 186"/>
                <a:gd name="T60" fmla="*/ 56 w 84"/>
                <a:gd name="T61" fmla="*/ 50 h 186"/>
                <a:gd name="T62" fmla="*/ 84 w 84"/>
                <a:gd name="T63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186">
                  <a:moveTo>
                    <a:pt x="76" y="8"/>
                  </a:moveTo>
                  <a:lnTo>
                    <a:pt x="76" y="8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2"/>
                  </a:lnTo>
                  <a:lnTo>
                    <a:pt x="64" y="8"/>
                  </a:lnTo>
                  <a:lnTo>
                    <a:pt x="56" y="16"/>
                  </a:lnTo>
                  <a:lnTo>
                    <a:pt x="50" y="22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8" y="88"/>
                  </a:lnTo>
                  <a:lnTo>
                    <a:pt x="2" y="116"/>
                  </a:lnTo>
                  <a:lnTo>
                    <a:pt x="2" y="124"/>
                  </a:lnTo>
                  <a:lnTo>
                    <a:pt x="0" y="148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4" y="148"/>
                  </a:lnTo>
                  <a:lnTo>
                    <a:pt x="6" y="150"/>
                  </a:lnTo>
                  <a:lnTo>
                    <a:pt x="6" y="154"/>
                  </a:lnTo>
                  <a:lnTo>
                    <a:pt x="4" y="158"/>
                  </a:lnTo>
                  <a:lnTo>
                    <a:pt x="4" y="162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6"/>
                  </a:lnTo>
                  <a:lnTo>
                    <a:pt x="8" y="178"/>
                  </a:lnTo>
                  <a:lnTo>
                    <a:pt x="14" y="178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6" y="182"/>
                  </a:lnTo>
                  <a:lnTo>
                    <a:pt x="28" y="184"/>
                  </a:lnTo>
                  <a:lnTo>
                    <a:pt x="28" y="184"/>
                  </a:lnTo>
                  <a:lnTo>
                    <a:pt x="40" y="186"/>
                  </a:lnTo>
                  <a:lnTo>
                    <a:pt x="42" y="186"/>
                  </a:lnTo>
                  <a:lnTo>
                    <a:pt x="44" y="184"/>
                  </a:lnTo>
                  <a:lnTo>
                    <a:pt x="46" y="184"/>
                  </a:lnTo>
                  <a:lnTo>
                    <a:pt x="48" y="180"/>
                  </a:lnTo>
                  <a:lnTo>
                    <a:pt x="50" y="178"/>
                  </a:lnTo>
                  <a:lnTo>
                    <a:pt x="48" y="174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26" y="142"/>
                  </a:lnTo>
                  <a:lnTo>
                    <a:pt x="26" y="128"/>
                  </a:lnTo>
                  <a:lnTo>
                    <a:pt x="26" y="112"/>
                  </a:lnTo>
                  <a:lnTo>
                    <a:pt x="34" y="100"/>
                  </a:lnTo>
                  <a:lnTo>
                    <a:pt x="34" y="98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4" y="86"/>
                  </a:lnTo>
                  <a:lnTo>
                    <a:pt x="36" y="82"/>
                  </a:lnTo>
                  <a:lnTo>
                    <a:pt x="40" y="76"/>
                  </a:lnTo>
                  <a:lnTo>
                    <a:pt x="48" y="66"/>
                  </a:lnTo>
                  <a:lnTo>
                    <a:pt x="56" y="50"/>
                  </a:lnTo>
                  <a:lnTo>
                    <a:pt x="66" y="36"/>
                  </a:lnTo>
                  <a:lnTo>
                    <a:pt x="84" y="22"/>
                  </a:lnTo>
                  <a:lnTo>
                    <a:pt x="76" y="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376"/>
            <p:cNvSpPr>
              <a:spLocks/>
            </p:cNvSpPr>
            <p:nvPr/>
          </p:nvSpPr>
          <p:spPr bwMode="gray">
            <a:xfrm>
              <a:off x="1842318" y="1675434"/>
              <a:ext cx="203654" cy="129510"/>
            </a:xfrm>
            <a:custGeom>
              <a:avLst/>
              <a:gdLst>
                <a:gd name="T0" fmla="*/ 26 w 110"/>
                <a:gd name="T1" fmla="*/ 10 h 70"/>
                <a:gd name="T2" fmla="*/ 26 w 110"/>
                <a:gd name="T3" fmla="*/ 10 h 70"/>
                <a:gd name="T4" fmla="*/ 26 w 110"/>
                <a:gd name="T5" fmla="*/ 12 h 70"/>
                <a:gd name="T6" fmla="*/ 24 w 110"/>
                <a:gd name="T7" fmla="*/ 16 h 70"/>
                <a:gd name="T8" fmla="*/ 22 w 110"/>
                <a:gd name="T9" fmla="*/ 18 h 70"/>
                <a:gd name="T10" fmla="*/ 20 w 110"/>
                <a:gd name="T11" fmla="*/ 20 h 70"/>
                <a:gd name="T12" fmla="*/ 14 w 110"/>
                <a:gd name="T13" fmla="*/ 22 h 70"/>
                <a:gd name="T14" fmla="*/ 10 w 110"/>
                <a:gd name="T15" fmla="*/ 24 h 70"/>
                <a:gd name="T16" fmla="*/ 4 w 110"/>
                <a:gd name="T17" fmla="*/ 24 h 70"/>
                <a:gd name="T18" fmla="*/ 2 w 110"/>
                <a:gd name="T19" fmla="*/ 28 h 70"/>
                <a:gd name="T20" fmla="*/ 0 w 110"/>
                <a:gd name="T21" fmla="*/ 30 h 70"/>
                <a:gd name="T22" fmla="*/ 0 w 110"/>
                <a:gd name="T23" fmla="*/ 32 h 70"/>
                <a:gd name="T24" fmla="*/ 2 w 110"/>
                <a:gd name="T25" fmla="*/ 34 h 70"/>
                <a:gd name="T26" fmla="*/ 8 w 110"/>
                <a:gd name="T27" fmla="*/ 38 h 70"/>
                <a:gd name="T28" fmla="*/ 22 w 110"/>
                <a:gd name="T29" fmla="*/ 42 h 70"/>
                <a:gd name="T30" fmla="*/ 34 w 110"/>
                <a:gd name="T31" fmla="*/ 44 h 70"/>
                <a:gd name="T32" fmla="*/ 46 w 110"/>
                <a:gd name="T33" fmla="*/ 44 h 70"/>
                <a:gd name="T34" fmla="*/ 50 w 110"/>
                <a:gd name="T35" fmla="*/ 44 h 70"/>
                <a:gd name="T36" fmla="*/ 68 w 110"/>
                <a:gd name="T37" fmla="*/ 70 h 70"/>
                <a:gd name="T38" fmla="*/ 86 w 110"/>
                <a:gd name="T39" fmla="*/ 56 h 70"/>
                <a:gd name="T40" fmla="*/ 88 w 110"/>
                <a:gd name="T41" fmla="*/ 44 h 70"/>
                <a:gd name="T42" fmla="*/ 88 w 110"/>
                <a:gd name="T43" fmla="*/ 44 h 70"/>
                <a:gd name="T44" fmla="*/ 92 w 110"/>
                <a:gd name="T45" fmla="*/ 42 h 70"/>
                <a:gd name="T46" fmla="*/ 96 w 110"/>
                <a:gd name="T47" fmla="*/ 40 h 70"/>
                <a:gd name="T48" fmla="*/ 100 w 110"/>
                <a:gd name="T49" fmla="*/ 36 h 70"/>
                <a:gd name="T50" fmla="*/ 104 w 110"/>
                <a:gd name="T51" fmla="*/ 32 h 70"/>
                <a:gd name="T52" fmla="*/ 108 w 110"/>
                <a:gd name="T53" fmla="*/ 28 h 70"/>
                <a:gd name="T54" fmla="*/ 110 w 110"/>
                <a:gd name="T55" fmla="*/ 22 h 70"/>
                <a:gd name="T56" fmla="*/ 110 w 110"/>
                <a:gd name="T57" fmla="*/ 18 h 70"/>
                <a:gd name="T58" fmla="*/ 110 w 110"/>
                <a:gd name="T59" fmla="*/ 16 h 70"/>
                <a:gd name="T60" fmla="*/ 108 w 110"/>
                <a:gd name="T61" fmla="*/ 16 h 70"/>
                <a:gd name="T62" fmla="*/ 106 w 110"/>
                <a:gd name="T63" fmla="*/ 16 h 70"/>
                <a:gd name="T64" fmla="*/ 104 w 110"/>
                <a:gd name="T65" fmla="*/ 18 h 70"/>
                <a:gd name="T66" fmla="*/ 102 w 110"/>
                <a:gd name="T67" fmla="*/ 18 h 70"/>
                <a:gd name="T68" fmla="*/ 100 w 110"/>
                <a:gd name="T69" fmla="*/ 20 h 70"/>
                <a:gd name="T70" fmla="*/ 98 w 110"/>
                <a:gd name="T71" fmla="*/ 22 h 70"/>
                <a:gd name="T72" fmla="*/ 98 w 110"/>
                <a:gd name="T73" fmla="*/ 22 h 70"/>
                <a:gd name="T74" fmla="*/ 80 w 110"/>
                <a:gd name="T75" fmla="*/ 32 h 70"/>
                <a:gd name="T76" fmla="*/ 62 w 110"/>
                <a:gd name="T77" fmla="*/ 30 h 70"/>
                <a:gd name="T78" fmla="*/ 60 w 110"/>
                <a:gd name="T79" fmla="*/ 28 h 70"/>
                <a:gd name="T80" fmla="*/ 58 w 110"/>
                <a:gd name="T81" fmla="*/ 28 h 70"/>
                <a:gd name="T82" fmla="*/ 56 w 110"/>
                <a:gd name="T83" fmla="*/ 24 h 70"/>
                <a:gd name="T84" fmla="*/ 56 w 110"/>
                <a:gd name="T85" fmla="*/ 22 h 70"/>
                <a:gd name="T86" fmla="*/ 56 w 110"/>
                <a:gd name="T87" fmla="*/ 18 h 70"/>
                <a:gd name="T88" fmla="*/ 58 w 110"/>
                <a:gd name="T89" fmla="*/ 14 h 70"/>
                <a:gd name="T90" fmla="*/ 62 w 110"/>
                <a:gd name="T91" fmla="*/ 10 h 70"/>
                <a:gd name="T92" fmla="*/ 64 w 110"/>
                <a:gd name="T93" fmla="*/ 6 h 70"/>
                <a:gd name="T94" fmla="*/ 66 w 110"/>
                <a:gd name="T95" fmla="*/ 4 h 70"/>
                <a:gd name="T96" fmla="*/ 66 w 110"/>
                <a:gd name="T97" fmla="*/ 4 h 70"/>
                <a:gd name="T98" fmla="*/ 62 w 110"/>
                <a:gd name="T99" fmla="*/ 2 h 70"/>
                <a:gd name="T100" fmla="*/ 54 w 110"/>
                <a:gd name="T101" fmla="*/ 2 h 70"/>
                <a:gd name="T102" fmla="*/ 44 w 110"/>
                <a:gd name="T103" fmla="*/ 0 h 70"/>
                <a:gd name="T104" fmla="*/ 34 w 110"/>
                <a:gd name="T105" fmla="*/ 4 h 70"/>
                <a:gd name="T106" fmla="*/ 26 w 110"/>
                <a:gd name="T107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70">
                  <a:moveTo>
                    <a:pt x="26" y="10"/>
                  </a:moveTo>
                  <a:lnTo>
                    <a:pt x="26" y="10"/>
                  </a:lnTo>
                  <a:lnTo>
                    <a:pt x="26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22" y="42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0" y="44"/>
                  </a:lnTo>
                  <a:lnTo>
                    <a:pt x="68" y="70"/>
                  </a:lnTo>
                  <a:lnTo>
                    <a:pt x="86" y="5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2" y="42"/>
                  </a:lnTo>
                  <a:lnTo>
                    <a:pt x="96" y="40"/>
                  </a:lnTo>
                  <a:lnTo>
                    <a:pt x="100" y="36"/>
                  </a:lnTo>
                  <a:lnTo>
                    <a:pt x="104" y="32"/>
                  </a:lnTo>
                  <a:lnTo>
                    <a:pt x="108" y="28"/>
                  </a:lnTo>
                  <a:lnTo>
                    <a:pt x="110" y="22"/>
                  </a:lnTo>
                  <a:lnTo>
                    <a:pt x="110" y="18"/>
                  </a:lnTo>
                  <a:lnTo>
                    <a:pt x="110" y="16"/>
                  </a:lnTo>
                  <a:lnTo>
                    <a:pt x="108" y="16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80" y="32"/>
                  </a:lnTo>
                  <a:lnTo>
                    <a:pt x="62" y="30"/>
                  </a:lnTo>
                  <a:lnTo>
                    <a:pt x="60" y="28"/>
                  </a:lnTo>
                  <a:lnTo>
                    <a:pt x="58" y="28"/>
                  </a:lnTo>
                  <a:lnTo>
                    <a:pt x="56" y="24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8" y="14"/>
                  </a:lnTo>
                  <a:lnTo>
                    <a:pt x="62" y="10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6" y="1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377"/>
            <p:cNvSpPr>
              <a:spLocks/>
            </p:cNvSpPr>
            <p:nvPr/>
          </p:nvSpPr>
          <p:spPr bwMode="gray">
            <a:xfrm>
              <a:off x="1157301" y="1705037"/>
              <a:ext cx="203654" cy="407033"/>
            </a:xfrm>
            <a:custGeom>
              <a:avLst/>
              <a:gdLst>
                <a:gd name="T0" fmla="*/ 44 w 110"/>
                <a:gd name="T1" fmla="*/ 20 h 220"/>
                <a:gd name="T2" fmla="*/ 40 w 110"/>
                <a:gd name="T3" fmla="*/ 20 h 220"/>
                <a:gd name="T4" fmla="*/ 36 w 110"/>
                <a:gd name="T5" fmla="*/ 20 h 220"/>
                <a:gd name="T6" fmla="*/ 34 w 110"/>
                <a:gd name="T7" fmla="*/ 26 h 220"/>
                <a:gd name="T8" fmla="*/ 32 w 110"/>
                <a:gd name="T9" fmla="*/ 32 h 220"/>
                <a:gd name="T10" fmla="*/ 28 w 110"/>
                <a:gd name="T11" fmla="*/ 34 h 220"/>
                <a:gd name="T12" fmla="*/ 24 w 110"/>
                <a:gd name="T13" fmla="*/ 34 h 220"/>
                <a:gd name="T14" fmla="*/ 24 w 110"/>
                <a:gd name="T15" fmla="*/ 34 h 220"/>
                <a:gd name="T16" fmla="*/ 20 w 110"/>
                <a:gd name="T17" fmla="*/ 26 h 220"/>
                <a:gd name="T18" fmla="*/ 12 w 110"/>
                <a:gd name="T19" fmla="*/ 18 h 220"/>
                <a:gd name="T20" fmla="*/ 2 w 110"/>
                <a:gd name="T21" fmla="*/ 16 h 220"/>
                <a:gd name="T22" fmla="*/ 0 w 110"/>
                <a:gd name="T23" fmla="*/ 60 h 220"/>
                <a:gd name="T24" fmla="*/ 4 w 110"/>
                <a:gd name="T25" fmla="*/ 72 h 220"/>
                <a:gd name="T26" fmla="*/ 14 w 110"/>
                <a:gd name="T27" fmla="*/ 94 h 220"/>
                <a:gd name="T28" fmla="*/ 42 w 110"/>
                <a:gd name="T29" fmla="*/ 106 h 220"/>
                <a:gd name="T30" fmla="*/ 58 w 110"/>
                <a:gd name="T31" fmla="*/ 94 h 220"/>
                <a:gd name="T32" fmla="*/ 60 w 110"/>
                <a:gd name="T33" fmla="*/ 96 h 220"/>
                <a:gd name="T34" fmla="*/ 66 w 110"/>
                <a:gd name="T35" fmla="*/ 100 h 220"/>
                <a:gd name="T36" fmla="*/ 68 w 110"/>
                <a:gd name="T37" fmla="*/ 106 h 220"/>
                <a:gd name="T38" fmla="*/ 62 w 110"/>
                <a:gd name="T39" fmla="*/ 114 h 220"/>
                <a:gd name="T40" fmla="*/ 46 w 110"/>
                <a:gd name="T41" fmla="*/ 126 h 220"/>
                <a:gd name="T42" fmla="*/ 38 w 110"/>
                <a:gd name="T43" fmla="*/ 130 h 220"/>
                <a:gd name="T44" fmla="*/ 36 w 110"/>
                <a:gd name="T45" fmla="*/ 144 h 220"/>
                <a:gd name="T46" fmla="*/ 36 w 110"/>
                <a:gd name="T47" fmla="*/ 166 h 220"/>
                <a:gd name="T48" fmla="*/ 38 w 110"/>
                <a:gd name="T49" fmla="*/ 170 h 220"/>
                <a:gd name="T50" fmla="*/ 42 w 110"/>
                <a:gd name="T51" fmla="*/ 182 h 220"/>
                <a:gd name="T52" fmla="*/ 48 w 110"/>
                <a:gd name="T53" fmla="*/ 192 h 220"/>
                <a:gd name="T54" fmla="*/ 56 w 110"/>
                <a:gd name="T55" fmla="*/ 202 h 220"/>
                <a:gd name="T56" fmla="*/ 62 w 110"/>
                <a:gd name="T57" fmla="*/ 212 h 220"/>
                <a:gd name="T58" fmla="*/ 66 w 110"/>
                <a:gd name="T59" fmla="*/ 220 h 220"/>
                <a:gd name="T60" fmla="*/ 74 w 110"/>
                <a:gd name="T61" fmla="*/ 212 h 220"/>
                <a:gd name="T62" fmla="*/ 90 w 110"/>
                <a:gd name="T63" fmla="*/ 154 h 220"/>
                <a:gd name="T64" fmla="*/ 104 w 110"/>
                <a:gd name="T65" fmla="*/ 98 h 220"/>
                <a:gd name="T66" fmla="*/ 108 w 110"/>
                <a:gd name="T67" fmla="*/ 88 h 220"/>
                <a:gd name="T68" fmla="*/ 108 w 110"/>
                <a:gd name="T69" fmla="*/ 66 h 220"/>
                <a:gd name="T70" fmla="*/ 102 w 110"/>
                <a:gd name="T71" fmla="*/ 22 h 220"/>
                <a:gd name="T72" fmla="*/ 70 w 110"/>
                <a:gd name="T73" fmla="*/ 2 h 220"/>
                <a:gd name="T74" fmla="*/ 64 w 110"/>
                <a:gd name="T75" fmla="*/ 4 h 220"/>
                <a:gd name="T76" fmla="*/ 58 w 110"/>
                <a:gd name="T77" fmla="*/ 8 h 220"/>
                <a:gd name="T78" fmla="*/ 58 w 110"/>
                <a:gd name="T79" fmla="*/ 14 h 220"/>
                <a:gd name="T80" fmla="*/ 56 w 110"/>
                <a:gd name="T81" fmla="*/ 24 h 220"/>
                <a:gd name="T82" fmla="*/ 54 w 110"/>
                <a:gd name="T83" fmla="*/ 30 h 220"/>
                <a:gd name="T84" fmla="*/ 44 w 110"/>
                <a:gd name="T85" fmla="*/ 2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220">
                  <a:moveTo>
                    <a:pt x="44" y="22"/>
                  </a:move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2" y="30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2" y="16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72"/>
                  </a:lnTo>
                  <a:lnTo>
                    <a:pt x="8" y="84"/>
                  </a:lnTo>
                  <a:lnTo>
                    <a:pt x="14" y="94"/>
                  </a:lnTo>
                  <a:lnTo>
                    <a:pt x="28" y="114"/>
                  </a:lnTo>
                  <a:lnTo>
                    <a:pt x="42" y="106"/>
                  </a:lnTo>
                  <a:lnTo>
                    <a:pt x="44" y="94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60" y="96"/>
                  </a:lnTo>
                  <a:lnTo>
                    <a:pt x="64" y="98"/>
                  </a:lnTo>
                  <a:lnTo>
                    <a:pt x="66" y="100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10"/>
                  </a:lnTo>
                  <a:lnTo>
                    <a:pt x="62" y="114"/>
                  </a:lnTo>
                  <a:lnTo>
                    <a:pt x="54" y="122"/>
                  </a:lnTo>
                  <a:lnTo>
                    <a:pt x="46" y="126"/>
                  </a:lnTo>
                  <a:lnTo>
                    <a:pt x="40" y="128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6" y="144"/>
                  </a:lnTo>
                  <a:lnTo>
                    <a:pt x="46" y="152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8" y="170"/>
                  </a:lnTo>
                  <a:lnTo>
                    <a:pt x="40" y="176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8" y="208"/>
                  </a:lnTo>
                  <a:lnTo>
                    <a:pt x="62" y="212"/>
                  </a:lnTo>
                  <a:lnTo>
                    <a:pt x="64" y="216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74" y="212"/>
                  </a:lnTo>
                  <a:lnTo>
                    <a:pt x="84" y="172"/>
                  </a:lnTo>
                  <a:lnTo>
                    <a:pt x="90" y="154"/>
                  </a:lnTo>
                  <a:lnTo>
                    <a:pt x="94" y="132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8" y="88"/>
                  </a:lnTo>
                  <a:lnTo>
                    <a:pt x="110" y="76"/>
                  </a:lnTo>
                  <a:lnTo>
                    <a:pt x="108" y="66"/>
                  </a:lnTo>
                  <a:lnTo>
                    <a:pt x="98" y="46"/>
                  </a:lnTo>
                  <a:lnTo>
                    <a:pt x="102" y="2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44" y="2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378"/>
            <p:cNvSpPr>
              <a:spLocks/>
            </p:cNvSpPr>
            <p:nvPr/>
          </p:nvSpPr>
          <p:spPr bwMode="gray">
            <a:xfrm>
              <a:off x="1320224" y="1631031"/>
              <a:ext cx="225870" cy="173914"/>
            </a:xfrm>
            <a:custGeom>
              <a:avLst/>
              <a:gdLst>
                <a:gd name="T0" fmla="*/ 22 w 122"/>
                <a:gd name="T1" fmla="*/ 0 h 94"/>
                <a:gd name="T2" fmla="*/ 14 w 122"/>
                <a:gd name="T3" fmla="*/ 20 h 94"/>
                <a:gd name="T4" fmla="*/ 0 w 122"/>
                <a:gd name="T5" fmla="*/ 32 h 94"/>
                <a:gd name="T6" fmla="*/ 0 w 122"/>
                <a:gd name="T7" fmla="*/ 32 h 94"/>
                <a:gd name="T8" fmla="*/ 2 w 122"/>
                <a:gd name="T9" fmla="*/ 36 h 94"/>
                <a:gd name="T10" fmla="*/ 4 w 122"/>
                <a:gd name="T11" fmla="*/ 40 h 94"/>
                <a:gd name="T12" fmla="*/ 6 w 122"/>
                <a:gd name="T13" fmla="*/ 46 h 94"/>
                <a:gd name="T14" fmla="*/ 10 w 122"/>
                <a:gd name="T15" fmla="*/ 50 h 94"/>
                <a:gd name="T16" fmla="*/ 12 w 122"/>
                <a:gd name="T17" fmla="*/ 52 h 94"/>
                <a:gd name="T18" fmla="*/ 14 w 122"/>
                <a:gd name="T19" fmla="*/ 54 h 94"/>
                <a:gd name="T20" fmla="*/ 18 w 122"/>
                <a:gd name="T21" fmla="*/ 54 h 94"/>
                <a:gd name="T22" fmla="*/ 22 w 122"/>
                <a:gd name="T23" fmla="*/ 56 h 94"/>
                <a:gd name="T24" fmla="*/ 26 w 122"/>
                <a:gd name="T25" fmla="*/ 56 h 94"/>
                <a:gd name="T26" fmla="*/ 28 w 122"/>
                <a:gd name="T27" fmla="*/ 56 h 94"/>
                <a:gd name="T28" fmla="*/ 30 w 122"/>
                <a:gd name="T29" fmla="*/ 58 h 94"/>
                <a:gd name="T30" fmla="*/ 32 w 122"/>
                <a:gd name="T31" fmla="*/ 60 h 94"/>
                <a:gd name="T32" fmla="*/ 30 w 122"/>
                <a:gd name="T33" fmla="*/ 62 h 94"/>
                <a:gd name="T34" fmla="*/ 28 w 122"/>
                <a:gd name="T35" fmla="*/ 66 h 94"/>
                <a:gd name="T36" fmla="*/ 24 w 122"/>
                <a:gd name="T37" fmla="*/ 70 h 94"/>
                <a:gd name="T38" fmla="*/ 24 w 122"/>
                <a:gd name="T39" fmla="*/ 74 h 94"/>
                <a:gd name="T40" fmla="*/ 26 w 122"/>
                <a:gd name="T41" fmla="*/ 80 h 94"/>
                <a:gd name="T42" fmla="*/ 28 w 122"/>
                <a:gd name="T43" fmla="*/ 82 h 94"/>
                <a:gd name="T44" fmla="*/ 32 w 122"/>
                <a:gd name="T45" fmla="*/ 86 h 94"/>
                <a:gd name="T46" fmla="*/ 36 w 122"/>
                <a:gd name="T47" fmla="*/ 88 h 94"/>
                <a:gd name="T48" fmla="*/ 40 w 122"/>
                <a:gd name="T49" fmla="*/ 88 h 94"/>
                <a:gd name="T50" fmla="*/ 50 w 122"/>
                <a:gd name="T51" fmla="*/ 88 h 94"/>
                <a:gd name="T52" fmla="*/ 64 w 122"/>
                <a:gd name="T53" fmla="*/ 88 h 94"/>
                <a:gd name="T54" fmla="*/ 80 w 122"/>
                <a:gd name="T55" fmla="*/ 94 h 94"/>
                <a:gd name="T56" fmla="*/ 122 w 122"/>
                <a:gd name="T57" fmla="*/ 42 h 94"/>
                <a:gd name="T58" fmla="*/ 114 w 122"/>
                <a:gd name="T59" fmla="*/ 24 h 94"/>
                <a:gd name="T60" fmla="*/ 92 w 122"/>
                <a:gd name="T61" fmla="*/ 20 h 94"/>
                <a:gd name="T62" fmla="*/ 56 w 122"/>
                <a:gd name="T63" fmla="*/ 0 h 94"/>
                <a:gd name="T64" fmla="*/ 54 w 122"/>
                <a:gd name="T65" fmla="*/ 12 h 94"/>
                <a:gd name="T66" fmla="*/ 40 w 122"/>
                <a:gd name="T67" fmla="*/ 10 h 94"/>
                <a:gd name="T68" fmla="*/ 22 w 122"/>
                <a:gd name="T6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94">
                  <a:moveTo>
                    <a:pt x="22" y="0"/>
                  </a:moveTo>
                  <a:lnTo>
                    <a:pt x="1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8"/>
                  </a:lnTo>
                  <a:lnTo>
                    <a:pt x="32" y="60"/>
                  </a:lnTo>
                  <a:lnTo>
                    <a:pt x="30" y="62"/>
                  </a:lnTo>
                  <a:lnTo>
                    <a:pt x="28" y="66"/>
                  </a:lnTo>
                  <a:lnTo>
                    <a:pt x="24" y="70"/>
                  </a:lnTo>
                  <a:lnTo>
                    <a:pt x="24" y="74"/>
                  </a:lnTo>
                  <a:lnTo>
                    <a:pt x="26" y="80"/>
                  </a:lnTo>
                  <a:lnTo>
                    <a:pt x="28" y="82"/>
                  </a:lnTo>
                  <a:lnTo>
                    <a:pt x="32" y="86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50" y="88"/>
                  </a:lnTo>
                  <a:lnTo>
                    <a:pt x="64" y="88"/>
                  </a:lnTo>
                  <a:lnTo>
                    <a:pt x="80" y="94"/>
                  </a:lnTo>
                  <a:lnTo>
                    <a:pt x="122" y="42"/>
                  </a:lnTo>
                  <a:lnTo>
                    <a:pt x="114" y="24"/>
                  </a:lnTo>
                  <a:lnTo>
                    <a:pt x="92" y="20"/>
                  </a:lnTo>
                  <a:lnTo>
                    <a:pt x="56" y="0"/>
                  </a:lnTo>
                  <a:lnTo>
                    <a:pt x="54" y="12"/>
                  </a:lnTo>
                  <a:lnTo>
                    <a:pt x="40" y="10"/>
                  </a:lnTo>
                  <a:lnTo>
                    <a:pt x="22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379"/>
            <p:cNvSpPr>
              <a:spLocks/>
            </p:cNvSpPr>
            <p:nvPr/>
          </p:nvSpPr>
          <p:spPr bwMode="gray">
            <a:xfrm>
              <a:off x="1372063" y="1934455"/>
              <a:ext cx="85164" cy="85107"/>
            </a:xfrm>
            <a:custGeom>
              <a:avLst/>
              <a:gdLst>
                <a:gd name="T0" fmla="*/ 28 w 46"/>
                <a:gd name="T1" fmla="*/ 8 h 46"/>
                <a:gd name="T2" fmla="*/ 28 w 46"/>
                <a:gd name="T3" fmla="*/ 6 h 46"/>
                <a:gd name="T4" fmla="*/ 26 w 46"/>
                <a:gd name="T5" fmla="*/ 4 h 46"/>
                <a:gd name="T6" fmla="*/ 22 w 46"/>
                <a:gd name="T7" fmla="*/ 2 h 46"/>
                <a:gd name="T8" fmla="*/ 20 w 46"/>
                <a:gd name="T9" fmla="*/ 0 h 46"/>
                <a:gd name="T10" fmla="*/ 16 w 46"/>
                <a:gd name="T11" fmla="*/ 0 h 46"/>
                <a:gd name="T12" fmla="*/ 12 w 46"/>
                <a:gd name="T13" fmla="*/ 0 h 46"/>
                <a:gd name="T14" fmla="*/ 10 w 46"/>
                <a:gd name="T15" fmla="*/ 0 h 46"/>
                <a:gd name="T16" fmla="*/ 8 w 46"/>
                <a:gd name="T17" fmla="*/ 4 h 46"/>
                <a:gd name="T18" fmla="*/ 4 w 46"/>
                <a:gd name="T19" fmla="*/ 8 h 46"/>
                <a:gd name="T20" fmla="*/ 2 w 46"/>
                <a:gd name="T21" fmla="*/ 12 h 46"/>
                <a:gd name="T22" fmla="*/ 2 w 46"/>
                <a:gd name="T23" fmla="*/ 16 h 46"/>
                <a:gd name="T24" fmla="*/ 0 w 46"/>
                <a:gd name="T25" fmla="*/ 20 h 46"/>
                <a:gd name="T26" fmla="*/ 2 w 46"/>
                <a:gd name="T27" fmla="*/ 24 h 46"/>
                <a:gd name="T28" fmla="*/ 4 w 46"/>
                <a:gd name="T29" fmla="*/ 26 h 46"/>
                <a:gd name="T30" fmla="*/ 8 w 46"/>
                <a:gd name="T31" fmla="*/ 30 h 46"/>
                <a:gd name="T32" fmla="*/ 12 w 46"/>
                <a:gd name="T33" fmla="*/ 34 h 46"/>
                <a:gd name="T34" fmla="*/ 16 w 46"/>
                <a:gd name="T35" fmla="*/ 36 h 46"/>
                <a:gd name="T36" fmla="*/ 20 w 46"/>
                <a:gd name="T37" fmla="*/ 40 h 46"/>
                <a:gd name="T38" fmla="*/ 24 w 46"/>
                <a:gd name="T39" fmla="*/ 42 h 46"/>
                <a:gd name="T40" fmla="*/ 28 w 46"/>
                <a:gd name="T41" fmla="*/ 44 h 46"/>
                <a:gd name="T42" fmla="*/ 28 w 46"/>
                <a:gd name="T43" fmla="*/ 46 h 46"/>
                <a:gd name="T44" fmla="*/ 28 w 46"/>
                <a:gd name="T45" fmla="*/ 44 h 46"/>
                <a:gd name="T46" fmla="*/ 32 w 46"/>
                <a:gd name="T47" fmla="*/ 44 h 46"/>
                <a:gd name="T48" fmla="*/ 36 w 46"/>
                <a:gd name="T49" fmla="*/ 40 h 46"/>
                <a:gd name="T50" fmla="*/ 40 w 46"/>
                <a:gd name="T51" fmla="*/ 38 h 46"/>
                <a:gd name="T52" fmla="*/ 42 w 46"/>
                <a:gd name="T53" fmla="*/ 34 h 46"/>
                <a:gd name="T54" fmla="*/ 46 w 46"/>
                <a:gd name="T55" fmla="*/ 32 h 46"/>
                <a:gd name="T56" fmla="*/ 46 w 46"/>
                <a:gd name="T57" fmla="*/ 28 h 46"/>
                <a:gd name="T58" fmla="*/ 46 w 46"/>
                <a:gd name="T59" fmla="*/ 24 h 46"/>
                <a:gd name="T60" fmla="*/ 42 w 46"/>
                <a:gd name="T61" fmla="*/ 20 h 46"/>
                <a:gd name="T62" fmla="*/ 38 w 46"/>
                <a:gd name="T63" fmla="*/ 16 h 46"/>
                <a:gd name="T64" fmla="*/ 34 w 46"/>
                <a:gd name="T65" fmla="*/ 12 h 46"/>
                <a:gd name="T66" fmla="*/ 32 w 46"/>
                <a:gd name="T67" fmla="*/ 10 h 46"/>
                <a:gd name="T68" fmla="*/ 28 w 46"/>
                <a:gd name="T69" fmla="*/ 8 h 46"/>
                <a:gd name="T70" fmla="*/ 28 w 46"/>
                <a:gd name="T7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28" y="8"/>
                  </a:moveTo>
                  <a:lnTo>
                    <a:pt x="28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38"/>
                  </a:lnTo>
                  <a:lnTo>
                    <a:pt x="42" y="34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2" y="20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28" y="8"/>
                  </a:lnTo>
                  <a:lnTo>
                    <a:pt x="28" y="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380"/>
            <p:cNvSpPr>
              <a:spLocks/>
            </p:cNvSpPr>
            <p:nvPr/>
          </p:nvSpPr>
          <p:spPr bwMode="gray">
            <a:xfrm>
              <a:off x="4101021" y="3155554"/>
              <a:ext cx="59245" cy="303425"/>
            </a:xfrm>
            <a:custGeom>
              <a:avLst/>
              <a:gdLst>
                <a:gd name="T0" fmla="*/ 26 w 32"/>
                <a:gd name="T1" fmla="*/ 8 h 164"/>
                <a:gd name="T2" fmla="*/ 26 w 32"/>
                <a:gd name="T3" fmla="*/ 6 h 164"/>
                <a:gd name="T4" fmla="*/ 24 w 32"/>
                <a:gd name="T5" fmla="*/ 6 h 164"/>
                <a:gd name="T6" fmla="*/ 22 w 32"/>
                <a:gd name="T7" fmla="*/ 2 h 164"/>
                <a:gd name="T8" fmla="*/ 20 w 32"/>
                <a:gd name="T9" fmla="*/ 2 h 164"/>
                <a:gd name="T10" fmla="*/ 18 w 32"/>
                <a:gd name="T11" fmla="*/ 0 h 164"/>
                <a:gd name="T12" fmla="*/ 16 w 32"/>
                <a:gd name="T13" fmla="*/ 2 h 164"/>
                <a:gd name="T14" fmla="*/ 14 w 32"/>
                <a:gd name="T15" fmla="*/ 6 h 164"/>
                <a:gd name="T16" fmla="*/ 12 w 32"/>
                <a:gd name="T17" fmla="*/ 10 h 164"/>
                <a:gd name="T18" fmla="*/ 10 w 32"/>
                <a:gd name="T19" fmla="*/ 14 h 164"/>
                <a:gd name="T20" fmla="*/ 8 w 32"/>
                <a:gd name="T21" fmla="*/ 18 h 164"/>
                <a:gd name="T22" fmla="*/ 8 w 32"/>
                <a:gd name="T23" fmla="*/ 22 h 164"/>
                <a:gd name="T24" fmla="*/ 8 w 32"/>
                <a:gd name="T25" fmla="*/ 22 h 164"/>
                <a:gd name="T26" fmla="*/ 2 w 32"/>
                <a:gd name="T27" fmla="*/ 42 h 164"/>
                <a:gd name="T28" fmla="*/ 2 w 32"/>
                <a:gd name="T29" fmla="*/ 44 h 164"/>
                <a:gd name="T30" fmla="*/ 2 w 32"/>
                <a:gd name="T31" fmla="*/ 46 h 164"/>
                <a:gd name="T32" fmla="*/ 4 w 32"/>
                <a:gd name="T33" fmla="*/ 52 h 164"/>
                <a:gd name="T34" fmla="*/ 4 w 32"/>
                <a:gd name="T35" fmla="*/ 56 h 164"/>
                <a:gd name="T36" fmla="*/ 6 w 32"/>
                <a:gd name="T37" fmla="*/ 60 h 164"/>
                <a:gd name="T38" fmla="*/ 6 w 32"/>
                <a:gd name="T39" fmla="*/ 66 h 164"/>
                <a:gd name="T40" fmla="*/ 8 w 32"/>
                <a:gd name="T41" fmla="*/ 82 h 164"/>
                <a:gd name="T42" fmla="*/ 6 w 32"/>
                <a:gd name="T43" fmla="*/ 100 h 164"/>
                <a:gd name="T44" fmla="*/ 6 w 32"/>
                <a:gd name="T45" fmla="*/ 118 h 164"/>
                <a:gd name="T46" fmla="*/ 6 w 32"/>
                <a:gd name="T47" fmla="*/ 132 h 164"/>
                <a:gd name="T48" fmla="*/ 6 w 32"/>
                <a:gd name="T49" fmla="*/ 140 h 164"/>
                <a:gd name="T50" fmla="*/ 6 w 32"/>
                <a:gd name="T51" fmla="*/ 142 h 164"/>
                <a:gd name="T52" fmla="*/ 4 w 32"/>
                <a:gd name="T53" fmla="*/ 146 h 164"/>
                <a:gd name="T54" fmla="*/ 2 w 32"/>
                <a:gd name="T55" fmla="*/ 150 h 164"/>
                <a:gd name="T56" fmla="*/ 0 w 32"/>
                <a:gd name="T57" fmla="*/ 156 h 164"/>
                <a:gd name="T58" fmla="*/ 0 w 32"/>
                <a:gd name="T59" fmla="*/ 158 h 164"/>
                <a:gd name="T60" fmla="*/ 0 w 32"/>
                <a:gd name="T61" fmla="*/ 160 h 164"/>
                <a:gd name="T62" fmla="*/ 8 w 32"/>
                <a:gd name="T63" fmla="*/ 164 h 164"/>
                <a:gd name="T64" fmla="*/ 12 w 32"/>
                <a:gd name="T65" fmla="*/ 152 h 164"/>
                <a:gd name="T66" fmla="*/ 22 w 32"/>
                <a:gd name="T67" fmla="*/ 162 h 164"/>
                <a:gd name="T68" fmla="*/ 22 w 32"/>
                <a:gd name="T69" fmla="*/ 160 h 164"/>
                <a:gd name="T70" fmla="*/ 22 w 32"/>
                <a:gd name="T71" fmla="*/ 158 h 164"/>
                <a:gd name="T72" fmla="*/ 22 w 32"/>
                <a:gd name="T73" fmla="*/ 152 h 164"/>
                <a:gd name="T74" fmla="*/ 22 w 32"/>
                <a:gd name="T75" fmla="*/ 146 h 164"/>
                <a:gd name="T76" fmla="*/ 20 w 32"/>
                <a:gd name="T77" fmla="*/ 140 h 164"/>
                <a:gd name="T78" fmla="*/ 16 w 32"/>
                <a:gd name="T79" fmla="*/ 130 h 164"/>
                <a:gd name="T80" fmla="*/ 16 w 32"/>
                <a:gd name="T81" fmla="*/ 118 h 164"/>
                <a:gd name="T82" fmla="*/ 24 w 32"/>
                <a:gd name="T83" fmla="*/ 106 h 164"/>
                <a:gd name="T84" fmla="*/ 28 w 32"/>
                <a:gd name="T85" fmla="*/ 102 h 164"/>
                <a:gd name="T86" fmla="*/ 32 w 32"/>
                <a:gd name="T87" fmla="*/ 96 h 164"/>
                <a:gd name="T88" fmla="*/ 32 w 32"/>
                <a:gd name="T89" fmla="*/ 92 h 164"/>
                <a:gd name="T90" fmla="*/ 32 w 32"/>
                <a:gd name="T91" fmla="*/ 88 h 164"/>
                <a:gd name="T92" fmla="*/ 30 w 32"/>
                <a:gd name="T93" fmla="*/ 84 h 164"/>
                <a:gd name="T94" fmla="*/ 30 w 32"/>
                <a:gd name="T95" fmla="*/ 80 h 164"/>
                <a:gd name="T96" fmla="*/ 30 w 32"/>
                <a:gd name="T97" fmla="*/ 74 h 164"/>
                <a:gd name="T98" fmla="*/ 28 w 32"/>
                <a:gd name="T99" fmla="*/ 62 h 164"/>
                <a:gd name="T100" fmla="*/ 26 w 32"/>
                <a:gd name="T101" fmla="*/ 50 h 164"/>
                <a:gd name="T102" fmla="*/ 24 w 32"/>
                <a:gd name="T103" fmla="*/ 40 h 164"/>
                <a:gd name="T104" fmla="*/ 24 w 32"/>
                <a:gd name="T105" fmla="*/ 36 h 164"/>
                <a:gd name="T106" fmla="*/ 24 w 32"/>
                <a:gd name="T107" fmla="*/ 36 h 164"/>
                <a:gd name="T108" fmla="*/ 22 w 32"/>
                <a:gd name="T109" fmla="*/ 32 h 164"/>
                <a:gd name="T110" fmla="*/ 22 w 32"/>
                <a:gd name="T111" fmla="*/ 28 h 164"/>
                <a:gd name="T112" fmla="*/ 22 w 32"/>
                <a:gd name="T113" fmla="*/ 22 h 164"/>
                <a:gd name="T114" fmla="*/ 22 w 32"/>
                <a:gd name="T115" fmla="*/ 16 h 164"/>
                <a:gd name="T116" fmla="*/ 24 w 32"/>
                <a:gd name="T117" fmla="*/ 12 h 164"/>
                <a:gd name="T118" fmla="*/ 26 w 32"/>
                <a:gd name="T11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" h="164">
                  <a:moveTo>
                    <a:pt x="26" y="8"/>
                  </a:moveTo>
                  <a:lnTo>
                    <a:pt x="26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8" y="82"/>
                  </a:lnTo>
                  <a:lnTo>
                    <a:pt x="6" y="100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4" y="146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8" y="164"/>
                  </a:lnTo>
                  <a:lnTo>
                    <a:pt x="12" y="152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0" y="140"/>
                  </a:lnTo>
                  <a:lnTo>
                    <a:pt x="16" y="130"/>
                  </a:lnTo>
                  <a:lnTo>
                    <a:pt x="16" y="118"/>
                  </a:lnTo>
                  <a:lnTo>
                    <a:pt x="24" y="106"/>
                  </a:lnTo>
                  <a:lnTo>
                    <a:pt x="28" y="102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0" y="84"/>
                  </a:lnTo>
                  <a:lnTo>
                    <a:pt x="30" y="80"/>
                  </a:lnTo>
                  <a:lnTo>
                    <a:pt x="30" y="74"/>
                  </a:lnTo>
                  <a:lnTo>
                    <a:pt x="28" y="62"/>
                  </a:lnTo>
                  <a:lnTo>
                    <a:pt x="26" y="5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6" y="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381"/>
            <p:cNvSpPr>
              <a:spLocks/>
            </p:cNvSpPr>
            <p:nvPr/>
          </p:nvSpPr>
          <p:spPr bwMode="gray">
            <a:xfrm>
              <a:off x="1286899" y="1664333"/>
              <a:ext cx="3947177" cy="2146174"/>
            </a:xfrm>
            <a:custGeom>
              <a:avLst/>
              <a:gdLst>
                <a:gd name="T0" fmla="*/ 1494 w 2132"/>
                <a:gd name="T1" fmla="*/ 916 h 1160"/>
                <a:gd name="T2" fmla="*/ 1558 w 2132"/>
                <a:gd name="T3" fmla="*/ 688 h 1160"/>
                <a:gd name="T4" fmla="*/ 1762 w 2132"/>
                <a:gd name="T5" fmla="*/ 626 h 1160"/>
                <a:gd name="T6" fmla="*/ 1698 w 2132"/>
                <a:gd name="T7" fmla="*/ 776 h 1160"/>
                <a:gd name="T8" fmla="*/ 1790 w 2132"/>
                <a:gd name="T9" fmla="*/ 726 h 1160"/>
                <a:gd name="T10" fmla="*/ 1876 w 2132"/>
                <a:gd name="T11" fmla="*/ 654 h 1160"/>
                <a:gd name="T12" fmla="*/ 1998 w 2132"/>
                <a:gd name="T13" fmla="*/ 586 h 1160"/>
                <a:gd name="T14" fmla="*/ 2084 w 2132"/>
                <a:gd name="T15" fmla="*/ 548 h 1160"/>
                <a:gd name="T16" fmla="*/ 2074 w 2132"/>
                <a:gd name="T17" fmla="*/ 480 h 1160"/>
                <a:gd name="T18" fmla="*/ 1880 w 2132"/>
                <a:gd name="T19" fmla="*/ 370 h 1160"/>
                <a:gd name="T20" fmla="*/ 1640 w 2132"/>
                <a:gd name="T21" fmla="*/ 308 h 1160"/>
                <a:gd name="T22" fmla="*/ 1578 w 2132"/>
                <a:gd name="T23" fmla="*/ 268 h 1160"/>
                <a:gd name="T24" fmla="*/ 1412 w 2132"/>
                <a:gd name="T25" fmla="*/ 308 h 1160"/>
                <a:gd name="T26" fmla="*/ 1338 w 2132"/>
                <a:gd name="T27" fmla="*/ 230 h 1160"/>
                <a:gd name="T28" fmla="*/ 1160 w 2132"/>
                <a:gd name="T29" fmla="*/ 170 h 1160"/>
                <a:gd name="T30" fmla="*/ 1134 w 2132"/>
                <a:gd name="T31" fmla="*/ 160 h 1160"/>
                <a:gd name="T32" fmla="*/ 1086 w 2132"/>
                <a:gd name="T33" fmla="*/ 8 h 1160"/>
                <a:gd name="T34" fmla="*/ 1020 w 2132"/>
                <a:gd name="T35" fmla="*/ 108 h 1160"/>
                <a:gd name="T36" fmla="*/ 906 w 2132"/>
                <a:gd name="T37" fmla="*/ 98 h 1160"/>
                <a:gd name="T38" fmla="*/ 764 w 2132"/>
                <a:gd name="T39" fmla="*/ 244 h 1160"/>
                <a:gd name="T40" fmla="*/ 812 w 2132"/>
                <a:gd name="T41" fmla="*/ 382 h 1160"/>
                <a:gd name="T42" fmla="*/ 778 w 2132"/>
                <a:gd name="T43" fmla="*/ 298 h 1160"/>
                <a:gd name="T44" fmla="*/ 706 w 2132"/>
                <a:gd name="T45" fmla="*/ 244 h 1160"/>
                <a:gd name="T46" fmla="*/ 670 w 2132"/>
                <a:gd name="T47" fmla="*/ 318 h 1160"/>
                <a:gd name="T48" fmla="*/ 726 w 2132"/>
                <a:gd name="T49" fmla="*/ 416 h 1160"/>
                <a:gd name="T50" fmla="*/ 756 w 2132"/>
                <a:gd name="T51" fmla="*/ 470 h 1160"/>
                <a:gd name="T52" fmla="*/ 712 w 2132"/>
                <a:gd name="T53" fmla="*/ 492 h 1160"/>
                <a:gd name="T54" fmla="*/ 676 w 2132"/>
                <a:gd name="T55" fmla="*/ 424 h 1160"/>
                <a:gd name="T56" fmla="*/ 648 w 2132"/>
                <a:gd name="T57" fmla="*/ 466 h 1160"/>
                <a:gd name="T58" fmla="*/ 656 w 2132"/>
                <a:gd name="T59" fmla="*/ 368 h 1160"/>
                <a:gd name="T60" fmla="*/ 610 w 2132"/>
                <a:gd name="T61" fmla="*/ 280 h 1160"/>
                <a:gd name="T62" fmla="*/ 552 w 2132"/>
                <a:gd name="T63" fmla="*/ 374 h 1160"/>
                <a:gd name="T64" fmla="*/ 390 w 2132"/>
                <a:gd name="T65" fmla="*/ 422 h 1160"/>
                <a:gd name="T66" fmla="*/ 328 w 2132"/>
                <a:gd name="T67" fmla="*/ 410 h 1160"/>
                <a:gd name="T68" fmla="*/ 302 w 2132"/>
                <a:gd name="T69" fmla="*/ 490 h 1160"/>
                <a:gd name="T70" fmla="*/ 208 w 2132"/>
                <a:gd name="T71" fmla="*/ 560 h 1160"/>
                <a:gd name="T72" fmla="*/ 258 w 2132"/>
                <a:gd name="T73" fmla="*/ 480 h 1160"/>
                <a:gd name="T74" fmla="*/ 162 w 2132"/>
                <a:gd name="T75" fmla="*/ 368 h 1160"/>
                <a:gd name="T76" fmla="*/ 134 w 2132"/>
                <a:gd name="T77" fmla="*/ 606 h 1160"/>
                <a:gd name="T78" fmla="*/ 54 w 2132"/>
                <a:gd name="T79" fmla="*/ 674 h 1160"/>
                <a:gd name="T80" fmla="*/ 28 w 2132"/>
                <a:gd name="T81" fmla="*/ 730 h 1160"/>
                <a:gd name="T82" fmla="*/ 42 w 2132"/>
                <a:gd name="T83" fmla="*/ 810 h 1160"/>
                <a:gd name="T84" fmla="*/ 38 w 2132"/>
                <a:gd name="T85" fmla="*/ 892 h 1160"/>
                <a:gd name="T86" fmla="*/ 60 w 2132"/>
                <a:gd name="T87" fmla="*/ 918 h 1160"/>
                <a:gd name="T88" fmla="*/ 114 w 2132"/>
                <a:gd name="T89" fmla="*/ 970 h 1160"/>
                <a:gd name="T90" fmla="*/ 174 w 2132"/>
                <a:gd name="T91" fmla="*/ 998 h 1160"/>
                <a:gd name="T92" fmla="*/ 212 w 2132"/>
                <a:gd name="T93" fmla="*/ 974 h 1160"/>
                <a:gd name="T94" fmla="*/ 236 w 2132"/>
                <a:gd name="T95" fmla="*/ 1020 h 1160"/>
                <a:gd name="T96" fmla="*/ 316 w 2132"/>
                <a:gd name="T97" fmla="*/ 1092 h 1160"/>
                <a:gd name="T98" fmla="*/ 348 w 2132"/>
                <a:gd name="T99" fmla="*/ 1034 h 1160"/>
                <a:gd name="T100" fmla="*/ 390 w 2132"/>
                <a:gd name="T101" fmla="*/ 992 h 1160"/>
                <a:gd name="T102" fmla="*/ 410 w 2132"/>
                <a:gd name="T103" fmla="*/ 1058 h 1160"/>
                <a:gd name="T104" fmla="*/ 452 w 2132"/>
                <a:gd name="T105" fmla="*/ 1122 h 1160"/>
                <a:gd name="T106" fmla="*/ 560 w 2132"/>
                <a:gd name="T107" fmla="*/ 1128 h 1160"/>
                <a:gd name="T108" fmla="*/ 660 w 2132"/>
                <a:gd name="T109" fmla="*/ 1104 h 1160"/>
                <a:gd name="T110" fmla="*/ 732 w 2132"/>
                <a:gd name="T111" fmla="*/ 1050 h 1160"/>
                <a:gd name="T112" fmla="*/ 752 w 2132"/>
                <a:gd name="T113" fmla="*/ 994 h 1160"/>
                <a:gd name="T114" fmla="*/ 834 w 2132"/>
                <a:gd name="T115" fmla="*/ 912 h 1160"/>
                <a:gd name="T116" fmla="*/ 964 w 2132"/>
                <a:gd name="T117" fmla="*/ 912 h 1160"/>
                <a:gd name="T118" fmla="*/ 1168 w 2132"/>
                <a:gd name="T119" fmla="*/ 880 h 1160"/>
                <a:gd name="T120" fmla="*/ 1354 w 2132"/>
                <a:gd name="T121" fmla="*/ 904 h 1160"/>
                <a:gd name="T122" fmla="*/ 1432 w 2132"/>
                <a:gd name="T123" fmla="*/ 908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2" h="1160">
                  <a:moveTo>
                    <a:pt x="1396" y="998"/>
                  </a:moveTo>
                  <a:lnTo>
                    <a:pt x="1398" y="994"/>
                  </a:lnTo>
                  <a:lnTo>
                    <a:pt x="1398" y="994"/>
                  </a:lnTo>
                  <a:lnTo>
                    <a:pt x="1398" y="994"/>
                  </a:lnTo>
                  <a:lnTo>
                    <a:pt x="1398" y="996"/>
                  </a:lnTo>
                  <a:lnTo>
                    <a:pt x="1396" y="1000"/>
                  </a:lnTo>
                  <a:lnTo>
                    <a:pt x="1396" y="1002"/>
                  </a:lnTo>
                  <a:lnTo>
                    <a:pt x="1394" y="1006"/>
                  </a:lnTo>
                  <a:lnTo>
                    <a:pt x="1394" y="1010"/>
                  </a:lnTo>
                  <a:lnTo>
                    <a:pt x="1394" y="1012"/>
                  </a:lnTo>
                  <a:lnTo>
                    <a:pt x="1392" y="1012"/>
                  </a:lnTo>
                  <a:lnTo>
                    <a:pt x="1394" y="1018"/>
                  </a:lnTo>
                  <a:lnTo>
                    <a:pt x="1398" y="1024"/>
                  </a:lnTo>
                  <a:lnTo>
                    <a:pt x="1402" y="1028"/>
                  </a:lnTo>
                  <a:lnTo>
                    <a:pt x="1406" y="1030"/>
                  </a:lnTo>
                  <a:lnTo>
                    <a:pt x="1410" y="1032"/>
                  </a:lnTo>
                  <a:lnTo>
                    <a:pt x="1412" y="1034"/>
                  </a:lnTo>
                  <a:lnTo>
                    <a:pt x="1414" y="1034"/>
                  </a:lnTo>
                  <a:lnTo>
                    <a:pt x="1424" y="1026"/>
                  </a:lnTo>
                  <a:lnTo>
                    <a:pt x="1436" y="1010"/>
                  </a:lnTo>
                  <a:lnTo>
                    <a:pt x="1450" y="992"/>
                  </a:lnTo>
                  <a:lnTo>
                    <a:pt x="1464" y="970"/>
                  </a:lnTo>
                  <a:lnTo>
                    <a:pt x="1476" y="950"/>
                  </a:lnTo>
                  <a:lnTo>
                    <a:pt x="1486" y="932"/>
                  </a:lnTo>
                  <a:lnTo>
                    <a:pt x="1492" y="920"/>
                  </a:lnTo>
                  <a:lnTo>
                    <a:pt x="1494" y="916"/>
                  </a:lnTo>
                  <a:lnTo>
                    <a:pt x="1496" y="898"/>
                  </a:lnTo>
                  <a:lnTo>
                    <a:pt x="1502" y="884"/>
                  </a:lnTo>
                  <a:lnTo>
                    <a:pt x="1506" y="876"/>
                  </a:lnTo>
                  <a:lnTo>
                    <a:pt x="1510" y="872"/>
                  </a:lnTo>
                  <a:lnTo>
                    <a:pt x="1512" y="846"/>
                  </a:lnTo>
                  <a:lnTo>
                    <a:pt x="1514" y="842"/>
                  </a:lnTo>
                  <a:lnTo>
                    <a:pt x="1516" y="830"/>
                  </a:lnTo>
                  <a:lnTo>
                    <a:pt x="1514" y="818"/>
                  </a:lnTo>
                  <a:lnTo>
                    <a:pt x="1510" y="808"/>
                  </a:lnTo>
                  <a:lnTo>
                    <a:pt x="1500" y="804"/>
                  </a:lnTo>
                  <a:lnTo>
                    <a:pt x="1494" y="804"/>
                  </a:lnTo>
                  <a:lnTo>
                    <a:pt x="1486" y="806"/>
                  </a:lnTo>
                  <a:lnTo>
                    <a:pt x="1478" y="808"/>
                  </a:lnTo>
                  <a:lnTo>
                    <a:pt x="1472" y="808"/>
                  </a:lnTo>
                  <a:lnTo>
                    <a:pt x="1466" y="806"/>
                  </a:lnTo>
                  <a:lnTo>
                    <a:pt x="1462" y="802"/>
                  </a:lnTo>
                  <a:lnTo>
                    <a:pt x="1460" y="800"/>
                  </a:lnTo>
                  <a:lnTo>
                    <a:pt x="1458" y="798"/>
                  </a:lnTo>
                  <a:lnTo>
                    <a:pt x="1456" y="798"/>
                  </a:lnTo>
                  <a:lnTo>
                    <a:pt x="1444" y="794"/>
                  </a:lnTo>
                  <a:lnTo>
                    <a:pt x="1470" y="770"/>
                  </a:lnTo>
                  <a:lnTo>
                    <a:pt x="1472" y="762"/>
                  </a:lnTo>
                  <a:lnTo>
                    <a:pt x="1494" y="738"/>
                  </a:lnTo>
                  <a:lnTo>
                    <a:pt x="1542" y="686"/>
                  </a:lnTo>
                  <a:lnTo>
                    <a:pt x="1546" y="686"/>
                  </a:lnTo>
                  <a:lnTo>
                    <a:pt x="1558" y="688"/>
                  </a:lnTo>
                  <a:lnTo>
                    <a:pt x="1572" y="692"/>
                  </a:lnTo>
                  <a:lnTo>
                    <a:pt x="1588" y="694"/>
                  </a:lnTo>
                  <a:lnTo>
                    <a:pt x="1602" y="698"/>
                  </a:lnTo>
                  <a:lnTo>
                    <a:pt x="1608" y="698"/>
                  </a:lnTo>
                  <a:lnTo>
                    <a:pt x="1612" y="698"/>
                  </a:lnTo>
                  <a:lnTo>
                    <a:pt x="1612" y="694"/>
                  </a:lnTo>
                  <a:lnTo>
                    <a:pt x="1612" y="692"/>
                  </a:lnTo>
                  <a:lnTo>
                    <a:pt x="1612" y="688"/>
                  </a:lnTo>
                  <a:lnTo>
                    <a:pt x="1612" y="686"/>
                  </a:lnTo>
                  <a:lnTo>
                    <a:pt x="1612" y="686"/>
                  </a:lnTo>
                  <a:lnTo>
                    <a:pt x="1622" y="680"/>
                  </a:lnTo>
                  <a:lnTo>
                    <a:pt x="1634" y="682"/>
                  </a:lnTo>
                  <a:lnTo>
                    <a:pt x="1642" y="682"/>
                  </a:lnTo>
                  <a:lnTo>
                    <a:pt x="1650" y="700"/>
                  </a:lnTo>
                  <a:lnTo>
                    <a:pt x="1694" y="686"/>
                  </a:lnTo>
                  <a:lnTo>
                    <a:pt x="1694" y="676"/>
                  </a:lnTo>
                  <a:lnTo>
                    <a:pt x="1732" y="642"/>
                  </a:lnTo>
                  <a:lnTo>
                    <a:pt x="1734" y="642"/>
                  </a:lnTo>
                  <a:lnTo>
                    <a:pt x="1736" y="640"/>
                  </a:lnTo>
                  <a:lnTo>
                    <a:pt x="1738" y="636"/>
                  </a:lnTo>
                  <a:lnTo>
                    <a:pt x="1742" y="634"/>
                  </a:lnTo>
                  <a:lnTo>
                    <a:pt x="1746" y="630"/>
                  </a:lnTo>
                  <a:lnTo>
                    <a:pt x="1750" y="628"/>
                  </a:lnTo>
                  <a:lnTo>
                    <a:pt x="1756" y="626"/>
                  </a:lnTo>
                  <a:lnTo>
                    <a:pt x="1760" y="624"/>
                  </a:lnTo>
                  <a:lnTo>
                    <a:pt x="1762" y="626"/>
                  </a:lnTo>
                  <a:lnTo>
                    <a:pt x="1764" y="628"/>
                  </a:lnTo>
                  <a:lnTo>
                    <a:pt x="1764" y="632"/>
                  </a:lnTo>
                  <a:lnTo>
                    <a:pt x="1760" y="638"/>
                  </a:lnTo>
                  <a:lnTo>
                    <a:pt x="1758" y="644"/>
                  </a:lnTo>
                  <a:lnTo>
                    <a:pt x="1754" y="648"/>
                  </a:lnTo>
                  <a:lnTo>
                    <a:pt x="1754" y="652"/>
                  </a:lnTo>
                  <a:lnTo>
                    <a:pt x="1754" y="654"/>
                  </a:lnTo>
                  <a:lnTo>
                    <a:pt x="1758" y="654"/>
                  </a:lnTo>
                  <a:lnTo>
                    <a:pt x="1760" y="654"/>
                  </a:lnTo>
                  <a:lnTo>
                    <a:pt x="1764" y="654"/>
                  </a:lnTo>
                  <a:lnTo>
                    <a:pt x="1768" y="652"/>
                  </a:lnTo>
                  <a:lnTo>
                    <a:pt x="1770" y="650"/>
                  </a:lnTo>
                  <a:lnTo>
                    <a:pt x="1776" y="644"/>
                  </a:lnTo>
                  <a:lnTo>
                    <a:pt x="1784" y="634"/>
                  </a:lnTo>
                  <a:lnTo>
                    <a:pt x="1790" y="624"/>
                  </a:lnTo>
                  <a:lnTo>
                    <a:pt x="1796" y="616"/>
                  </a:lnTo>
                  <a:lnTo>
                    <a:pt x="1798" y="614"/>
                  </a:lnTo>
                  <a:lnTo>
                    <a:pt x="1792" y="626"/>
                  </a:lnTo>
                  <a:lnTo>
                    <a:pt x="1792" y="638"/>
                  </a:lnTo>
                  <a:lnTo>
                    <a:pt x="1794" y="648"/>
                  </a:lnTo>
                  <a:lnTo>
                    <a:pt x="1796" y="652"/>
                  </a:lnTo>
                  <a:lnTo>
                    <a:pt x="1762" y="676"/>
                  </a:lnTo>
                  <a:lnTo>
                    <a:pt x="1752" y="706"/>
                  </a:lnTo>
                  <a:lnTo>
                    <a:pt x="1714" y="736"/>
                  </a:lnTo>
                  <a:lnTo>
                    <a:pt x="1698" y="776"/>
                  </a:lnTo>
                  <a:lnTo>
                    <a:pt x="1698" y="776"/>
                  </a:lnTo>
                  <a:lnTo>
                    <a:pt x="1696" y="780"/>
                  </a:lnTo>
                  <a:lnTo>
                    <a:pt x="1696" y="784"/>
                  </a:lnTo>
                  <a:lnTo>
                    <a:pt x="1694" y="790"/>
                  </a:lnTo>
                  <a:lnTo>
                    <a:pt x="1696" y="798"/>
                  </a:lnTo>
                  <a:lnTo>
                    <a:pt x="1698" y="806"/>
                  </a:lnTo>
                  <a:lnTo>
                    <a:pt x="1702" y="820"/>
                  </a:lnTo>
                  <a:lnTo>
                    <a:pt x="1708" y="838"/>
                  </a:lnTo>
                  <a:lnTo>
                    <a:pt x="1712" y="854"/>
                  </a:lnTo>
                  <a:lnTo>
                    <a:pt x="1718" y="868"/>
                  </a:lnTo>
                  <a:lnTo>
                    <a:pt x="1718" y="874"/>
                  </a:lnTo>
                  <a:lnTo>
                    <a:pt x="1736" y="848"/>
                  </a:lnTo>
                  <a:lnTo>
                    <a:pt x="1766" y="802"/>
                  </a:lnTo>
                  <a:lnTo>
                    <a:pt x="1782" y="798"/>
                  </a:lnTo>
                  <a:lnTo>
                    <a:pt x="1780" y="794"/>
                  </a:lnTo>
                  <a:lnTo>
                    <a:pt x="1780" y="784"/>
                  </a:lnTo>
                  <a:lnTo>
                    <a:pt x="1782" y="772"/>
                  </a:lnTo>
                  <a:lnTo>
                    <a:pt x="1786" y="758"/>
                  </a:lnTo>
                  <a:lnTo>
                    <a:pt x="1790" y="750"/>
                  </a:lnTo>
                  <a:lnTo>
                    <a:pt x="1792" y="744"/>
                  </a:lnTo>
                  <a:lnTo>
                    <a:pt x="1792" y="740"/>
                  </a:lnTo>
                  <a:lnTo>
                    <a:pt x="1792" y="736"/>
                  </a:lnTo>
                  <a:lnTo>
                    <a:pt x="1792" y="732"/>
                  </a:lnTo>
                  <a:lnTo>
                    <a:pt x="1792" y="730"/>
                  </a:lnTo>
                  <a:lnTo>
                    <a:pt x="1790" y="730"/>
                  </a:lnTo>
                  <a:lnTo>
                    <a:pt x="1790" y="728"/>
                  </a:lnTo>
                  <a:lnTo>
                    <a:pt x="1790" y="726"/>
                  </a:lnTo>
                  <a:lnTo>
                    <a:pt x="1788" y="724"/>
                  </a:lnTo>
                  <a:lnTo>
                    <a:pt x="1786" y="720"/>
                  </a:lnTo>
                  <a:lnTo>
                    <a:pt x="1786" y="716"/>
                  </a:lnTo>
                  <a:lnTo>
                    <a:pt x="1786" y="712"/>
                  </a:lnTo>
                  <a:lnTo>
                    <a:pt x="1790" y="708"/>
                  </a:lnTo>
                  <a:lnTo>
                    <a:pt x="1792" y="704"/>
                  </a:lnTo>
                  <a:lnTo>
                    <a:pt x="1796" y="702"/>
                  </a:lnTo>
                  <a:lnTo>
                    <a:pt x="1802" y="702"/>
                  </a:lnTo>
                  <a:lnTo>
                    <a:pt x="1812" y="700"/>
                  </a:lnTo>
                  <a:lnTo>
                    <a:pt x="1816" y="698"/>
                  </a:lnTo>
                  <a:lnTo>
                    <a:pt x="1818" y="696"/>
                  </a:lnTo>
                  <a:lnTo>
                    <a:pt x="1820" y="692"/>
                  </a:lnTo>
                  <a:lnTo>
                    <a:pt x="1820" y="688"/>
                  </a:lnTo>
                  <a:lnTo>
                    <a:pt x="1820" y="684"/>
                  </a:lnTo>
                  <a:lnTo>
                    <a:pt x="1820" y="680"/>
                  </a:lnTo>
                  <a:lnTo>
                    <a:pt x="1820" y="678"/>
                  </a:lnTo>
                  <a:lnTo>
                    <a:pt x="1822" y="676"/>
                  </a:lnTo>
                  <a:lnTo>
                    <a:pt x="1824" y="676"/>
                  </a:lnTo>
                  <a:lnTo>
                    <a:pt x="1832" y="676"/>
                  </a:lnTo>
                  <a:lnTo>
                    <a:pt x="1838" y="674"/>
                  </a:lnTo>
                  <a:lnTo>
                    <a:pt x="1846" y="670"/>
                  </a:lnTo>
                  <a:lnTo>
                    <a:pt x="1858" y="660"/>
                  </a:lnTo>
                  <a:lnTo>
                    <a:pt x="1862" y="656"/>
                  </a:lnTo>
                  <a:lnTo>
                    <a:pt x="1868" y="654"/>
                  </a:lnTo>
                  <a:lnTo>
                    <a:pt x="1872" y="654"/>
                  </a:lnTo>
                  <a:lnTo>
                    <a:pt x="1876" y="654"/>
                  </a:lnTo>
                  <a:lnTo>
                    <a:pt x="1880" y="656"/>
                  </a:lnTo>
                  <a:lnTo>
                    <a:pt x="1882" y="660"/>
                  </a:lnTo>
                  <a:lnTo>
                    <a:pt x="1884" y="662"/>
                  </a:lnTo>
                  <a:lnTo>
                    <a:pt x="1884" y="664"/>
                  </a:lnTo>
                  <a:lnTo>
                    <a:pt x="1884" y="664"/>
                  </a:lnTo>
                  <a:lnTo>
                    <a:pt x="1906" y="656"/>
                  </a:lnTo>
                  <a:lnTo>
                    <a:pt x="1914" y="642"/>
                  </a:lnTo>
                  <a:lnTo>
                    <a:pt x="1926" y="630"/>
                  </a:lnTo>
                  <a:lnTo>
                    <a:pt x="1944" y="622"/>
                  </a:lnTo>
                  <a:lnTo>
                    <a:pt x="1948" y="610"/>
                  </a:lnTo>
                  <a:lnTo>
                    <a:pt x="1964" y="610"/>
                  </a:lnTo>
                  <a:lnTo>
                    <a:pt x="1966" y="610"/>
                  </a:lnTo>
                  <a:lnTo>
                    <a:pt x="1970" y="610"/>
                  </a:lnTo>
                  <a:lnTo>
                    <a:pt x="1974" y="610"/>
                  </a:lnTo>
                  <a:lnTo>
                    <a:pt x="1978" y="610"/>
                  </a:lnTo>
                  <a:lnTo>
                    <a:pt x="1982" y="612"/>
                  </a:lnTo>
                  <a:lnTo>
                    <a:pt x="1986" y="612"/>
                  </a:lnTo>
                  <a:lnTo>
                    <a:pt x="1988" y="610"/>
                  </a:lnTo>
                  <a:lnTo>
                    <a:pt x="1992" y="608"/>
                  </a:lnTo>
                  <a:lnTo>
                    <a:pt x="1996" y="604"/>
                  </a:lnTo>
                  <a:lnTo>
                    <a:pt x="2000" y="602"/>
                  </a:lnTo>
                  <a:lnTo>
                    <a:pt x="2002" y="598"/>
                  </a:lnTo>
                  <a:lnTo>
                    <a:pt x="2004" y="596"/>
                  </a:lnTo>
                  <a:lnTo>
                    <a:pt x="2006" y="596"/>
                  </a:lnTo>
                  <a:lnTo>
                    <a:pt x="2004" y="592"/>
                  </a:lnTo>
                  <a:lnTo>
                    <a:pt x="1998" y="586"/>
                  </a:lnTo>
                  <a:lnTo>
                    <a:pt x="1990" y="576"/>
                  </a:lnTo>
                  <a:lnTo>
                    <a:pt x="1984" y="568"/>
                  </a:lnTo>
                  <a:lnTo>
                    <a:pt x="1978" y="562"/>
                  </a:lnTo>
                  <a:lnTo>
                    <a:pt x="1974" y="560"/>
                  </a:lnTo>
                  <a:lnTo>
                    <a:pt x="1972" y="556"/>
                  </a:lnTo>
                  <a:lnTo>
                    <a:pt x="1972" y="552"/>
                  </a:lnTo>
                  <a:lnTo>
                    <a:pt x="1972" y="550"/>
                  </a:lnTo>
                  <a:lnTo>
                    <a:pt x="1972" y="546"/>
                  </a:lnTo>
                  <a:lnTo>
                    <a:pt x="1974" y="546"/>
                  </a:lnTo>
                  <a:lnTo>
                    <a:pt x="1978" y="546"/>
                  </a:lnTo>
                  <a:lnTo>
                    <a:pt x="1982" y="546"/>
                  </a:lnTo>
                  <a:lnTo>
                    <a:pt x="1986" y="546"/>
                  </a:lnTo>
                  <a:lnTo>
                    <a:pt x="1988" y="544"/>
                  </a:lnTo>
                  <a:lnTo>
                    <a:pt x="1992" y="542"/>
                  </a:lnTo>
                  <a:lnTo>
                    <a:pt x="1994" y="540"/>
                  </a:lnTo>
                  <a:lnTo>
                    <a:pt x="1994" y="540"/>
                  </a:lnTo>
                  <a:lnTo>
                    <a:pt x="2016" y="518"/>
                  </a:lnTo>
                  <a:lnTo>
                    <a:pt x="2014" y="502"/>
                  </a:lnTo>
                  <a:lnTo>
                    <a:pt x="2024" y="494"/>
                  </a:lnTo>
                  <a:lnTo>
                    <a:pt x="2032" y="512"/>
                  </a:lnTo>
                  <a:lnTo>
                    <a:pt x="2050" y="518"/>
                  </a:lnTo>
                  <a:lnTo>
                    <a:pt x="2054" y="520"/>
                  </a:lnTo>
                  <a:lnTo>
                    <a:pt x="2060" y="526"/>
                  </a:lnTo>
                  <a:lnTo>
                    <a:pt x="2068" y="534"/>
                  </a:lnTo>
                  <a:lnTo>
                    <a:pt x="2076" y="542"/>
                  </a:lnTo>
                  <a:lnTo>
                    <a:pt x="2084" y="548"/>
                  </a:lnTo>
                  <a:lnTo>
                    <a:pt x="2088" y="550"/>
                  </a:lnTo>
                  <a:lnTo>
                    <a:pt x="2090" y="552"/>
                  </a:lnTo>
                  <a:lnTo>
                    <a:pt x="2094" y="550"/>
                  </a:lnTo>
                  <a:lnTo>
                    <a:pt x="2094" y="550"/>
                  </a:lnTo>
                  <a:lnTo>
                    <a:pt x="2096" y="550"/>
                  </a:lnTo>
                  <a:lnTo>
                    <a:pt x="2100" y="524"/>
                  </a:lnTo>
                  <a:lnTo>
                    <a:pt x="2100" y="518"/>
                  </a:lnTo>
                  <a:lnTo>
                    <a:pt x="2102" y="518"/>
                  </a:lnTo>
                  <a:lnTo>
                    <a:pt x="2106" y="518"/>
                  </a:lnTo>
                  <a:lnTo>
                    <a:pt x="2110" y="518"/>
                  </a:lnTo>
                  <a:lnTo>
                    <a:pt x="2116" y="518"/>
                  </a:lnTo>
                  <a:lnTo>
                    <a:pt x="2122" y="516"/>
                  </a:lnTo>
                  <a:lnTo>
                    <a:pt x="2126" y="512"/>
                  </a:lnTo>
                  <a:lnTo>
                    <a:pt x="2130" y="508"/>
                  </a:lnTo>
                  <a:lnTo>
                    <a:pt x="2132" y="500"/>
                  </a:lnTo>
                  <a:lnTo>
                    <a:pt x="2124" y="494"/>
                  </a:lnTo>
                  <a:lnTo>
                    <a:pt x="2114" y="488"/>
                  </a:lnTo>
                  <a:lnTo>
                    <a:pt x="2102" y="482"/>
                  </a:lnTo>
                  <a:lnTo>
                    <a:pt x="2092" y="476"/>
                  </a:lnTo>
                  <a:lnTo>
                    <a:pt x="2088" y="472"/>
                  </a:lnTo>
                  <a:lnTo>
                    <a:pt x="2084" y="472"/>
                  </a:lnTo>
                  <a:lnTo>
                    <a:pt x="2080" y="474"/>
                  </a:lnTo>
                  <a:lnTo>
                    <a:pt x="2078" y="474"/>
                  </a:lnTo>
                  <a:lnTo>
                    <a:pt x="2076" y="478"/>
                  </a:lnTo>
                  <a:lnTo>
                    <a:pt x="2074" y="478"/>
                  </a:lnTo>
                  <a:lnTo>
                    <a:pt x="2074" y="480"/>
                  </a:lnTo>
                  <a:lnTo>
                    <a:pt x="2066" y="464"/>
                  </a:lnTo>
                  <a:lnTo>
                    <a:pt x="2054" y="446"/>
                  </a:lnTo>
                  <a:lnTo>
                    <a:pt x="2040" y="432"/>
                  </a:lnTo>
                  <a:lnTo>
                    <a:pt x="2024" y="420"/>
                  </a:lnTo>
                  <a:lnTo>
                    <a:pt x="2010" y="412"/>
                  </a:lnTo>
                  <a:lnTo>
                    <a:pt x="1998" y="408"/>
                  </a:lnTo>
                  <a:lnTo>
                    <a:pt x="1994" y="406"/>
                  </a:lnTo>
                  <a:lnTo>
                    <a:pt x="1960" y="376"/>
                  </a:lnTo>
                  <a:lnTo>
                    <a:pt x="1954" y="376"/>
                  </a:lnTo>
                  <a:lnTo>
                    <a:pt x="1942" y="376"/>
                  </a:lnTo>
                  <a:lnTo>
                    <a:pt x="1930" y="374"/>
                  </a:lnTo>
                  <a:lnTo>
                    <a:pt x="1922" y="372"/>
                  </a:lnTo>
                  <a:lnTo>
                    <a:pt x="1920" y="370"/>
                  </a:lnTo>
                  <a:lnTo>
                    <a:pt x="1916" y="366"/>
                  </a:lnTo>
                  <a:lnTo>
                    <a:pt x="1910" y="366"/>
                  </a:lnTo>
                  <a:lnTo>
                    <a:pt x="1906" y="364"/>
                  </a:lnTo>
                  <a:lnTo>
                    <a:pt x="1902" y="364"/>
                  </a:lnTo>
                  <a:lnTo>
                    <a:pt x="1902" y="364"/>
                  </a:lnTo>
                  <a:lnTo>
                    <a:pt x="1900" y="388"/>
                  </a:lnTo>
                  <a:lnTo>
                    <a:pt x="1900" y="406"/>
                  </a:lnTo>
                  <a:lnTo>
                    <a:pt x="1896" y="414"/>
                  </a:lnTo>
                  <a:lnTo>
                    <a:pt x="1884" y="416"/>
                  </a:lnTo>
                  <a:lnTo>
                    <a:pt x="1884" y="408"/>
                  </a:lnTo>
                  <a:lnTo>
                    <a:pt x="1866" y="386"/>
                  </a:lnTo>
                  <a:lnTo>
                    <a:pt x="1880" y="376"/>
                  </a:lnTo>
                  <a:lnTo>
                    <a:pt x="1880" y="370"/>
                  </a:lnTo>
                  <a:lnTo>
                    <a:pt x="1842" y="386"/>
                  </a:lnTo>
                  <a:lnTo>
                    <a:pt x="1834" y="382"/>
                  </a:lnTo>
                  <a:lnTo>
                    <a:pt x="1790" y="378"/>
                  </a:lnTo>
                  <a:lnTo>
                    <a:pt x="1774" y="398"/>
                  </a:lnTo>
                  <a:lnTo>
                    <a:pt x="1762" y="380"/>
                  </a:lnTo>
                  <a:lnTo>
                    <a:pt x="1762" y="378"/>
                  </a:lnTo>
                  <a:lnTo>
                    <a:pt x="1764" y="370"/>
                  </a:lnTo>
                  <a:lnTo>
                    <a:pt x="1762" y="358"/>
                  </a:lnTo>
                  <a:lnTo>
                    <a:pt x="1758" y="342"/>
                  </a:lnTo>
                  <a:lnTo>
                    <a:pt x="1748" y="332"/>
                  </a:lnTo>
                  <a:lnTo>
                    <a:pt x="1734" y="326"/>
                  </a:lnTo>
                  <a:lnTo>
                    <a:pt x="172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04" y="328"/>
                  </a:lnTo>
                  <a:lnTo>
                    <a:pt x="1690" y="330"/>
                  </a:lnTo>
                  <a:lnTo>
                    <a:pt x="1676" y="330"/>
                  </a:lnTo>
                  <a:lnTo>
                    <a:pt x="1664" y="328"/>
                  </a:lnTo>
                  <a:lnTo>
                    <a:pt x="1660" y="324"/>
                  </a:lnTo>
                  <a:lnTo>
                    <a:pt x="1654" y="322"/>
                  </a:lnTo>
                  <a:lnTo>
                    <a:pt x="1650" y="322"/>
                  </a:lnTo>
                  <a:lnTo>
                    <a:pt x="1648" y="324"/>
                  </a:lnTo>
                  <a:lnTo>
                    <a:pt x="1646" y="324"/>
                  </a:lnTo>
                  <a:lnTo>
                    <a:pt x="1646" y="314"/>
                  </a:lnTo>
                  <a:lnTo>
                    <a:pt x="1638" y="310"/>
                  </a:lnTo>
                  <a:lnTo>
                    <a:pt x="1640" y="308"/>
                  </a:lnTo>
                  <a:lnTo>
                    <a:pt x="1640" y="304"/>
                  </a:lnTo>
                  <a:lnTo>
                    <a:pt x="1638" y="298"/>
                  </a:lnTo>
                  <a:lnTo>
                    <a:pt x="1636" y="290"/>
                  </a:lnTo>
                  <a:lnTo>
                    <a:pt x="1634" y="282"/>
                  </a:lnTo>
                  <a:lnTo>
                    <a:pt x="1630" y="278"/>
                  </a:lnTo>
                  <a:lnTo>
                    <a:pt x="1626" y="276"/>
                  </a:lnTo>
                  <a:lnTo>
                    <a:pt x="1622" y="276"/>
                  </a:lnTo>
                  <a:lnTo>
                    <a:pt x="1618" y="278"/>
                  </a:lnTo>
                  <a:lnTo>
                    <a:pt x="1614" y="280"/>
                  </a:lnTo>
                  <a:lnTo>
                    <a:pt x="1610" y="282"/>
                  </a:lnTo>
                  <a:lnTo>
                    <a:pt x="1606" y="286"/>
                  </a:lnTo>
                  <a:lnTo>
                    <a:pt x="1604" y="288"/>
                  </a:lnTo>
                  <a:lnTo>
                    <a:pt x="1604" y="288"/>
                  </a:lnTo>
                  <a:lnTo>
                    <a:pt x="1602" y="288"/>
                  </a:lnTo>
                  <a:lnTo>
                    <a:pt x="1600" y="288"/>
                  </a:lnTo>
                  <a:lnTo>
                    <a:pt x="1598" y="290"/>
                  </a:lnTo>
                  <a:lnTo>
                    <a:pt x="1596" y="288"/>
                  </a:lnTo>
                  <a:lnTo>
                    <a:pt x="1594" y="288"/>
                  </a:lnTo>
                  <a:lnTo>
                    <a:pt x="1592" y="286"/>
                  </a:lnTo>
                  <a:lnTo>
                    <a:pt x="1592" y="282"/>
                  </a:lnTo>
                  <a:lnTo>
                    <a:pt x="1592" y="280"/>
                  </a:lnTo>
                  <a:lnTo>
                    <a:pt x="1592" y="276"/>
                  </a:lnTo>
                  <a:lnTo>
                    <a:pt x="1590" y="272"/>
                  </a:lnTo>
                  <a:lnTo>
                    <a:pt x="1588" y="270"/>
                  </a:lnTo>
                  <a:lnTo>
                    <a:pt x="1584" y="268"/>
                  </a:lnTo>
                  <a:lnTo>
                    <a:pt x="1578" y="268"/>
                  </a:lnTo>
                  <a:lnTo>
                    <a:pt x="1566" y="266"/>
                  </a:lnTo>
                  <a:lnTo>
                    <a:pt x="1552" y="264"/>
                  </a:lnTo>
                  <a:lnTo>
                    <a:pt x="1538" y="260"/>
                  </a:lnTo>
                  <a:lnTo>
                    <a:pt x="1528" y="256"/>
                  </a:lnTo>
                  <a:lnTo>
                    <a:pt x="1524" y="256"/>
                  </a:lnTo>
                  <a:lnTo>
                    <a:pt x="1528" y="260"/>
                  </a:lnTo>
                  <a:lnTo>
                    <a:pt x="1526" y="264"/>
                  </a:lnTo>
                  <a:lnTo>
                    <a:pt x="1524" y="268"/>
                  </a:lnTo>
                  <a:lnTo>
                    <a:pt x="1518" y="270"/>
                  </a:lnTo>
                  <a:lnTo>
                    <a:pt x="1512" y="272"/>
                  </a:lnTo>
                  <a:lnTo>
                    <a:pt x="1504" y="276"/>
                  </a:lnTo>
                  <a:lnTo>
                    <a:pt x="1502" y="286"/>
                  </a:lnTo>
                  <a:lnTo>
                    <a:pt x="1502" y="296"/>
                  </a:lnTo>
                  <a:lnTo>
                    <a:pt x="1502" y="306"/>
                  </a:lnTo>
                  <a:lnTo>
                    <a:pt x="1502" y="310"/>
                  </a:lnTo>
                  <a:lnTo>
                    <a:pt x="1494" y="312"/>
                  </a:lnTo>
                  <a:lnTo>
                    <a:pt x="1482" y="318"/>
                  </a:lnTo>
                  <a:lnTo>
                    <a:pt x="1460" y="304"/>
                  </a:lnTo>
                  <a:lnTo>
                    <a:pt x="1452" y="310"/>
                  </a:lnTo>
                  <a:lnTo>
                    <a:pt x="1438" y="310"/>
                  </a:lnTo>
                  <a:lnTo>
                    <a:pt x="1422" y="294"/>
                  </a:lnTo>
                  <a:lnTo>
                    <a:pt x="1422" y="294"/>
                  </a:lnTo>
                  <a:lnTo>
                    <a:pt x="1420" y="296"/>
                  </a:lnTo>
                  <a:lnTo>
                    <a:pt x="1418" y="300"/>
                  </a:lnTo>
                  <a:lnTo>
                    <a:pt x="1416" y="304"/>
                  </a:lnTo>
                  <a:lnTo>
                    <a:pt x="1412" y="308"/>
                  </a:lnTo>
                  <a:lnTo>
                    <a:pt x="1410" y="312"/>
                  </a:lnTo>
                  <a:lnTo>
                    <a:pt x="1410" y="316"/>
                  </a:lnTo>
                  <a:lnTo>
                    <a:pt x="1408" y="320"/>
                  </a:lnTo>
                  <a:lnTo>
                    <a:pt x="1404" y="324"/>
                  </a:lnTo>
                  <a:lnTo>
                    <a:pt x="1402" y="328"/>
                  </a:lnTo>
                  <a:lnTo>
                    <a:pt x="1398" y="330"/>
                  </a:lnTo>
                  <a:lnTo>
                    <a:pt x="1396" y="334"/>
                  </a:lnTo>
                  <a:lnTo>
                    <a:pt x="1396" y="334"/>
                  </a:lnTo>
                  <a:lnTo>
                    <a:pt x="1392" y="320"/>
                  </a:lnTo>
                  <a:lnTo>
                    <a:pt x="1384" y="304"/>
                  </a:lnTo>
                  <a:lnTo>
                    <a:pt x="1384" y="274"/>
                  </a:lnTo>
                  <a:lnTo>
                    <a:pt x="1388" y="254"/>
                  </a:lnTo>
                  <a:lnTo>
                    <a:pt x="1386" y="248"/>
                  </a:lnTo>
                  <a:lnTo>
                    <a:pt x="1384" y="246"/>
                  </a:lnTo>
                  <a:lnTo>
                    <a:pt x="1382" y="244"/>
                  </a:lnTo>
                  <a:lnTo>
                    <a:pt x="1378" y="242"/>
                  </a:lnTo>
                  <a:lnTo>
                    <a:pt x="1374" y="242"/>
                  </a:lnTo>
                  <a:lnTo>
                    <a:pt x="1372" y="244"/>
                  </a:lnTo>
                  <a:lnTo>
                    <a:pt x="1370" y="244"/>
                  </a:lnTo>
                  <a:lnTo>
                    <a:pt x="1368" y="244"/>
                  </a:lnTo>
                  <a:lnTo>
                    <a:pt x="1368" y="244"/>
                  </a:lnTo>
                  <a:lnTo>
                    <a:pt x="1366" y="240"/>
                  </a:lnTo>
                  <a:lnTo>
                    <a:pt x="1362" y="238"/>
                  </a:lnTo>
                  <a:lnTo>
                    <a:pt x="1356" y="234"/>
                  </a:lnTo>
                  <a:lnTo>
                    <a:pt x="1348" y="232"/>
                  </a:lnTo>
                  <a:lnTo>
                    <a:pt x="1338" y="230"/>
                  </a:lnTo>
                  <a:lnTo>
                    <a:pt x="1332" y="230"/>
                  </a:lnTo>
                  <a:lnTo>
                    <a:pt x="1326" y="228"/>
                  </a:lnTo>
                  <a:lnTo>
                    <a:pt x="1322" y="228"/>
                  </a:lnTo>
                  <a:lnTo>
                    <a:pt x="1320" y="230"/>
                  </a:lnTo>
                  <a:lnTo>
                    <a:pt x="1316" y="232"/>
                  </a:lnTo>
                  <a:lnTo>
                    <a:pt x="1312" y="234"/>
                  </a:lnTo>
                  <a:lnTo>
                    <a:pt x="1308" y="238"/>
                  </a:lnTo>
                  <a:lnTo>
                    <a:pt x="1296" y="242"/>
                  </a:lnTo>
                  <a:lnTo>
                    <a:pt x="1284" y="240"/>
                  </a:lnTo>
                  <a:lnTo>
                    <a:pt x="1272" y="238"/>
                  </a:lnTo>
                  <a:lnTo>
                    <a:pt x="1262" y="236"/>
                  </a:lnTo>
                  <a:lnTo>
                    <a:pt x="1258" y="234"/>
                  </a:lnTo>
                  <a:lnTo>
                    <a:pt x="1224" y="216"/>
                  </a:lnTo>
                  <a:lnTo>
                    <a:pt x="1210" y="216"/>
                  </a:lnTo>
                  <a:lnTo>
                    <a:pt x="1194" y="214"/>
                  </a:lnTo>
                  <a:lnTo>
                    <a:pt x="1182" y="208"/>
                  </a:lnTo>
                  <a:lnTo>
                    <a:pt x="1172" y="204"/>
                  </a:lnTo>
                  <a:lnTo>
                    <a:pt x="1168" y="202"/>
                  </a:lnTo>
                  <a:lnTo>
                    <a:pt x="1160" y="196"/>
                  </a:lnTo>
                  <a:lnTo>
                    <a:pt x="1156" y="190"/>
                  </a:lnTo>
                  <a:lnTo>
                    <a:pt x="1164" y="186"/>
                  </a:lnTo>
                  <a:lnTo>
                    <a:pt x="1166" y="184"/>
                  </a:lnTo>
                  <a:lnTo>
                    <a:pt x="1166" y="182"/>
                  </a:lnTo>
                  <a:lnTo>
                    <a:pt x="1166" y="178"/>
                  </a:lnTo>
                  <a:lnTo>
                    <a:pt x="1164" y="172"/>
                  </a:lnTo>
                  <a:lnTo>
                    <a:pt x="1160" y="170"/>
                  </a:lnTo>
                  <a:lnTo>
                    <a:pt x="1158" y="168"/>
                  </a:lnTo>
                  <a:lnTo>
                    <a:pt x="1156" y="168"/>
                  </a:lnTo>
                  <a:lnTo>
                    <a:pt x="1152" y="170"/>
                  </a:lnTo>
                  <a:lnTo>
                    <a:pt x="1150" y="170"/>
                  </a:lnTo>
                  <a:lnTo>
                    <a:pt x="1148" y="172"/>
                  </a:lnTo>
                  <a:lnTo>
                    <a:pt x="1148" y="172"/>
                  </a:lnTo>
                  <a:lnTo>
                    <a:pt x="1146" y="174"/>
                  </a:lnTo>
                  <a:lnTo>
                    <a:pt x="1144" y="176"/>
                  </a:lnTo>
                  <a:lnTo>
                    <a:pt x="1142" y="180"/>
                  </a:lnTo>
                  <a:lnTo>
                    <a:pt x="1140" y="184"/>
                  </a:lnTo>
                  <a:lnTo>
                    <a:pt x="1136" y="190"/>
                  </a:lnTo>
                  <a:lnTo>
                    <a:pt x="1132" y="194"/>
                  </a:lnTo>
                  <a:lnTo>
                    <a:pt x="1128" y="198"/>
                  </a:lnTo>
                  <a:lnTo>
                    <a:pt x="1126" y="200"/>
                  </a:lnTo>
                  <a:lnTo>
                    <a:pt x="1120" y="202"/>
                  </a:lnTo>
                  <a:lnTo>
                    <a:pt x="1116" y="206"/>
                  </a:lnTo>
                  <a:lnTo>
                    <a:pt x="1112" y="210"/>
                  </a:lnTo>
                  <a:lnTo>
                    <a:pt x="1110" y="216"/>
                  </a:lnTo>
                  <a:lnTo>
                    <a:pt x="1108" y="220"/>
                  </a:lnTo>
                  <a:lnTo>
                    <a:pt x="1106" y="222"/>
                  </a:lnTo>
                  <a:lnTo>
                    <a:pt x="1104" y="224"/>
                  </a:lnTo>
                  <a:lnTo>
                    <a:pt x="1096" y="224"/>
                  </a:lnTo>
                  <a:lnTo>
                    <a:pt x="1092" y="204"/>
                  </a:lnTo>
                  <a:lnTo>
                    <a:pt x="1084" y="194"/>
                  </a:lnTo>
                  <a:lnTo>
                    <a:pt x="1108" y="192"/>
                  </a:lnTo>
                  <a:lnTo>
                    <a:pt x="1134" y="160"/>
                  </a:lnTo>
                  <a:lnTo>
                    <a:pt x="1150" y="144"/>
                  </a:lnTo>
                  <a:lnTo>
                    <a:pt x="1158" y="130"/>
                  </a:lnTo>
                  <a:lnTo>
                    <a:pt x="1162" y="122"/>
                  </a:lnTo>
                  <a:lnTo>
                    <a:pt x="1164" y="120"/>
                  </a:lnTo>
                  <a:lnTo>
                    <a:pt x="1164" y="96"/>
                  </a:lnTo>
                  <a:lnTo>
                    <a:pt x="1166" y="78"/>
                  </a:lnTo>
                  <a:lnTo>
                    <a:pt x="1160" y="64"/>
                  </a:lnTo>
                  <a:lnTo>
                    <a:pt x="1148" y="54"/>
                  </a:lnTo>
                  <a:lnTo>
                    <a:pt x="1134" y="52"/>
                  </a:lnTo>
                  <a:lnTo>
                    <a:pt x="1122" y="56"/>
                  </a:lnTo>
                  <a:lnTo>
                    <a:pt x="1108" y="64"/>
                  </a:lnTo>
                  <a:lnTo>
                    <a:pt x="1098" y="68"/>
                  </a:lnTo>
                  <a:lnTo>
                    <a:pt x="1090" y="70"/>
                  </a:lnTo>
                  <a:lnTo>
                    <a:pt x="1084" y="70"/>
                  </a:lnTo>
                  <a:lnTo>
                    <a:pt x="1080" y="70"/>
                  </a:lnTo>
                  <a:lnTo>
                    <a:pt x="1080" y="70"/>
                  </a:lnTo>
                  <a:lnTo>
                    <a:pt x="1078" y="52"/>
                  </a:lnTo>
                  <a:lnTo>
                    <a:pt x="1070" y="46"/>
                  </a:lnTo>
                  <a:lnTo>
                    <a:pt x="1080" y="20"/>
                  </a:lnTo>
                  <a:lnTo>
                    <a:pt x="1082" y="20"/>
                  </a:lnTo>
                  <a:lnTo>
                    <a:pt x="1084" y="18"/>
                  </a:lnTo>
                  <a:lnTo>
                    <a:pt x="1086" y="18"/>
                  </a:lnTo>
                  <a:lnTo>
                    <a:pt x="1088" y="16"/>
                  </a:lnTo>
                  <a:lnTo>
                    <a:pt x="1088" y="14"/>
                  </a:lnTo>
                  <a:lnTo>
                    <a:pt x="1088" y="10"/>
                  </a:lnTo>
                  <a:lnTo>
                    <a:pt x="1086" y="8"/>
                  </a:lnTo>
                  <a:lnTo>
                    <a:pt x="1080" y="4"/>
                  </a:lnTo>
                  <a:lnTo>
                    <a:pt x="1068" y="0"/>
                  </a:lnTo>
                  <a:lnTo>
                    <a:pt x="1056" y="4"/>
                  </a:lnTo>
                  <a:lnTo>
                    <a:pt x="1048" y="10"/>
                  </a:lnTo>
                  <a:lnTo>
                    <a:pt x="1042" y="16"/>
                  </a:lnTo>
                  <a:lnTo>
                    <a:pt x="1038" y="22"/>
                  </a:lnTo>
                  <a:lnTo>
                    <a:pt x="1030" y="32"/>
                  </a:lnTo>
                  <a:lnTo>
                    <a:pt x="1022" y="42"/>
                  </a:lnTo>
                  <a:lnTo>
                    <a:pt x="1016" y="50"/>
                  </a:lnTo>
                  <a:lnTo>
                    <a:pt x="1012" y="54"/>
                  </a:lnTo>
                  <a:lnTo>
                    <a:pt x="1016" y="62"/>
                  </a:lnTo>
                  <a:lnTo>
                    <a:pt x="1008" y="76"/>
                  </a:lnTo>
                  <a:lnTo>
                    <a:pt x="990" y="68"/>
                  </a:lnTo>
                  <a:lnTo>
                    <a:pt x="988" y="68"/>
                  </a:lnTo>
                  <a:lnTo>
                    <a:pt x="986" y="68"/>
                  </a:lnTo>
                  <a:lnTo>
                    <a:pt x="986" y="68"/>
                  </a:lnTo>
                  <a:lnTo>
                    <a:pt x="986" y="70"/>
                  </a:lnTo>
                  <a:lnTo>
                    <a:pt x="988" y="72"/>
                  </a:lnTo>
                  <a:lnTo>
                    <a:pt x="990" y="74"/>
                  </a:lnTo>
                  <a:lnTo>
                    <a:pt x="992" y="76"/>
                  </a:lnTo>
                  <a:lnTo>
                    <a:pt x="992" y="78"/>
                  </a:lnTo>
                  <a:lnTo>
                    <a:pt x="994" y="78"/>
                  </a:lnTo>
                  <a:lnTo>
                    <a:pt x="1020" y="98"/>
                  </a:lnTo>
                  <a:lnTo>
                    <a:pt x="1020" y="100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0" y="122"/>
                  </a:lnTo>
                  <a:lnTo>
                    <a:pt x="1018" y="126"/>
                  </a:lnTo>
                  <a:lnTo>
                    <a:pt x="1014" y="130"/>
                  </a:lnTo>
                  <a:lnTo>
                    <a:pt x="1010" y="128"/>
                  </a:lnTo>
                  <a:lnTo>
                    <a:pt x="1006" y="126"/>
                  </a:lnTo>
                  <a:lnTo>
                    <a:pt x="1002" y="120"/>
                  </a:lnTo>
                  <a:lnTo>
                    <a:pt x="998" y="112"/>
                  </a:lnTo>
                  <a:lnTo>
                    <a:pt x="992" y="100"/>
                  </a:lnTo>
                  <a:lnTo>
                    <a:pt x="980" y="92"/>
                  </a:lnTo>
                  <a:lnTo>
                    <a:pt x="966" y="90"/>
                  </a:lnTo>
                  <a:lnTo>
                    <a:pt x="952" y="92"/>
                  </a:lnTo>
                  <a:lnTo>
                    <a:pt x="944" y="92"/>
                  </a:lnTo>
                  <a:lnTo>
                    <a:pt x="940" y="92"/>
                  </a:lnTo>
                  <a:lnTo>
                    <a:pt x="936" y="92"/>
                  </a:lnTo>
                  <a:lnTo>
                    <a:pt x="932" y="90"/>
                  </a:lnTo>
                  <a:lnTo>
                    <a:pt x="930" y="88"/>
                  </a:lnTo>
                  <a:lnTo>
                    <a:pt x="930" y="86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28" y="84"/>
                  </a:lnTo>
                  <a:lnTo>
                    <a:pt x="924" y="86"/>
                  </a:lnTo>
                  <a:lnTo>
                    <a:pt x="920" y="88"/>
                  </a:lnTo>
                  <a:lnTo>
                    <a:pt x="914" y="92"/>
                  </a:lnTo>
                  <a:lnTo>
                    <a:pt x="910" y="94"/>
                  </a:lnTo>
                  <a:lnTo>
                    <a:pt x="906" y="98"/>
                  </a:lnTo>
                  <a:lnTo>
                    <a:pt x="902" y="100"/>
                  </a:lnTo>
                  <a:lnTo>
                    <a:pt x="898" y="104"/>
                  </a:lnTo>
                  <a:lnTo>
                    <a:pt x="892" y="110"/>
                  </a:lnTo>
                  <a:lnTo>
                    <a:pt x="884" y="114"/>
                  </a:lnTo>
                  <a:lnTo>
                    <a:pt x="872" y="116"/>
                  </a:lnTo>
                  <a:lnTo>
                    <a:pt x="864" y="122"/>
                  </a:lnTo>
                  <a:lnTo>
                    <a:pt x="856" y="132"/>
                  </a:lnTo>
                  <a:lnTo>
                    <a:pt x="850" y="146"/>
                  </a:lnTo>
                  <a:lnTo>
                    <a:pt x="846" y="158"/>
                  </a:lnTo>
                  <a:lnTo>
                    <a:pt x="844" y="162"/>
                  </a:lnTo>
                  <a:lnTo>
                    <a:pt x="842" y="168"/>
                  </a:lnTo>
                  <a:lnTo>
                    <a:pt x="836" y="172"/>
                  </a:lnTo>
                  <a:lnTo>
                    <a:pt x="830" y="176"/>
                  </a:lnTo>
                  <a:lnTo>
                    <a:pt x="826" y="180"/>
                  </a:lnTo>
                  <a:lnTo>
                    <a:pt x="822" y="182"/>
                  </a:lnTo>
                  <a:lnTo>
                    <a:pt x="818" y="184"/>
                  </a:lnTo>
                  <a:lnTo>
                    <a:pt x="818" y="188"/>
                  </a:lnTo>
                  <a:lnTo>
                    <a:pt x="820" y="190"/>
                  </a:lnTo>
                  <a:lnTo>
                    <a:pt x="822" y="192"/>
                  </a:lnTo>
                  <a:lnTo>
                    <a:pt x="822" y="196"/>
                  </a:lnTo>
                  <a:lnTo>
                    <a:pt x="818" y="202"/>
                  </a:lnTo>
                  <a:lnTo>
                    <a:pt x="804" y="208"/>
                  </a:lnTo>
                  <a:lnTo>
                    <a:pt x="782" y="214"/>
                  </a:lnTo>
                  <a:lnTo>
                    <a:pt x="772" y="220"/>
                  </a:lnTo>
                  <a:lnTo>
                    <a:pt x="768" y="232"/>
                  </a:lnTo>
                  <a:lnTo>
                    <a:pt x="764" y="244"/>
                  </a:lnTo>
                  <a:lnTo>
                    <a:pt x="766" y="256"/>
                  </a:lnTo>
                  <a:lnTo>
                    <a:pt x="766" y="266"/>
                  </a:lnTo>
                  <a:lnTo>
                    <a:pt x="766" y="272"/>
                  </a:lnTo>
                  <a:lnTo>
                    <a:pt x="768" y="276"/>
                  </a:lnTo>
                  <a:lnTo>
                    <a:pt x="772" y="276"/>
                  </a:lnTo>
                  <a:lnTo>
                    <a:pt x="776" y="278"/>
                  </a:lnTo>
                  <a:lnTo>
                    <a:pt x="782" y="278"/>
                  </a:lnTo>
                  <a:lnTo>
                    <a:pt x="784" y="278"/>
                  </a:lnTo>
                  <a:lnTo>
                    <a:pt x="786" y="278"/>
                  </a:lnTo>
                  <a:lnTo>
                    <a:pt x="786" y="282"/>
                  </a:lnTo>
                  <a:lnTo>
                    <a:pt x="788" y="284"/>
                  </a:lnTo>
                  <a:lnTo>
                    <a:pt x="792" y="288"/>
                  </a:lnTo>
                  <a:lnTo>
                    <a:pt x="796" y="292"/>
                  </a:lnTo>
                  <a:lnTo>
                    <a:pt x="800" y="294"/>
                  </a:lnTo>
                  <a:lnTo>
                    <a:pt x="802" y="296"/>
                  </a:lnTo>
                  <a:lnTo>
                    <a:pt x="804" y="298"/>
                  </a:lnTo>
                  <a:lnTo>
                    <a:pt x="804" y="344"/>
                  </a:lnTo>
                  <a:lnTo>
                    <a:pt x="800" y="352"/>
                  </a:lnTo>
                  <a:lnTo>
                    <a:pt x="800" y="358"/>
                  </a:lnTo>
                  <a:lnTo>
                    <a:pt x="800" y="364"/>
                  </a:lnTo>
                  <a:lnTo>
                    <a:pt x="802" y="368"/>
                  </a:lnTo>
                  <a:lnTo>
                    <a:pt x="806" y="372"/>
                  </a:lnTo>
                  <a:lnTo>
                    <a:pt x="808" y="374"/>
                  </a:lnTo>
                  <a:lnTo>
                    <a:pt x="810" y="376"/>
                  </a:lnTo>
                  <a:lnTo>
                    <a:pt x="812" y="376"/>
                  </a:lnTo>
                  <a:lnTo>
                    <a:pt x="812" y="382"/>
                  </a:lnTo>
                  <a:lnTo>
                    <a:pt x="800" y="380"/>
                  </a:lnTo>
                  <a:lnTo>
                    <a:pt x="796" y="378"/>
                  </a:lnTo>
                  <a:lnTo>
                    <a:pt x="792" y="374"/>
                  </a:lnTo>
                  <a:lnTo>
                    <a:pt x="788" y="370"/>
                  </a:lnTo>
                  <a:lnTo>
                    <a:pt x="784" y="366"/>
                  </a:lnTo>
                  <a:lnTo>
                    <a:pt x="782" y="360"/>
                  </a:lnTo>
                  <a:lnTo>
                    <a:pt x="782" y="356"/>
                  </a:lnTo>
                  <a:lnTo>
                    <a:pt x="782" y="352"/>
                  </a:lnTo>
                  <a:lnTo>
                    <a:pt x="784" y="348"/>
                  </a:lnTo>
                  <a:lnTo>
                    <a:pt x="784" y="344"/>
                  </a:lnTo>
                  <a:lnTo>
                    <a:pt x="782" y="340"/>
                  </a:lnTo>
                  <a:lnTo>
                    <a:pt x="778" y="338"/>
                  </a:lnTo>
                  <a:lnTo>
                    <a:pt x="776" y="338"/>
                  </a:lnTo>
                  <a:lnTo>
                    <a:pt x="776" y="336"/>
                  </a:lnTo>
                  <a:lnTo>
                    <a:pt x="776" y="334"/>
                  </a:lnTo>
                  <a:lnTo>
                    <a:pt x="778" y="332"/>
                  </a:lnTo>
                  <a:lnTo>
                    <a:pt x="782" y="326"/>
                  </a:lnTo>
                  <a:lnTo>
                    <a:pt x="784" y="322"/>
                  </a:lnTo>
                  <a:lnTo>
                    <a:pt x="788" y="316"/>
                  </a:lnTo>
                  <a:lnTo>
                    <a:pt x="790" y="308"/>
                  </a:lnTo>
                  <a:lnTo>
                    <a:pt x="790" y="304"/>
                  </a:lnTo>
                  <a:lnTo>
                    <a:pt x="788" y="300"/>
                  </a:lnTo>
                  <a:lnTo>
                    <a:pt x="788" y="298"/>
                  </a:lnTo>
                  <a:lnTo>
                    <a:pt x="786" y="298"/>
                  </a:lnTo>
                  <a:lnTo>
                    <a:pt x="782" y="298"/>
                  </a:lnTo>
                  <a:lnTo>
                    <a:pt x="778" y="298"/>
                  </a:lnTo>
                  <a:lnTo>
                    <a:pt x="774" y="298"/>
                  </a:lnTo>
                  <a:lnTo>
                    <a:pt x="768" y="296"/>
                  </a:lnTo>
                  <a:lnTo>
                    <a:pt x="766" y="294"/>
                  </a:lnTo>
                  <a:lnTo>
                    <a:pt x="764" y="292"/>
                  </a:lnTo>
                  <a:lnTo>
                    <a:pt x="762" y="290"/>
                  </a:lnTo>
                  <a:lnTo>
                    <a:pt x="762" y="290"/>
                  </a:lnTo>
                  <a:lnTo>
                    <a:pt x="758" y="290"/>
                  </a:lnTo>
                  <a:lnTo>
                    <a:pt x="754" y="290"/>
                  </a:lnTo>
                  <a:lnTo>
                    <a:pt x="750" y="288"/>
                  </a:lnTo>
                  <a:lnTo>
                    <a:pt x="744" y="286"/>
                  </a:lnTo>
                  <a:lnTo>
                    <a:pt x="738" y="284"/>
                  </a:lnTo>
                  <a:lnTo>
                    <a:pt x="732" y="280"/>
                  </a:lnTo>
                  <a:lnTo>
                    <a:pt x="728" y="276"/>
                  </a:lnTo>
                  <a:lnTo>
                    <a:pt x="726" y="276"/>
                  </a:lnTo>
                  <a:lnTo>
                    <a:pt x="724" y="274"/>
                  </a:lnTo>
                  <a:lnTo>
                    <a:pt x="722" y="276"/>
                  </a:lnTo>
                  <a:lnTo>
                    <a:pt x="720" y="278"/>
                  </a:lnTo>
                  <a:lnTo>
                    <a:pt x="718" y="280"/>
                  </a:lnTo>
                  <a:lnTo>
                    <a:pt x="718" y="282"/>
                  </a:lnTo>
                  <a:lnTo>
                    <a:pt x="716" y="282"/>
                  </a:lnTo>
                  <a:lnTo>
                    <a:pt x="712" y="278"/>
                  </a:lnTo>
                  <a:lnTo>
                    <a:pt x="710" y="270"/>
                  </a:lnTo>
                  <a:lnTo>
                    <a:pt x="710" y="260"/>
                  </a:lnTo>
                  <a:lnTo>
                    <a:pt x="710" y="250"/>
                  </a:lnTo>
                  <a:lnTo>
                    <a:pt x="708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0" y="242"/>
                  </a:lnTo>
                  <a:lnTo>
                    <a:pt x="696" y="242"/>
                  </a:lnTo>
                  <a:lnTo>
                    <a:pt x="694" y="244"/>
                  </a:lnTo>
                  <a:lnTo>
                    <a:pt x="692" y="244"/>
                  </a:lnTo>
                  <a:lnTo>
                    <a:pt x="690" y="244"/>
                  </a:lnTo>
                  <a:lnTo>
                    <a:pt x="688" y="246"/>
                  </a:lnTo>
                  <a:lnTo>
                    <a:pt x="684" y="248"/>
                  </a:lnTo>
                  <a:lnTo>
                    <a:pt x="684" y="250"/>
                  </a:lnTo>
                  <a:lnTo>
                    <a:pt x="684" y="254"/>
                  </a:lnTo>
                  <a:lnTo>
                    <a:pt x="684" y="258"/>
                  </a:lnTo>
                  <a:lnTo>
                    <a:pt x="686" y="262"/>
                  </a:lnTo>
                  <a:lnTo>
                    <a:pt x="686" y="266"/>
                  </a:lnTo>
                  <a:lnTo>
                    <a:pt x="688" y="270"/>
                  </a:lnTo>
                  <a:lnTo>
                    <a:pt x="690" y="274"/>
                  </a:lnTo>
                  <a:lnTo>
                    <a:pt x="690" y="278"/>
                  </a:lnTo>
                  <a:lnTo>
                    <a:pt x="690" y="282"/>
                  </a:lnTo>
                  <a:lnTo>
                    <a:pt x="690" y="284"/>
                  </a:lnTo>
                  <a:lnTo>
                    <a:pt x="686" y="288"/>
                  </a:lnTo>
                  <a:lnTo>
                    <a:pt x="682" y="290"/>
                  </a:lnTo>
                  <a:lnTo>
                    <a:pt x="676" y="292"/>
                  </a:lnTo>
                  <a:lnTo>
                    <a:pt x="672" y="298"/>
                  </a:lnTo>
                  <a:lnTo>
                    <a:pt x="670" y="304"/>
                  </a:lnTo>
                  <a:lnTo>
                    <a:pt x="668" y="308"/>
                  </a:lnTo>
                  <a:lnTo>
                    <a:pt x="670" y="314"/>
                  </a:lnTo>
                  <a:lnTo>
                    <a:pt x="670" y="318"/>
                  </a:lnTo>
                  <a:lnTo>
                    <a:pt x="672" y="320"/>
                  </a:lnTo>
                  <a:lnTo>
                    <a:pt x="674" y="322"/>
                  </a:lnTo>
                  <a:lnTo>
                    <a:pt x="678" y="324"/>
                  </a:lnTo>
                  <a:lnTo>
                    <a:pt x="680" y="326"/>
                  </a:lnTo>
                  <a:lnTo>
                    <a:pt x="680" y="330"/>
                  </a:lnTo>
                  <a:lnTo>
                    <a:pt x="682" y="332"/>
                  </a:lnTo>
                  <a:lnTo>
                    <a:pt x="680" y="338"/>
                  </a:lnTo>
                  <a:lnTo>
                    <a:pt x="680" y="344"/>
                  </a:lnTo>
                  <a:lnTo>
                    <a:pt x="678" y="350"/>
                  </a:lnTo>
                  <a:lnTo>
                    <a:pt x="674" y="354"/>
                  </a:lnTo>
                  <a:lnTo>
                    <a:pt x="670" y="364"/>
                  </a:lnTo>
                  <a:lnTo>
                    <a:pt x="670" y="378"/>
                  </a:lnTo>
                  <a:lnTo>
                    <a:pt x="668" y="392"/>
                  </a:lnTo>
                  <a:lnTo>
                    <a:pt x="668" y="398"/>
                  </a:lnTo>
                  <a:lnTo>
                    <a:pt x="684" y="400"/>
                  </a:lnTo>
                  <a:lnTo>
                    <a:pt x="698" y="390"/>
                  </a:lnTo>
                  <a:lnTo>
                    <a:pt x="704" y="390"/>
                  </a:lnTo>
                  <a:lnTo>
                    <a:pt x="710" y="390"/>
                  </a:lnTo>
                  <a:lnTo>
                    <a:pt x="714" y="392"/>
                  </a:lnTo>
                  <a:lnTo>
                    <a:pt x="716" y="394"/>
                  </a:lnTo>
                  <a:lnTo>
                    <a:pt x="718" y="398"/>
                  </a:lnTo>
                  <a:lnTo>
                    <a:pt x="720" y="400"/>
                  </a:lnTo>
                  <a:lnTo>
                    <a:pt x="722" y="402"/>
                  </a:lnTo>
                  <a:lnTo>
                    <a:pt x="722" y="404"/>
                  </a:lnTo>
                  <a:lnTo>
                    <a:pt x="724" y="406"/>
                  </a:lnTo>
                  <a:lnTo>
                    <a:pt x="726" y="416"/>
                  </a:lnTo>
                  <a:lnTo>
                    <a:pt x="730" y="428"/>
                  </a:lnTo>
                  <a:lnTo>
                    <a:pt x="732" y="438"/>
                  </a:lnTo>
                  <a:lnTo>
                    <a:pt x="732" y="444"/>
                  </a:lnTo>
                  <a:lnTo>
                    <a:pt x="734" y="446"/>
                  </a:lnTo>
                  <a:lnTo>
                    <a:pt x="736" y="448"/>
                  </a:lnTo>
                  <a:lnTo>
                    <a:pt x="738" y="450"/>
                  </a:lnTo>
                  <a:lnTo>
                    <a:pt x="740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6" y="448"/>
                  </a:lnTo>
                  <a:lnTo>
                    <a:pt x="748" y="448"/>
                  </a:lnTo>
                  <a:lnTo>
                    <a:pt x="752" y="448"/>
                  </a:lnTo>
                  <a:lnTo>
                    <a:pt x="754" y="450"/>
                  </a:lnTo>
                  <a:lnTo>
                    <a:pt x="758" y="452"/>
                  </a:lnTo>
                  <a:lnTo>
                    <a:pt x="760" y="454"/>
                  </a:lnTo>
                  <a:lnTo>
                    <a:pt x="766" y="456"/>
                  </a:lnTo>
                  <a:lnTo>
                    <a:pt x="770" y="458"/>
                  </a:lnTo>
                  <a:lnTo>
                    <a:pt x="774" y="458"/>
                  </a:lnTo>
                  <a:lnTo>
                    <a:pt x="774" y="458"/>
                  </a:lnTo>
                  <a:lnTo>
                    <a:pt x="772" y="462"/>
                  </a:lnTo>
                  <a:lnTo>
                    <a:pt x="768" y="466"/>
                  </a:lnTo>
                  <a:lnTo>
                    <a:pt x="764" y="468"/>
                  </a:lnTo>
                  <a:lnTo>
                    <a:pt x="760" y="468"/>
                  </a:lnTo>
                  <a:lnTo>
                    <a:pt x="758" y="470"/>
                  </a:lnTo>
                  <a:lnTo>
                    <a:pt x="756" y="470"/>
                  </a:lnTo>
                  <a:lnTo>
                    <a:pt x="752" y="470"/>
                  </a:lnTo>
                  <a:lnTo>
                    <a:pt x="750" y="472"/>
                  </a:lnTo>
                  <a:lnTo>
                    <a:pt x="748" y="476"/>
                  </a:lnTo>
                  <a:lnTo>
                    <a:pt x="746" y="480"/>
                  </a:lnTo>
                  <a:lnTo>
                    <a:pt x="746" y="484"/>
                  </a:lnTo>
                  <a:lnTo>
                    <a:pt x="748" y="486"/>
                  </a:lnTo>
                  <a:lnTo>
                    <a:pt x="752" y="496"/>
                  </a:lnTo>
                  <a:lnTo>
                    <a:pt x="752" y="510"/>
                  </a:lnTo>
                  <a:lnTo>
                    <a:pt x="752" y="520"/>
                  </a:lnTo>
                  <a:lnTo>
                    <a:pt x="750" y="522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0" y="52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6" y="498"/>
                  </a:lnTo>
                  <a:lnTo>
                    <a:pt x="730" y="484"/>
                  </a:lnTo>
                  <a:lnTo>
                    <a:pt x="726" y="476"/>
                  </a:lnTo>
                  <a:lnTo>
                    <a:pt x="724" y="474"/>
                  </a:lnTo>
                  <a:lnTo>
                    <a:pt x="722" y="474"/>
                  </a:lnTo>
                  <a:lnTo>
                    <a:pt x="720" y="476"/>
                  </a:lnTo>
                  <a:lnTo>
                    <a:pt x="718" y="480"/>
                  </a:lnTo>
                  <a:lnTo>
                    <a:pt x="716" y="482"/>
                  </a:lnTo>
                  <a:lnTo>
                    <a:pt x="716" y="484"/>
                  </a:lnTo>
                  <a:lnTo>
                    <a:pt x="714" y="488"/>
                  </a:lnTo>
                  <a:lnTo>
                    <a:pt x="712" y="492"/>
                  </a:lnTo>
                  <a:lnTo>
                    <a:pt x="710" y="494"/>
                  </a:lnTo>
                  <a:lnTo>
                    <a:pt x="706" y="494"/>
                  </a:lnTo>
                  <a:lnTo>
                    <a:pt x="704" y="494"/>
                  </a:lnTo>
                  <a:lnTo>
                    <a:pt x="704" y="492"/>
                  </a:lnTo>
                  <a:lnTo>
                    <a:pt x="704" y="490"/>
                  </a:lnTo>
                  <a:lnTo>
                    <a:pt x="704" y="488"/>
                  </a:lnTo>
                  <a:lnTo>
                    <a:pt x="706" y="486"/>
                  </a:lnTo>
                  <a:lnTo>
                    <a:pt x="706" y="486"/>
                  </a:lnTo>
                  <a:lnTo>
                    <a:pt x="708" y="476"/>
                  </a:lnTo>
                  <a:lnTo>
                    <a:pt x="710" y="460"/>
                  </a:lnTo>
                  <a:lnTo>
                    <a:pt x="712" y="442"/>
                  </a:lnTo>
                  <a:lnTo>
                    <a:pt x="712" y="424"/>
                  </a:lnTo>
                  <a:lnTo>
                    <a:pt x="712" y="412"/>
                  </a:lnTo>
                  <a:lnTo>
                    <a:pt x="710" y="408"/>
                  </a:lnTo>
                  <a:lnTo>
                    <a:pt x="706" y="398"/>
                  </a:lnTo>
                  <a:lnTo>
                    <a:pt x="698" y="408"/>
                  </a:lnTo>
                  <a:lnTo>
                    <a:pt x="698" y="408"/>
                  </a:lnTo>
                  <a:lnTo>
                    <a:pt x="696" y="410"/>
                  </a:lnTo>
                  <a:lnTo>
                    <a:pt x="692" y="410"/>
                  </a:lnTo>
                  <a:lnTo>
                    <a:pt x="686" y="410"/>
                  </a:lnTo>
                  <a:lnTo>
                    <a:pt x="682" y="412"/>
                  </a:lnTo>
                  <a:lnTo>
                    <a:pt x="680" y="414"/>
                  </a:lnTo>
                  <a:lnTo>
                    <a:pt x="678" y="416"/>
                  </a:lnTo>
                  <a:lnTo>
                    <a:pt x="678" y="418"/>
                  </a:lnTo>
                  <a:lnTo>
                    <a:pt x="678" y="418"/>
                  </a:lnTo>
                  <a:lnTo>
                    <a:pt x="676" y="424"/>
                  </a:lnTo>
                  <a:lnTo>
                    <a:pt x="676" y="440"/>
                  </a:lnTo>
                  <a:lnTo>
                    <a:pt x="676" y="456"/>
                  </a:lnTo>
                  <a:lnTo>
                    <a:pt x="676" y="468"/>
                  </a:lnTo>
                  <a:lnTo>
                    <a:pt x="674" y="474"/>
                  </a:lnTo>
                  <a:lnTo>
                    <a:pt x="674" y="478"/>
                  </a:lnTo>
                  <a:lnTo>
                    <a:pt x="670" y="482"/>
                  </a:lnTo>
                  <a:lnTo>
                    <a:pt x="666" y="486"/>
                  </a:lnTo>
                  <a:lnTo>
                    <a:pt x="662" y="486"/>
                  </a:lnTo>
                  <a:lnTo>
                    <a:pt x="658" y="486"/>
                  </a:lnTo>
                  <a:lnTo>
                    <a:pt x="652" y="488"/>
                  </a:lnTo>
                  <a:lnTo>
                    <a:pt x="648" y="490"/>
                  </a:lnTo>
                  <a:lnTo>
                    <a:pt x="646" y="492"/>
                  </a:lnTo>
                  <a:lnTo>
                    <a:pt x="646" y="492"/>
                  </a:lnTo>
                  <a:lnTo>
                    <a:pt x="632" y="494"/>
                  </a:lnTo>
                  <a:lnTo>
                    <a:pt x="618" y="490"/>
                  </a:lnTo>
                  <a:lnTo>
                    <a:pt x="606" y="486"/>
                  </a:lnTo>
                  <a:lnTo>
                    <a:pt x="602" y="484"/>
                  </a:lnTo>
                  <a:lnTo>
                    <a:pt x="610" y="480"/>
                  </a:lnTo>
                  <a:lnTo>
                    <a:pt x="622" y="478"/>
                  </a:lnTo>
                  <a:lnTo>
                    <a:pt x="636" y="476"/>
                  </a:lnTo>
                  <a:lnTo>
                    <a:pt x="642" y="476"/>
                  </a:lnTo>
                  <a:lnTo>
                    <a:pt x="646" y="474"/>
                  </a:lnTo>
                  <a:lnTo>
                    <a:pt x="648" y="472"/>
                  </a:lnTo>
                  <a:lnTo>
                    <a:pt x="648" y="468"/>
                  </a:lnTo>
                  <a:lnTo>
                    <a:pt x="648" y="466"/>
                  </a:lnTo>
                  <a:lnTo>
                    <a:pt x="648" y="466"/>
                  </a:lnTo>
                  <a:lnTo>
                    <a:pt x="646" y="462"/>
                  </a:lnTo>
                  <a:lnTo>
                    <a:pt x="646" y="458"/>
                  </a:lnTo>
                  <a:lnTo>
                    <a:pt x="646" y="456"/>
                  </a:lnTo>
                  <a:lnTo>
                    <a:pt x="646" y="454"/>
                  </a:lnTo>
                  <a:lnTo>
                    <a:pt x="648" y="452"/>
                  </a:lnTo>
                  <a:lnTo>
                    <a:pt x="650" y="448"/>
                  </a:lnTo>
                  <a:lnTo>
                    <a:pt x="652" y="444"/>
                  </a:lnTo>
                  <a:lnTo>
                    <a:pt x="656" y="440"/>
                  </a:lnTo>
                  <a:lnTo>
                    <a:pt x="660" y="434"/>
                  </a:lnTo>
                  <a:lnTo>
                    <a:pt x="662" y="430"/>
                  </a:lnTo>
                  <a:lnTo>
                    <a:pt x="664" y="428"/>
                  </a:lnTo>
                  <a:lnTo>
                    <a:pt x="664" y="426"/>
                  </a:lnTo>
                  <a:lnTo>
                    <a:pt x="668" y="422"/>
                  </a:lnTo>
                  <a:lnTo>
                    <a:pt x="668" y="418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6" y="414"/>
                  </a:lnTo>
                  <a:lnTo>
                    <a:pt x="664" y="414"/>
                  </a:lnTo>
                  <a:lnTo>
                    <a:pt x="662" y="414"/>
                  </a:lnTo>
                  <a:lnTo>
                    <a:pt x="660" y="412"/>
                  </a:lnTo>
                  <a:lnTo>
                    <a:pt x="658" y="412"/>
                  </a:lnTo>
                  <a:lnTo>
                    <a:pt x="656" y="410"/>
                  </a:lnTo>
                  <a:lnTo>
                    <a:pt x="656" y="408"/>
                  </a:lnTo>
                  <a:lnTo>
                    <a:pt x="656" y="400"/>
                  </a:lnTo>
                  <a:lnTo>
                    <a:pt x="656" y="384"/>
                  </a:lnTo>
                  <a:lnTo>
                    <a:pt x="656" y="368"/>
                  </a:lnTo>
                  <a:lnTo>
                    <a:pt x="656" y="354"/>
                  </a:lnTo>
                  <a:lnTo>
                    <a:pt x="656" y="348"/>
                  </a:lnTo>
                  <a:lnTo>
                    <a:pt x="658" y="342"/>
                  </a:lnTo>
                  <a:lnTo>
                    <a:pt x="658" y="336"/>
                  </a:lnTo>
                  <a:lnTo>
                    <a:pt x="656" y="330"/>
                  </a:lnTo>
                  <a:lnTo>
                    <a:pt x="654" y="324"/>
                  </a:lnTo>
                  <a:lnTo>
                    <a:pt x="652" y="320"/>
                  </a:lnTo>
                  <a:lnTo>
                    <a:pt x="650" y="318"/>
                  </a:lnTo>
                  <a:lnTo>
                    <a:pt x="650" y="318"/>
                  </a:lnTo>
                  <a:lnTo>
                    <a:pt x="650" y="292"/>
                  </a:lnTo>
                  <a:lnTo>
                    <a:pt x="656" y="286"/>
                  </a:lnTo>
                  <a:lnTo>
                    <a:pt x="658" y="274"/>
                  </a:lnTo>
                  <a:lnTo>
                    <a:pt x="670" y="262"/>
                  </a:lnTo>
                  <a:lnTo>
                    <a:pt x="672" y="258"/>
                  </a:lnTo>
                  <a:lnTo>
                    <a:pt x="670" y="256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0" y="250"/>
                  </a:lnTo>
                  <a:lnTo>
                    <a:pt x="660" y="248"/>
                  </a:lnTo>
                  <a:lnTo>
                    <a:pt x="634" y="252"/>
                  </a:lnTo>
                  <a:lnTo>
                    <a:pt x="630" y="246"/>
                  </a:lnTo>
                  <a:lnTo>
                    <a:pt x="620" y="250"/>
                  </a:lnTo>
                  <a:lnTo>
                    <a:pt x="614" y="258"/>
                  </a:lnTo>
                  <a:lnTo>
                    <a:pt x="610" y="268"/>
                  </a:lnTo>
                  <a:lnTo>
                    <a:pt x="610" y="278"/>
                  </a:lnTo>
                  <a:lnTo>
                    <a:pt x="610" y="280"/>
                  </a:lnTo>
                  <a:lnTo>
                    <a:pt x="608" y="286"/>
                  </a:lnTo>
                  <a:lnTo>
                    <a:pt x="604" y="292"/>
                  </a:lnTo>
                  <a:lnTo>
                    <a:pt x="602" y="296"/>
                  </a:lnTo>
                  <a:lnTo>
                    <a:pt x="598" y="300"/>
                  </a:lnTo>
                  <a:lnTo>
                    <a:pt x="594" y="302"/>
                  </a:lnTo>
                  <a:lnTo>
                    <a:pt x="592" y="304"/>
                  </a:lnTo>
                  <a:lnTo>
                    <a:pt x="592" y="304"/>
                  </a:lnTo>
                  <a:lnTo>
                    <a:pt x="584" y="316"/>
                  </a:lnTo>
                  <a:lnTo>
                    <a:pt x="580" y="332"/>
                  </a:lnTo>
                  <a:lnTo>
                    <a:pt x="580" y="350"/>
                  </a:lnTo>
                  <a:lnTo>
                    <a:pt x="582" y="364"/>
                  </a:lnTo>
                  <a:lnTo>
                    <a:pt x="582" y="370"/>
                  </a:lnTo>
                  <a:lnTo>
                    <a:pt x="582" y="370"/>
                  </a:lnTo>
                  <a:lnTo>
                    <a:pt x="584" y="374"/>
                  </a:lnTo>
                  <a:lnTo>
                    <a:pt x="586" y="376"/>
                  </a:lnTo>
                  <a:lnTo>
                    <a:pt x="586" y="382"/>
                  </a:lnTo>
                  <a:lnTo>
                    <a:pt x="588" y="386"/>
                  </a:lnTo>
                  <a:lnTo>
                    <a:pt x="590" y="392"/>
                  </a:lnTo>
                  <a:lnTo>
                    <a:pt x="590" y="396"/>
                  </a:lnTo>
                  <a:lnTo>
                    <a:pt x="590" y="400"/>
                  </a:lnTo>
                  <a:lnTo>
                    <a:pt x="588" y="402"/>
                  </a:lnTo>
                  <a:lnTo>
                    <a:pt x="586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52" y="374"/>
                  </a:lnTo>
                  <a:lnTo>
                    <a:pt x="516" y="370"/>
                  </a:lnTo>
                  <a:lnTo>
                    <a:pt x="512" y="380"/>
                  </a:lnTo>
                  <a:lnTo>
                    <a:pt x="516" y="388"/>
                  </a:lnTo>
                  <a:lnTo>
                    <a:pt x="516" y="404"/>
                  </a:lnTo>
                  <a:lnTo>
                    <a:pt x="494" y="420"/>
                  </a:lnTo>
                  <a:lnTo>
                    <a:pt x="496" y="410"/>
                  </a:lnTo>
                  <a:lnTo>
                    <a:pt x="496" y="402"/>
                  </a:lnTo>
                  <a:lnTo>
                    <a:pt x="498" y="398"/>
                  </a:lnTo>
                  <a:lnTo>
                    <a:pt x="498" y="396"/>
                  </a:lnTo>
                  <a:lnTo>
                    <a:pt x="490" y="396"/>
                  </a:lnTo>
                  <a:lnTo>
                    <a:pt x="482" y="404"/>
                  </a:lnTo>
                  <a:lnTo>
                    <a:pt x="478" y="414"/>
                  </a:lnTo>
                  <a:lnTo>
                    <a:pt x="456" y="412"/>
                  </a:lnTo>
                  <a:lnTo>
                    <a:pt x="448" y="412"/>
                  </a:lnTo>
                  <a:lnTo>
                    <a:pt x="442" y="414"/>
                  </a:lnTo>
                  <a:lnTo>
                    <a:pt x="438" y="416"/>
                  </a:lnTo>
                  <a:lnTo>
                    <a:pt x="434" y="418"/>
                  </a:lnTo>
                  <a:lnTo>
                    <a:pt x="432" y="420"/>
                  </a:lnTo>
                  <a:lnTo>
                    <a:pt x="432" y="420"/>
                  </a:lnTo>
                  <a:lnTo>
                    <a:pt x="432" y="400"/>
                  </a:lnTo>
                  <a:lnTo>
                    <a:pt x="426" y="400"/>
                  </a:lnTo>
                  <a:lnTo>
                    <a:pt x="420" y="404"/>
                  </a:lnTo>
                  <a:lnTo>
                    <a:pt x="410" y="410"/>
                  </a:lnTo>
                  <a:lnTo>
                    <a:pt x="400" y="416"/>
                  </a:lnTo>
                  <a:lnTo>
                    <a:pt x="392" y="420"/>
                  </a:lnTo>
                  <a:lnTo>
                    <a:pt x="390" y="422"/>
                  </a:lnTo>
                  <a:lnTo>
                    <a:pt x="372" y="428"/>
                  </a:lnTo>
                  <a:lnTo>
                    <a:pt x="360" y="436"/>
                  </a:lnTo>
                  <a:lnTo>
                    <a:pt x="352" y="448"/>
                  </a:lnTo>
                  <a:lnTo>
                    <a:pt x="350" y="456"/>
                  </a:lnTo>
                  <a:lnTo>
                    <a:pt x="350" y="458"/>
                  </a:lnTo>
                  <a:lnTo>
                    <a:pt x="348" y="466"/>
                  </a:lnTo>
                  <a:lnTo>
                    <a:pt x="348" y="470"/>
                  </a:lnTo>
                  <a:lnTo>
                    <a:pt x="346" y="470"/>
                  </a:lnTo>
                  <a:lnTo>
                    <a:pt x="344" y="472"/>
                  </a:lnTo>
                  <a:lnTo>
                    <a:pt x="342" y="470"/>
                  </a:lnTo>
                  <a:lnTo>
                    <a:pt x="340" y="470"/>
                  </a:lnTo>
                  <a:lnTo>
                    <a:pt x="340" y="468"/>
                  </a:lnTo>
                  <a:lnTo>
                    <a:pt x="338" y="466"/>
                  </a:lnTo>
                  <a:lnTo>
                    <a:pt x="338" y="466"/>
                  </a:lnTo>
                  <a:lnTo>
                    <a:pt x="324" y="460"/>
                  </a:lnTo>
                  <a:lnTo>
                    <a:pt x="324" y="446"/>
                  </a:lnTo>
                  <a:lnTo>
                    <a:pt x="330" y="440"/>
                  </a:lnTo>
                  <a:lnTo>
                    <a:pt x="334" y="436"/>
                  </a:lnTo>
                  <a:lnTo>
                    <a:pt x="336" y="432"/>
                  </a:lnTo>
                  <a:lnTo>
                    <a:pt x="336" y="428"/>
                  </a:lnTo>
                  <a:lnTo>
                    <a:pt x="336" y="426"/>
                  </a:lnTo>
                  <a:lnTo>
                    <a:pt x="336" y="424"/>
                  </a:lnTo>
                  <a:lnTo>
                    <a:pt x="334" y="424"/>
                  </a:lnTo>
                  <a:lnTo>
                    <a:pt x="334" y="418"/>
                  </a:lnTo>
                  <a:lnTo>
                    <a:pt x="330" y="414"/>
                  </a:lnTo>
                  <a:lnTo>
                    <a:pt x="328" y="410"/>
                  </a:lnTo>
                  <a:lnTo>
                    <a:pt x="322" y="408"/>
                  </a:lnTo>
                  <a:lnTo>
                    <a:pt x="318" y="406"/>
                  </a:lnTo>
                  <a:lnTo>
                    <a:pt x="314" y="404"/>
                  </a:lnTo>
                  <a:lnTo>
                    <a:pt x="310" y="404"/>
                  </a:lnTo>
                  <a:lnTo>
                    <a:pt x="308" y="404"/>
                  </a:lnTo>
                  <a:lnTo>
                    <a:pt x="306" y="404"/>
                  </a:lnTo>
                  <a:lnTo>
                    <a:pt x="304" y="406"/>
                  </a:lnTo>
                  <a:lnTo>
                    <a:pt x="300" y="406"/>
                  </a:lnTo>
                  <a:lnTo>
                    <a:pt x="296" y="408"/>
                  </a:lnTo>
                  <a:lnTo>
                    <a:pt x="292" y="408"/>
                  </a:lnTo>
                  <a:lnTo>
                    <a:pt x="290" y="408"/>
                  </a:lnTo>
                  <a:lnTo>
                    <a:pt x="288" y="408"/>
                  </a:lnTo>
                  <a:lnTo>
                    <a:pt x="300" y="416"/>
                  </a:lnTo>
                  <a:lnTo>
                    <a:pt x="300" y="440"/>
                  </a:lnTo>
                  <a:lnTo>
                    <a:pt x="300" y="454"/>
                  </a:lnTo>
                  <a:lnTo>
                    <a:pt x="302" y="454"/>
                  </a:lnTo>
                  <a:lnTo>
                    <a:pt x="302" y="456"/>
                  </a:lnTo>
                  <a:lnTo>
                    <a:pt x="304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8" y="466"/>
                  </a:lnTo>
                  <a:lnTo>
                    <a:pt x="306" y="476"/>
                  </a:lnTo>
                  <a:lnTo>
                    <a:pt x="306" y="482"/>
                  </a:lnTo>
                  <a:lnTo>
                    <a:pt x="304" y="486"/>
                  </a:lnTo>
                  <a:lnTo>
                    <a:pt x="302" y="490"/>
                  </a:lnTo>
                  <a:lnTo>
                    <a:pt x="302" y="490"/>
                  </a:lnTo>
                  <a:lnTo>
                    <a:pt x="292" y="486"/>
                  </a:lnTo>
                  <a:lnTo>
                    <a:pt x="284" y="480"/>
                  </a:lnTo>
                  <a:lnTo>
                    <a:pt x="278" y="480"/>
                  </a:lnTo>
                  <a:lnTo>
                    <a:pt x="262" y="498"/>
                  </a:lnTo>
                  <a:lnTo>
                    <a:pt x="246" y="510"/>
                  </a:lnTo>
                  <a:lnTo>
                    <a:pt x="244" y="514"/>
                  </a:lnTo>
                  <a:lnTo>
                    <a:pt x="244" y="518"/>
                  </a:lnTo>
                  <a:lnTo>
                    <a:pt x="248" y="522"/>
                  </a:lnTo>
                  <a:lnTo>
                    <a:pt x="250" y="524"/>
                  </a:lnTo>
                  <a:lnTo>
                    <a:pt x="254" y="528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6" y="538"/>
                  </a:lnTo>
                  <a:lnTo>
                    <a:pt x="232" y="540"/>
                  </a:lnTo>
                  <a:lnTo>
                    <a:pt x="220" y="526"/>
                  </a:lnTo>
                  <a:lnTo>
                    <a:pt x="216" y="514"/>
                  </a:lnTo>
                  <a:lnTo>
                    <a:pt x="206" y="508"/>
                  </a:lnTo>
                  <a:lnTo>
                    <a:pt x="202" y="518"/>
                  </a:lnTo>
                  <a:lnTo>
                    <a:pt x="208" y="534"/>
                  </a:lnTo>
                  <a:lnTo>
                    <a:pt x="218" y="554"/>
                  </a:lnTo>
                  <a:lnTo>
                    <a:pt x="218" y="558"/>
                  </a:lnTo>
                  <a:lnTo>
                    <a:pt x="216" y="560"/>
                  </a:lnTo>
                  <a:lnTo>
                    <a:pt x="216" y="562"/>
                  </a:lnTo>
                  <a:lnTo>
                    <a:pt x="212" y="562"/>
                  </a:lnTo>
                  <a:lnTo>
                    <a:pt x="210" y="560"/>
                  </a:lnTo>
                  <a:lnTo>
                    <a:pt x="208" y="560"/>
                  </a:lnTo>
                  <a:lnTo>
                    <a:pt x="208" y="560"/>
                  </a:lnTo>
                  <a:lnTo>
                    <a:pt x="198" y="548"/>
                  </a:lnTo>
                  <a:lnTo>
                    <a:pt x="182" y="540"/>
                  </a:lnTo>
                  <a:lnTo>
                    <a:pt x="182" y="540"/>
                  </a:lnTo>
                  <a:lnTo>
                    <a:pt x="182" y="536"/>
                  </a:lnTo>
                  <a:lnTo>
                    <a:pt x="182" y="532"/>
                  </a:lnTo>
                  <a:lnTo>
                    <a:pt x="182" y="528"/>
                  </a:lnTo>
                  <a:lnTo>
                    <a:pt x="182" y="524"/>
                  </a:lnTo>
                  <a:lnTo>
                    <a:pt x="184" y="520"/>
                  </a:lnTo>
                  <a:lnTo>
                    <a:pt x="186" y="518"/>
                  </a:lnTo>
                  <a:lnTo>
                    <a:pt x="186" y="514"/>
                  </a:lnTo>
                  <a:lnTo>
                    <a:pt x="186" y="510"/>
                  </a:lnTo>
                  <a:lnTo>
                    <a:pt x="186" y="508"/>
                  </a:lnTo>
                  <a:lnTo>
                    <a:pt x="186" y="504"/>
                  </a:lnTo>
                  <a:lnTo>
                    <a:pt x="186" y="504"/>
                  </a:lnTo>
                  <a:lnTo>
                    <a:pt x="162" y="484"/>
                  </a:lnTo>
                  <a:lnTo>
                    <a:pt x="156" y="468"/>
                  </a:lnTo>
                  <a:lnTo>
                    <a:pt x="176" y="476"/>
                  </a:lnTo>
                  <a:lnTo>
                    <a:pt x="182" y="482"/>
                  </a:lnTo>
                  <a:lnTo>
                    <a:pt x="198" y="488"/>
                  </a:lnTo>
                  <a:lnTo>
                    <a:pt x="210" y="498"/>
                  </a:lnTo>
                  <a:lnTo>
                    <a:pt x="220" y="502"/>
                  </a:lnTo>
                  <a:lnTo>
                    <a:pt x="232" y="500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8" y="480"/>
                  </a:lnTo>
                  <a:lnTo>
                    <a:pt x="266" y="466"/>
                  </a:lnTo>
                  <a:lnTo>
                    <a:pt x="268" y="452"/>
                  </a:lnTo>
                  <a:lnTo>
                    <a:pt x="268" y="446"/>
                  </a:lnTo>
                  <a:lnTo>
                    <a:pt x="266" y="442"/>
                  </a:lnTo>
                  <a:lnTo>
                    <a:pt x="262" y="438"/>
                  </a:lnTo>
                  <a:lnTo>
                    <a:pt x="256" y="436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2" y="430"/>
                  </a:lnTo>
                  <a:lnTo>
                    <a:pt x="238" y="430"/>
                  </a:lnTo>
                  <a:lnTo>
                    <a:pt x="236" y="428"/>
                  </a:lnTo>
                  <a:lnTo>
                    <a:pt x="230" y="412"/>
                  </a:lnTo>
                  <a:lnTo>
                    <a:pt x="218" y="396"/>
                  </a:lnTo>
                  <a:lnTo>
                    <a:pt x="204" y="388"/>
                  </a:lnTo>
                  <a:lnTo>
                    <a:pt x="190" y="384"/>
                  </a:lnTo>
                  <a:lnTo>
                    <a:pt x="176" y="382"/>
                  </a:lnTo>
                  <a:lnTo>
                    <a:pt x="168" y="382"/>
                  </a:lnTo>
                  <a:lnTo>
                    <a:pt x="164" y="382"/>
                  </a:lnTo>
                  <a:lnTo>
                    <a:pt x="162" y="380"/>
                  </a:lnTo>
                  <a:lnTo>
                    <a:pt x="160" y="376"/>
                  </a:lnTo>
                  <a:lnTo>
                    <a:pt x="156" y="374"/>
                  </a:lnTo>
                  <a:lnTo>
                    <a:pt x="154" y="372"/>
                  </a:lnTo>
                  <a:lnTo>
                    <a:pt x="150" y="372"/>
                  </a:lnTo>
                  <a:lnTo>
                    <a:pt x="150" y="370"/>
                  </a:lnTo>
                  <a:lnTo>
                    <a:pt x="152" y="364"/>
                  </a:lnTo>
                  <a:lnTo>
                    <a:pt x="162" y="368"/>
                  </a:lnTo>
                  <a:lnTo>
                    <a:pt x="168" y="364"/>
                  </a:lnTo>
                  <a:lnTo>
                    <a:pt x="148" y="354"/>
                  </a:lnTo>
                  <a:lnTo>
                    <a:pt x="140" y="364"/>
                  </a:lnTo>
                  <a:lnTo>
                    <a:pt x="132" y="364"/>
                  </a:lnTo>
                  <a:lnTo>
                    <a:pt x="132" y="370"/>
                  </a:lnTo>
                  <a:lnTo>
                    <a:pt x="130" y="374"/>
                  </a:lnTo>
                  <a:lnTo>
                    <a:pt x="128" y="378"/>
                  </a:lnTo>
                  <a:lnTo>
                    <a:pt x="124" y="380"/>
                  </a:lnTo>
                  <a:lnTo>
                    <a:pt x="122" y="382"/>
                  </a:lnTo>
                  <a:lnTo>
                    <a:pt x="120" y="384"/>
                  </a:lnTo>
                  <a:lnTo>
                    <a:pt x="118" y="384"/>
                  </a:lnTo>
                  <a:lnTo>
                    <a:pt x="110" y="402"/>
                  </a:lnTo>
                  <a:lnTo>
                    <a:pt x="110" y="420"/>
                  </a:lnTo>
                  <a:lnTo>
                    <a:pt x="130" y="440"/>
                  </a:lnTo>
                  <a:lnTo>
                    <a:pt x="130" y="470"/>
                  </a:lnTo>
                  <a:lnTo>
                    <a:pt x="118" y="484"/>
                  </a:lnTo>
                  <a:lnTo>
                    <a:pt x="126" y="502"/>
                  </a:lnTo>
                  <a:lnTo>
                    <a:pt x="122" y="556"/>
                  </a:lnTo>
                  <a:lnTo>
                    <a:pt x="122" y="562"/>
                  </a:lnTo>
                  <a:lnTo>
                    <a:pt x="122" y="568"/>
                  </a:lnTo>
                  <a:lnTo>
                    <a:pt x="124" y="572"/>
                  </a:lnTo>
                  <a:lnTo>
                    <a:pt x="126" y="574"/>
                  </a:lnTo>
                  <a:lnTo>
                    <a:pt x="126" y="576"/>
                  </a:lnTo>
                  <a:lnTo>
                    <a:pt x="126" y="576"/>
                  </a:lnTo>
                  <a:lnTo>
                    <a:pt x="132" y="592"/>
                  </a:lnTo>
                  <a:lnTo>
                    <a:pt x="134" y="606"/>
                  </a:lnTo>
                  <a:lnTo>
                    <a:pt x="132" y="614"/>
                  </a:lnTo>
                  <a:lnTo>
                    <a:pt x="130" y="616"/>
                  </a:lnTo>
                  <a:lnTo>
                    <a:pt x="96" y="650"/>
                  </a:lnTo>
                  <a:lnTo>
                    <a:pt x="100" y="654"/>
                  </a:lnTo>
                  <a:lnTo>
                    <a:pt x="106" y="658"/>
                  </a:lnTo>
                  <a:lnTo>
                    <a:pt x="110" y="660"/>
                  </a:lnTo>
                  <a:lnTo>
                    <a:pt x="116" y="662"/>
                  </a:lnTo>
                  <a:lnTo>
                    <a:pt x="122" y="662"/>
                  </a:lnTo>
                  <a:lnTo>
                    <a:pt x="124" y="662"/>
                  </a:lnTo>
                  <a:lnTo>
                    <a:pt x="126" y="662"/>
                  </a:lnTo>
                  <a:lnTo>
                    <a:pt x="122" y="662"/>
                  </a:lnTo>
                  <a:lnTo>
                    <a:pt x="118" y="664"/>
                  </a:lnTo>
                  <a:lnTo>
                    <a:pt x="114" y="666"/>
                  </a:lnTo>
                  <a:lnTo>
                    <a:pt x="112" y="668"/>
                  </a:lnTo>
                  <a:lnTo>
                    <a:pt x="110" y="668"/>
                  </a:lnTo>
                  <a:lnTo>
                    <a:pt x="104" y="668"/>
                  </a:lnTo>
                  <a:lnTo>
                    <a:pt x="98" y="670"/>
                  </a:lnTo>
                  <a:lnTo>
                    <a:pt x="94" y="672"/>
                  </a:lnTo>
                  <a:lnTo>
                    <a:pt x="90" y="674"/>
                  </a:lnTo>
                  <a:lnTo>
                    <a:pt x="86" y="676"/>
                  </a:lnTo>
                  <a:lnTo>
                    <a:pt x="84" y="678"/>
                  </a:lnTo>
                  <a:lnTo>
                    <a:pt x="84" y="678"/>
                  </a:lnTo>
                  <a:lnTo>
                    <a:pt x="78" y="674"/>
                  </a:lnTo>
                  <a:lnTo>
                    <a:pt x="68" y="672"/>
                  </a:lnTo>
                  <a:lnTo>
                    <a:pt x="60" y="672"/>
                  </a:lnTo>
                  <a:lnTo>
                    <a:pt x="54" y="674"/>
                  </a:lnTo>
                  <a:lnTo>
                    <a:pt x="50" y="678"/>
                  </a:lnTo>
                  <a:lnTo>
                    <a:pt x="46" y="680"/>
                  </a:lnTo>
                  <a:lnTo>
                    <a:pt x="44" y="682"/>
                  </a:lnTo>
                  <a:lnTo>
                    <a:pt x="44" y="684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0" y="690"/>
                  </a:lnTo>
                  <a:lnTo>
                    <a:pt x="40" y="694"/>
                  </a:lnTo>
                  <a:lnTo>
                    <a:pt x="40" y="698"/>
                  </a:lnTo>
                  <a:lnTo>
                    <a:pt x="40" y="702"/>
                  </a:lnTo>
                  <a:lnTo>
                    <a:pt x="40" y="704"/>
                  </a:lnTo>
                  <a:lnTo>
                    <a:pt x="40" y="706"/>
                  </a:lnTo>
                  <a:lnTo>
                    <a:pt x="46" y="710"/>
                  </a:lnTo>
                  <a:lnTo>
                    <a:pt x="48" y="720"/>
                  </a:lnTo>
                  <a:lnTo>
                    <a:pt x="48" y="726"/>
                  </a:lnTo>
                  <a:lnTo>
                    <a:pt x="48" y="730"/>
                  </a:lnTo>
                  <a:lnTo>
                    <a:pt x="46" y="734"/>
                  </a:lnTo>
                  <a:lnTo>
                    <a:pt x="46" y="736"/>
                  </a:lnTo>
                  <a:lnTo>
                    <a:pt x="44" y="738"/>
                  </a:lnTo>
                  <a:lnTo>
                    <a:pt x="44" y="738"/>
                  </a:lnTo>
                  <a:lnTo>
                    <a:pt x="42" y="738"/>
                  </a:lnTo>
                  <a:lnTo>
                    <a:pt x="38" y="736"/>
                  </a:lnTo>
                  <a:lnTo>
                    <a:pt x="34" y="734"/>
                  </a:lnTo>
                  <a:lnTo>
                    <a:pt x="30" y="732"/>
                  </a:lnTo>
                  <a:lnTo>
                    <a:pt x="30" y="730"/>
                  </a:lnTo>
                  <a:lnTo>
                    <a:pt x="28" y="730"/>
                  </a:lnTo>
                  <a:lnTo>
                    <a:pt x="20" y="722"/>
                  </a:lnTo>
                  <a:lnTo>
                    <a:pt x="8" y="736"/>
                  </a:lnTo>
                  <a:lnTo>
                    <a:pt x="4" y="738"/>
                  </a:lnTo>
                  <a:lnTo>
                    <a:pt x="4" y="744"/>
                  </a:lnTo>
                  <a:lnTo>
                    <a:pt x="2" y="750"/>
                  </a:lnTo>
                  <a:lnTo>
                    <a:pt x="2" y="756"/>
                  </a:lnTo>
                  <a:lnTo>
                    <a:pt x="0" y="764"/>
                  </a:lnTo>
                  <a:lnTo>
                    <a:pt x="0" y="778"/>
                  </a:lnTo>
                  <a:lnTo>
                    <a:pt x="2" y="780"/>
                  </a:lnTo>
                  <a:lnTo>
                    <a:pt x="4" y="782"/>
                  </a:lnTo>
                  <a:lnTo>
                    <a:pt x="8" y="782"/>
                  </a:lnTo>
                  <a:lnTo>
                    <a:pt x="8" y="782"/>
                  </a:lnTo>
                  <a:lnTo>
                    <a:pt x="14" y="782"/>
                  </a:lnTo>
                  <a:lnTo>
                    <a:pt x="18" y="782"/>
                  </a:lnTo>
                  <a:lnTo>
                    <a:pt x="20" y="780"/>
                  </a:lnTo>
                  <a:lnTo>
                    <a:pt x="22" y="780"/>
                  </a:lnTo>
                  <a:lnTo>
                    <a:pt x="22" y="782"/>
                  </a:lnTo>
                  <a:lnTo>
                    <a:pt x="24" y="784"/>
                  </a:lnTo>
                  <a:lnTo>
                    <a:pt x="26" y="786"/>
                  </a:lnTo>
                  <a:lnTo>
                    <a:pt x="30" y="788"/>
                  </a:lnTo>
                  <a:lnTo>
                    <a:pt x="32" y="790"/>
                  </a:lnTo>
                  <a:lnTo>
                    <a:pt x="34" y="792"/>
                  </a:lnTo>
                  <a:lnTo>
                    <a:pt x="36" y="796"/>
                  </a:lnTo>
                  <a:lnTo>
                    <a:pt x="38" y="802"/>
                  </a:lnTo>
                  <a:lnTo>
                    <a:pt x="40" y="806"/>
                  </a:lnTo>
                  <a:lnTo>
                    <a:pt x="42" y="810"/>
                  </a:lnTo>
                  <a:lnTo>
                    <a:pt x="44" y="814"/>
                  </a:lnTo>
                  <a:lnTo>
                    <a:pt x="44" y="814"/>
                  </a:lnTo>
                  <a:lnTo>
                    <a:pt x="46" y="820"/>
                  </a:lnTo>
                  <a:lnTo>
                    <a:pt x="44" y="824"/>
                  </a:lnTo>
                  <a:lnTo>
                    <a:pt x="42" y="828"/>
                  </a:lnTo>
                  <a:lnTo>
                    <a:pt x="40" y="830"/>
                  </a:lnTo>
                  <a:lnTo>
                    <a:pt x="38" y="832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40" y="834"/>
                  </a:lnTo>
                  <a:lnTo>
                    <a:pt x="42" y="838"/>
                  </a:lnTo>
                  <a:lnTo>
                    <a:pt x="46" y="842"/>
                  </a:lnTo>
                  <a:lnTo>
                    <a:pt x="50" y="846"/>
                  </a:lnTo>
                  <a:lnTo>
                    <a:pt x="52" y="852"/>
                  </a:lnTo>
                  <a:lnTo>
                    <a:pt x="54" y="856"/>
                  </a:lnTo>
                  <a:lnTo>
                    <a:pt x="56" y="858"/>
                  </a:lnTo>
                  <a:lnTo>
                    <a:pt x="56" y="860"/>
                  </a:lnTo>
                  <a:lnTo>
                    <a:pt x="58" y="866"/>
                  </a:lnTo>
                  <a:lnTo>
                    <a:pt x="60" y="872"/>
                  </a:lnTo>
                  <a:lnTo>
                    <a:pt x="62" y="874"/>
                  </a:lnTo>
                  <a:lnTo>
                    <a:pt x="62" y="876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38" y="892"/>
                  </a:lnTo>
                  <a:lnTo>
                    <a:pt x="38" y="894"/>
                  </a:lnTo>
                  <a:lnTo>
                    <a:pt x="36" y="894"/>
                  </a:lnTo>
                  <a:lnTo>
                    <a:pt x="34" y="894"/>
                  </a:lnTo>
                  <a:lnTo>
                    <a:pt x="32" y="892"/>
                  </a:lnTo>
                  <a:lnTo>
                    <a:pt x="32" y="894"/>
                  </a:lnTo>
                  <a:lnTo>
                    <a:pt x="30" y="898"/>
                  </a:lnTo>
                  <a:lnTo>
                    <a:pt x="28" y="902"/>
                  </a:lnTo>
                  <a:lnTo>
                    <a:pt x="30" y="906"/>
                  </a:lnTo>
                  <a:lnTo>
                    <a:pt x="30" y="908"/>
                  </a:lnTo>
                  <a:lnTo>
                    <a:pt x="32" y="908"/>
                  </a:lnTo>
                  <a:lnTo>
                    <a:pt x="32" y="908"/>
                  </a:lnTo>
                  <a:lnTo>
                    <a:pt x="28" y="908"/>
                  </a:lnTo>
                  <a:lnTo>
                    <a:pt x="26" y="910"/>
                  </a:lnTo>
                  <a:lnTo>
                    <a:pt x="24" y="910"/>
                  </a:lnTo>
                  <a:lnTo>
                    <a:pt x="22" y="912"/>
                  </a:lnTo>
                  <a:lnTo>
                    <a:pt x="22" y="912"/>
                  </a:lnTo>
                  <a:lnTo>
                    <a:pt x="28" y="918"/>
                  </a:lnTo>
                  <a:lnTo>
                    <a:pt x="28" y="918"/>
                  </a:lnTo>
                  <a:lnTo>
                    <a:pt x="30" y="916"/>
                  </a:lnTo>
                  <a:lnTo>
                    <a:pt x="34" y="914"/>
                  </a:lnTo>
                  <a:lnTo>
                    <a:pt x="40" y="914"/>
                  </a:lnTo>
                  <a:lnTo>
                    <a:pt x="46" y="914"/>
                  </a:lnTo>
                  <a:lnTo>
                    <a:pt x="50" y="914"/>
                  </a:lnTo>
                  <a:lnTo>
                    <a:pt x="56" y="916"/>
                  </a:lnTo>
                  <a:lnTo>
                    <a:pt x="58" y="916"/>
                  </a:lnTo>
                  <a:lnTo>
                    <a:pt x="60" y="918"/>
                  </a:lnTo>
                  <a:lnTo>
                    <a:pt x="64" y="918"/>
                  </a:lnTo>
                  <a:lnTo>
                    <a:pt x="68" y="918"/>
                  </a:lnTo>
                  <a:lnTo>
                    <a:pt x="74" y="918"/>
                  </a:lnTo>
                  <a:lnTo>
                    <a:pt x="76" y="916"/>
                  </a:lnTo>
                  <a:lnTo>
                    <a:pt x="78" y="916"/>
                  </a:lnTo>
                  <a:lnTo>
                    <a:pt x="80" y="912"/>
                  </a:lnTo>
                  <a:lnTo>
                    <a:pt x="80" y="912"/>
                  </a:lnTo>
                  <a:lnTo>
                    <a:pt x="84" y="914"/>
                  </a:lnTo>
                  <a:lnTo>
                    <a:pt x="88" y="916"/>
                  </a:lnTo>
                  <a:lnTo>
                    <a:pt x="92" y="918"/>
                  </a:lnTo>
                  <a:lnTo>
                    <a:pt x="96" y="922"/>
                  </a:lnTo>
                  <a:lnTo>
                    <a:pt x="100" y="926"/>
                  </a:lnTo>
                  <a:lnTo>
                    <a:pt x="100" y="928"/>
                  </a:lnTo>
                  <a:lnTo>
                    <a:pt x="102" y="930"/>
                  </a:lnTo>
                  <a:lnTo>
                    <a:pt x="104" y="934"/>
                  </a:lnTo>
                  <a:lnTo>
                    <a:pt x="106" y="940"/>
                  </a:lnTo>
                  <a:lnTo>
                    <a:pt x="106" y="946"/>
                  </a:lnTo>
                  <a:lnTo>
                    <a:pt x="106" y="952"/>
                  </a:lnTo>
                  <a:lnTo>
                    <a:pt x="104" y="960"/>
                  </a:lnTo>
                  <a:lnTo>
                    <a:pt x="104" y="966"/>
                  </a:lnTo>
                  <a:lnTo>
                    <a:pt x="104" y="970"/>
                  </a:lnTo>
                  <a:lnTo>
                    <a:pt x="106" y="972"/>
                  </a:lnTo>
                  <a:lnTo>
                    <a:pt x="108" y="974"/>
                  </a:lnTo>
                  <a:lnTo>
                    <a:pt x="110" y="976"/>
                  </a:lnTo>
                  <a:lnTo>
                    <a:pt x="112" y="972"/>
                  </a:lnTo>
                  <a:lnTo>
                    <a:pt x="114" y="970"/>
                  </a:lnTo>
                  <a:lnTo>
                    <a:pt x="114" y="970"/>
                  </a:lnTo>
                  <a:lnTo>
                    <a:pt x="116" y="970"/>
                  </a:lnTo>
                  <a:lnTo>
                    <a:pt x="120" y="968"/>
                  </a:lnTo>
                  <a:lnTo>
                    <a:pt x="124" y="966"/>
                  </a:lnTo>
                  <a:lnTo>
                    <a:pt x="128" y="966"/>
                  </a:lnTo>
                  <a:lnTo>
                    <a:pt x="130" y="966"/>
                  </a:lnTo>
                  <a:lnTo>
                    <a:pt x="140" y="964"/>
                  </a:lnTo>
                  <a:lnTo>
                    <a:pt x="150" y="968"/>
                  </a:lnTo>
                  <a:lnTo>
                    <a:pt x="158" y="972"/>
                  </a:lnTo>
                  <a:lnTo>
                    <a:pt x="162" y="974"/>
                  </a:lnTo>
                  <a:lnTo>
                    <a:pt x="158" y="976"/>
                  </a:lnTo>
                  <a:lnTo>
                    <a:pt x="164" y="976"/>
                  </a:lnTo>
                  <a:lnTo>
                    <a:pt x="170" y="974"/>
                  </a:lnTo>
                  <a:lnTo>
                    <a:pt x="174" y="974"/>
                  </a:lnTo>
                  <a:lnTo>
                    <a:pt x="176" y="976"/>
                  </a:lnTo>
                  <a:lnTo>
                    <a:pt x="180" y="976"/>
                  </a:lnTo>
                  <a:lnTo>
                    <a:pt x="180" y="978"/>
                  </a:lnTo>
                  <a:lnTo>
                    <a:pt x="182" y="978"/>
                  </a:lnTo>
                  <a:lnTo>
                    <a:pt x="180" y="978"/>
                  </a:lnTo>
                  <a:lnTo>
                    <a:pt x="178" y="980"/>
                  </a:lnTo>
                  <a:lnTo>
                    <a:pt x="176" y="984"/>
                  </a:lnTo>
                  <a:lnTo>
                    <a:pt x="174" y="986"/>
                  </a:lnTo>
                  <a:lnTo>
                    <a:pt x="174" y="988"/>
                  </a:lnTo>
                  <a:lnTo>
                    <a:pt x="174" y="990"/>
                  </a:lnTo>
                  <a:lnTo>
                    <a:pt x="174" y="992"/>
                  </a:lnTo>
                  <a:lnTo>
                    <a:pt x="174" y="998"/>
                  </a:lnTo>
                  <a:lnTo>
                    <a:pt x="178" y="1000"/>
                  </a:lnTo>
                  <a:lnTo>
                    <a:pt x="182" y="998"/>
                  </a:lnTo>
                  <a:lnTo>
                    <a:pt x="186" y="996"/>
                  </a:lnTo>
                  <a:lnTo>
                    <a:pt x="190" y="992"/>
                  </a:lnTo>
                  <a:lnTo>
                    <a:pt x="192" y="988"/>
                  </a:lnTo>
                  <a:lnTo>
                    <a:pt x="194" y="986"/>
                  </a:lnTo>
                  <a:lnTo>
                    <a:pt x="194" y="984"/>
                  </a:lnTo>
                  <a:lnTo>
                    <a:pt x="192" y="984"/>
                  </a:lnTo>
                  <a:lnTo>
                    <a:pt x="190" y="982"/>
                  </a:lnTo>
                  <a:lnTo>
                    <a:pt x="188" y="980"/>
                  </a:lnTo>
                  <a:lnTo>
                    <a:pt x="186" y="978"/>
                  </a:lnTo>
                  <a:lnTo>
                    <a:pt x="186" y="974"/>
                  </a:lnTo>
                  <a:lnTo>
                    <a:pt x="186" y="972"/>
                  </a:lnTo>
                  <a:lnTo>
                    <a:pt x="186" y="970"/>
                  </a:lnTo>
                  <a:lnTo>
                    <a:pt x="188" y="966"/>
                  </a:lnTo>
                  <a:lnTo>
                    <a:pt x="192" y="964"/>
                  </a:lnTo>
                  <a:lnTo>
                    <a:pt x="196" y="962"/>
                  </a:lnTo>
                  <a:lnTo>
                    <a:pt x="200" y="960"/>
                  </a:lnTo>
                  <a:lnTo>
                    <a:pt x="202" y="960"/>
                  </a:lnTo>
                  <a:lnTo>
                    <a:pt x="206" y="958"/>
                  </a:lnTo>
                  <a:lnTo>
                    <a:pt x="210" y="960"/>
                  </a:lnTo>
                  <a:lnTo>
                    <a:pt x="214" y="962"/>
                  </a:lnTo>
                  <a:lnTo>
                    <a:pt x="216" y="968"/>
                  </a:lnTo>
                  <a:lnTo>
                    <a:pt x="216" y="972"/>
                  </a:lnTo>
                  <a:lnTo>
                    <a:pt x="214" y="974"/>
                  </a:lnTo>
                  <a:lnTo>
                    <a:pt x="212" y="974"/>
                  </a:lnTo>
                  <a:lnTo>
                    <a:pt x="210" y="976"/>
                  </a:lnTo>
                  <a:lnTo>
                    <a:pt x="210" y="976"/>
                  </a:lnTo>
                  <a:lnTo>
                    <a:pt x="206" y="976"/>
                  </a:lnTo>
                  <a:lnTo>
                    <a:pt x="202" y="976"/>
                  </a:lnTo>
                  <a:lnTo>
                    <a:pt x="200" y="978"/>
                  </a:lnTo>
                  <a:lnTo>
                    <a:pt x="200" y="980"/>
                  </a:lnTo>
                  <a:lnTo>
                    <a:pt x="200" y="980"/>
                  </a:lnTo>
                  <a:lnTo>
                    <a:pt x="198" y="984"/>
                  </a:lnTo>
                  <a:lnTo>
                    <a:pt x="200" y="988"/>
                  </a:lnTo>
                  <a:lnTo>
                    <a:pt x="200" y="990"/>
                  </a:lnTo>
                  <a:lnTo>
                    <a:pt x="202" y="992"/>
                  </a:lnTo>
                  <a:lnTo>
                    <a:pt x="204" y="994"/>
                  </a:lnTo>
                  <a:lnTo>
                    <a:pt x="208" y="996"/>
                  </a:lnTo>
                  <a:lnTo>
                    <a:pt x="210" y="998"/>
                  </a:lnTo>
                  <a:lnTo>
                    <a:pt x="214" y="1000"/>
                  </a:lnTo>
                  <a:lnTo>
                    <a:pt x="216" y="1002"/>
                  </a:lnTo>
                  <a:lnTo>
                    <a:pt x="218" y="1002"/>
                  </a:lnTo>
                  <a:lnTo>
                    <a:pt x="218" y="1004"/>
                  </a:lnTo>
                  <a:lnTo>
                    <a:pt x="220" y="1008"/>
                  </a:lnTo>
                  <a:lnTo>
                    <a:pt x="222" y="1010"/>
                  </a:lnTo>
                  <a:lnTo>
                    <a:pt x="224" y="1012"/>
                  </a:lnTo>
                  <a:lnTo>
                    <a:pt x="226" y="1014"/>
                  </a:lnTo>
                  <a:lnTo>
                    <a:pt x="228" y="1014"/>
                  </a:lnTo>
                  <a:lnTo>
                    <a:pt x="228" y="1016"/>
                  </a:lnTo>
                  <a:lnTo>
                    <a:pt x="232" y="1018"/>
                  </a:lnTo>
                  <a:lnTo>
                    <a:pt x="236" y="1020"/>
                  </a:lnTo>
                  <a:lnTo>
                    <a:pt x="242" y="1024"/>
                  </a:lnTo>
                  <a:lnTo>
                    <a:pt x="246" y="1028"/>
                  </a:lnTo>
                  <a:lnTo>
                    <a:pt x="250" y="1030"/>
                  </a:lnTo>
                  <a:lnTo>
                    <a:pt x="254" y="1032"/>
                  </a:lnTo>
                  <a:lnTo>
                    <a:pt x="254" y="1032"/>
                  </a:lnTo>
                  <a:lnTo>
                    <a:pt x="256" y="1040"/>
                  </a:lnTo>
                  <a:lnTo>
                    <a:pt x="256" y="1046"/>
                  </a:lnTo>
                  <a:lnTo>
                    <a:pt x="256" y="1052"/>
                  </a:lnTo>
                  <a:lnTo>
                    <a:pt x="252" y="1058"/>
                  </a:lnTo>
                  <a:lnTo>
                    <a:pt x="250" y="1062"/>
                  </a:lnTo>
                  <a:lnTo>
                    <a:pt x="250" y="1062"/>
                  </a:lnTo>
                  <a:lnTo>
                    <a:pt x="252" y="1064"/>
                  </a:lnTo>
                  <a:lnTo>
                    <a:pt x="256" y="1066"/>
                  </a:lnTo>
                  <a:lnTo>
                    <a:pt x="260" y="1068"/>
                  </a:lnTo>
                  <a:lnTo>
                    <a:pt x="264" y="1070"/>
                  </a:lnTo>
                  <a:lnTo>
                    <a:pt x="266" y="1072"/>
                  </a:lnTo>
                  <a:lnTo>
                    <a:pt x="268" y="1072"/>
                  </a:lnTo>
                  <a:lnTo>
                    <a:pt x="270" y="1074"/>
                  </a:lnTo>
                  <a:lnTo>
                    <a:pt x="274" y="1076"/>
                  </a:lnTo>
                  <a:lnTo>
                    <a:pt x="278" y="1080"/>
                  </a:lnTo>
                  <a:lnTo>
                    <a:pt x="282" y="1086"/>
                  </a:lnTo>
                  <a:lnTo>
                    <a:pt x="304" y="1090"/>
                  </a:lnTo>
                  <a:lnTo>
                    <a:pt x="306" y="1092"/>
                  </a:lnTo>
                  <a:lnTo>
                    <a:pt x="310" y="1094"/>
                  </a:lnTo>
                  <a:lnTo>
                    <a:pt x="312" y="1094"/>
                  </a:lnTo>
                  <a:lnTo>
                    <a:pt x="316" y="1092"/>
                  </a:lnTo>
                  <a:lnTo>
                    <a:pt x="318" y="1092"/>
                  </a:lnTo>
                  <a:lnTo>
                    <a:pt x="320" y="1092"/>
                  </a:lnTo>
                  <a:lnTo>
                    <a:pt x="334" y="1076"/>
                  </a:lnTo>
                  <a:lnTo>
                    <a:pt x="336" y="1080"/>
                  </a:lnTo>
                  <a:lnTo>
                    <a:pt x="338" y="1082"/>
                  </a:lnTo>
                  <a:lnTo>
                    <a:pt x="340" y="1086"/>
                  </a:lnTo>
                  <a:lnTo>
                    <a:pt x="344" y="1088"/>
                  </a:lnTo>
                  <a:lnTo>
                    <a:pt x="344" y="1088"/>
                  </a:lnTo>
                  <a:lnTo>
                    <a:pt x="350" y="1098"/>
                  </a:lnTo>
                  <a:lnTo>
                    <a:pt x="350" y="1096"/>
                  </a:lnTo>
                  <a:lnTo>
                    <a:pt x="348" y="1088"/>
                  </a:lnTo>
                  <a:lnTo>
                    <a:pt x="346" y="1078"/>
                  </a:lnTo>
                  <a:lnTo>
                    <a:pt x="346" y="1070"/>
                  </a:lnTo>
                  <a:lnTo>
                    <a:pt x="346" y="1064"/>
                  </a:lnTo>
                  <a:lnTo>
                    <a:pt x="352" y="1062"/>
                  </a:lnTo>
                  <a:lnTo>
                    <a:pt x="352" y="1062"/>
                  </a:lnTo>
                  <a:lnTo>
                    <a:pt x="350" y="1060"/>
                  </a:lnTo>
                  <a:lnTo>
                    <a:pt x="348" y="1056"/>
                  </a:lnTo>
                  <a:lnTo>
                    <a:pt x="346" y="1052"/>
                  </a:lnTo>
                  <a:lnTo>
                    <a:pt x="346" y="1048"/>
                  </a:lnTo>
                  <a:lnTo>
                    <a:pt x="344" y="1044"/>
                  </a:lnTo>
                  <a:lnTo>
                    <a:pt x="346" y="1040"/>
                  </a:lnTo>
                  <a:lnTo>
                    <a:pt x="348" y="1036"/>
                  </a:lnTo>
                  <a:lnTo>
                    <a:pt x="350" y="1034"/>
                  </a:lnTo>
                  <a:lnTo>
                    <a:pt x="350" y="1034"/>
                  </a:lnTo>
                  <a:lnTo>
                    <a:pt x="348" y="1034"/>
                  </a:lnTo>
                  <a:lnTo>
                    <a:pt x="346" y="1032"/>
                  </a:lnTo>
                  <a:lnTo>
                    <a:pt x="342" y="1030"/>
                  </a:lnTo>
                  <a:lnTo>
                    <a:pt x="338" y="1028"/>
                  </a:lnTo>
                  <a:lnTo>
                    <a:pt x="334" y="1022"/>
                  </a:lnTo>
                  <a:lnTo>
                    <a:pt x="332" y="1016"/>
                  </a:lnTo>
                  <a:lnTo>
                    <a:pt x="330" y="1008"/>
                  </a:lnTo>
                  <a:lnTo>
                    <a:pt x="326" y="992"/>
                  </a:lnTo>
                  <a:lnTo>
                    <a:pt x="330" y="976"/>
                  </a:lnTo>
                  <a:lnTo>
                    <a:pt x="334" y="972"/>
                  </a:lnTo>
                  <a:lnTo>
                    <a:pt x="344" y="964"/>
                  </a:lnTo>
                  <a:lnTo>
                    <a:pt x="358" y="956"/>
                  </a:lnTo>
                  <a:lnTo>
                    <a:pt x="378" y="952"/>
                  </a:lnTo>
                  <a:lnTo>
                    <a:pt x="382" y="954"/>
                  </a:lnTo>
                  <a:lnTo>
                    <a:pt x="390" y="956"/>
                  </a:lnTo>
                  <a:lnTo>
                    <a:pt x="400" y="960"/>
                  </a:lnTo>
                  <a:lnTo>
                    <a:pt x="408" y="966"/>
                  </a:lnTo>
                  <a:lnTo>
                    <a:pt x="410" y="976"/>
                  </a:lnTo>
                  <a:lnTo>
                    <a:pt x="410" y="976"/>
                  </a:lnTo>
                  <a:lnTo>
                    <a:pt x="410" y="978"/>
                  </a:lnTo>
                  <a:lnTo>
                    <a:pt x="408" y="982"/>
                  </a:lnTo>
                  <a:lnTo>
                    <a:pt x="406" y="984"/>
                  </a:lnTo>
                  <a:lnTo>
                    <a:pt x="404" y="988"/>
                  </a:lnTo>
                  <a:lnTo>
                    <a:pt x="400" y="990"/>
                  </a:lnTo>
                  <a:lnTo>
                    <a:pt x="394" y="992"/>
                  </a:lnTo>
                  <a:lnTo>
                    <a:pt x="392" y="992"/>
                  </a:lnTo>
                  <a:lnTo>
                    <a:pt x="390" y="992"/>
                  </a:lnTo>
                  <a:lnTo>
                    <a:pt x="384" y="992"/>
                  </a:lnTo>
                  <a:lnTo>
                    <a:pt x="380" y="992"/>
                  </a:lnTo>
                  <a:lnTo>
                    <a:pt x="374" y="994"/>
                  </a:lnTo>
                  <a:lnTo>
                    <a:pt x="372" y="996"/>
                  </a:lnTo>
                  <a:lnTo>
                    <a:pt x="370" y="998"/>
                  </a:lnTo>
                  <a:lnTo>
                    <a:pt x="370" y="1000"/>
                  </a:lnTo>
                  <a:lnTo>
                    <a:pt x="368" y="1004"/>
                  </a:lnTo>
                  <a:lnTo>
                    <a:pt x="368" y="1008"/>
                  </a:lnTo>
                  <a:lnTo>
                    <a:pt x="378" y="1026"/>
                  </a:lnTo>
                  <a:lnTo>
                    <a:pt x="384" y="1028"/>
                  </a:lnTo>
                  <a:lnTo>
                    <a:pt x="386" y="1028"/>
                  </a:lnTo>
                  <a:lnTo>
                    <a:pt x="388" y="1030"/>
                  </a:lnTo>
                  <a:lnTo>
                    <a:pt x="390" y="1032"/>
                  </a:lnTo>
                  <a:lnTo>
                    <a:pt x="390" y="1036"/>
                  </a:lnTo>
                  <a:lnTo>
                    <a:pt x="390" y="1050"/>
                  </a:lnTo>
                  <a:lnTo>
                    <a:pt x="390" y="1050"/>
                  </a:lnTo>
                  <a:lnTo>
                    <a:pt x="392" y="1052"/>
                  </a:lnTo>
                  <a:lnTo>
                    <a:pt x="394" y="1054"/>
                  </a:lnTo>
                  <a:lnTo>
                    <a:pt x="396" y="1054"/>
                  </a:lnTo>
                  <a:lnTo>
                    <a:pt x="398" y="1052"/>
                  </a:lnTo>
                  <a:lnTo>
                    <a:pt x="400" y="1050"/>
                  </a:lnTo>
                  <a:lnTo>
                    <a:pt x="402" y="1050"/>
                  </a:lnTo>
                  <a:lnTo>
                    <a:pt x="404" y="1050"/>
                  </a:lnTo>
                  <a:lnTo>
                    <a:pt x="406" y="1052"/>
                  </a:lnTo>
                  <a:lnTo>
                    <a:pt x="408" y="1054"/>
                  </a:lnTo>
                  <a:lnTo>
                    <a:pt x="410" y="1058"/>
                  </a:lnTo>
                  <a:lnTo>
                    <a:pt x="412" y="1060"/>
                  </a:lnTo>
                  <a:lnTo>
                    <a:pt x="412" y="1062"/>
                  </a:lnTo>
                  <a:lnTo>
                    <a:pt x="410" y="1070"/>
                  </a:lnTo>
                  <a:lnTo>
                    <a:pt x="410" y="1070"/>
                  </a:lnTo>
                  <a:lnTo>
                    <a:pt x="406" y="1070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0" y="1070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4" y="1076"/>
                  </a:lnTo>
                  <a:lnTo>
                    <a:pt x="394" y="1078"/>
                  </a:lnTo>
                  <a:lnTo>
                    <a:pt x="396" y="1084"/>
                  </a:lnTo>
                  <a:lnTo>
                    <a:pt x="398" y="1086"/>
                  </a:lnTo>
                  <a:lnTo>
                    <a:pt x="400" y="1088"/>
                  </a:lnTo>
                  <a:lnTo>
                    <a:pt x="400" y="1088"/>
                  </a:lnTo>
                  <a:lnTo>
                    <a:pt x="402" y="1104"/>
                  </a:lnTo>
                  <a:lnTo>
                    <a:pt x="402" y="1104"/>
                  </a:lnTo>
                  <a:lnTo>
                    <a:pt x="404" y="1106"/>
                  </a:lnTo>
                  <a:lnTo>
                    <a:pt x="406" y="1108"/>
                  </a:lnTo>
                  <a:lnTo>
                    <a:pt x="408" y="1110"/>
                  </a:lnTo>
                  <a:lnTo>
                    <a:pt x="408" y="1114"/>
                  </a:lnTo>
                  <a:lnTo>
                    <a:pt x="408" y="1130"/>
                  </a:lnTo>
                  <a:lnTo>
                    <a:pt x="426" y="1120"/>
                  </a:lnTo>
                  <a:lnTo>
                    <a:pt x="442" y="1120"/>
                  </a:lnTo>
                  <a:lnTo>
                    <a:pt x="452" y="1122"/>
                  </a:lnTo>
                  <a:lnTo>
                    <a:pt x="454" y="1124"/>
                  </a:lnTo>
                  <a:lnTo>
                    <a:pt x="458" y="1124"/>
                  </a:lnTo>
                  <a:lnTo>
                    <a:pt x="462" y="1126"/>
                  </a:lnTo>
                  <a:lnTo>
                    <a:pt x="464" y="1126"/>
                  </a:lnTo>
                  <a:lnTo>
                    <a:pt x="466" y="1128"/>
                  </a:lnTo>
                  <a:lnTo>
                    <a:pt x="478" y="1130"/>
                  </a:lnTo>
                  <a:lnTo>
                    <a:pt x="488" y="1138"/>
                  </a:lnTo>
                  <a:lnTo>
                    <a:pt x="494" y="1146"/>
                  </a:lnTo>
                  <a:lnTo>
                    <a:pt x="496" y="1152"/>
                  </a:lnTo>
                  <a:lnTo>
                    <a:pt x="498" y="1156"/>
                  </a:lnTo>
                  <a:lnTo>
                    <a:pt x="498" y="1160"/>
                  </a:lnTo>
                  <a:lnTo>
                    <a:pt x="508" y="1160"/>
                  </a:lnTo>
                  <a:lnTo>
                    <a:pt x="516" y="1158"/>
                  </a:lnTo>
                  <a:lnTo>
                    <a:pt x="520" y="1150"/>
                  </a:lnTo>
                  <a:lnTo>
                    <a:pt x="522" y="1148"/>
                  </a:lnTo>
                  <a:lnTo>
                    <a:pt x="524" y="1148"/>
                  </a:lnTo>
                  <a:lnTo>
                    <a:pt x="530" y="1144"/>
                  </a:lnTo>
                  <a:lnTo>
                    <a:pt x="534" y="1142"/>
                  </a:lnTo>
                  <a:lnTo>
                    <a:pt x="540" y="1138"/>
                  </a:lnTo>
                  <a:lnTo>
                    <a:pt x="542" y="1132"/>
                  </a:lnTo>
                  <a:lnTo>
                    <a:pt x="546" y="1126"/>
                  </a:lnTo>
                  <a:lnTo>
                    <a:pt x="546" y="1126"/>
                  </a:lnTo>
                  <a:lnTo>
                    <a:pt x="550" y="1126"/>
                  </a:lnTo>
                  <a:lnTo>
                    <a:pt x="554" y="1128"/>
                  </a:lnTo>
                  <a:lnTo>
                    <a:pt x="556" y="1128"/>
                  </a:lnTo>
                  <a:lnTo>
                    <a:pt x="560" y="1128"/>
                  </a:lnTo>
                  <a:lnTo>
                    <a:pt x="566" y="1128"/>
                  </a:lnTo>
                  <a:lnTo>
                    <a:pt x="580" y="1130"/>
                  </a:lnTo>
                  <a:lnTo>
                    <a:pt x="594" y="1128"/>
                  </a:lnTo>
                  <a:lnTo>
                    <a:pt x="610" y="1118"/>
                  </a:lnTo>
                  <a:lnTo>
                    <a:pt x="618" y="1118"/>
                  </a:lnTo>
                  <a:lnTo>
                    <a:pt x="626" y="1126"/>
                  </a:lnTo>
                  <a:lnTo>
                    <a:pt x="628" y="1126"/>
                  </a:lnTo>
                  <a:lnTo>
                    <a:pt x="630" y="1128"/>
                  </a:lnTo>
                  <a:lnTo>
                    <a:pt x="632" y="1130"/>
                  </a:lnTo>
                  <a:lnTo>
                    <a:pt x="636" y="1134"/>
                  </a:lnTo>
                  <a:lnTo>
                    <a:pt x="640" y="1136"/>
                  </a:lnTo>
                  <a:lnTo>
                    <a:pt x="644" y="1138"/>
                  </a:lnTo>
                  <a:lnTo>
                    <a:pt x="650" y="1138"/>
                  </a:lnTo>
                  <a:lnTo>
                    <a:pt x="682" y="1138"/>
                  </a:lnTo>
                  <a:lnTo>
                    <a:pt x="680" y="1138"/>
                  </a:lnTo>
                  <a:lnTo>
                    <a:pt x="678" y="1136"/>
                  </a:lnTo>
                  <a:lnTo>
                    <a:pt x="676" y="1132"/>
                  </a:lnTo>
                  <a:lnTo>
                    <a:pt x="674" y="1128"/>
                  </a:lnTo>
                  <a:lnTo>
                    <a:pt x="672" y="1124"/>
                  </a:lnTo>
                  <a:lnTo>
                    <a:pt x="670" y="1118"/>
                  </a:lnTo>
                  <a:lnTo>
                    <a:pt x="672" y="1114"/>
                  </a:lnTo>
                  <a:lnTo>
                    <a:pt x="670" y="1114"/>
                  </a:lnTo>
                  <a:lnTo>
                    <a:pt x="670" y="1110"/>
                  </a:lnTo>
                  <a:lnTo>
                    <a:pt x="666" y="1108"/>
                  </a:lnTo>
                  <a:lnTo>
                    <a:pt x="664" y="1106"/>
                  </a:lnTo>
                  <a:lnTo>
                    <a:pt x="660" y="1104"/>
                  </a:lnTo>
                  <a:lnTo>
                    <a:pt x="658" y="1104"/>
                  </a:lnTo>
                  <a:lnTo>
                    <a:pt x="656" y="1102"/>
                  </a:lnTo>
                  <a:lnTo>
                    <a:pt x="654" y="1096"/>
                  </a:lnTo>
                  <a:lnTo>
                    <a:pt x="654" y="1096"/>
                  </a:lnTo>
                  <a:lnTo>
                    <a:pt x="654" y="1094"/>
                  </a:lnTo>
                  <a:lnTo>
                    <a:pt x="654" y="1090"/>
                  </a:lnTo>
                  <a:lnTo>
                    <a:pt x="654" y="1088"/>
                  </a:lnTo>
                  <a:lnTo>
                    <a:pt x="656" y="1084"/>
                  </a:lnTo>
                  <a:lnTo>
                    <a:pt x="658" y="1080"/>
                  </a:lnTo>
                  <a:lnTo>
                    <a:pt x="662" y="1078"/>
                  </a:lnTo>
                  <a:lnTo>
                    <a:pt x="666" y="1076"/>
                  </a:lnTo>
                  <a:lnTo>
                    <a:pt x="672" y="1076"/>
                  </a:lnTo>
                  <a:lnTo>
                    <a:pt x="682" y="1078"/>
                  </a:lnTo>
                  <a:lnTo>
                    <a:pt x="694" y="1070"/>
                  </a:lnTo>
                  <a:lnTo>
                    <a:pt x="694" y="1070"/>
                  </a:lnTo>
                  <a:lnTo>
                    <a:pt x="696" y="1068"/>
                  </a:lnTo>
                  <a:lnTo>
                    <a:pt x="700" y="1066"/>
                  </a:lnTo>
                  <a:lnTo>
                    <a:pt x="704" y="1064"/>
                  </a:lnTo>
                  <a:lnTo>
                    <a:pt x="708" y="1064"/>
                  </a:lnTo>
                  <a:lnTo>
                    <a:pt x="708" y="1064"/>
                  </a:lnTo>
                  <a:lnTo>
                    <a:pt x="712" y="1064"/>
                  </a:lnTo>
                  <a:lnTo>
                    <a:pt x="714" y="1064"/>
                  </a:lnTo>
                  <a:lnTo>
                    <a:pt x="720" y="1062"/>
                  </a:lnTo>
                  <a:lnTo>
                    <a:pt x="724" y="1060"/>
                  </a:lnTo>
                  <a:lnTo>
                    <a:pt x="728" y="1056"/>
                  </a:lnTo>
                  <a:lnTo>
                    <a:pt x="732" y="1050"/>
                  </a:lnTo>
                  <a:lnTo>
                    <a:pt x="736" y="1044"/>
                  </a:lnTo>
                  <a:lnTo>
                    <a:pt x="736" y="1042"/>
                  </a:lnTo>
                  <a:lnTo>
                    <a:pt x="736" y="1040"/>
                  </a:lnTo>
                  <a:lnTo>
                    <a:pt x="738" y="1038"/>
                  </a:lnTo>
                  <a:lnTo>
                    <a:pt x="738" y="1034"/>
                  </a:lnTo>
                  <a:lnTo>
                    <a:pt x="740" y="1032"/>
                  </a:lnTo>
                  <a:lnTo>
                    <a:pt x="738" y="1028"/>
                  </a:lnTo>
                  <a:lnTo>
                    <a:pt x="738" y="1026"/>
                  </a:lnTo>
                  <a:lnTo>
                    <a:pt x="734" y="1026"/>
                  </a:lnTo>
                  <a:lnTo>
                    <a:pt x="732" y="1022"/>
                  </a:lnTo>
                  <a:lnTo>
                    <a:pt x="730" y="1020"/>
                  </a:lnTo>
                  <a:lnTo>
                    <a:pt x="728" y="1016"/>
                  </a:lnTo>
                  <a:lnTo>
                    <a:pt x="728" y="1012"/>
                  </a:lnTo>
                  <a:lnTo>
                    <a:pt x="728" y="1010"/>
                  </a:lnTo>
                  <a:lnTo>
                    <a:pt x="734" y="1006"/>
                  </a:lnTo>
                  <a:lnTo>
                    <a:pt x="738" y="1006"/>
                  </a:lnTo>
                  <a:lnTo>
                    <a:pt x="740" y="1006"/>
                  </a:lnTo>
                  <a:lnTo>
                    <a:pt x="742" y="1004"/>
                  </a:lnTo>
                  <a:lnTo>
                    <a:pt x="742" y="1004"/>
                  </a:lnTo>
                  <a:lnTo>
                    <a:pt x="744" y="1002"/>
                  </a:lnTo>
                  <a:lnTo>
                    <a:pt x="744" y="1000"/>
                  </a:lnTo>
                  <a:lnTo>
                    <a:pt x="744" y="998"/>
                  </a:lnTo>
                  <a:lnTo>
                    <a:pt x="744" y="996"/>
                  </a:lnTo>
                  <a:lnTo>
                    <a:pt x="746" y="996"/>
                  </a:lnTo>
                  <a:lnTo>
                    <a:pt x="748" y="994"/>
                  </a:lnTo>
                  <a:lnTo>
                    <a:pt x="752" y="994"/>
                  </a:lnTo>
                  <a:lnTo>
                    <a:pt x="756" y="994"/>
                  </a:lnTo>
                  <a:lnTo>
                    <a:pt x="760" y="992"/>
                  </a:lnTo>
                  <a:lnTo>
                    <a:pt x="764" y="988"/>
                  </a:lnTo>
                  <a:lnTo>
                    <a:pt x="768" y="982"/>
                  </a:lnTo>
                  <a:lnTo>
                    <a:pt x="770" y="976"/>
                  </a:lnTo>
                  <a:lnTo>
                    <a:pt x="770" y="970"/>
                  </a:lnTo>
                  <a:lnTo>
                    <a:pt x="772" y="964"/>
                  </a:lnTo>
                  <a:lnTo>
                    <a:pt x="774" y="960"/>
                  </a:lnTo>
                  <a:lnTo>
                    <a:pt x="778" y="956"/>
                  </a:lnTo>
                  <a:lnTo>
                    <a:pt x="784" y="954"/>
                  </a:lnTo>
                  <a:lnTo>
                    <a:pt x="788" y="954"/>
                  </a:lnTo>
                  <a:lnTo>
                    <a:pt x="794" y="954"/>
                  </a:lnTo>
                  <a:lnTo>
                    <a:pt x="798" y="952"/>
                  </a:lnTo>
                  <a:lnTo>
                    <a:pt x="800" y="948"/>
                  </a:lnTo>
                  <a:lnTo>
                    <a:pt x="802" y="942"/>
                  </a:lnTo>
                  <a:lnTo>
                    <a:pt x="804" y="938"/>
                  </a:lnTo>
                  <a:lnTo>
                    <a:pt x="808" y="934"/>
                  </a:lnTo>
                  <a:lnTo>
                    <a:pt x="814" y="928"/>
                  </a:lnTo>
                  <a:lnTo>
                    <a:pt x="818" y="926"/>
                  </a:lnTo>
                  <a:lnTo>
                    <a:pt x="826" y="924"/>
                  </a:lnTo>
                  <a:lnTo>
                    <a:pt x="830" y="924"/>
                  </a:lnTo>
                  <a:lnTo>
                    <a:pt x="832" y="922"/>
                  </a:lnTo>
                  <a:lnTo>
                    <a:pt x="834" y="920"/>
                  </a:lnTo>
                  <a:lnTo>
                    <a:pt x="834" y="918"/>
                  </a:lnTo>
                  <a:lnTo>
                    <a:pt x="834" y="914"/>
                  </a:lnTo>
                  <a:lnTo>
                    <a:pt x="834" y="912"/>
                  </a:lnTo>
                  <a:lnTo>
                    <a:pt x="836" y="910"/>
                  </a:lnTo>
                  <a:lnTo>
                    <a:pt x="836" y="908"/>
                  </a:lnTo>
                  <a:lnTo>
                    <a:pt x="838" y="904"/>
                  </a:lnTo>
                  <a:lnTo>
                    <a:pt x="840" y="902"/>
                  </a:lnTo>
                  <a:lnTo>
                    <a:pt x="844" y="900"/>
                  </a:lnTo>
                  <a:lnTo>
                    <a:pt x="850" y="898"/>
                  </a:lnTo>
                  <a:lnTo>
                    <a:pt x="872" y="898"/>
                  </a:lnTo>
                  <a:lnTo>
                    <a:pt x="872" y="898"/>
                  </a:lnTo>
                  <a:lnTo>
                    <a:pt x="872" y="896"/>
                  </a:lnTo>
                  <a:lnTo>
                    <a:pt x="874" y="894"/>
                  </a:lnTo>
                  <a:lnTo>
                    <a:pt x="876" y="892"/>
                  </a:lnTo>
                  <a:lnTo>
                    <a:pt x="878" y="890"/>
                  </a:lnTo>
                  <a:lnTo>
                    <a:pt x="882" y="888"/>
                  </a:lnTo>
                  <a:lnTo>
                    <a:pt x="886" y="888"/>
                  </a:lnTo>
                  <a:lnTo>
                    <a:pt x="894" y="890"/>
                  </a:lnTo>
                  <a:lnTo>
                    <a:pt x="902" y="892"/>
                  </a:lnTo>
                  <a:lnTo>
                    <a:pt x="904" y="892"/>
                  </a:lnTo>
                  <a:lnTo>
                    <a:pt x="914" y="892"/>
                  </a:lnTo>
                  <a:lnTo>
                    <a:pt x="924" y="896"/>
                  </a:lnTo>
                  <a:lnTo>
                    <a:pt x="934" y="902"/>
                  </a:lnTo>
                  <a:lnTo>
                    <a:pt x="952" y="920"/>
                  </a:lnTo>
                  <a:lnTo>
                    <a:pt x="952" y="920"/>
                  </a:lnTo>
                  <a:lnTo>
                    <a:pt x="954" y="918"/>
                  </a:lnTo>
                  <a:lnTo>
                    <a:pt x="958" y="918"/>
                  </a:lnTo>
                  <a:lnTo>
                    <a:pt x="960" y="914"/>
                  </a:lnTo>
                  <a:lnTo>
                    <a:pt x="964" y="912"/>
                  </a:lnTo>
                  <a:lnTo>
                    <a:pt x="966" y="906"/>
                  </a:lnTo>
                  <a:lnTo>
                    <a:pt x="966" y="900"/>
                  </a:lnTo>
                  <a:lnTo>
                    <a:pt x="968" y="898"/>
                  </a:lnTo>
                  <a:lnTo>
                    <a:pt x="972" y="896"/>
                  </a:lnTo>
                  <a:lnTo>
                    <a:pt x="974" y="896"/>
                  </a:lnTo>
                  <a:lnTo>
                    <a:pt x="978" y="896"/>
                  </a:lnTo>
                  <a:lnTo>
                    <a:pt x="982" y="892"/>
                  </a:lnTo>
                  <a:lnTo>
                    <a:pt x="990" y="884"/>
                  </a:lnTo>
                  <a:lnTo>
                    <a:pt x="1000" y="878"/>
                  </a:lnTo>
                  <a:lnTo>
                    <a:pt x="1012" y="878"/>
                  </a:lnTo>
                  <a:lnTo>
                    <a:pt x="1024" y="882"/>
                  </a:lnTo>
                  <a:lnTo>
                    <a:pt x="1036" y="882"/>
                  </a:lnTo>
                  <a:lnTo>
                    <a:pt x="1046" y="880"/>
                  </a:lnTo>
                  <a:lnTo>
                    <a:pt x="1062" y="882"/>
                  </a:lnTo>
                  <a:lnTo>
                    <a:pt x="1080" y="890"/>
                  </a:lnTo>
                  <a:lnTo>
                    <a:pt x="1100" y="902"/>
                  </a:lnTo>
                  <a:lnTo>
                    <a:pt x="1102" y="902"/>
                  </a:lnTo>
                  <a:lnTo>
                    <a:pt x="1108" y="904"/>
                  </a:lnTo>
                  <a:lnTo>
                    <a:pt x="1120" y="904"/>
                  </a:lnTo>
                  <a:lnTo>
                    <a:pt x="1138" y="900"/>
                  </a:lnTo>
                  <a:lnTo>
                    <a:pt x="1150" y="896"/>
                  </a:lnTo>
                  <a:lnTo>
                    <a:pt x="1158" y="892"/>
                  </a:lnTo>
                  <a:lnTo>
                    <a:pt x="1164" y="888"/>
                  </a:lnTo>
                  <a:lnTo>
                    <a:pt x="1166" y="884"/>
                  </a:lnTo>
                  <a:lnTo>
                    <a:pt x="1168" y="882"/>
                  </a:lnTo>
                  <a:lnTo>
                    <a:pt x="1168" y="880"/>
                  </a:lnTo>
                  <a:lnTo>
                    <a:pt x="1168" y="880"/>
                  </a:lnTo>
                  <a:lnTo>
                    <a:pt x="1176" y="880"/>
                  </a:lnTo>
                  <a:lnTo>
                    <a:pt x="1188" y="884"/>
                  </a:lnTo>
                  <a:lnTo>
                    <a:pt x="1202" y="892"/>
                  </a:lnTo>
                  <a:lnTo>
                    <a:pt x="1224" y="900"/>
                  </a:lnTo>
                  <a:lnTo>
                    <a:pt x="1244" y="884"/>
                  </a:lnTo>
                  <a:lnTo>
                    <a:pt x="1244" y="880"/>
                  </a:lnTo>
                  <a:lnTo>
                    <a:pt x="1244" y="870"/>
                  </a:lnTo>
                  <a:lnTo>
                    <a:pt x="1244" y="858"/>
                  </a:lnTo>
                  <a:lnTo>
                    <a:pt x="1250" y="844"/>
                  </a:lnTo>
                  <a:lnTo>
                    <a:pt x="1256" y="832"/>
                  </a:lnTo>
                  <a:lnTo>
                    <a:pt x="1270" y="826"/>
                  </a:lnTo>
                  <a:lnTo>
                    <a:pt x="1288" y="824"/>
                  </a:lnTo>
                  <a:lnTo>
                    <a:pt x="1304" y="826"/>
                  </a:lnTo>
                  <a:lnTo>
                    <a:pt x="1312" y="832"/>
                  </a:lnTo>
                  <a:lnTo>
                    <a:pt x="1320" y="844"/>
                  </a:lnTo>
                  <a:lnTo>
                    <a:pt x="1320" y="844"/>
                  </a:lnTo>
                  <a:lnTo>
                    <a:pt x="1322" y="848"/>
                  </a:lnTo>
                  <a:lnTo>
                    <a:pt x="1324" y="852"/>
                  </a:lnTo>
                  <a:lnTo>
                    <a:pt x="1326" y="858"/>
                  </a:lnTo>
                  <a:lnTo>
                    <a:pt x="1328" y="866"/>
                  </a:lnTo>
                  <a:lnTo>
                    <a:pt x="1330" y="874"/>
                  </a:lnTo>
                  <a:lnTo>
                    <a:pt x="1332" y="876"/>
                  </a:lnTo>
                  <a:lnTo>
                    <a:pt x="1340" y="884"/>
                  </a:lnTo>
                  <a:lnTo>
                    <a:pt x="1348" y="894"/>
                  </a:lnTo>
                  <a:lnTo>
                    <a:pt x="1354" y="904"/>
                  </a:lnTo>
                  <a:lnTo>
                    <a:pt x="1358" y="916"/>
                  </a:lnTo>
                  <a:lnTo>
                    <a:pt x="1358" y="916"/>
                  </a:lnTo>
                  <a:lnTo>
                    <a:pt x="1360" y="914"/>
                  </a:lnTo>
                  <a:lnTo>
                    <a:pt x="1364" y="914"/>
                  </a:lnTo>
                  <a:lnTo>
                    <a:pt x="1368" y="914"/>
                  </a:lnTo>
                  <a:lnTo>
                    <a:pt x="1372" y="914"/>
                  </a:lnTo>
                  <a:lnTo>
                    <a:pt x="1376" y="914"/>
                  </a:lnTo>
                  <a:lnTo>
                    <a:pt x="1380" y="918"/>
                  </a:lnTo>
                  <a:lnTo>
                    <a:pt x="1384" y="922"/>
                  </a:lnTo>
                  <a:lnTo>
                    <a:pt x="1388" y="928"/>
                  </a:lnTo>
                  <a:lnTo>
                    <a:pt x="1388" y="928"/>
                  </a:lnTo>
                  <a:lnTo>
                    <a:pt x="1388" y="930"/>
                  </a:lnTo>
                  <a:lnTo>
                    <a:pt x="1388" y="932"/>
                  </a:lnTo>
                  <a:lnTo>
                    <a:pt x="1390" y="934"/>
                  </a:lnTo>
                  <a:lnTo>
                    <a:pt x="1392" y="936"/>
                  </a:lnTo>
                  <a:lnTo>
                    <a:pt x="1394" y="938"/>
                  </a:lnTo>
                  <a:lnTo>
                    <a:pt x="1398" y="938"/>
                  </a:lnTo>
                  <a:lnTo>
                    <a:pt x="1402" y="938"/>
                  </a:lnTo>
                  <a:lnTo>
                    <a:pt x="1408" y="936"/>
                  </a:lnTo>
                  <a:lnTo>
                    <a:pt x="1414" y="932"/>
                  </a:lnTo>
                  <a:lnTo>
                    <a:pt x="1414" y="930"/>
                  </a:lnTo>
                  <a:lnTo>
                    <a:pt x="1416" y="928"/>
                  </a:lnTo>
                  <a:lnTo>
                    <a:pt x="1418" y="924"/>
                  </a:lnTo>
                  <a:lnTo>
                    <a:pt x="1422" y="918"/>
                  </a:lnTo>
                  <a:lnTo>
                    <a:pt x="1428" y="914"/>
                  </a:lnTo>
                  <a:lnTo>
                    <a:pt x="1432" y="908"/>
                  </a:lnTo>
                  <a:lnTo>
                    <a:pt x="1438" y="904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4"/>
                  </a:lnTo>
                  <a:lnTo>
                    <a:pt x="1444" y="906"/>
                  </a:lnTo>
                  <a:lnTo>
                    <a:pt x="1444" y="908"/>
                  </a:lnTo>
                  <a:lnTo>
                    <a:pt x="1444" y="914"/>
                  </a:lnTo>
                  <a:lnTo>
                    <a:pt x="1442" y="920"/>
                  </a:lnTo>
                  <a:lnTo>
                    <a:pt x="1440" y="928"/>
                  </a:lnTo>
                  <a:lnTo>
                    <a:pt x="1438" y="932"/>
                  </a:lnTo>
                  <a:lnTo>
                    <a:pt x="1432" y="944"/>
                  </a:lnTo>
                  <a:lnTo>
                    <a:pt x="1426" y="956"/>
                  </a:lnTo>
                  <a:lnTo>
                    <a:pt x="1418" y="968"/>
                  </a:lnTo>
                  <a:lnTo>
                    <a:pt x="1400" y="988"/>
                  </a:lnTo>
                  <a:lnTo>
                    <a:pt x="1396" y="99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382"/>
            <p:cNvSpPr>
              <a:spLocks/>
            </p:cNvSpPr>
            <p:nvPr/>
          </p:nvSpPr>
          <p:spPr bwMode="gray">
            <a:xfrm>
              <a:off x="3112376" y="4154635"/>
              <a:ext cx="159220" cy="214617"/>
            </a:xfrm>
            <a:custGeom>
              <a:avLst/>
              <a:gdLst>
                <a:gd name="T0" fmla="*/ 2 w 86"/>
                <a:gd name="T1" fmla="*/ 26 h 116"/>
                <a:gd name="T2" fmla="*/ 8 w 86"/>
                <a:gd name="T3" fmla="*/ 28 h 116"/>
                <a:gd name="T4" fmla="*/ 10 w 86"/>
                <a:gd name="T5" fmla="*/ 32 h 116"/>
                <a:gd name="T6" fmla="*/ 10 w 86"/>
                <a:gd name="T7" fmla="*/ 36 h 116"/>
                <a:gd name="T8" fmla="*/ 22 w 86"/>
                <a:gd name="T9" fmla="*/ 40 h 116"/>
                <a:gd name="T10" fmla="*/ 22 w 86"/>
                <a:gd name="T11" fmla="*/ 48 h 116"/>
                <a:gd name="T12" fmla="*/ 20 w 86"/>
                <a:gd name="T13" fmla="*/ 58 h 116"/>
                <a:gd name="T14" fmla="*/ 18 w 86"/>
                <a:gd name="T15" fmla="*/ 60 h 116"/>
                <a:gd name="T16" fmla="*/ 20 w 86"/>
                <a:gd name="T17" fmla="*/ 62 h 116"/>
                <a:gd name="T18" fmla="*/ 26 w 86"/>
                <a:gd name="T19" fmla="*/ 60 h 116"/>
                <a:gd name="T20" fmla="*/ 32 w 86"/>
                <a:gd name="T21" fmla="*/ 56 h 116"/>
                <a:gd name="T22" fmla="*/ 38 w 86"/>
                <a:gd name="T23" fmla="*/ 56 h 116"/>
                <a:gd name="T24" fmla="*/ 42 w 86"/>
                <a:gd name="T25" fmla="*/ 58 h 116"/>
                <a:gd name="T26" fmla="*/ 50 w 86"/>
                <a:gd name="T27" fmla="*/ 66 h 116"/>
                <a:gd name="T28" fmla="*/ 58 w 86"/>
                <a:gd name="T29" fmla="*/ 78 h 116"/>
                <a:gd name="T30" fmla="*/ 60 w 86"/>
                <a:gd name="T31" fmla="*/ 86 h 116"/>
                <a:gd name="T32" fmla="*/ 62 w 86"/>
                <a:gd name="T33" fmla="*/ 94 h 116"/>
                <a:gd name="T34" fmla="*/ 62 w 86"/>
                <a:gd name="T35" fmla="*/ 104 h 116"/>
                <a:gd name="T36" fmla="*/ 60 w 86"/>
                <a:gd name="T37" fmla="*/ 110 h 116"/>
                <a:gd name="T38" fmla="*/ 70 w 86"/>
                <a:gd name="T39" fmla="*/ 114 h 116"/>
                <a:gd name="T40" fmla="*/ 78 w 86"/>
                <a:gd name="T41" fmla="*/ 114 h 116"/>
                <a:gd name="T42" fmla="*/ 86 w 86"/>
                <a:gd name="T43" fmla="*/ 114 h 116"/>
                <a:gd name="T44" fmla="*/ 86 w 86"/>
                <a:gd name="T45" fmla="*/ 100 h 116"/>
                <a:gd name="T46" fmla="*/ 80 w 86"/>
                <a:gd name="T47" fmla="*/ 78 h 116"/>
                <a:gd name="T48" fmla="*/ 72 w 86"/>
                <a:gd name="T49" fmla="*/ 70 h 116"/>
                <a:gd name="T50" fmla="*/ 64 w 86"/>
                <a:gd name="T51" fmla="*/ 62 h 116"/>
                <a:gd name="T52" fmla="*/ 60 w 86"/>
                <a:gd name="T53" fmla="*/ 58 h 116"/>
                <a:gd name="T54" fmla="*/ 58 w 86"/>
                <a:gd name="T55" fmla="*/ 56 h 116"/>
                <a:gd name="T56" fmla="*/ 52 w 86"/>
                <a:gd name="T57" fmla="*/ 50 h 116"/>
                <a:gd name="T58" fmla="*/ 46 w 86"/>
                <a:gd name="T59" fmla="*/ 44 h 116"/>
                <a:gd name="T60" fmla="*/ 50 w 86"/>
                <a:gd name="T61" fmla="*/ 38 h 116"/>
                <a:gd name="T62" fmla="*/ 52 w 86"/>
                <a:gd name="T63" fmla="*/ 36 h 116"/>
                <a:gd name="T64" fmla="*/ 54 w 86"/>
                <a:gd name="T65" fmla="*/ 30 h 116"/>
                <a:gd name="T66" fmla="*/ 52 w 86"/>
                <a:gd name="T67" fmla="*/ 24 h 116"/>
                <a:gd name="T68" fmla="*/ 40 w 86"/>
                <a:gd name="T69" fmla="*/ 16 h 116"/>
                <a:gd name="T70" fmla="*/ 36 w 86"/>
                <a:gd name="T71" fmla="*/ 4 h 116"/>
                <a:gd name="T72" fmla="*/ 34 w 86"/>
                <a:gd name="T73" fmla="*/ 0 h 116"/>
                <a:gd name="T74" fmla="*/ 28 w 86"/>
                <a:gd name="T75" fmla="*/ 0 h 116"/>
                <a:gd name="T76" fmla="*/ 24 w 86"/>
                <a:gd name="T77" fmla="*/ 4 h 116"/>
                <a:gd name="T78" fmla="*/ 24 w 86"/>
                <a:gd name="T79" fmla="*/ 10 h 116"/>
                <a:gd name="T80" fmla="*/ 24 w 86"/>
                <a:gd name="T81" fmla="*/ 18 h 116"/>
                <a:gd name="T82" fmla="*/ 22 w 86"/>
                <a:gd name="T83" fmla="*/ 20 h 116"/>
                <a:gd name="T84" fmla="*/ 18 w 86"/>
                <a:gd name="T85" fmla="*/ 20 h 116"/>
                <a:gd name="T86" fmla="*/ 12 w 86"/>
                <a:gd name="T87" fmla="*/ 22 h 116"/>
                <a:gd name="T88" fmla="*/ 0 w 86"/>
                <a:gd name="T89" fmla="*/ 2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16">
                  <a:moveTo>
                    <a:pt x="0" y="26"/>
                  </a:moveTo>
                  <a:lnTo>
                    <a:pt x="2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20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50" y="66"/>
                  </a:lnTo>
                  <a:lnTo>
                    <a:pt x="54" y="72"/>
                  </a:lnTo>
                  <a:lnTo>
                    <a:pt x="58" y="78"/>
                  </a:lnTo>
                  <a:lnTo>
                    <a:pt x="60" y="84"/>
                  </a:lnTo>
                  <a:lnTo>
                    <a:pt x="60" y="86"/>
                  </a:lnTo>
                  <a:lnTo>
                    <a:pt x="60" y="88"/>
                  </a:lnTo>
                  <a:lnTo>
                    <a:pt x="62" y="94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2" y="108"/>
                  </a:lnTo>
                  <a:lnTo>
                    <a:pt x="60" y="110"/>
                  </a:lnTo>
                  <a:lnTo>
                    <a:pt x="68" y="116"/>
                  </a:lnTo>
                  <a:lnTo>
                    <a:pt x="70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82" y="114"/>
                  </a:lnTo>
                  <a:lnTo>
                    <a:pt x="86" y="114"/>
                  </a:lnTo>
                  <a:lnTo>
                    <a:pt x="86" y="110"/>
                  </a:lnTo>
                  <a:lnTo>
                    <a:pt x="86" y="100"/>
                  </a:lnTo>
                  <a:lnTo>
                    <a:pt x="84" y="88"/>
                  </a:lnTo>
                  <a:lnTo>
                    <a:pt x="80" y="78"/>
                  </a:lnTo>
                  <a:lnTo>
                    <a:pt x="76" y="74"/>
                  </a:lnTo>
                  <a:lnTo>
                    <a:pt x="72" y="70"/>
                  </a:lnTo>
                  <a:lnTo>
                    <a:pt x="68" y="66"/>
                  </a:lnTo>
                  <a:lnTo>
                    <a:pt x="64" y="62"/>
                  </a:lnTo>
                  <a:lnTo>
                    <a:pt x="62" y="60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58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44"/>
                  </a:lnTo>
                  <a:lnTo>
                    <a:pt x="48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50" y="20"/>
                  </a:lnTo>
                  <a:lnTo>
                    <a:pt x="40" y="16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0" y="2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383"/>
            <p:cNvSpPr>
              <a:spLocks/>
            </p:cNvSpPr>
            <p:nvPr/>
          </p:nvSpPr>
          <p:spPr bwMode="gray">
            <a:xfrm>
              <a:off x="2212597" y="3799406"/>
              <a:ext cx="370279" cy="321926"/>
            </a:xfrm>
            <a:custGeom>
              <a:avLst/>
              <a:gdLst>
                <a:gd name="T0" fmla="*/ 150 w 200"/>
                <a:gd name="T1" fmla="*/ 2 h 174"/>
                <a:gd name="T2" fmla="*/ 142 w 200"/>
                <a:gd name="T3" fmla="*/ 10 h 174"/>
                <a:gd name="T4" fmla="*/ 122 w 200"/>
                <a:gd name="T5" fmla="*/ 28 h 174"/>
                <a:gd name="T6" fmla="*/ 118 w 200"/>
                <a:gd name="T7" fmla="*/ 30 h 174"/>
                <a:gd name="T8" fmla="*/ 110 w 200"/>
                <a:gd name="T9" fmla="*/ 36 h 174"/>
                <a:gd name="T10" fmla="*/ 92 w 200"/>
                <a:gd name="T11" fmla="*/ 66 h 174"/>
                <a:gd name="T12" fmla="*/ 82 w 200"/>
                <a:gd name="T13" fmla="*/ 66 h 174"/>
                <a:gd name="T14" fmla="*/ 66 w 200"/>
                <a:gd name="T15" fmla="*/ 70 h 174"/>
                <a:gd name="T16" fmla="*/ 56 w 200"/>
                <a:gd name="T17" fmla="*/ 82 h 174"/>
                <a:gd name="T18" fmla="*/ 46 w 200"/>
                <a:gd name="T19" fmla="*/ 90 h 174"/>
                <a:gd name="T20" fmla="*/ 40 w 200"/>
                <a:gd name="T21" fmla="*/ 94 h 174"/>
                <a:gd name="T22" fmla="*/ 8 w 200"/>
                <a:gd name="T23" fmla="*/ 98 h 174"/>
                <a:gd name="T24" fmla="*/ 14 w 200"/>
                <a:gd name="T25" fmla="*/ 120 h 174"/>
                <a:gd name="T26" fmla="*/ 12 w 200"/>
                <a:gd name="T27" fmla="*/ 132 h 174"/>
                <a:gd name="T28" fmla="*/ 4 w 200"/>
                <a:gd name="T29" fmla="*/ 144 h 174"/>
                <a:gd name="T30" fmla="*/ 4 w 200"/>
                <a:gd name="T31" fmla="*/ 154 h 174"/>
                <a:gd name="T32" fmla="*/ 8 w 200"/>
                <a:gd name="T33" fmla="*/ 162 h 174"/>
                <a:gd name="T34" fmla="*/ 18 w 200"/>
                <a:gd name="T35" fmla="*/ 158 h 174"/>
                <a:gd name="T36" fmla="*/ 30 w 200"/>
                <a:gd name="T37" fmla="*/ 156 h 174"/>
                <a:gd name="T38" fmla="*/ 44 w 200"/>
                <a:gd name="T39" fmla="*/ 158 h 174"/>
                <a:gd name="T40" fmla="*/ 48 w 200"/>
                <a:gd name="T41" fmla="*/ 158 h 174"/>
                <a:gd name="T42" fmla="*/ 60 w 200"/>
                <a:gd name="T43" fmla="*/ 160 h 174"/>
                <a:gd name="T44" fmla="*/ 76 w 200"/>
                <a:gd name="T45" fmla="*/ 174 h 174"/>
                <a:gd name="T46" fmla="*/ 94 w 200"/>
                <a:gd name="T47" fmla="*/ 156 h 174"/>
                <a:gd name="T48" fmla="*/ 114 w 200"/>
                <a:gd name="T49" fmla="*/ 154 h 174"/>
                <a:gd name="T50" fmla="*/ 114 w 200"/>
                <a:gd name="T51" fmla="*/ 130 h 174"/>
                <a:gd name="T52" fmla="*/ 116 w 200"/>
                <a:gd name="T53" fmla="*/ 112 h 174"/>
                <a:gd name="T54" fmla="*/ 152 w 200"/>
                <a:gd name="T55" fmla="*/ 82 h 174"/>
                <a:gd name="T56" fmla="*/ 156 w 200"/>
                <a:gd name="T57" fmla="*/ 76 h 174"/>
                <a:gd name="T58" fmla="*/ 164 w 200"/>
                <a:gd name="T59" fmla="*/ 66 h 174"/>
                <a:gd name="T60" fmla="*/ 172 w 200"/>
                <a:gd name="T61" fmla="*/ 60 h 174"/>
                <a:gd name="T62" fmla="*/ 172 w 200"/>
                <a:gd name="T63" fmla="*/ 52 h 174"/>
                <a:gd name="T64" fmla="*/ 178 w 200"/>
                <a:gd name="T65" fmla="*/ 46 h 174"/>
                <a:gd name="T66" fmla="*/ 188 w 200"/>
                <a:gd name="T67" fmla="*/ 44 h 174"/>
                <a:gd name="T68" fmla="*/ 200 w 200"/>
                <a:gd name="T69" fmla="*/ 46 h 174"/>
                <a:gd name="T70" fmla="*/ 198 w 200"/>
                <a:gd name="T71" fmla="*/ 42 h 174"/>
                <a:gd name="T72" fmla="*/ 192 w 200"/>
                <a:gd name="T73" fmla="*/ 38 h 174"/>
                <a:gd name="T74" fmla="*/ 184 w 200"/>
                <a:gd name="T75" fmla="*/ 36 h 174"/>
                <a:gd name="T76" fmla="*/ 180 w 200"/>
                <a:gd name="T77" fmla="*/ 32 h 174"/>
                <a:gd name="T78" fmla="*/ 172 w 200"/>
                <a:gd name="T79" fmla="*/ 26 h 174"/>
                <a:gd name="T80" fmla="*/ 160 w 200"/>
                <a:gd name="T81" fmla="*/ 28 h 174"/>
                <a:gd name="T82" fmla="*/ 156 w 200"/>
                <a:gd name="T83" fmla="*/ 18 h 174"/>
                <a:gd name="T84" fmla="*/ 154 w 200"/>
                <a:gd name="T8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4">
                  <a:moveTo>
                    <a:pt x="154" y="0"/>
                  </a:moveTo>
                  <a:lnTo>
                    <a:pt x="154" y="2"/>
                  </a:lnTo>
                  <a:lnTo>
                    <a:pt x="150" y="2"/>
                  </a:lnTo>
                  <a:lnTo>
                    <a:pt x="148" y="4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2" y="14"/>
                  </a:lnTo>
                  <a:lnTo>
                    <a:pt x="126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2" y="32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6"/>
                  </a:lnTo>
                  <a:lnTo>
                    <a:pt x="76" y="66"/>
                  </a:lnTo>
                  <a:lnTo>
                    <a:pt x="72" y="68"/>
                  </a:lnTo>
                  <a:lnTo>
                    <a:pt x="66" y="70"/>
                  </a:lnTo>
                  <a:lnTo>
                    <a:pt x="62" y="74"/>
                  </a:lnTo>
                  <a:lnTo>
                    <a:pt x="60" y="78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48" y="88"/>
                  </a:lnTo>
                  <a:lnTo>
                    <a:pt x="46" y="90"/>
                  </a:lnTo>
                  <a:lnTo>
                    <a:pt x="44" y="92"/>
                  </a:lnTo>
                  <a:lnTo>
                    <a:pt x="42" y="92"/>
                  </a:lnTo>
                  <a:lnTo>
                    <a:pt x="40" y="94"/>
                  </a:lnTo>
                  <a:lnTo>
                    <a:pt x="32" y="96"/>
                  </a:lnTo>
                  <a:lnTo>
                    <a:pt x="20" y="98"/>
                  </a:lnTo>
                  <a:lnTo>
                    <a:pt x="8" y="98"/>
                  </a:lnTo>
                  <a:lnTo>
                    <a:pt x="0" y="96"/>
                  </a:lnTo>
                  <a:lnTo>
                    <a:pt x="12" y="116"/>
                  </a:lnTo>
                  <a:lnTo>
                    <a:pt x="14" y="120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8" y="134"/>
                  </a:lnTo>
                  <a:lnTo>
                    <a:pt x="6" y="138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50"/>
                  </a:lnTo>
                  <a:lnTo>
                    <a:pt x="4" y="154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8" y="162"/>
                  </a:lnTo>
                  <a:lnTo>
                    <a:pt x="10" y="160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2" y="158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4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56" y="160"/>
                  </a:lnTo>
                  <a:lnTo>
                    <a:pt x="60" y="160"/>
                  </a:lnTo>
                  <a:lnTo>
                    <a:pt x="64" y="162"/>
                  </a:lnTo>
                  <a:lnTo>
                    <a:pt x="66" y="166"/>
                  </a:lnTo>
                  <a:lnTo>
                    <a:pt x="76" y="174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4" y="156"/>
                  </a:lnTo>
                  <a:lnTo>
                    <a:pt x="96" y="154"/>
                  </a:lnTo>
                  <a:lnTo>
                    <a:pt x="100" y="154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22" y="134"/>
                  </a:lnTo>
                  <a:lnTo>
                    <a:pt x="114" y="130"/>
                  </a:lnTo>
                  <a:lnTo>
                    <a:pt x="114" y="128"/>
                  </a:lnTo>
                  <a:lnTo>
                    <a:pt x="114" y="122"/>
                  </a:lnTo>
                  <a:lnTo>
                    <a:pt x="116" y="112"/>
                  </a:lnTo>
                  <a:lnTo>
                    <a:pt x="120" y="102"/>
                  </a:lnTo>
                  <a:lnTo>
                    <a:pt x="132" y="9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0"/>
                  </a:lnTo>
                  <a:lnTo>
                    <a:pt x="156" y="76"/>
                  </a:lnTo>
                  <a:lnTo>
                    <a:pt x="160" y="72"/>
                  </a:lnTo>
                  <a:lnTo>
                    <a:pt x="162" y="70"/>
                  </a:lnTo>
                  <a:lnTo>
                    <a:pt x="164" y="66"/>
                  </a:lnTo>
                  <a:lnTo>
                    <a:pt x="164" y="62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0" y="58"/>
                  </a:lnTo>
                  <a:lnTo>
                    <a:pt x="170" y="56"/>
                  </a:lnTo>
                  <a:lnTo>
                    <a:pt x="172" y="52"/>
                  </a:lnTo>
                  <a:lnTo>
                    <a:pt x="174" y="50"/>
                  </a:lnTo>
                  <a:lnTo>
                    <a:pt x="176" y="46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92" y="44"/>
                  </a:lnTo>
                  <a:lnTo>
                    <a:pt x="196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198" y="42"/>
                  </a:lnTo>
                  <a:lnTo>
                    <a:pt x="196" y="40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0" y="38"/>
                  </a:lnTo>
                  <a:lnTo>
                    <a:pt x="186" y="36"/>
                  </a:lnTo>
                  <a:lnTo>
                    <a:pt x="184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0" y="32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2" y="26"/>
                  </a:lnTo>
                  <a:lnTo>
                    <a:pt x="166" y="26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58" y="26"/>
                  </a:lnTo>
                  <a:lnTo>
                    <a:pt x="156" y="22"/>
                  </a:lnTo>
                  <a:lnTo>
                    <a:pt x="156" y="18"/>
                  </a:lnTo>
                  <a:lnTo>
                    <a:pt x="156" y="14"/>
                  </a:lnTo>
                  <a:lnTo>
                    <a:pt x="172" y="0"/>
                  </a:lnTo>
                  <a:lnTo>
                    <a:pt x="15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384"/>
            <p:cNvSpPr>
              <a:spLocks/>
            </p:cNvSpPr>
            <p:nvPr/>
          </p:nvSpPr>
          <p:spPr bwMode="gray">
            <a:xfrm>
              <a:off x="3097564" y="4561668"/>
              <a:ext cx="125895" cy="122110"/>
            </a:xfrm>
            <a:custGeom>
              <a:avLst/>
              <a:gdLst>
                <a:gd name="T0" fmla="*/ 0 w 68"/>
                <a:gd name="T1" fmla="*/ 0 h 66"/>
                <a:gd name="T2" fmla="*/ 16 w 68"/>
                <a:gd name="T3" fmla="*/ 26 h 66"/>
                <a:gd name="T4" fmla="*/ 18 w 68"/>
                <a:gd name="T5" fmla="*/ 28 h 66"/>
                <a:gd name="T6" fmla="*/ 28 w 68"/>
                <a:gd name="T7" fmla="*/ 36 h 66"/>
                <a:gd name="T8" fmla="*/ 38 w 68"/>
                <a:gd name="T9" fmla="*/ 44 h 66"/>
                <a:gd name="T10" fmla="*/ 50 w 68"/>
                <a:gd name="T11" fmla="*/ 54 h 66"/>
                <a:gd name="T12" fmla="*/ 60 w 68"/>
                <a:gd name="T13" fmla="*/ 62 h 66"/>
                <a:gd name="T14" fmla="*/ 66 w 68"/>
                <a:gd name="T15" fmla="*/ 66 h 66"/>
                <a:gd name="T16" fmla="*/ 68 w 68"/>
                <a:gd name="T17" fmla="*/ 66 h 66"/>
                <a:gd name="T18" fmla="*/ 68 w 68"/>
                <a:gd name="T19" fmla="*/ 62 h 66"/>
                <a:gd name="T20" fmla="*/ 68 w 68"/>
                <a:gd name="T21" fmla="*/ 60 h 66"/>
                <a:gd name="T22" fmla="*/ 68 w 68"/>
                <a:gd name="T23" fmla="*/ 58 h 66"/>
                <a:gd name="T24" fmla="*/ 66 w 68"/>
                <a:gd name="T25" fmla="*/ 56 h 66"/>
                <a:gd name="T26" fmla="*/ 66 w 68"/>
                <a:gd name="T27" fmla="*/ 54 h 66"/>
                <a:gd name="T28" fmla="*/ 58 w 68"/>
                <a:gd name="T29" fmla="*/ 42 h 66"/>
                <a:gd name="T30" fmla="*/ 58 w 68"/>
                <a:gd name="T31" fmla="*/ 40 h 66"/>
                <a:gd name="T32" fmla="*/ 58 w 68"/>
                <a:gd name="T33" fmla="*/ 36 h 66"/>
                <a:gd name="T34" fmla="*/ 56 w 68"/>
                <a:gd name="T35" fmla="*/ 32 h 66"/>
                <a:gd name="T36" fmla="*/ 56 w 68"/>
                <a:gd name="T37" fmla="*/ 26 h 66"/>
                <a:gd name="T38" fmla="*/ 54 w 68"/>
                <a:gd name="T39" fmla="*/ 24 h 66"/>
                <a:gd name="T40" fmla="*/ 46 w 68"/>
                <a:gd name="T41" fmla="*/ 12 h 66"/>
                <a:gd name="T42" fmla="*/ 38 w 68"/>
                <a:gd name="T43" fmla="*/ 14 h 66"/>
                <a:gd name="T44" fmla="*/ 30 w 68"/>
                <a:gd name="T45" fmla="*/ 4 h 66"/>
                <a:gd name="T46" fmla="*/ 12 w 68"/>
                <a:gd name="T47" fmla="*/ 6 h 66"/>
                <a:gd name="T48" fmla="*/ 0 w 68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6">
                  <a:moveTo>
                    <a:pt x="0" y="0"/>
                  </a:moveTo>
                  <a:lnTo>
                    <a:pt x="16" y="26"/>
                  </a:lnTo>
                  <a:lnTo>
                    <a:pt x="18" y="28"/>
                  </a:lnTo>
                  <a:lnTo>
                    <a:pt x="28" y="36"/>
                  </a:lnTo>
                  <a:lnTo>
                    <a:pt x="38" y="44"/>
                  </a:lnTo>
                  <a:lnTo>
                    <a:pt x="50" y="54"/>
                  </a:lnTo>
                  <a:lnTo>
                    <a:pt x="60" y="62"/>
                  </a:lnTo>
                  <a:lnTo>
                    <a:pt x="66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56" y="32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46" y="12"/>
                  </a:lnTo>
                  <a:lnTo>
                    <a:pt x="38" y="14"/>
                  </a:lnTo>
                  <a:lnTo>
                    <a:pt x="30" y="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385"/>
            <p:cNvSpPr>
              <a:spLocks/>
            </p:cNvSpPr>
            <p:nvPr/>
          </p:nvSpPr>
          <p:spPr bwMode="gray">
            <a:xfrm>
              <a:off x="2842072" y="4091730"/>
              <a:ext cx="99975" cy="103608"/>
            </a:xfrm>
            <a:custGeom>
              <a:avLst/>
              <a:gdLst>
                <a:gd name="T0" fmla="*/ 54 w 54"/>
                <a:gd name="T1" fmla="*/ 56 h 56"/>
                <a:gd name="T2" fmla="*/ 48 w 54"/>
                <a:gd name="T3" fmla="*/ 44 h 56"/>
                <a:gd name="T4" fmla="*/ 48 w 54"/>
                <a:gd name="T5" fmla="*/ 44 h 56"/>
                <a:gd name="T6" fmla="*/ 48 w 54"/>
                <a:gd name="T7" fmla="*/ 42 h 56"/>
                <a:gd name="T8" fmla="*/ 44 w 54"/>
                <a:gd name="T9" fmla="*/ 40 h 56"/>
                <a:gd name="T10" fmla="*/ 40 w 54"/>
                <a:gd name="T11" fmla="*/ 38 h 56"/>
                <a:gd name="T12" fmla="*/ 40 w 54"/>
                <a:gd name="T13" fmla="*/ 38 h 56"/>
                <a:gd name="T14" fmla="*/ 38 w 54"/>
                <a:gd name="T15" fmla="*/ 36 h 56"/>
                <a:gd name="T16" fmla="*/ 34 w 54"/>
                <a:gd name="T17" fmla="*/ 36 h 56"/>
                <a:gd name="T18" fmla="*/ 28 w 54"/>
                <a:gd name="T19" fmla="*/ 36 h 56"/>
                <a:gd name="T20" fmla="*/ 24 w 54"/>
                <a:gd name="T21" fmla="*/ 38 h 56"/>
                <a:gd name="T22" fmla="*/ 20 w 54"/>
                <a:gd name="T23" fmla="*/ 40 h 56"/>
                <a:gd name="T24" fmla="*/ 20 w 54"/>
                <a:gd name="T25" fmla="*/ 42 h 56"/>
                <a:gd name="T26" fmla="*/ 18 w 54"/>
                <a:gd name="T27" fmla="*/ 42 h 56"/>
                <a:gd name="T28" fmla="*/ 18 w 54"/>
                <a:gd name="T29" fmla="*/ 44 h 56"/>
                <a:gd name="T30" fmla="*/ 16 w 54"/>
                <a:gd name="T31" fmla="*/ 44 h 56"/>
                <a:gd name="T32" fmla="*/ 12 w 54"/>
                <a:gd name="T33" fmla="*/ 46 h 56"/>
                <a:gd name="T34" fmla="*/ 6 w 54"/>
                <a:gd name="T35" fmla="*/ 46 h 56"/>
                <a:gd name="T36" fmla="*/ 6 w 54"/>
                <a:gd name="T37" fmla="*/ 32 h 56"/>
                <a:gd name="T38" fmla="*/ 6 w 54"/>
                <a:gd name="T39" fmla="*/ 32 h 56"/>
                <a:gd name="T40" fmla="*/ 6 w 54"/>
                <a:gd name="T41" fmla="*/ 30 h 56"/>
                <a:gd name="T42" fmla="*/ 4 w 54"/>
                <a:gd name="T43" fmla="*/ 26 h 56"/>
                <a:gd name="T44" fmla="*/ 2 w 54"/>
                <a:gd name="T45" fmla="*/ 26 h 56"/>
                <a:gd name="T46" fmla="*/ 2 w 54"/>
                <a:gd name="T47" fmla="*/ 24 h 56"/>
                <a:gd name="T48" fmla="*/ 0 w 54"/>
                <a:gd name="T49" fmla="*/ 22 h 56"/>
                <a:gd name="T50" fmla="*/ 0 w 54"/>
                <a:gd name="T51" fmla="*/ 18 h 56"/>
                <a:gd name="T52" fmla="*/ 0 w 54"/>
                <a:gd name="T53" fmla="*/ 14 h 56"/>
                <a:gd name="T54" fmla="*/ 2 w 54"/>
                <a:gd name="T55" fmla="*/ 12 h 56"/>
                <a:gd name="T56" fmla="*/ 2 w 54"/>
                <a:gd name="T57" fmla="*/ 10 h 56"/>
                <a:gd name="T58" fmla="*/ 2 w 54"/>
                <a:gd name="T59" fmla="*/ 8 h 56"/>
                <a:gd name="T60" fmla="*/ 4 w 54"/>
                <a:gd name="T61" fmla="*/ 4 h 56"/>
                <a:gd name="T62" fmla="*/ 4 w 54"/>
                <a:gd name="T63" fmla="*/ 2 h 56"/>
                <a:gd name="T64" fmla="*/ 6 w 54"/>
                <a:gd name="T65" fmla="*/ 0 h 56"/>
                <a:gd name="T66" fmla="*/ 10 w 54"/>
                <a:gd name="T67" fmla="*/ 0 h 56"/>
                <a:gd name="T68" fmla="*/ 18 w 54"/>
                <a:gd name="T69" fmla="*/ 0 h 56"/>
                <a:gd name="T70" fmla="*/ 24 w 54"/>
                <a:gd name="T71" fmla="*/ 0 h 56"/>
                <a:gd name="T72" fmla="*/ 24 w 54"/>
                <a:gd name="T73" fmla="*/ 0 h 56"/>
                <a:gd name="T74" fmla="*/ 26 w 54"/>
                <a:gd name="T75" fmla="*/ 0 h 56"/>
                <a:gd name="T76" fmla="*/ 26 w 54"/>
                <a:gd name="T77" fmla="*/ 0 h 56"/>
                <a:gd name="T78" fmla="*/ 28 w 54"/>
                <a:gd name="T79" fmla="*/ 2 h 56"/>
                <a:gd name="T80" fmla="*/ 30 w 54"/>
                <a:gd name="T81" fmla="*/ 6 h 56"/>
                <a:gd name="T82" fmla="*/ 30 w 54"/>
                <a:gd name="T83" fmla="*/ 14 h 56"/>
                <a:gd name="T84" fmla="*/ 34 w 54"/>
                <a:gd name="T85" fmla="*/ 28 h 56"/>
                <a:gd name="T86" fmla="*/ 36 w 54"/>
                <a:gd name="T87" fmla="*/ 26 h 56"/>
                <a:gd name="T88" fmla="*/ 36 w 54"/>
                <a:gd name="T89" fmla="*/ 26 h 56"/>
                <a:gd name="T90" fmla="*/ 38 w 54"/>
                <a:gd name="T91" fmla="*/ 24 h 56"/>
                <a:gd name="T92" fmla="*/ 40 w 54"/>
                <a:gd name="T93" fmla="*/ 20 h 56"/>
                <a:gd name="T94" fmla="*/ 40 w 54"/>
                <a:gd name="T95" fmla="*/ 18 h 56"/>
                <a:gd name="T96" fmla="*/ 42 w 54"/>
                <a:gd name="T97" fmla="*/ 14 h 56"/>
                <a:gd name="T98" fmla="*/ 44 w 54"/>
                <a:gd name="T99" fmla="*/ 12 h 56"/>
                <a:gd name="T100" fmla="*/ 44 w 54"/>
                <a:gd name="T101" fmla="*/ 12 h 56"/>
                <a:gd name="T102" fmla="*/ 46 w 54"/>
                <a:gd name="T103" fmla="*/ 12 h 56"/>
                <a:gd name="T104" fmla="*/ 48 w 54"/>
                <a:gd name="T105" fmla="*/ 14 h 56"/>
                <a:gd name="T106" fmla="*/ 48 w 54"/>
                <a:gd name="T107" fmla="*/ 18 h 56"/>
                <a:gd name="T108" fmla="*/ 52 w 54"/>
                <a:gd name="T109" fmla="*/ 34 h 56"/>
                <a:gd name="T110" fmla="*/ 54 w 54"/>
                <a:gd name="T111" fmla="*/ 46 h 56"/>
                <a:gd name="T112" fmla="*/ 54 w 54"/>
                <a:gd name="T1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" h="56">
                  <a:moveTo>
                    <a:pt x="54" y="56"/>
                  </a:moveTo>
                  <a:lnTo>
                    <a:pt x="48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8" y="36"/>
                  </a:lnTo>
                  <a:lnTo>
                    <a:pt x="34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6" y="4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2" y="34"/>
                  </a:lnTo>
                  <a:lnTo>
                    <a:pt x="54" y="46"/>
                  </a:lnTo>
                  <a:lnTo>
                    <a:pt x="54" y="5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386"/>
            <p:cNvSpPr>
              <a:spLocks/>
            </p:cNvSpPr>
            <p:nvPr/>
          </p:nvSpPr>
          <p:spPr bwMode="gray">
            <a:xfrm>
              <a:off x="2934642" y="4021424"/>
              <a:ext cx="185140" cy="503241"/>
            </a:xfrm>
            <a:custGeom>
              <a:avLst/>
              <a:gdLst>
                <a:gd name="T0" fmla="*/ 40 w 100"/>
                <a:gd name="T1" fmla="*/ 170 h 272"/>
                <a:gd name="T2" fmla="*/ 26 w 100"/>
                <a:gd name="T3" fmla="*/ 166 h 272"/>
                <a:gd name="T4" fmla="*/ 26 w 100"/>
                <a:gd name="T5" fmla="*/ 156 h 272"/>
                <a:gd name="T6" fmla="*/ 26 w 100"/>
                <a:gd name="T7" fmla="*/ 142 h 272"/>
                <a:gd name="T8" fmla="*/ 24 w 100"/>
                <a:gd name="T9" fmla="*/ 136 h 272"/>
                <a:gd name="T10" fmla="*/ 20 w 100"/>
                <a:gd name="T11" fmla="*/ 130 h 272"/>
                <a:gd name="T12" fmla="*/ 16 w 100"/>
                <a:gd name="T13" fmla="*/ 120 h 272"/>
                <a:gd name="T14" fmla="*/ 10 w 100"/>
                <a:gd name="T15" fmla="*/ 112 h 272"/>
                <a:gd name="T16" fmla="*/ 8 w 100"/>
                <a:gd name="T17" fmla="*/ 108 h 272"/>
                <a:gd name="T18" fmla="*/ 4 w 100"/>
                <a:gd name="T19" fmla="*/ 102 h 272"/>
                <a:gd name="T20" fmla="*/ 2 w 100"/>
                <a:gd name="T21" fmla="*/ 94 h 272"/>
                <a:gd name="T22" fmla="*/ 2 w 100"/>
                <a:gd name="T23" fmla="*/ 90 h 272"/>
                <a:gd name="T24" fmla="*/ 4 w 100"/>
                <a:gd name="T25" fmla="*/ 82 h 272"/>
                <a:gd name="T26" fmla="*/ 2 w 100"/>
                <a:gd name="T27" fmla="*/ 78 h 272"/>
                <a:gd name="T28" fmla="*/ 0 w 100"/>
                <a:gd name="T29" fmla="*/ 74 h 272"/>
                <a:gd name="T30" fmla="*/ 2 w 100"/>
                <a:gd name="T31" fmla="*/ 70 h 272"/>
                <a:gd name="T32" fmla="*/ 4 w 100"/>
                <a:gd name="T33" fmla="*/ 72 h 272"/>
                <a:gd name="T34" fmla="*/ 6 w 100"/>
                <a:gd name="T35" fmla="*/ 72 h 272"/>
                <a:gd name="T36" fmla="*/ 8 w 100"/>
                <a:gd name="T37" fmla="*/ 74 h 272"/>
                <a:gd name="T38" fmla="*/ 10 w 100"/>
                <a:gd name="T39" fmla="*/ 70 h 272"/>
                <a:gd name="T40" fmla="*/ 6 w 100"/>
                <a:gd name="T41" fmla="*/ 56 h 272"/>
                <a:gd name="T42" fmla="*/ 8 w 100"/>
                <a:gd name="T43" fmla="*/ 56 h 272"/>
                <a:gd name="T44" fmla="*/ 10 w 100"/>
                <a:gd name="T45" fmla="*/ 58 h 272"/>
                <a:gd name="T46" fmla="*/ 16 w 100"/>
                <a:gd name="T47" fmla="*/ 60 h 272"/>
                <a:gd name="T48" fmla="*/ 22 w 100"/>
                <a:gd name="T49" fmla="*/ 58 h 272"/>
                <a:gd name="T50" fmla="*/ 22 w 100"/>
                <a:gd name="T51" fmla="*/ 56 h 272"/>
                <a:gd name="T52" fmla="*/ 26 w 100"/>
                <a:gd name="T53" fmla="*/ 54 h 272"/>
                <a:gd name="T54" fmla="*/ 28 w 100"/>
                <a:gd name="T55" fmla="*/ 48 h 272"/>
                <a:gd name="T56" fmla="*/ 32 w 100"/>
                <a:gd name="T57" fmla="*/ 40 h 272"/>
                <a:gd name="T58" fmla="*/ 36 w 100"/>
                <a:gd name="T59" fmla="*/ 34 h 272"/>
                <a:gd name="T60" fmla="*/ 36 w 100"/>
                <a:gd name="T61" fmla="*/ 30 h 272"/>
                <a:gd name="T62" fmla="*/ 40 w 100"/>
                <a:gd name="T63" fmla="*/ 26 h 272"/>
                <a:gd name="T64" fmla="*/ 66 w 100"/>
                <a:gd name="T65" fmla="*/ 0 h 272"/>
                <a:gd name="T66" fmla="*/ 74 w 100"/>
                <a:gd name="T67" fmla="*/ 8 h 272"/>
                <a:gd name="T68" fmla="*/ 84 w 100"/>
                <a:gd name="T69" fmla="*/ 34 h 272"/>
                <a:gd name="T70" fmla="*/ 82 w 100"/>
                <a:gd name="T71" fmla="*/ 36 h 272"/>
                <a:gd name="T72" fmla="*/ 76 w 100"/>
                <a:gd name="T73" fmla="*/ 52 h 272"/>
                <a:gd name="T74" fmla="*/ 72 w 100"/>
                <a:gd name="T75" fmla="*/ 72 h 272"/>
                <a:gd name="T76" fmla="*/ 76 w 100"/>
                <a:gd name="T77" fmla="*/ 76 h 272"/>
                <a:gd name="T78" fmla="*/ 80 w 100"/>
                <a:gd name="T79" fmla="*/ 80 h 272"/>
                <a:gd name="T80" fmla="*/ 90 w 100"/>
                <a:gd name="T81" fmla="*/ 78 h 272"/>
                <a:gd name="T82" fmla="*/ 96 w 100"/>
                <a:gd name="T83" fmla="*/ 98 h 272"/>
                <a:gd name="T84" fmla="*/ 90 w 100"/>
                <a:gd name="T85" fmla="*/ 102 h 272"/>
                <a:gd name="T86" fmla="*/ 82 w 100"/>
                <a:gd name="T87" fmla="*/ 112 h 272"/>
                <a:gd name="T88" fmla="*/ 84 w 100"/>
                <a:gd name="T89" fmla="*/ 138 h 272"/>
                <a:gd name="T90" fmla="*/ 82 w 100"/>
                <a:gd name="T91" fmla="*/ 138 h 272"/>
                <a:gd name="T92" fmla="*/ 80 w 100"/>
                <a:gd name="T93" fmla="*/ 142 h 272"/>
                <a:gd name="T94" fmla="*/ 80 w 100"/>
                <a:gd name="T95" fmla="*/ 150 h 272"/>
                <a:gd name="T96" fmla="*/ 80 w 100"/>
                <a:gd name="T97" fmla="*/ 158 h 272"/>
                <a:gd name="T98" fmla="*/ 80 w 100"/>
                <a:gd name="T99" fmla="*/ 168 h 272"/>
                <a:gd name="T100" fmla="*/ 84 w 100"/>
                <a:gd name="T101" fmla="*/ 182 h 272"/>
                <a:gd name="T102" fmla="*/ 84 w 100"/>
                <a:gd name="T103" fmla="*/ 210 h 272"/>
                <a:gd name="T104" fmla="*/ 84 w 100"/>
                <a:gd name="T105" fmla="*/ 224 h 272"/>
                <a:gd name="T106" fmla="*/ 82 w 100"/>
                <a:gd name="T107" fmla="*/ 244 h 272"/>
                <a:gd name="T108" fmla="*/ 76 w 100"/>
                <a:gd name="T109" fmla="*/ 272 h 272"/>
                <a:gd name="T110" fmla="*/ 72 w 100"/>
                <a:gd name="T111" fmla="*/ 262 h 272"/>
                <a:gd name="T112" fmla="*/ 74 w 100"/>
                <a:gd name="T113" fmla="*/ 226 h 272"/>
                <a:gd name="T114" fmla="*/ 74 w 100"/>
                <a:gd name="T115" fmla="*/ 206 h 272"/>
                <a:gd name="T116" fmla="*/ 70 w 100"/>
                <a:gd name="T117" fmla="*/ 1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" h="272">
                  <a:moveTo>
                    <a:pt x="62" y="154"/>
                  </a:moveTo>
                  <a:lnTo>
                    <a:pt x="40" y="170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6" y="142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2" y="134"/>
                  </a:lnTo>
                  <a:lnTo>
                    <a:pt x="20" y="130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2" y="116"/>
                  </a:lnTo>
                  <a:lnTo>
                    <a:pt x="10" y="112"/>
                  </a:lnTo>
                  <a:lnTo>
                    <a:pt x="10" y="108"/>
                  </a:lnTo>
                  <a:lnTo>
                    <a:pt x="8" y="108"/>
                  </a:lnTo>
                  <a:lnTo>
                    <a:pt x="6" y="106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2"/>
                  </a:lnTo>
                  <a:lnTo>
                    <a:pt x="10" y="70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54" y="24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4" y="8"/>
                  </a:lnTo>
                  <a:lnTo>
                    <a:pt x="80" y="20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2" y="36"/>
                  </a:lnTo>
                  <a:lnTo>
                    <a:pt x="78" y="40"/>
                  </a:lnTo>
                  <a:lnTo>
                    <a:pt x="76" y="52"/>
                  </a:lnTo>
                  <a:lnTo>
                    <a:pt x="72" y="70"/>
                  </a:lnTo>
                  <a:lnTo>
                    <a:pt x="72" y="72"/>
                  </a:lnTo>
                  <a:lnTo>
                    <a:pt x="74" y="74"/>
                  </a:lnTo>
                  <a:lnTo>
                    <a:pt x="76" y="76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0" y="78"/>
                  </a:lnTo>
                  <a:lnTo>
                    <a:pt x="100" y="84"/>
                  </a:lnTo>
                  <a:lnTo>
                    <a:pt x="96" y="98"/>
                  </a:lnTo>
                  <a:lnTo>
                    <a:pt x="94" y="100"/>
                  </a:lnTo>
                  <a:lnTo>
                    <a:pt x="90" y="102"/>
                  </a:lnTo>
                  <a:lnTo>
                    <a:pt x="86" y="104"/>
                  </a:lnTo>
                  <a:lnTo>
                    <a:pt x="82" y="112"/>
                  </a:lnTo>
                  <a:lnTo>
                    <a:pt x="80" y="122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0" y="140"/>
                  </a:lnTo>
                  <a:lnTo>
                    <a:pt x="80" y="142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0" y="156"/>
                  </a:lnTo>
                  <a:lnTo>
                    <a:pt x="80" y="158"/>
                  </a:lnTo>
                  <a:lnTo>
                    <a:pt x="80" y="162"/>
                  </a:lnTo>
                  <a:lnTo>
                    <a:pt x="80" y="168"/>
                  </a:lnTo>
                  <a:lnTo>
                    <a:pt x="82" y="174"/>
                  </a:lnTo>
                  <a:lnTo>
                    <a:pt x="84" y="182"/>
                  </a:lnTo>
                  <a:lnTo>
                    <a:pt x="88" y="188"/>
                  </a:lnTo>
                  <a:lnTo>
                    <a:pt x="84" y="210"/>
                  </a:lnTo>
                  <a:lnTo>
                    <a:pt x="84" y="218"/>
                  </a:lnTo>
                  <a:lnTo>
                    <a:pt x="84" y="224"/>
                  </a:lnTo>
                  <a:lnTo>
                    <a:pt x="84" y="230"/>
                  </a:lnTo>
                  <a:lnTo>
                    <a:pt x="82" y="244"/>
                  </a:lnTo>
                  <a:lnTo>
                    <a:pt x="80" y="260"/>
                  </a:lnTo>
                  <a:lnTo>
                    <a:pt x="76" y="272"/>
                  </a:lnTo>
                  <a:lnTo>
                    <a:pt x="74" y="270"/>
                  </a:lnTo>
                  <a:lnTo>
                    <a:pt x="72" y="262"/>
                  </a:lnTo>
                  <a:lnTo>
                    <a:pt x="72" y="248"/>
                  </a:lnTo>
                  <a:lnTo>
                    <a:pt x="74" y="226"/>
                  </a:lnTo>
                  <a:lnTo>
                    <a:pt x="74" y="220"/>
                  </a:lnTo>
                  <a:lnTo>
                    <a:pt x="74" y="206"/>
                  </a:lnTo>
                  <a:lnTo>
                    <a:pt x="74" y="188"/>
                  </a:lnTo>
                  <a:lnTo>
                    <a:pt x="70" y="168"/>
                  </a:lnTo>
                  <a:lnTo>
                    <a:pt x="62" y="15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87"/>
            <p:cNvSpPr>
              <a:spLocks/>
            </p:cNvSpPr>
            <p:nvPr/>
          </p:nvSpPr>
          <p:spPr bwMode="gray">
            <a:xfrm>
              <a:off x="3167917" y="4136133"/>
              <a:ext cx="166626" cy="310825"/>
            </a:xfrm>
            <a:custGeom>
              <a:avLst/>
              <a:gdLst>
                <a:gd name="T0" fmla="*/ 58 w 90"/>
                <a:gd name="T1" fmla="*/ 124 h 168"/>
                <a:gd name="T2" fmla="*/ 62 w 90"/>
                <a:gd name="T3" fmla="*/ 128 h 168"/>
                <a:gd name="T4" fmla="*/ 64 w 90"/>
                <a:gd name="T5" fmla="*/ 132 h 168"/>
                <a:gd name="T6" fmla="*/ 50 w 90"/>
                <a:gd name="T7" fmla="*/ 154 h 168"/>
                <a:gd name="T8" fmla="*/ 42 w 90"/>
                <a:gd name="T9" fmla="*/ 158 h 168"/>
                <a:gd name="T10" fmla="*/ 46 w 90"/>
                <a:gd name="T11" fmla="*/ 166 h 168"/>
                <a:gd name="T12" fmla="*/ 64 w 90"/>
                <a:gd name="T13" fmla="*/ 164 h 168"/>
                <a:gd name="T14" fmla="*/ 78 w 90"/>
                <a:gd name="T15" fmla="*/ 150 h 168"/>
                <a:gd name="T16" fmla="*/ 88 w 90"/>
                <a:gd name="T17" fmla="*/ 134 h 168"/>
                <a:gd name="T18" fmla="*/ 90 w 90"/>
                <a:gd name="T19" fmla="*/ 126 h 168"/>
                <a:gd name="T20" fmla="*/ 84 w 90"/>
                <a:gd name="T21" fmla="*/ 102 h 168"/>
                <a:gd name="T22" fmla="*/ 84 w 90"/>
                <a:gd name="T23" fmla="*/ 98 h 168"/>
                <a:gd name="T24" fmla="*/ 82 w 90"/>
                <a:gd name="T25" fmla="*/ 90 h 168"/>
                <a:gd name="T26" fmla="*/ 76 w 90"/>
                <a:gd name="T27" fmla="*/ 82 h 168"/>
                <a:gd name="T28" fmla="*/ 60 w 90"/>
                <a:gd name="T29" fmla="*/ 74 h 168"/>
                <a:gd name="T30" fmla="*/ 46 w 90"/>
                <a:gd name="T31" fmla="*/ 46 h 168"/>
                <a:gd name="T32" fmla="*/ 48 w 90"/>
                <a:gd name="T33" fmla="*/ 42 h 168"/>
                <a:gd name="T34" fmla="*/ 52 w 90"/>
                <a:gd name="T35" fmla="*/ 36 h 168"/>
                <a:gd name="T36" fmla="*/ 60 w 90"/>
                <a:gd name="T37" fmla="*/ 32 h 168"/>
                <a:gd name="T38" fmla="*/ 64 w 90"/>
                <a:gd name="T39" fmla="*/ 30 h 168"/>
                <a:gd name="T40" fmla="*/ 72 w 90"/>
                <a:gd name="T41" fmla="*/ 26 h 168"/>
                <a:gd name="T42" fmla="*/ 70 w 90"/>
                <a:gd name="T43" fmla="*/ 22 h 168"/>
                <a:gd name="T44" fmla="*/ 68 w 90"/>
                <a:gd name="T45" fmla="*/ 16 h 168"/>
                <a:gd name="T46" fmla="*/ 64 w 90"/>
                <a:gd name="T47" fmla="*/ 12 h 168"/>
                <a:gd name="T48" fmla="*/ 60 w 90"/>
                <a:gd name="T49" fmla="*/ 6 h 168"/>
                <a:gd name="T50" fmla="*/ 50 w 90"/>
                <a:gd name="T51" fmla="*/ 2 h 168"/>
                <a:gd name="T52" fmla="*/ 48 w 90"/>
                <a:gd name="T53" fmla="*/ 4 h 168"/>
                <a:gd name="T54" fmla="*/ 40 w 90"/>
                <a:gd name="T55" fmla="*/ 4 h 168"/>
                <a:gd name="T56" fmla="*/ 28 w 90"/>
                <a:gd name="T57" fmla="*/ 2 h 168"/>
                <a:gd name="T58" fmla="*/ 20 w 90"/>
                <a:gd name="T59" fmla="*/ 0 h 168"/>
                <a:gd name="T60" fmla="*/ 14 w 90"/>
                <a:gd name="T61" fmla="*/ 2 h 168"/>
                <a:gd name="T62" fmla="*/ 8 w 90"/>
                <a:gd name="T63" fmla="*/ 2 h 168"/>
                <a:gd name="T64" fmla="*/ 2 w 90"/>
                <a:gd name="T65" fmla="*/ 4 h 168"/>
                <a:gd name="T66" fmla="*/ 0 w 90"/>
                <a:gd name="T67" fmla="*/ 10 h 168"/>
                <a:gd name="T68" fmla="*/ 4 w 90"/>
                <a:gd name="T69" fmla="*/ 10 h 168"/>
                <a:gd name="T70" fmla="*/ 8 w 90"/>
                <a:gd name="T71" fmla="*/ 14 h 168"/>
                <a:gd name="T72" fmla="*/ 20 w 90"/>
                <a:gd name="T73" fmla="*/ 30 h 168"/>
                <a:gd name="T74" fmla="*/ 24 w 90"/>
                <a:gd name="T75" fmla="*/ 36 h 168"/>
                <a:gd name="T76" fmla="*/ 22 w 90"/>
                <a:gd name="T77" fmla="*/ 44 h 168"/>
                <a:gd name="T78" fmla="*/ 20 w 90"/>
                <a:gd name="T79" fmla="*/ 48 h 168"/>
                <a:gd name="T80" fmla="*/ 18 w 90"/>
                <a:gd name="T81" fmla="*/ 50 h 168"/>
                <a:gd name="T82" fmla="*/ 18 w 90"/>
                <a:gd name="T83" fmla="*/ 58 h 168"/>
                <a:gd name="T84" fmla="*/ 24 w 90"/>
                <a:gd name="T85" fmla="*/ 64 h 168"/>
                <a:gd name="T86" fmla="*/ 30 w 90"/>
                <a:gd name="T87" fmla="*/ 68 h 168"/>
                <a:gd name="T88" fmla="*/ 32 w 90"/>
                <a:gd name="T89" fmla="*/ 70 h 168"/>
                <a:gd name="T90" fmla="*/ 38 w 90"/>
                <a:gd name="T91" fmla="*/ 76 h 168"/>
                <a:gd name="T92" fmla="*/ 46 w 90"/>
                <a:gd name="T93" fmla="*/ 84 h 168"/>
                <a:gd name="T94" fmla="*/ 52 w 90"/>
                <a:gd name="T95" fmla="*/ 94 h 168"/>
                <a:gd name="T96" fmla="*/ 56 w 90"/>
                <a:gd name="T97" fmla="*/ 106 h 168"/>
                <a:gd name="T98" fmla="*/ 56 w 90"/>
                <a:gd name="T99" fmla="*/ 116 h 168"/>
                <a:gd name="T100" fmla="*/ 56 w 90"/>
                <a:gd name="T101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168">
                  <a:moveTo>
                    <a:pt x="56" y="124"/>
                  </a:moveTo>
                  <a:lnTo>
                    <a:pt x="58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6" y="158"/>
                  </a:lnTo>
                  <a:lnTo>
                    <a:pt x="42" y="158"/>
                  </a:lnTo>
                  <a:lnTo>
                    <a:pt x="38" y="168"/>
                  </a:lnTo>
                  <a:lnTo>
                    <a:pt x="46" y="166"/>
                  </a:lnTo>
                  <a:lnTo>
                    <a:pt x="62" y="168"/>
                  </a:lnTo>
                  <a:lnTo>
                    <a:pt x="64" y="164"/>
                  </a:lnTo>
                  <a:lnTo>
                    <a:pt x="70" y="158"/>
                  </a:lnTo>
                  <a:lnTo>
                    <a:pt x="78" y="150"/>
                  </a:lnTo>
                  <a:lnTo>
                    <a:pt x="86" y="14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6"/>
                  </a:lnTo>
                  <a:lnTo>
                    <a:pt x="88" y="124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4" y="94"/>
                  </a:lnTo>
                  <a:lnTo>
                    <a:pt x="82" y="90"/>
                  </a:lnTo>
                  <a:lnTo>
                    <a:pt x="80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0" y="74"/>
                  </a:lnTo>
                  <a:lnTo>
                    <a:pt x="46" y="54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4" y="30"/>
                  </a:lnTo>
                  <a:lnTo>
                    <a:pt x="68" y="28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8" y="76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50" y="88"/>
                  </a:lnTo>
                  <a:lnTo>
                    <a:pt x="52" y="94"/>
                  </a:lnTo>
                  <a:lnTo>
                    <a:pt x="54" y="100"/>
                  </a:lnTo>
                  <a:lnTo>
                    <a:pt x="56" y="106"/>
                  </a:lnTo>
                  <a:lnTo>
                    <a:pt x="56" y="112"/>
                  </a:lnTo>
                  <a:lnTo>
                    <a:pt x="56" y="116"/>
                  </a:lnTo>
                  <a:lnTo>
                    <a:pt x="56" y="118"/>
                  </a:lnTo>
                  <a:lnTo>
                    <a:pt x="56" y="12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388"/>
            <p:cNvSpPr>
              <a:spLocks/>
            </p:cNvSpPr>
            <p:nvPr/>
          </p:nvSpPr>
          <p:spPr bwMode="gray">
            <a:xfrm>
              <a:off x="3075348" y="4202739"/>
              <a:ext cx="151815" cy="384831"/>
            </a:xfrm>
            <a:custGeom>
              <a:avLst/>
              <a:gdLst>
                <a:gd name="T0" fmla="*/ 18 w 82"/>
                <a:gd name="T1" fmla="*/ 2 h 208"/>
                <a:gd name="T2" fmla="*/ 10 w 82"/>
                <a:gd name="T3" fmla="*/ 6 h 208"/>
                <a:gd name="T4" fmla="*/ 4 w 82"/>
                <a:gd name="T5" fmla="*/ 24 h 208"/>
                <a:gd name="T6" fmla="*/ 6 w 82"/>
                <a:gd name="T7" fmla="*/ 40 h 208"/>
                <a:gd name="T8" fmla="*/ 4 w 82"/>
                <a:gd name="T9" fmla="*/ 42 h 208"/>
                <a:gd name="T10" fmla="*/ 2 w 82"/>
                <a:gd name="T11" fmla="*/ 48 h 208"/>
                <a:gd name="T12" fmla="*/ 4 w 82"/>
                <a:gd name="T13" fmla="*/ 58 h 208"/>
                <a:gd name="T14" fmla="*/ 4 w 82"/>
                <a:gd name="T15" fmla="*/ 64 h 208"/>
                <a:gd name="T16" fmla="*/ 6 w 82"/>
                <a:gd name="T17" fmla="*/ 76 h 208"/>
                <a:gd name="T18" fmla="*/ 12 w 82"/>
                <a:gd name="T19" fmla="*/ 90 h 208"/>
                <a:gd name="T20" fmla="*/ 8 w 82"/>
                <a:gd name="T21" fmla="*/ 120 h 208"/>
                <a:gd name="T22" fmla="*/ 8 w 82"/>
                <a:gd name="T23" fmla="*/ 132 h 208"/>
                <a:gd name="T24" fmla="*/ 4 w 82"/>
                <a:gd name="T25" fmla="*/ 162 h 208"/>
                <a:gd name="T26" fmla="*/ 0 w 82"/>
                <a:gd name="T27" fmla="*/ 174 h 208"/>
                <a:gd name="T28" fmla="*/ 0 w 82"/>
                <a:gd name="T29" fmla="*/ 176 h 208"/>
                <a:gd name="T30" fmla="*/ 2 w 82"/>
                <a:gd name="T31" fmla="*/ 178 h 208"/>
                <a:gd name="T32" fmla="*/ 8 w 82"/>
                <a:gd name="T33" fmla="*/ 186 h 208"/>
                <a:gd name="T34" fmla="*/ 24 w 82"/>
                <a:gd name="T35" fmla="*/ 200 h 208"/>
                <a:gd name="T36" fmla="*/ 50 w 82"/>
                <a:gd name="T37" fmla="*/ 208 h 208"/>
                <a:gd name="T38" fmla="*/ 46 w 82"/>
                <a:gd name="T39" fmla="*/ 192 h 208"/>
                <a:gd name="T40" fmla="*/ 20 w 82"/>
                <a:gd name="T41" fmla="*/ 166 h 208"/>
                <a:gd name="T42" fmla="*/ 14 w 82"/>
                <a:gd name="T43" fmla="*/ 148 h 208"/>
                <a:gd name="T44" fmla="*/ 18 w 82"/>
                <a:gd name="T45" fmla="*/ 128 h 208"/>
                <a:gd name="T46" fmla="*/ 22 w 82"/>
                <a:gd name="T47" fmla="*/ 108 h 208"/>
                <a:gd name="T48" fmla="*/ 24 w 82"/>
                <a:gd name="T49" fmla="*/ 90 h 208"/>
                <a:gd name="T50" fmla="*/ 26 w 82"/>
                <a:gd name="T51" fmla="*/ 86 h 208"/>
                <a:gd name="T52" fmla="*/ 28 w 82"/>
                <a:gd name="T53" fmla="*/ 82 h 208"/>
                <a:gd name="T54" fmla="*/ 32 w 82"/>
                <a:gd name="T55" fmla="*/ 84 h 208"/>
                <a:gd name="T56" fmla="*/ 34 w 82"/>
                <a:gd name="T57" fmla="*/ 90 h 208"/>
                <a:gd name="T58" fmla="*/ 42 w 82"/>
                <a:gd name="T59" fmla="*/ 110 h 208"/>
                <a:gd name="T60" fmla="*/ 48 w 82"/>
                <a:gd name="T61" fmla="*/ 112 h 208"/>
                <a:gd name="T62" fmla="*/ 48 w 82"/>
                <a:gd name="T63" fmla="*/ 92 h 208"/>
                <a:gd name="T64" fmla="*/ 56 w 82"/>
                <a:gd name="T65" fmla="*/ 82 h 208"/>
                <a:gd name="T66" fmla="*/ 64 w 82"/>
                <a:gd name="T67" fmla="*/ 80 h 208"/>
                <a:gd name="T68" fmla="*/ 74 w 82"/>
                <a:gd name="T69" fmla="*/ 82 h 208"/>
                <a:gd name="T70" fmla="*/ 82 w 82"/>
                <a:gd name="T71" fmla="*/ 82 h 208"/>
                <a:gd name="T72" fmla="*/ 82 w 82"/>
                <a:gd name="T73" fmla="*/ 74 h 208"/>
                <a:gd name="T74" fmla="*/ 80 w 82"/>
                <a:gd name="T75" fmla="*/ 62 h 208"/>
                <a:gd name="T76" fmla="*/ 80 w 82"/>
                <a:gd name="T77" fmla="*/ 58 h 208"/>
                <a:gd name="T78" fmla="*/ 74 w 82"/>
                <a:gd name="T79" fmla="*/ 46 h 208"/>
                <a:gd name="T80" fmla="*/ 64 w 82"/>
                <a:gd name="T81" fmla="*/ 34 h 208"/>
                <a:gd name="T82" fmla="*/ 60 w 82"/>
                <a:gd name="T83" fmla="*/ 32 h 208"/>
                <a:gd name="T84" fmla="*/ 54 w 82"/>
                <a:gd name="T85" fmla="*/ 30 h 208"/>
                <a:gd name="T86" fmla="*/ 50 w 82"/>
                <a:gd name="T87" fmla="*/ 32 h 208"/>
                <a:gd name="T88" fmla="*/ 44 w 82"/>
                <a:gd name="T89" fmla="*/ 36 h 208"/>
                <a:gd name="T90" fmla="*/ 38 w 82"/>
                <a:gd name="T91" fmla="*/ 36 h 208"/>
                <a:gd name="T92" fmla="*/ 38 w 82"/>
                <a:gd name="T93" fmla="*/ 34 h 208"/>
                <a:gd name="T94" fmla="*/ 40 w 82"/>
                <a:gd name="T95" fmla="*/ 28 h 208"/>
                <a:gd name="T96" fmla="*/ 42 w 82"/>
                <a:gd name="T97" fmla="*/ 18 h 208"/>
                <a:gd name="T98" fmla="*/ 40 w 82"/>
                <a:gd name="T99" fmla="*/ 10 h 208"/>
                <a:gd name="T100" fmla="*/ 30 w 82"/>
                <a:gd name="T101" fmla="*/ 10 h 208"/>
                <a:gd name="T102" fmla="*/ 28 w 82"/>
                <a:gd name="T103" fmla="*/ 4 h 208"/>
                <a:gd name="T104" fmla="*/ 24 w 82"/>
                <a:gd name="T105" fmla="*/ 0 h 208"/>
                <a:gd name="T106" fmla="*/ 20 w 82"/>
                <a:gd name="T10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208">
                  <a:moveTo>
                    <a:pt x="20" y="0"/>
                  </a:moveTo>
                  <a:lnTo>
                    <a:pt x="18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4" y="52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8" y="84"/>
                  </a:lnTo>
                  <a:lnTo>
                    <a:pt x="12" y="90"/>
                  </a:lnTo>
                  <a:lnTo>
                    <a:pt x="8" y="112"/>
                  </a:lnTo>
                  <a:lnTo>
                    <a:pt x="8" y="120"/>
                  </a:lnTo>
                  <a:lnTo>
                    <a:pt x="8" y="126"/>
                  </a:lnTo>
                  <a:lnTo>
                    <a:pt x="8" y="132"/>
                  </a:lnTo>
                  <a:lnTo>
                    <a:pt x="6" y="146"/>
                  </a:lnTo>
                  <a:lnTo>
                    <a:pt x="4" y="162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12" y="192"/>
                  </a:lnTo>
                  <a:lnTo>
                    <a:pt x="24" y="200"/>
                  </a:lnTo>
                  <a:lnTo>
                    <a:pt x="42" y="198"/>
                  </a:lnTo>
                  <a:lnTo>
                    <a:pt x="50" y="208"/>
                  </a:lnTo>
                  <a:lnTo>
                    <a:pt x="58" y="206"/>
                  </a:lnTo>
                  <a:lnTo>
                    <a:pt x="46" y="192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6" y="158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8" y="128"/>
                  </a:lnTo>
                  <a:lnTo>
                    <a:pt x="20" y="120"/>
                  </a:lnTo>
                  <a:lnTo>
                    <a:pt x="22" y="108"/>
                  </a:lnTo>
                  <a:lnTo>
                    <a:pt x="24" y="98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42" y="110"/>
                  </a:lnTo>
                  <a:lnTo>
                    <a:pt x="48" y="116"/>
                  </a:lnTo>
                  <a:lnTo>
                    <a:pt x="48" y="112"/>
                  </a:lnTo>
                  <a:lnTo>
                    <a:pt x="46" y="102"/>
                  </a:lnTo>
                  <a:lnTo>
                    <a:pt x="48" y="92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4" y="82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2" y="78"/>
                  </a:lnTo>
                  <a:lnTo>
                    <a:pt x="82" y="74"/>
                  </a:lnTo>
                  <a:lnTo>
                    <a:pt x="82" y="68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78" y="52"/>
                  </a:lnTo>
                  <a:lnTo>
                    <a:pt x="74" y="46"/>
                  </a:lnTo>
                  <a:lnTo>
                    <a:pt x="70" y="40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52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2" y="18"/>
                  </a:lnTo>
                  <a:lnTo>
                    <a:pt x="42" y="14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389"/>
            <p:cNvSpPr>
              <a:spLocks/>
            </p:cNvSpPr>
            <p:nvPr/>
          </p:nvSpPr>
          <p:spPr bwMode="gray">
            <a:xfrm>
              <a:off x="2834666" y="3999222"/>
              <a:ext cx="129598" cy="70306"/>
            </a:xfrm>
            <a:custGeom>
              <a:avLst/>
              <a:gdLst>
                <a:gd name="T0" fmla="*/ 58 w 70"/>
                <a:gd name="T1" fmla="*/ 38 h 38"/>
                <a:gd name="T2" fmla="*/ 34 w 70"/>
                <a:gd name="T3" fmla="*/ 36 h 38"/>
                <a:gd name="T4" fmla="*/ 34 w 70"/>
                <a:gd name="T5" fmla="*/ 36 h 38"/>
                <a:gd name="T6" fmla="*/ 30 w 70"/>
                <a:gd name="T7" fmla="*/ 36 h 38"/>
                <a:gd name="T8" fmla="*/ 26 w 70"/>
                <a:gd name="T9" fmla="*/ 36 h 38"/>
                <a:gd name="T10" fmla="*/ 18 w 70"/>
                <a:gd name="T11" fmla="*/ 36 h 38"/>
                <a:gd name="T12" fmla="*/ 10 w 70"/>
                <a:gd name="T13" fmla="*/ 38 h 38"/>
                <a:gd name="T14" fmla="*/ 8 w 70"/>
                <a:gd name="T15" fmla="*/ 38 h 38"/>
                <a:gd name="T16" fmla="*/ 8 w 70"/>
                <a:gd name="T17" fmla="*/ 38 h 38"/>
                <a:gd name="T18" fmla="*/ 4 w 70"/>
                <a:gd name="T19" fmla="*/ 38 h 38"/>
                <a:gd name="T20" fmla="*/ 2 w 70"/>
                <a:gd name="T21" fmla="*/ 38 h 38"/>
                <a:gd name="T22" fmla="*/ 0 w 70"/>
                <a:gd name="T23" fmla="*/ 36 h 38"/>
                <a:gd name="T24" fmla="*/ 0 w 70"/>
                <a:gd name="T25" fmla="*/ 34 h 38"/>
                <a:gd name="T26" fmla="*/ 0 w 70"/>
                <a:gd name="T27" fmla="*/ 32 h 38"/>
                <a:gd name="T28" fmla="*/ 4 w 70"/>
                <a:gd name="T29" fmla="*/ 16 h 38"/>
                <a:gd name="T30" fmla="*/ 4 w 70"/>
                <a:gd name="T31" fmla="*/ 16 h 38"/>
                <a:gd name="T32" fmla="*/ 8 w 70"/>
                <a:gd name="T33" fmla="*/ 14 h 38"/>
                <a:gd name="T34" fmla="*/ 10 w 70"/>
                <a:gd name="T35" fmla="*/ 10 h 38"/>
                <a:gd name="T36" fmla="*/ 16 w 70"/>
                <a:gd name="T37" fmla="*/ 6 h 38"/>
                <a:gd name="T38" fmla="*/ 20 w 70"/>
                <a:gd name="T39" fmla="*/ 4 h 38"/>
                <a:gd name="T40" fmla="*/ 26 w 70"/>
                <a:gd name="T41" fmla="*/ 2 h 38"/>
                <a:gd name="T42" fmla="*/ 32 w 70"/>
                <a:gd name="T43" fmla="*/ 0 h 38"/>
                <a:gd name="T44" fmla="*/ 50 w 70"/>
                <a:gd name="T45" fmla="*/ 2 h 38"/>
                <a:gd name="T46" fmla="*/ 64 w 70"/>
                <a:gd name="T47" fmla="*/ 4 h 38"/>
                <a:gd name="T48" fmla="*/ 70 w 70"/>
                <a:gd name="T49" fmla="*/ 12 h 38"/>
                <a:gd name="T50" fmla="*/ 58 w 70"/>
                <a:gd name="T5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38">
                  <a:moveTo>
                    <a:pt x="58" y="38"/>
                  </a:moveTo>
                  <a:lnTo>
                    <a:pt x="34" y="36"/>
                  </a:lnTo>
                  <a:lnTo>
                    <a:pt x="34" y="36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50" y="2"/>
                  </a:lnTo>
                  <a:lnTo>
                    <a:pt x="64" y="4"/>
                  </a:lnTo>
                  <a:lnTo>
                    <a:pt x="70" y="12"/>
                  </a:lnTo>
                  <a:lnTo>
                    <a:pt x="58" y="3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390"/>
            <p:cNvSpPr>
              <a:spLocks/>
            </p:cNvSpPr>
            <p:nvPr/>
          </p:nvSpPr>
          <p:spPr bwMode="gray">
            <a:xfrm>
              <a:off x="2645824" y="3958519"/>
              <a:ext cx="181437" cy="96208"/>
            </a:xfrm>
            <a:custGeom>
              <a:avLst/>
              <a:gdLst>
                <a:gd name="T0" fmla="*/ 8 w 98"/>
                <a:gd name="T1" fmla="*/ 0 h 52"/>
                <a:gd name="T2" fmla="*/ 8 w 98"/>
                <a:gd name="T3" fmla="*/ 0 h 52"/>
                <a:gd name="T4" fmla="*/ 6 w 98"/>
                <a:gd name="T5" fmla="*/ 2 h 52"/>
                <a:gd name="T6" fmla="*/ 4 w 98"/>
                <a:gd name="T7" fmla="*/ 4 h 52"/>
                <a:gd name="T8" fmla="*/ 2 w 98"/>
                <a:gd name="T9" fmla="*/ 6 h 52"/>
                <a:gd name="T10" fmla="*/ 0 w 98"/>
                <a:gd name="T11" fmla="*/ 10 h 52"/>
                <a:gd name="T12" fmla="*/ 0 w 98"/>
                <a:gd name="T13" fmla="*/ 12 h 52"/>
                <a:gd name="T14" fmla="*/ 2 w 98"/>
                <a:gd name="T15" fmla="*/ 16 h 52"/>
                <a:gd name="T16" fmla="*/ 8 w 98"/>
                <a:gd name="T17" fmla="*/ 20 h 52"/>
                <a:gd name="T18" fmla="*/ 8 w 98"/>
                <a:gd name="T19" fmla="*/ 20 h 52"/>
                <a:gd name="T20" fmla="*/ 8 w 98"/>
                <a:gd name="T21" fmla="*/ 22 h 52"/>
                <a:gd name="T22" fmla="*/ 10 w 98"/>
                <a:gd name="T23" fmla="*/ 22 h 52"/>
                <a:gd name="T24" fmla="*/ 10 w 98"/>
                <a:gd name="T25" fmla="*/ 24 h 52"/>
                <a:gd name="T26" fmla="*/ 14 w 98"/>
                <a:gd name="T27" fmla="*/ 28 h 52"/>
                <a:gd name="T28" fmla="*/ 18 w 98"/>
                <a:gd name="T29" fmla="*/ 32 h 52"/>
                <a:gd name="T30" fmla="*/ 26 w 98"/>
                <a:gd name="T31" fmla="*/ 36 h 52"/>
                <a:gd name="T32" fmla="*/ 42 w 98"/>
                <a:gd name="T33" fmla="*/ 42 h 52"/>
                <a:gd name="T34" fmla="*/ 64 w 98"/>
                <a:gd name="T35" fmla="*/ 48 h 52"/>
                <a:gd name="T36" fmla="*/ 96 w 98"/>
                <a:gd name="T37" fmla="*/ 52 h 52"/>
                <a:gd name="T38" fmla="*/ 98 w 98"/>
                <a:gd name="T39" fmla="*/ 34 h 52"/>
                <a:gd name="T40" fmla="*/ 82 w 98"/>
                <a:gd name="T41" fmla="*/ 32 h 52"/>
                <a:gd name="T42" fmla="*/ 36 w 98"/>
                <a:gd name="T43" fmla="*/ 22 h 52"/>
                <a:gd name="T44" fmla="*/ 24 w 98"/>
                <a:gd name="T45" fmla="*/ 12 h 52"/>
                <a:gd name="T46" fmla="*/ 8 w 98"/>
                <a:gd name="T4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5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6" y="36"/>
                  </a:lnTo>
                  <a:lnTo>
                    <a:pt x="42" y="42"/>
                  </a:lnTo>
                  <a:lnTo>
                    <a:pt x="64" y="48"/>
                  </a:lnTo>
                  <a:lnTo>
                    <a:pt x="96" y="52"/>
                  </a:lnTo>
                  <a:lnTo>
                    <a:pt x="98" y="34"/>
                  </a:lnTo>
                  <a:lnTo>
                    <a:pt x="82" y="32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391"/>
            <p:cNvSpPr>
              <a:spLocks/>
            </p:cNvSpPr>
            <p:nvPr/>
          </p:nvSpPr>
          <p:spPr bwMode="gray">
            <a:xfrm>
              <a:off x="2353303" y="3814207"/>
              <a:ext cx="699828" cy="688256"/>
            </a:xfrm>
            <a:custGeom>
              <a:avLst/>
              <a:gdLst>
                <a:gd name="T0" fmla="*/ 262 w 378"/>
                <a:gd name="T1" fmla="*/ 126 h 372"/>
                <a:gd name="T2" fmla="*/ 264 w 378"/>
                <a:gd name="T3" fmla="*/ 110 h 372"/>
                <a:gd name="T4" fmla="*/ 256 w 378"/>
                <a:gd name="T5" fmla="*/ 114 h 372"/>
                <a:gd name="T6" fmla="*/ 254 w 378"/>
                <a:gd name="T7" fmla="*/ 130 h 372"/>
                <a:gd name="T8" fmla="*/ 192 w 378"/>
                <a:gd name="T9" fmla="*/ 116 h 372"/>
                <a:gd name="T10" fmla="*/ 168 w 378"/>
                <a:gd name="T11" fmla="*/ 98 h 372"/>
                <a:gd name="T12" fmla="*/ 162 w 378"/>
                <a:gd name="T13" fmla="*/ 82 h 372"/>
                <a:gd name="T14" fmla="*/ 160 w 378"/>
                <a:gd name="T15" fmla="*/ 58 h 372"/>
                <a:gd name="T16" fmla="*/ 174 w 378"/>
                <a:gd name="T17" fmla="*/ 40 h 372"/>
                <a:gd name="T18" fmla="*/ 170 w 378"/>
                <a:gd name="T19" fmla="*/ 6 h 372"/>
                <a:gd name="T20" fmla="*/ 152 w 378"/>
                <a:gd name="T21" fmla="*/ 0 h 372"/>
                <a:gd name="T22" fmla="*/ 140 w 378"/>
                <a:gd name="T23" fmla="*/ 8 h 372"/>
                <a:gd name="T24" fmla="*/ 110 w 378"/>
                <a:gd name="T25" fmla="*/ 18 h 372"/>
                <a:gd name="T26" fmla="*/ 112 w 378"/>
                <a:gd name="T27" fmla="*/ 28 h 372"/>
                <a:gd name="T28" fmla="*/ 124 w 378"/>
                <a:gd name="T29" fmla="*/ 34 h 372"/>
                <a:gd name="T30" fmla="*/ 108 w 378"/>
                <a:gd name="T31" fmla="*/ 36 h 372"/>
                <a:gd name="T32" fmla="*/ 96 w 378"/>
                <a:gd name="T33" fmla="*/ 48 h 372"/>
                <a:gd name="T34" fmla="*/ 88 w 378"/>
                <a:gd name="T35" fmla="*/ 60 h 372"/>
                <a:gd name="T36" fmla="*/ 58 w 378"/>
                <a:gd name="T37" fmla="*/ 84 h 372"/>
                <a:gd name="T38" fmla="*/ 48 w 378"/>
                <a:gd name="T39" fmla="*/ 126 h 372"/>
                <a:gd name="T40" fmla="*/ 18 w 378"/>
                <a:gd name="T41" fmla="*/ 148 h 372"/>
                <a:gd name="T42" fmla="*/ 12 w 378"/>
                <a:gd name="T43" fmla="*/ 170 h 372"/>
                <a:gd name="T44" fmla="*/ 32 w 378"/>
                <a:gd name="T45" fmla="*/ 166 h 372"/>
                <a:gd name="T46" fmla="*/ 32 w 378"/>
                <a:gd name="T47" fmla="*/ 176 h 372"/>
                <a:gd name="T48" fmla="*/ 16 w 378"/>
                <a:gd name="T49" fmla="*/ 192 h 372"/>
                <a:gd name="T50" fmla="*/ 38 w 378"/>
                <a:gd name="T51" fmla="*/ 214 h 372"/>
                <a:gd name="T52" fmla="*/ 50 w 378"/>
                <a:gd name="T53" fmla="*/ 206 h 372"/>
                <a:gd name="T54" fmla="*/ 58 w 378"/>
                <a:gd name="T55" fmla="*/ 194 h 372"/>
                <a:gd name="T56" fmla="*/ 56 w 378"/>
                <a:gd name="T57" fmla="*/ 210 h 372"/>
                <a:gd name="T58" fmla="*/ 76 w 378"/>
                <a:gd name="T59" fmla="*/ 308 h 372"/>
                <a:gd name="T60" fmla="*/ 102 w 378"/>
                <a:gd name="T61" fmla="*/ 352 h 372"/>
                <a:gd name="T62" fmla="*/ 114 w 378"/>
                <a:gd name="T63" fmla="*/ 370 h 372"/>
                <a:gd name="T64" fmla="*/ 132 w 378"/>
                <a:gd name="T65" fmla="*/ 370 h 372"/>
                <a:gd name="T66" fmla="*/ 134 w 378"/>
                <a:gd name="T67" fmla="*/ 362 h 372"/>
                <a:gd name="T68" fmla="*/ 146 w 378"/>
                <a:gd name="T69" fmla="*/ 348 h 372"/>
                <a:gd name="T70" fmla="*/ 160 w 378"/>
                <a:gd name="T71" fmla="*/ 318 h 372"/>
                <a:gd name="T72" fmla="*/ 162 w 378"/>
                <a:gd name="T73" fmla="*/ 280 h 372"/>
                <a:gd name="T74" fmla="*/ 182 w 378"/>
                <a:gd name="T75" fmla="*/ 268 h 372"/>
                <a:gd name="T76" fmla="*/ 224 w 378"/>
                <a:gd name="T77" fmla="*/ 232 h 372"/>
                <a:gd name="T78" fmla="*/ 248 w 378"/>
                <a:gd name="T79" fmla="*/ 202 h 372"/>
                <a:gd name="T80" fmla="*/ 262 w 378"/>
                <a:gd name="T81" fmla="*/ 194 h 372"/>
                <a:gd name="T82" fmla="*/ 266 w 378"/>
                <a:gd name="T83" fmla="*/ 176 h 372"/>
                <a:gd name="T84" fmla="*/ 266 w 378"/>
                <a:gd name="T85" fmla="*/ 160 h 372"/>
                <a:gd name="T86" fmla="*/ 282 w 378"/>
                <a:gd name="T87" fmla="*/ 150 h 372"/>
                <a:gd name="T88" fmla="*/ 294 w 378"/>
                <a:gd name="T89" fmla="*/ 156 h 372"/>
                <a:gd name="T90" fmla="*/ 304 w 378"/>
                <a:gd name="T91" fmla="*/ 170 h 372"/>
                <a:gd name="T92" fmla="*/ 312 w 378"/>
                <a:gd name="T93" fmla="*/ 164 h 372"/>
                <a:gd name="T94" fmla="*/ 318 w 378"/>
                <a:gd name="T95" fmla="*/ 182 h 372"/>
                <a:gd name="T96" fmla="*/ 324 w 378"/>
                <a:gd name="T97" fmla="*/ 184 h 372"/>
                <a:gd name="T98" fmla="*/ 322 w 378"/>
                <a:gd name="T99" fmla="*/ 168 h 372"/>
                <a:gd name="T100" fmla="*/ 336 w 378"/>
                <a:gd name="T101" fmla="*/ 168 h 372"/>
                <a:gd name="T102" fmla="*/ 346 w 378"/>
                <a:gd name="T103" fmla="*/ 152 h 372"/>
                <a:gd name="T104" fmla="*/ 370 w 378"/>
                <a:gd name="T105" fmla="*/ 130 h 372"/>
                <a:gd name="T106" fmla="*/ 378 w 378"/>
                <a:gd name="T107" fmla="*/ 114 h 372"/>
                <a:gd name="T108" fmla="*/ 344 w 378"/>
                <a:gd name="T109" fmla="*/ 114 h 372"/>
                <a:gd name="T110" fmla="*/ 322 w 378"/>
                <a:gd name="T111" fmla="*/ 130 h 372"/>
                <a:gd name="T112" fmla="*/ 306 w 378"/>
                <a:gd name="T113" fmla="*/ 136 h 372"/>
                <a:gd name="T114" fmla="*/ 282 w 378"/>
                <a:gd name="T115" fmla="*/ 13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8" h="372">
                  <a:moveTo>
                    <a:pt x="264" y="138"/>
                  </a:moveTo>
                  <a:lnTo>
                    <a:pt x="262" y="136"/>
                  </a:lnTo>
                  <a:lnTo>
                    <a:pt x="260" y="134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2" y="126"/>
                  </a:lnTo>
                  <a:lnTo>
                    <a:pt x="262" y="126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4" y="114"/>
                  </a:lnTo>
                  <a:lnTo>
                    <a:pt x="264" y="114"/>
                  </a:lnTo>
                  <a:lnTo>
                    <a:pt x="264" y="110"/>
                  </a:lnTo>
                  <a:lnTo>
                    <a:pt x="262" y="110"/>
                  </a:lnTo>
                  <a:lnTo>
                    <a:pt x="260" y="110"/>
                  </a:lnTo>
                  <a:lnTo>
                    <a:pt x="258" y="110"/>
                  </a:lnTo>
                  <a:lnTo>
                    <a:pt x="258" y="112"/>
                  </a:lnTo>
                  <a:lnTo>
                    <a:pt x="256" y="112"/>
                  </a:lnTo>
                  <a:lnTo>
                    <a:pt x="256" y="114"/>
                  </a:lnTo>
                  <a:lnTo>
                    <a:pt x="256" y="116"/>
                  </a:lnTo>
                  <a:lnTo>
                    <a:pt x="256" y="120"/>
                  </a:lnTo>
                  <a:lnTo>
                    <a:pt x="254" y="122"/>
                  </a:lnTo>
                  <a:lnTo>
                    <a:pt x="254" y="126"/>
                  </a:lnTo>
                  <a:lnTo>
                    <a:pt x="254" y="128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26" y="126"/>
                  </a:lnTo>
                  <a:lnTo>
                    <a:pt x="218" y="122"/>
                  </a:lnTo>
                  <a:lnTo>
                    <a:pt x="206" y="120"/>
                  </a:lnTo>
                  <a:lnTo>
                    <a:pt x="196" y="118"/>
                  </a:lnTo>
                  <a:lnTo>
                    <a:pt x="192" y="116"/>
                  </a:lnTo>
                  <a:lnTo>
                    <a:pt x="186" y="114"/>
                  </a:lnTo>
                  <a:lnTo>
                    <a:pt x="180" y="112"/>
                  </a:lnTo>
                  <a:lnTo>
                    <a:pt x="176" y="108"/>
                  </a:lnTo>
                  <a:lnTo>
                    <a:pt x="172" y="104"/>
                  </a:lnTo>
                  <a:lnTo>
                    <a:pt x="168" y="102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2" y="94"/>
                  </a:lnTo>
                  <a:lnTo>
                    <a:pt x="160" y="90"/>
                  </a:lnTo>
                  <a:lnTo>
                    <a:pt x="158" y="88"/>
                  </a:lnTo>
                  <a:lnTo>
                    <a:pt x="160" y="84"/>
                  </a:lnTo>
                  <a:lnTo>
                    <a:pt x="162" y="82"/>
                  </a:lnTo>
                  <a:lnTo>
                    <a:pt x="164" y="80"/>
                  </a:lnTo>
                  <a:lnTo>
                    <a:pt x="166" y="78"/>
                  </a:lnTo>
                  <a:lnTo>
                    <a:pt x="166" y="78"/>
                  </a:lnTo>
                  <a:lnTo>
                    <a:pt x="162" y="72"/>
                  </a:lnTo>
                  <a:lnTo>
                    <a:pt x="160" y="64"/>
                  </a:lnTo>
                  <a:lnTo>
                    <a:pt x="160" y="58"/>
                  </a:lnTo>
                  <a:lnTo>
                    <a:pt x="162" y="52"/>
                  </a:lnTo>
                  <a:lnTo>
                    <a:pt x="164" y="48"/>
                  </a:lnTo>
                  <a:lnTo>
                    <a:pt x="166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40"/>
                  </a:lnTo>
                  <a:lnTo>
                    <a:pt x="168" y="28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0" y="14"/>
                  </a:lnTo>
                  <a:lnTo>
                    <a:pt x="170" y="10"/>
                  </a:lnTo>
                  <a:lnTo>
                    <a:pt x="170" y="6"/>
                  </a:lnTo>
                  <a:lnTo>
                    <a:pt x="168" y="6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0" y="6"/>
                  </a:lnTo>
                  <a:lnTo>
                    <a:pt x="140" y="8"/>
                  </a:lnTo>
                  <a:lnTo>
                    <a:pt x="138" y="12"/>
                  </a:lnTo>
                  <a:lnTo>
                    <a:pt x="138" y="12"/>
                  </a:lnTo>
                  <a:lnTo>
                    <a:pt x="126" y="14"/>
                  </a:lnTo>
                  <a:lnTo>
                    <a:pt x="120" y="14"/>
                  </a:lnTo>
                  <a:lnTo>
                    <a:pt x="114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20" y="30"/>
                  </a:lnTo>
                  <a:lnTo>
                    <a:pt x="124" y="32"/>
                  </a:lnTo>
                  <a:lnTo>
                    <a:pt x="124" y="34"/>
                  </a:lnTo>
                  <a:lnTo>
                    <a:pt x="124" y="36"/>
                  </a:lnTo>
                  <a:lnTo>
                    <a:pt x="124" y="38"/>
                  </a:lnTo>
                  <a:lnTo>
                    <a:pt x="122" y="36"/>
                  </a:lnTo>
                  <a:lnTo>
                    <a:pt x="118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40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0" y="54"/>
                  </a:lnTo>
                  <a:lnTo>
                    <a:pt x="90" y="58"/>
                  </a:lnTo>
                  <a:lnTo>
                    <a:pt x="88" y="60"/>
                  </a:lnTo>
                  <a:lnTo>
                    <a:pt x="84" y="64"/>
                  </a:lnTo>
                  <a:lnTo>
                    <a:pt x="82" y="68"/>
                  </a:lnTo>
                  <a:lnTo>
                    <a:pt x="78" y="70"/>
                  </a:lnTo>
                  <a:lnTo>
                    <a:pt x="76" y="72"/>
                  </a:lnTo>
                  <a:lnTo>
                    <a:pt x="76" y="74"/>
                  </a:lnTo>
                  <a:lnTo>
                    <a:pt x="58" y="84"/>
                  </a:lnTo>
                  <a:lnTo>
                    <a:pt x="46" y="94"/>
                  </a:lnTo>
                  <a:lnTo>
                    <a:pt x="40" y="104"/>
                  </a:lnTo>
                  <a:lnTo>
                    <a:pt x="38" y="112"/>
                  </a:lnTo>
                  <a:lnTo>
                    <a:pt x="38" y="118"/>
                  </a:lnTo>
                  <a:lnTo>
                    <a:pt x="40" y="122"/>
                  </a:lnTo>
                  <a:lnTo>
                    <a:pt x="48" y="126"/>
                  </a:lnTo>
                  <a:lnTo>
                    <a:pt x="44" y="146"/>
                  </a:lnTo>
                  <a:lnTo>
                    <a:pt x="38" y="146"/>
                  </a:lnTo>
                  <a:lnTo>
                    <a:pt x="24" y="146"/>
                  </a:lnTo>
                  <a:lnTo>
                    <a:pt x="22" y="146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0" y="16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8" y="170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8" y="166"/>
                  </a:lnTo>
                  <a:lnTo>
                    <a:pt x="30" y="166"/>
                  </a:lnTo>
                  <a:lnTo>
                    <a:pt x="32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8"/>
                  </a:lnTo>
                  <a:lnTo>
                    <a:pt x="34" y="170"/>
                  </a:lnTo>
                  <a:lnTo>
                    <a:pt x="32" y="176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6" y="190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8" y="198"/>
                  </a:lnTo>
                  <a:lnTo>
                    <a:pt x="20" y="202"/>
                  </a:lnTo>
                  <a:lnTo>
                    <a:pt x="24" y="206"/>
                  </a:lnTo>
                  <a:lnTo>
                    <a:pt x="30" y="210"/>
                  </a:lnTo>
                  <a:lnTo>
                    <a:pt x="38" y="214"/>
                  </a:lnTo>
                  <a:lnTo>
                    <a:pt x="40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6" y="210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lnTo>
                    <a:pt x="50" y="200"/>
                  </a:lnTo>
                  <a:lnTo>
                    <a:pt x="52" y="196"/>
                  </a:lnTo>
                  <a:lnTo>
                    <a:pt x="54" y="194"/>
                  </a:lnTo>
                  <a:lnTo>
                    <a:pt x="58" y="192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6" y="204"/>
                  </a:lnTo>
                  <a:lnTo>
                    <a:pt x="58" y="206"/>
                  </a:lnTo>
                  <a:lnTo>
                    <a:pt x="58" y="208"/>
                  </a:lnTo>
                  <a:lnTo>
                    <a:pt x="56" y="210"/>
                  </a:lnTo>
                  <a:lnTo>
                    <a:pt x="56" y="212"/>
                  </a:lnTo>
                  <a:lnTo>
                    <a:pt x="56" y="216"/>
                  </a:lnTo>
                  <a:lnTo>
                    <a:pt x="56" y="220"/>
                  </a:lnTo>
                  <a:lnTo>
                    <a:pt x="56" y="228"/>
                  </a:lnTo>
                  <a:lnTo>
                    <a:pt x="60" y="258"/>
                  </a:lnTo>
                  <a:lnTo>
                    <a:pt x="76" y="308"/>
                  </a:lnTo>
                  <a:lnTo>
                    <a:pt x="92" y="336"/>
                  </a:lnTo>
                  <a:lnTo>
                    <a:pt x="94" y="336"/>
                  </a:lnTo>
                  <a:lnTo>
                    <a:pt x="96" y="340"/>
                  </a:lnTo>
                  <a:lnTo>
                    <a:pt x="98" y="344"/>
                  </a:lnTo>
                  <a:lnTo>
                    <a:pt x="102" y="352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108" y="358"/>
                  </a:lnTo>
                  <a:lnTo>
                    <a:pt x="110" y="362"/>
                  </a:lnTo>
                  <a:lnTo>
                    <a:pt x="112" y="366"/>
                  </a:lnTo>
                  <a:lnTo>
                    <a:pt x="114" y="370"/>
                  </a:lnTo>
                  <a:lnTo>
                    <a:pt x="114" y="370"/>
                  </a:lnTo>
                  <a:lnTo>
                    <a:pt x="116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2" y="372"/>
                  </a:lnTo>
                  <a:lnTo>
                    <a:pt x="132" y="370"/>
                  </a:lnTo>
                  <a:lnTo>
                    <a:pt x="132" y="370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4" y="364"/>
                  </a:lnTo>
                  <a:lnTo>
                    <a:pt x="134" y="362"/>
                  </a:lnTo>
                  <a:lnTo>
                    <a:pt x="138" y="358"/>
                  </a:lnTo>
                  <a:lnTo>
                    <a:pt x="140" y="356"/>
                  </a:lnTo>
                  <a:lnTo>
                    <a:pt x="144" y="354"/>
                  </a:lnTo>
                  <a:lnTo>
                    <a:pt x="144" y="354"/>
                  </a:lnTo>
                  <a:lnTo>
                    <a:pt x="146" y="352"/>
                  </a:lnTo>
                  <a:lnTo>
                    <a:pt x="146" y="348"/>
                  </a:lnTo>
                  <a:lnTo>
                    <a:pt x="150" y="346"/>
                  </a:lnTo>
                  <a:lnTo>
                    <a:pt x="152" y="344"/>
                  </a:lnTo>
                  <a:lnTo>
                    <a:pt x="154" y="342"/>
                  </a:lnTo>
                  <a:lnTo>
                    <a:pt x="156" y="338"/>
                  </a:lnTo>
                  <a:lnTo>
                    <a:pt x="158" y="330"/>
                  </a:lnTo>
                  <a:lnTo>
                    <a:pt x="160" y="318"/>
                  </a:lnTo>
                  <a:lnTo>
                    <a:pt x="158" y="308"/>
                  </a:lnTo>
                  <a:lnTo>
                    <a:pt x="156" y="302"/>
                  </a:lnTo>
                  <a:lnTo>
                    <a:pt x="156" y="296"/>
                  </a:lnTo>
                  <a:lnTo>
                    <a:pt x="156" y="290"/>
                  </a:lnTo>
                  <a:lnTo>
                    <a:pt x="158" y="284"/>
                  </a:lnTo>
                  <a:lnTo>
                    <a:pt x="162" y="280"/>
                  </a:lnTo>
                  <a:lnTo>
                    <a:pt x="166" y="278"/>
                  </a:lnTo>
                  <a:lnTo>
                    <a:pt x="168" y="276"/>
                  </a:lnTo>
                  <a:lnTo>
                    <a:pt x="170" y="276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2" y="268"/>
                  </a:lnTo>
                  <a:lnTo>
                    <a:pt x="184" y="266"/>
                  </a:lnTo>
                  <a:lnTo>
                    <a:pt x="190" y="260"/>
                  </a:lnTo>
                  <a:lnTo>
                    <a:pt x="198" y="252"/>
                  </a:lnTo>
                  <a:lnTo>
                    <a:pt x="208" y="244"/>
                  </a:lnTo>
                  <a:lnTo>
                    <a:pt x="218" y="236"/>
                  </a:lnTo>
                  <a:lnTo>
                    <a:pt x="224" y="232"/>
                  </a:lnTo>
                  <a:lnTo>
                    <a:pt x="226" y="230"/>
                  </a:lnTo>
                  <a:lnTo>
                    <a:pt x="232" y="228"/>
                  </a:lnTo>
                  <a:lnTo>
                    <a:pt x="236" y="222"/>
                  </a:lnTo>
                  <a:lnTo>
                    <a:pt x="242" y="216"/>
                  </a:lnTo>
                  <a:lnTo>
                    <a:pt x="246" y="210"/>
                  </a:lnTo>
                  <a:lnTo>
                    <a:pt x="248" y="202"/>
                  </a:lnTo>
                  <a:lnTo>
                    <a:pt x="248" y="202"/>
                  </a:lnTo>
                  <a:lnTo>
                    <a:pt x="250" y="200"/>
                  </a:lnTo>
                  <a:lnTo>
                    <a:pt x="250" y="198"/>
                  </a:lnTo>
                  <a:lnTo>
                    <a:pt x="254" y="196"/>
                  </a:lnTo>
                  <a:lnTo>
                    <a:pt x="258" y="194"/>
                  </a:lnTo>
                  <a:lnTo>
                    <a:pt x="262" y="194"/>
                  </a:lnTo>
                  <a:lnTo>
                    <a:pt x="270" y="196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0"/>
                  </a:lnTo>
                  <a:lnTo>
                    <a:pt x="268" y="176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4" y="168"/>
                  </a:lnTo>
                  <a:lnTo>
                    <a:pt x="264" y="164"/>
                  </a:lnTo>
                  <a:lnTo>
                    <a:pt x="266" y="162"/>
                  </a:lnTo>
                  <a:lnTo>
                    <a:pt x="266" y="160"/>
                  </a:lnTo>
                  <a:lnTo>
                    <a:pt x="266" y="158"/>
                  </a:lnTo>
                  <a:lnTo>
                    <a:pt x="268" y="154"/>
                  </a:lnTo>
                  <a:lnTo>
                    <a:pt x="268" y="152"/>
                  </a:lnTo>
                  <a:lnTo>
                    <a:pt x="270" y="150"/>
                  </a:lnTo>
                  <a:lnTo>
                    <a:pt x="274" y="150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0" y="150"/>
                  </a:lnTo>
                  <a:lnTo>
                    <a:pt x="290" y="150"/>
                  </a:lnTo>
                  <a:lnTo>
                    <a:pt x="292" y="152"/>
                  </a:lnTo>
                  <a:lnTo>
                    <a:pt x="294" y="156"/>
                  </a:lnTo>
                  <a:lnTo>
                    <a:pt x="294" y="164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0" y="176"/>
                  </a:lnTo>
                  <a:lnTo>
                    <a:pt x="302" y="174"/>
                  </a:lnTo>
                  <a:lnTo>
                    <a:pt x="304" y="170"/>
                  </a:lnTo>
                  <a:lnTo>
                    <a:pt x="304" y="168"/>
                  </a:lnTo>
                  <a:lnTo>
                    <a:pt x="306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0" y="162"/>
                  </a:lnTo>
                  <a:lnTo>
                    <a:pt x="312" y="164"/>
                  </a:lnTo>
                  <a:lnTo>
                    <a:pt x="312" y="168"/>
                  </a:lnTo>
                  <a:lnTo>
                    <a:pt x="314" y="176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20" y="182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4" y="184"/>
                  </a:lnTo>
                  <a:lnTo>
                    <a:pt x="324" y="184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2" y="174"/>
                  </a:lnTo>
                  <a:lnTo>
                    <a:pt x="322" y="170"/>
                  </a:lnTo>
                  <a:lnTo>
                    <a:pt x="322" y="168"/>
                  </a:lnTo>
                  <a:lnTo>
                    <a:pt x="322" y="168"/>
                  </a:lnTo>
                  <a:lnTo>
                    <a:pt x="324" y="168"/>
                  </a:lnTo>
                  <a:lnTo>
                    <a:pt x="328" y="170"/>
                  </a:lnTo>
                  <a:lnTo>
                    <a:pt x="330" y="172"/>
                  </a:lnTo>
                  <a:lnTo>
                    <a:pt x="332" y="172"/>
                  </a:lnTo>
                  <a:lnTo>
                    <a:pt x="334" y="170"/>
                  </a:lnTo>
                  <a:lnTo>
                    <a:pt x="336" y="168"/>
                  </a:lnTo>
                  <a:lnTo>
                    <a:pt x="338" y="166"/>
                  </a:lnTo>
                  <a:lnTo>
                    <a:pt x="340" y="164"/>
                  </a:lnTo>
                  <a:lnTo>
                    <a:pt x="342" y="164"/>
                  </a:lnTo>
                  <a:lnTo>
                    <a:pt x="344" y="160"/>
                  </a:lnTo>
                  <a:lnTo>
                    <a:pt x="344" y="156"/>
                  </a:lnTo>
                  <a:lnTo>
                    <a:pt x="346" y="152"/>
                  </a:lnTo>
                  <a:lnTo>
                    <a:pt x="348" y="146"/>
                  </a:lnTo>
                  <a:lnTo>
                    <a:pt x="350" y="142"/>
                  </a:lnTo>
                  <a:lnTo>
                    <a:pt x="354" y="140"/>
                  </a:lnTo>
                  <a:lnTo>
                    <a:pt x="358" y="138"/>
                  </a:lnTo>
                  <a:lnTo>
                    <a:pt x="368" y="134"/>
                  </a:lnTo>
                  <a:lnTo>
                    <a:pt x="370" y="130"/>
                  </a:lnTo>
                  <a:lnTo>
                    <a:pt x="370" y="128"/>
                  </a:lnTo>
                  <a:lnTo>
                    <a:pt x="372" y="126"/>
                  </a:lnTo>
                  <a:lnTo>
                    <a:pt x="374" y="124"/>
                  </a:lnTo>
                  <a:lnTo>
                    <a:pt x="374" y="120"/>
                  </a:lnTo>
                  <a:lnTo>
                    <a:pt x="376" y="116"/>
                  </a:lnTo>
                  <a:lnTo>
                    <a:pt x="378" y="114"/>
                  </a:lnTo>
                  <a:lnTo>
                    <a:pt x="378" y="110"/>
                  </a:lnTo>
                  <a:lnTo>
                    <a:pt x="378" y="108"/>
                  </a:lnTo>
                  <a:lnTo>
                    <a:pt x="376" y="108"/>
                  </a:lnTo>
                  <a:lnTo>
                    <a:pt x="366" y="110"/>
                  </a:lnTo>
                  <a:lnTo>
                    <a:pt x="354" y="112"/>
                  </a:lnTo>
                  <a:lnTo>
                    <a:pt x="344" y="114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28" y="116"/>
                  </a:lnTo>
                  <a:lnTo>
                    <a:pt x="326" y="120"/>
                  </a:lnTo>
                  <a:lnTo>
                    <a:pt x="324" y="124"/>
                  </a:lnTo>
                  <a:lnTo>
                    <a:pt x="322" y="130"/>
                  </a:lnTo>
                  <a:lnTo>
                    <a:pt x="320" y="134"/>
                  </a:lnTo>
                  <a:lnTo>
                    <a:pt x="318" y="136"/>
                  </a:lnTo>
                  <a:lnTo>
                    <a:pt x="316" y="138"/>
                  </a:lnTo>
                  <a:lnTo>
                    <a:pt x="314" y="138"/>
                  </a:lnTo>
                  <a:lnTo>
                    <a:pt x="310" y="138"/>
                  </a:lnTo>
                  <a:lnTo>
                    <a:pt x="306" y="136"/>
                  </a:lnTo>
                  <a:lnTo>
                    <a:pt x="302" y="136"/>
                  </a:lnTo>
                  <a:lnTo>
                    <a:pt x="298" y="136"/>
                  </a:lnTo>
                  <a:lnTo>
                    <a:pt x="294" y="138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2" y="136"/>
                  </a:lnTo>
                  <a:lnTo>
                    <a:pt x="280" y="136"/>
                  </a:lnTo>
                  <a:lnTo>
                    <a:pt x="264" y="13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392"/>
            <p:cNvSpPr>
              <a:spLocks/>
            </p:cNvSpPr>
            <p:nvPr/>
          </p:nvSpPr>
          <p:spPr bwMode="gray">
            <a:xfrm>
              <a:off x="2190380" y="3732801"/>
              <a:ext cx="362874" cy="251620"/>
            </a:xfrm>
            <a:custGeom>
              <a:avLst/>
              <a:gdLst>
                <a:gd name="T0" fmla="*/ 194 w 196"/>
                <a:gd name="T1" fmla="*/ 36 h 136"/>
                <a:gd name="T2" fmla="*/ 184 w 196"/>
                <a:gd name="T3" fmla="*/ 36 h 136"/>
                <a:gd name="T4" fmla="*/ 166 w 196"/>
                <a:gd name="T5" fmla="*/ 38 h 136"/>
                <a:gd name="T6" fmla="*/ 162 w 196"/>
                <a:gd name="T7" fmla="*/ 40 h 136"/>
                <a:gd name="T8" fmla="*/ 156 w 196"/>
                <a:gd name="T9" fmla="*/ 44 h 136"/>
                <a:gd name="T10" fmla="*/ 154 w 196"/>
                <a:gd name="T11" fmla="*/ 50 h 136"/>
                <a:gd name="T12" fmla="*/ 134 w 196"/>
                <a:gd name="T13" fmla="*/ 66 h 136"/>
                <a:gd name="T14" fmla="*/ 132 w 196"/>
                <a:gd name="T15" fmla="*/ 66 h 136"/>
                <a:gd name="T16" fmla="*/ 128 w 196"/>
                <a:gd name="T17" fmla="*/ 66 h 136"/>
                <a:gd name="T18" fmla="*/ 122 w 196"/>
                <a:gd name="T19" fmla="*/ 72 h 136"/>
                <a:gd name="T20" fmla="*/ 122 w 196"/>
                <a:gd name="T21" fmla="*/ 84 h 136"/>
                <a:gd name="T22" fmla="*/ 102 w 196"/>
                <a:gd name="T23" fmla="*/ 102 h 136"/>
                <a:gd name="T24" fmla="*/ 94 w 196"/>
                <a:gd name="T25" fmla="*/ 102 h 136"/>
                <a:gd name="T26" fmla="*/ 84 w 196"/>
                <a:gd name="T27" fmla="*/ 104 h 136"/>
                <a:gd name="T28" fmla="*/ 74 w 196"/>
                <a:gd name="T29" fmla="*/ 110 h 136"/>
                <a:gd name="T30" fmla="*/ 68 w 196"/>
                <a:gd name="T31" fmla="*/ 118 h 136"/>
                <a:gd name="T32" fmla="*/ 60 w 196"/>
                <a:gd name="T33" fmla="*/ 124 h 136"/>
                <a:gd name="T34" fmla="*/ 56 w 196"/>
                <a:gd name="T35" fmla="*/ 128 h 136"/>
                <a:gd name="T36" fmla="*/ 52 w 196"/>
                <a:gd name="T37" fmla="*/ 130 h 136"/>
                <a:gd name="T38" fmla="*/ 32 w 196"/>
                <a:gd name="T39" fmla="*/ 136 h 136"/>
                <a:gd name="T40" fmla="*/ 12 w 196"/>
                <a:gd name="T41" fmla="*/ 132 h 136"/>
                <a:gd name="T42" fmla="*/ 0 w 196"/>
                <a:gd name="T43" fmla="*/ 80 h 136"/>
                <a:gd name="T44" fmla="*/ 12 w 196"/>
                <a:gd name="T45" fmla="*/ 42 h 136"/>
                <a:gd name="T46" fmla="*/ 32 w 196"/>
                <a:gd name="T47" fmla="*/ 32 h 136"/>
                <a:gd name="T48" fmla="*/ 38 w 196"/>
                <a:gd name="T49" fmla="*/ 30 h 136"/>
                <a:gd name="T50" fmla="*/ 48 w 196"/>
                <a:gd name="T51" fmla="*/ 24 h 136"/>
                <a:gd name="T52" fmla="*/ 56 w 196"/>
                <a:gd name="T53" fmla="*/ 14 h 136"/>
                <a:gd name="T54" fmla="*/ 60 w 196"/>
                <a:gd name="T55" fmla="*/ 8 h 136"/>
                <a:gd name="T56" fmla="*/ 66 w 196"/>
                <a:gd name="T57" fmla="*/ 10 h 136"/>
                <a:gd name="T58" fmla="*/ 74 w 196"/>
                <a:gd name="T59" fmla="*/ 10 h 136"/>
                <a:gd name="T60" fmla="*/ 92 w 196"/>
                <a:gd name="T61" fmla="*/ 12 h 136"/>
                <a:gd name="T62" fmla="*/ 122 w 196"/>
                <a:gd name="T63" fmla="*/ 2 h 136"/>
                <a:gd name="T64" fmla="*/ 140 w 196"/>
                <a:gd name="T65" fmla="*/ 8 h 136"/>
                <a:gd name="T66" fmla="*/ 142 w 196"/>
                <a:gd name="T67" fmla="*/ 12 h 136"/>
                <a:gd name="T68" fmla="*/ 150 w 196"/>
                <a:gd name="T69" fmla="*/ 16 h 136"/>
                <a:gd name="T70" fmla="*/ 158 w 196"/>
                <a:gd name="T71" fmla="*/ 20 h 136"/>
                <a:gd name="T72" fmla="*/ 194 w 196"/>
                <a:gd name="T73" fmla="*/ 20 h 136"/>
                <a:gd name="T74" fmla="*/ 194 w 196"/>
                <a:gd name="T75" fmla="*/ 24 h 136"/>
                <a:gd name="T76" fmla="*/ 196 w 196"/>
                <a:gd name="T77" fmla="*/ 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136">
                  <a:moveTo>
                    <a:pt x="196" y="36"/>
                  </a:moveTo>
                  <a:lnTo>
                    <a:pt x="194" y="36"/>
                  </a:lnTo>
                  <a:lnTo>
                    <a:pt x="190" y="36"/>
                  </a:lnTo>
                  <a:lnTo>
                    <a:pt x="184" y="36"/>
                  </a:lnTo>
                  <a:lnTo>
                    <a:pt x="176" y="36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2" y="40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4" y="46"/>
                  </a:lnTo>
                  <a:lnTo>
                    <a:pt x="154" y="50"/>
                  </a:lnTo>
                  <a:lnTo>
                    <a:pt x="138" y="56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32" y="66"/>
                  </a:lnTo>
                  <a:lnTo>
                    <a:pt x="130" y="66"/>
                  </a:lnTo>
                  <a:lnTo>
                    <a:pt x="128" y="66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2" y="76"/>
                  </a:lnTo>
                  <a:lnTo>
                    <a:pt x="122" y="84"/>
                  </a:lnTo>
                  <a:lnTo>
                    <a:pt x="104" y="102"/>
                  </a:lnTo>
                  <a:lnTo>
                    <a:pt x="102" y="102"/>
                  </a:lnTo>
                  <a:lnTo>
                    <a:pt x="98" y="102"/>
                  </a:lnTo>
                  <a:lnTo>
                    <a:pt x="94" y="102"/>
                  </a:lnTo>
                  <a:lnTo>
                    <a:pt x="88" y="104"/>
                  </a:lnTo>
                  <a:lnTo>
                    <a:pt x="84" y="104"/>
                  </a:lnTo>
                  <a:lnTo>
                    <a:pt x="78" y="108"/>
                  </a:lnTo>
                  <a:lnTo>
                    <a:pt x="74" y="110"/>
                  </a:lnTo>
                  <a:lnTo>
                    <a:pt x="72" y="114"/>
                  </a:lnTo>
                  <a:lnTo>
                    <a:pt x="68" y="118"/>
                  </a:lnTo>
                  <a:lnTo>
                    <a:pt x="64" y="122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6" y="128"/>
                  </a:lnTo>
                  <a:lnTo>
                    <a:pt x="54" y="130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32" y="136"/>
                  </a:lnTo>
                  <a:lnTo>
                    <a:pt x="20" y="134"/>
                  </a:lnTo>
                  <a:lnTo>
                    <a:pt x="12" y="132"/>
                  </a:lnTo>
                  <a:lnTo>
                    <a:pt x="2" y="110"/>
                  </a:lnTo>
                  <a:lnTo>
                    <a:pt x="0" y="80"/>
                  </a:lnTo>
                  <a:lnTo>
                    <a:pt x="10" y="64"/>
                  </a:lnTo>
                  <a:lnTo>
                    <a:pt x="12" y="42"/>
                  </a:lnTo>
                  <a:lnTo>
                    <a:pt x="28" y="42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8" y="30"/>
                  </a:lnTo>
                  <a:lnTo>
                    <a:pt x="42" y="28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80" y="10"/>
                  </a:lnTo>
                  <a:lnTo>
                    <a:pt x="92" y="12"/>
                  </a:lnTo>
                  <a:lnTo>
                    <a:pt x="108" y="10"/>
                  </a:lnTo>
                  <a:lnTo>
                    <a:pt x="122" y="2"/>
                  </a:lnTo>
                  <a:lnTo>
                    <a:pt x="132" y="0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50" y="16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94" y="20"/>
                  </a:lnTo>
                  <a:lnTo>
                    <a:pt x="194" y="22"/>
                  </a:lnTo>
                  <a:lnTo>
                    <a:pt x="194" y="24"/>
                  </a:lnTo>
                  <a:lnTo>
                    <a:pt x="194" y="30"/>
                  </a:lnTo>
                  <a:lnTo>
                    <a:pt x="196" y="34"/>
                  </a:lnTo>
                  <a:lnTo>
                    <a:pt x="196" y="3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93"/>
            <p:cNvSpPr>
              <a:spLocks/>
            </p:cNvSpPr>
            <p:nvPr/>
          </p:nvSpPr>
          <p:spPr bwMode="gray">
            <a:xfrm>
              <a:off x="3656686" y="3499682"/>
              <a:ext cx="214762" cy="318226"/>
            </a:xfrm>
            <a:custGeom>
              <a:avLst/>
              <a:gdLst>
                <a:gd name="T0" fmla="*/ 112 w 116"/>
                <a:gd name="T1" fmla="*/ 4 h 172"/>
                <a:gd name="T2" fmla="*/ 94 w 116"/>
                <a:gd name="T3" fmla="*/ 20 h 172"/>
                <a:gd name="T4" fmla="*/ 76 w 116"/>
                <a:gd name="T5" fmla="*/ 34 h 172"/>
                <a:gd name="T6" fmla="*/ 66 w 116"/>
                <a:gd name="T7" fmla="*/ 42 h 172"/>
                <a:gd name="T8" fmla="*/ 58 w 116"/>
                <a:gd name="T9" fmla="*/ 48 h 172"/>
                <a:gd name="T10" fmla="*/ 54 w 116"/>
                <a:gd name="T11" fmla="*/ 50 h 172"/>
                <a:gd name="T12" fmla="*/ 18 w 116"/>
                <a:gd name="T13" fmla="*/ 46 h 172"/>
                <a:gd name="T14" fmla="*/ 16 w 116"/>
                <a:gd name="T15" fmla="*/ 52 h 172"/>
                <a:gd name="T16" fmla="*/ 18 w 116"/>
                <a:gd name="T17" fmla="*/ 60 h 172"/>
                <a:gd name="T18" fmla="*/ 18 w 116"/>
                <a:gd name="T19" fmla="*/ 64 h 172"/>
                <a:gd name="T20" fmla="*/ 18 w 116"/>
                <a:gd name="T21" fmla="*/ 70 h 172"/>
                <a:gd name="T22" fmla="*/ 10 w 116"/>
                <a:gd name="T23" fmla="*/ 72 h 172"/>
                <a:gd name="T24" fmla="*/ 4 w 116"/>
                <a:gd name="T25" fmla="*/ 70 h 172"/>
                <a:gd name="T26" fmla="*/ 0 w 116"/>
                <a:gd name="T27" fmla="*/ 70 h 172"/>
                <a:gd name="T28" fmla="*/ 12 w 116"/>
                <a:gd name="T29" fmla="*/ 90 h 172"/>
                <a:gd name="T30" fmla="*/ 16 w 116"/>
                <a:gd name="T31" fmla="*/ 112 h 172"/>
                <a:gd name="T32" fmla="*/ 20 w 116"/>
                <a:gd name="T33" fmla="*/ 114 h 172"/>
                <a:gd name="T34" fmla="*/ 26 w 116"/>
                <a:gd name="T35" fmla="*/ 120 h 172"/>
                <a:gd name="T36" fmla="*/ 34 w 116"/>
                <a:gd name="T37" fmla="*/ 124 h 172"/>
                <a:gd name="T38" fmla="*/ 40 w 116"/>
                <a:gd name="T39" fmla="*/ 128 h 172"/>
                <a:gd name="T40" fmla="*/ 42 w 116"/>
                <a:gd name="T41" fmla="*/ 132 h 172"/>
                <a:gd name="T42" fmla="*/ 42 w 116"/>
                <a:gd name="T43" fmla="*/ 134 h 172"/>
                <a:gd name="T44" fmla="*/ 42 w 116"/>
                <a:gd name="T45" fmla="*/ 140 h 172"/>
                <a:gd name="T46" fmla="*/ 40 w 116"/>
                <a:gd name="T47" fmla="*/ 156 h 172"/>
                <a:gd name="T48" fmla="*/ 42 w 116"/>
                <a:gd name="T49" fmla="*/ 164 h 172"/>
                <a:gd name="T50" fmla="*/ 48 w 116"/>
                <a:gd name="T51" fmla="*/ 170 h 172"/>
                <a:gd name="T52" fmla="*/ 56 w 116"/>
                <a:gd name="T53" fmla="*/ 172 h 172"/>
                <a:gd name="T54" fmla="*/ 64 w 116"/>
                <a:gd name="T55" fmla="*/ 172 h 172"/>
                <a:gd name="T56" fmla="*/ 72 w 116"/>
                <a:gd name="T57" fmla="*/ 166 h 172"/>
                <a:gd name="T58" fmla="*/ 76 w 116"/>
                <a:gd name="T59" fmla="*/ 160 h 172"/>
                <a:gd name="T60" fmla="*/ 78 w 116"/>
                <a:gd name="T61" fmla="*/ 136 h 172"/>
                <a:gd name="T62" fmla="*/ 76 w 116"/>
                <a:gd name="T63" fmla="*/ 120 h 172"/>
                <a:gd name="T64" fmla="*/ 70 w 116"/>
                <a:gd name="T65" fmla="*/ 112 h 172"/>
                <a:gd name="T66" fmla="*/ 66 w 116"/>
                <a:gd name="T67" fmla="*/ 108 h 172"/>
                <a:gd name="T68" fmla="*/ 62 w 116"/>
                <a:gd name="T69" fmla="*/ 106 h 172"/>
                <a:gd name="T70" fmla="*/ 54 w 116"/>
                <a:gd name="T71" fmla="*/ 96 h 172"/>
                <a:gd name="T72" fmla="*/ 54 w 116"/>
                <a:gd name="T73" fmla="*/ 90 h 172"/>
                <a:gd name="T74" fmla="*/ 56 w 116"/>
                <a:gd name="T75" fmla="*/ 86 h 172"/>
                <a:gd name="T76" fmla="*/ 58 w 116"/>
                <a:gd name="T77" fmla="*/ 84 h 172"/>
                <a:gd name="T78" fmla="*/ 60 w 116"/>
                <a:gd name="T79" fmla="*/ 84 h 172"/>
                <a:gd name="T80" fmla="*/ 86 w 116"/>
                <a:gd name="T81" fmla="*/ 56 h 172"/>
                <a:gd name="T82" fmla="*/ 98 w 116"/>
                <a:gd name="T83" fmla="*/ 42 h 172"/>
                <a:gd name="T84" fmla="*/ 110 w 116"/>
                <a:gd name="T85" fmla="*/ 20 h 172"/>
                <a:gd name="T86" fmla="*/ 114 w 116"/>
                <a:gd name="T87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172">
                  <a:moveTo>
                    <a:pt x="116" y="0"/>
                  </a:moveTo>
                  <a:lnTo>
                    <a:pt x="112" y="4"/>
                  </a:lnTo>
                  <a:lnTo>
                    <a:pt x="104" y="10"/>
                  </a:lnTo>
                  <a:lnTo>
                    <a:pt x="94" y="20"/>
                  </a:lnTo>
                  <a:lnTo>
                    <a:pt x="84" y="28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6" y="42"/>
                  </a:lnTo>
                  <a:lnTo>
                    <a:pt x="62" y="46"/>
                  </a:lnTo>
                  <a:lnTo>
                    <a:pt x="58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18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2" y="90"/>
                  </a:lnTo>
                  <a:lnTo>
                    <a:pt x="22" y="98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2" y="116"/>
                  </a:lnTo>
                  <a:lnTo>
                    <a:pt x="26" y="120"/>
                  </a:lnTo>
                  <a:lnTo>
                    <a:pt x="30" y="122"/>
                  </a:lnTo>
                  <a:lnTo>
                    <a:pt x="34" y="124"/>
                  </a:lnTo>
                  <a:lnTo>
                    <a:pt x="36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2"/>
                  </a:lnTo>
                  <a:lnTo>
                    <a:pt x="42" y="134"/>
                  </a:lnTo>
                  <a:lnTo>
                    <a:pt x="42" y="134"/>
                  </a:lnTo>
                  <a:lnTo>
                    <a:pt x="42" y="136"/>
                  </a:lnTo>
                  <a:lnTo>
                    <a:pt x="42" y="140"/>
                  </a:lnTo>
                  <a:lnTo>
                    <a:pt x="42" y="148"/>
                  </a:lnTo>
                  <a:lnTo>
                    <a:pt x="40" y="156"/>
                  </a:lnTo>
                  <a:lnTo>
                    <a:pt x="40" y="160"/>
                  </a:lnTo>
                  <a:lnTo>
                    <a:pt x="42" y="164"/>
                  </a:lnTo>
                  <a:lnTo>
                    <a:pt x="46" y="168"/>
                  </a:lnTo>
                  <a:lnTo>
                    <a:pt x="48" y="170"/>
                  </a:lnTo>
                  <a:lnTo>
                    <a:pt x="52" y="170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2"/>
                  </a:lnTo>
                  <a:lnTo>
                    <a:pt x="68" y="168"/>
                  </a:lnTo>
                  <a:lnTo>
                    <a:pt x="72" y="166"/>
                  </a:lnTo>
                  <a:lnTo>
                    <a:pt x="74" y="162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8" y="136"/>
                  </a:lnTo>
                  <a:lnTo>
                    <a:pt x="78" y="128"/>
                  </a:lnTo>
                  <a:lnTo>
                    <a:pt x="76" y="120"/>
                  </a:lnTo>
                  <a:lnTo>
                    <a:pt x="74" y="116"/>
                  </a:lnTo>
                  <a:lnTo>
                    <a:pt x="70" y="112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4" y="106"/>
                  </a:lnTo>
                  <a:lnTo>
                    <a:pt x="62" y="106"/>
                  </a:lnTo>
                  <a:lnTo>
                    <a:pt x="58" y="100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90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74" y="70"/>
                  </a:lnTo>
                  <a:lnTo>
                    <a:pt x="86" y="56"/>
                  </a:lnTo>
                  <a:lnTo>
                    <a:pt x="94" y="46"/>
                  </a:lnTo>
                  <a:lnTo>
                    <a:pt x="98" y="42"/>
                  </a:lnTo>
                  <a:lnTo>
                    <a:pt x="104" y="32"/>
                  </a:lnTo>
                  <a:lnTo>
                    <a:pt x="110" y="20"/>
                  </a:lnTo>
                  <a:lnTo>
                    <a:pt x="114" y="12"/>
                  </a:lnTo>
                  <a:lnTo>
                    <a:pt x="114" y="8"/>
                  </a:lnTo>
                  <a:lnTo>
                    <a:pt x="11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94"/>
            <p:cNvSpPr>
              <a:spLocks/>
            </p:cNvSpPr>
            <p:nvPr/>
          </p:nvSpPr>
          <p:spPr bwMode="gray">
            <a:xfrm>
              <a:off x="2853180" y="3288765"/>
              <a:ext cx="777586" cy="321926"/>
            </a:xfrm>
            <a:custGeom>
              <a:avLst/>
              <a:gdLst>
                <a:gd name="T0" fmla="*/ 26 w 420"/>
                <a:gd name="T1" fmla="*/ 20 h 174"/>
                <a:gd name="T2" fmla="*/ 26 w 420"/>
                <a:gd name="T3" fmla="*/ 18 h 174"/>
                <a:gd name="T4" fmla="*/ 30 w 420"/>
                <a:gd name="T5" fmla="*/ 14 h 174"/>
                <a:gd name="T6" fmla="*/ 36 w 420"/>
                <a:gd name="T7" fmla="*/ 10 h 174"/>
                <a:gd name="T8" fmla="*/ 48 w 420"/>
                <a:gd name="T9" fmla="*/ 12 h 174"/>
                <a:gd name="T10" fmla="*/ 58 w 420"/>
                <a:gd name="T11" fmla="*/ 14 h 174"/>
                <a:gd name="T12" fmla="*/ 78 w 420"/>
                <a:gd name="T13" fmla="*/ 18 h 174"/>
                <a:gd name="T14" fmla="*/ 106 w 420"/>
                <a:gd name="T15" fmla="*/ 42 h 174"/>
                <a:gd name="T16" fmla="*/ 108 w 420"/>
                <a:gd name="T17" fmla="*/ 40 h 174"/>
                <a:gd name="T18" fmla="*/ 114 w 420"/>
                <a:gd name="T19" fmla="*/ 36 h 174"/>
                <a:gd name="T20" fmla="*/ 120 w 420"/>
                <a:gd name="T21" fmla="*/ 28 h 174"/>
                <a:gd name="T22" fmla="*/ 122 w 420"/>
                <a:gd name="T23" fmla="*/ 20 h 174"/>
                <a:gd name="T24" fmla="*/ 128 w 420"/>
                <a:gd name="T25" fmla="*/ 18 h 174"/>
                <a:gd name="T26" fmla="*/ 136 w 420"/>
                <a:gd name="T27" fmla="*/ 14 h 174"/>
                <a:gd name="T28" fmla="*/ 154 w 420"/>
                <a:gd name="T29" fmla="*/ 0 h 174"/>
                <a:gd name="T30" fmla="*/ 178 w 420"/>
                <a:gd name="T31" fmla="*/ 4 h 174"/>
                <a:gd name="T32" fmla="*/ 200 w 420"/>
                <a:gd name="T33" fmla="*/ 2 h 174"/>
                <a:gd name="T34" fmla="*/ 234 w 420"/>
                <a:gd name="T35" fmla="*/ 12 h 174"/>
                <a:gd name="T36" fmla="*/ 256 w 420"/>
                <a:gd name="T37" fmla="*/ 24 h 174"/>
                <a:gd name="T38" fmla="*/ 274 w 420"/>
                <a:gd name="T39" fmla="*/ 26 h 174"/>
                <a:gd name="T40" fmla="*/ 304 w 420"/>
                <a:gd name="T41" fmla="*/ 18 h 174"/>
                <a:gd name="T42" fmla="*/ 318 w 420"/>
                <a:gd name="T43" fmla="*/ 10 h 174"/>
                <a:gd name="T44" fmla="*/ 322 w 420"/>
                <a:gd name="T45" fmla="*/ 4 h 174"/>
                <a:gd name="T46" fmla="*/ 322 w 420"/>
                <a:gd name="T47" fmla="*/ 2 h 174"/>
                <a:gd name="T48" fmla="*/ 342 w 420"/>
                <a:gd name="T49" fmla="*/ 6 h 174"/>
                <a:gd name="T50" fmla="*/ 378 w 420"/>
                <a:gd name="T51" fmla="*/ 22 h 174"/>
                <a:gd name="T52" fmla="*/ 372 w 420"/>
                <a:gd name="T53" fmla="*/ 60 h 174"/>
                <a:gd name="T54" fmla="*/ 382 w 420"/>
                <a:gd name="T55" fmla="*/ 60 h 174"/>
                <a:gd name="T56" fmla="*/ 394 w 420"/>
                <a:gd name="T57" fmla="*/ 60 h 174"/>
                <a:gd name="T58" fmla="*/ 404 w 420"/>
                <a:gd name="T59" fmla="*/ 60 h 174"/>
                <a:gd name="T60" fmla="*/ 412 w 420"/>
                <a:gd name="T61" fmla="*/ 64 h 174"/>
                <a:gd name="T62" fmla="*/ 418 w 420"/>
                <a:gd name="T63" fmla="*/ 68 h 174"/>
                <a:gd name="T64" fmla="*/ 420 w 420"/>
                <a:gd name="T65" fmla="*/ 74 h 174"/>
                <a:gd name="T66" fmla="*/ 414 w 420"/>
                <a:gd name="T67" fmla="*/ 78 h 174"/>
                <a:gd name="T68" fmla="*/ 404 w 420"/>
                <a:gd name="T69" fmla="*/ 84 h 174"/>
                <a:gd name="T70" fmla="*/ 390 w 420"/>
                <a:gd name="T71" fmla="*/ 88 h 174"/>
                <a:gd name="T72" fmla="*/ 374 w 420"/>
                <a:gd name="T73" fmla="*/ 92 h 174"/>
                <a:gd name="T74" fmla="*/ 360 w 420"/>
                <a:gd name="T75" fmla="*/ 100 h 174"/>
                <a:gd name="T76" fmla="*/ 360 w 420"/>
                <a:gd name="T77" fmla="*/ 104 h 174"/>
                <a:gd name="T78" fmla="*/ 358 w 420"/>
                <a:gd name="T79" fmla="*/ 112 h 174"/>
                <a:gd name="T80" fmla="*/ 354 w 420"/>
                <a:gd name="T81" fmla="*/ 120 h 174"/>
                <a:gd name="T82" fmla="*/ 344 w 420"/>
                <a:gd name="T83" fmla="*/ 128 h 174"/>
                <a:gd name="T84" fmla="*/ 322 w 420"/>
                <a:gd name="T85" fmla="*/ 136 h 174"/>
                <a:gd name="T86" fmla="*/ 280 w 420"/>
                <a:gd name="T87" fmla="*/ 144 h 174"/>
                <a:gd name="T88" fmla="*/ 246 w 420"/>
                <a:gd name="T89" fmla="*/ 152 h 174"/>
                <a:gd name="T90" fmla="*/ 232 w 420"/>
                <a:gd name="T91" fmla="*/ 158 h 174"/>
                <a:gd name="T92" fmla="*/ 204 w 420"/>
                <a:gd name="T93" fmla="*/ 172 h 174"/>
                <a:gd name="T94" fmla="*/ 176 w 420"/>
                <a:gd name="T95" fmla="*/ 172 h 174"/>
                <a:gd name="T96" fmla="*/ 162 w 420"/>
                <a:gd name="T97" fmla="*/ 162 h 174"/>
                <a:gd name="T98" fmla="*/ 144 w 420"/>
                <a:gd name="T99" fmla="*/ 160 h 174"/>
                <a:gd name="T100" fmla="*/ 116 w 420"/>
                <a:gd name="T101" fmla="*/ 162 h 174"/>
                <a:gd name="T102" fmla="*/ 88 w 420"/>
                <a:gd name="T103" fmla="*/ 160 h 174"/>
                <a:gd name="T104" fmla="*/ 76 w 420"/>
                <a:gd name="T105" fmla="*/ 148 h 174"/>
                <a:gd name="T106" fmla="*/ 76 w 420"/>
                <a:gd name="T107" fmla="*/ 134 h 174"/>
                <a:gd name="T108" fmla="*/ 66 w 420"/>
                <a:gd name="T109" fmla="*/ 108 h 174"/>
                <a:gd name="T110" fmla="*/ 44 w 420"/>
                <a:gd name="T111" fmla="*/ 94 h 174"/>
                <a:gd name="T112" fmla="*/ 16 w 420"/>
                <a:gd name="T113" fmla="*/ 78 h 174"/>
                <a:gd name="T114" fmla="*/ 0 w 420"/>
                <a:gd name="T115" fmla="*/ 5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0" h="174">
                  <a:moveTo>
                    <a:pt x="4" y="32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8" y="12"/>
                  </a:lnTo>
                  <a:lnTo>
                    <a:pt x="56" y="14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8" y="18"/>
                  </a:lnTo>
                  <a:lnTo>
                    <a:pt x="88" y="24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40"/>
                  </a:lnTo>
                  <a:lnTo>
                    <a:pt x="112" y="40"/>
                  </a:lnTo>
                  <a:lnTo>
                    <a:pt x="114" y="36"/>
                  </a:lnTo>
                  <a:lnTo>
                    <a:pt x="118" y="34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6" y="18"/>
                  </a:lnTo>
                  <a:lnTo>
                    <a:pt x="128" y="18"/>
                  </a:lnTo>
                  <a:lnTo>
                    <a:pt x="132" y="18"/>
                  </a:lnTo>
                  <a:lnTo>
                    <a:pt x="136" y="14"/>
                  </a:lnTo>
                  <a:lnTo>
                    <a:pt x="144" y="6"/>
                  </a:lnTo>
                  <a:lnTo>
                    <a:pt x="154" y="0"/>
                  </a:lnTo>
                  <a:lnTo>
                    <a:pt x="166" y="0"/>
                  </a:lnTo>
                  <a:lnTo>
                    <a:pt x="178" y="4"/>
                  </a:lnTo>
                  <a:lnTo>
                    <a:pt x="190" y="4"/>
                  </a:lnTo>
                  <a:lnTo>
                    <a:pt x="200" y="2"/>
                  </a:lnTo>
                  <a:lnTo>
                    <a:pt x="216" y="4"/>
                  </a:lnTo>
                  <a:lnTo>
                    <a:pt x="234" y="12"/>
                  </a:lnTo>
                  <a:lnTo>
                    <a:pt x="254" y="24"/>
                  </a:lnTo>
                  <a:lnTo>
                    <a:pt x="256" y="24"/>
                  </a:lnTo>
                  <a:lnTo>
                    <a:pt x="262" y="26"/>
                  </a:lnTo>
                  <a:lnTo>
                    <a:pt x="274" y="26"/>
                  </a:lnTo>
                  <a:lnTo>
                    <a:pt x="292" y="22"/>
                  </a:lnTo>
                  <a:lnTo>
                    <a:pt x="304" y="18"/>
                  </a:lnTo>
                  <a:lnTo>
                    <a:pt x="312" y="14"/>
                  </a:lnTo>
                  <a:lnTo>
                    <a:pt x="318" y="10"/>
                  </a:lnTo>
                  <a:lnTo>
                    <a:pt x="320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30" y="2"/>
                  </a:lnTo>
                  <a:lnTo>
                    <a:pt x="342" y="6"/>
                  </a:lnTo>
                  <a:lnTo>
                    <a:pt x="356" y="14"/>
                  </a:lnTo>
                  <a:lnTo>
                    <a:pt x="378" y="22"/>
                  </a:lnTo>
                  <a:lnTo>
                    <a:pt x="372" y="60"/>
                  </a:lnTo>
                  <a:lnTo>
                    <a:pt x="372" y="60"/>
                  </a:lnTo>
                  <a:lnTo>
                    <a:pt x="376" y="60"/>
                  </a:lnTo>
                  <a:lnTo>
                    <a:pt x="382" y="60"/>
                  </a:lnTo>
                  <a:lnTo>
                    <a:pt x="388" y="60"/>
                  </a:lnTo>
                  <a:lnTo>
                    <a:pt x="394" y="60"/>
                  </a:lnTo>
                  <a:lnTo>
                    <a:pt x="398" y="60"/>
                  </a:lnTo>
                  <a:lnTo>
                    <a:pt x="404" y="60"/>
                  </a:lnTo>
                  <a:lnTo>
                    <a:pt x="408" y="62"/>
                  </a:lnTo>
                  <a:lnTo>
                    <a:pt x="412" y="64"/>
                  </a:lnTo>
                  <a:lnTo>
                    <a:pt x="416" y="66"/>
                  </a:lnTo>
                  <a:lnTo>
                    <a:pt x="418" y="68"/>
                  </a:lnTo>
                  <a:lnTo>
                    <a:pt x="420" y="72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14" y="78"/>
                  </a:lnTo>
                  <a:lnTo>
                    <a:pt x="410" y="82"/>
                  </a:lnTo>
                  <a:lnTo>
                    <a:pt x="404" y="84"/>
                  </a:lnTo>
                  <a:lnTo>
                    <a:pt x="398" y="86"/>
                  </a:lnTo>
                  <a:lnTo>
                    <a:pt x="390" y="88"/>
                  </a:lnTo>
                  <a:lnTo>
                    <a:pt x="382" y="88"/>
                  </a:lnTo>
                  <a:lnTo>
                    <a:pt x="374" y="92"/>
                  </a:lnTo>
                  <a:lnTo>
                    <a:pt x="366" y="96"/>
                  </a:lnTo>
                  <a:lnTo>
                    <a:pt x="360" y="100"/>
                  </a:lnTo>
                  <a:lnTo>
                    <a:pt x="360" y="100"/>
                  </a:lnTo>
                  <a:lnTo>
                    <a:pt x="360" y="104"/>
                  </a:lnTo>
                  <a:lnTo>
                    <a:pt x="360" y="106"/>
                  </a:lnTo>
                  <a:lnTo>
                    <a:pt x="358" y="112"/>
                  </a:lnTo>
                  <a:lnTo>
                    <a:pt x="358" y="116"/>
                  </a:lnTo>
                  <a:lnTo>
                    <a:pt x="354" y="120"/>
                  </a:lnTo>
                  <a:lnTo>
                    <a:pt x="350" y="126"/>
                  </a:lnTo>
                  <a:lnTo>
                    <a:pt x="344" y="128"/>
                  </a:lnTo>
                  <a:lnTo>
                    <a:pt x="338" y="132"/>
                  </a:lnTo>
                  <a:lnTo>
                    <a:pt x="322" y="136"/>
                  </a:lnTo>
                  <a:lnTo>
                    <a:pt x="302" y="140"/>
                  </a:lnTo>
                  <a:lnTo>
                    <a:pt x="280" y="144"/>
                  </a:lnTo>
                  <a:lnTo>
                    <a:pt x="262" y="148"/>
                  </a:lnTo>
                  <a:lnTo>
                    <a:pt x="246" y="152"/>
                  </a:lnTo>
                  <a:lnTo>
                    <a:pt x="238" y="154"/>
                  </a:lnTo>
                  <a:lnTo>
                    <a:pt x="232" y="158"/>
                  </a:lnTo>
                  <a:lnTo>
                    <a:pt x="218" y="166"/>
                  </a:lnTo>
                  <a:lnTo>
                    <a:pt x="204" y="172"/>
                  </a:lnTo>
                  <a:lnTo>
                    <a:pt x="186" y="174"/>
                  </a:lnTo>
                  <a:lnTo>
                    <a:pt x="176" y="172"/>
                  </a:lnTo>
                  <a:lnTo>
                    <a:pt x="170" y="166"/>
                  </a:lnTo>
                  <a:lnTo>
                    <a:pt x="162" y="162"/>
                  </a:lnTo>
                  <a:lnTo>
                    <a:pt x="156" y="160"/>
                  </a:lnTo>
                  <a:lnTo>
                    <a:pt x="144" y="160"/>
                  </a:lnTo>
                  <a:lnTo>
                    <a:pt x="132" y="162"/>
                  </a:lnTo>
                  <a:lnTo>
                    <a:pt x="116" y="162"/>
                  </a:lnTo>
                  <a:lnTo>
                    <a:pt x="102" y="162"/>
                  </a:lnTo>
                  <a:lnTo>
                    <a:pt x="88" y="160"/>
                  </a:lnTo>
                  <a:lnTo>
                    <a:pt x="80" y="156"/>
                  </a:lnTo>
                  <a:lnTo>
                    <a:pt x="76" y="148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2" y="120"/>
                  </a:lnTo>
                  <a:lnTo>
                    <a:pt x="66" y="108"/>
                  </a:lnTo>
                  <a:lnTo>
                    <a:pt x="56" y="100"/>
                  </a:lnTo>
                  <a:lnTo>
                    <a:pt x="44" y="94"/>
                  </a:lnTo>
                  <a:lnTo>
                    <a:pt x="30" y="88"/>
                  </a:lnTo>
                  <a:lnTo>
                    <a:pt x="16" y="78"/>
                  </a:lnTo>
                  <a:lnTo>
                    <a:pt x="6" y="66"/>
                  </a:lnTo>
                  <a:lnTo>
                    <a:pt x="0" y="50"/>
                  </a:lnTo>
                  <a:lnTo>
                    <a:pt x="4" y="3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95"/>
            <p:cNvSpPr>
              <a:spLocks/>
            </p:cNvSpPr>
            <p:nvPr/>
          </p:nvSpPr>
          <p:spPr bwMode="gray">
            <a:xfrm>
              <a:off x="2497712" y="3188857"/>
              <a:ext cx="1462603" cy="1061986"/>
            </a:xfrm>
            <a:custGeom>
              <a:avLst/>
              <a:gdLst>
                <a:gd name="T0" fmla="*/ 258 w 790"/>
                <a:gd name="T1" fmla="*/ 162 h 574"/>
                <a:gd name="T2" fmla="*/ 310 w 790"/>
                <a:gd name="T3" fmla="*/ 218 h 574"/>
                <a:gd name="T4" fmla="*/ 396 w 790"/>
                <a:gd name="T5" fmla="*/ 226 h 574"/>
                <a:gd name="T6" fmla="*/ 514 w 790"/>
                <a:gd name="T7" fmla="*/ 190 h 574"/>
                <a:gd name="T8" fmla="*/ 584 w 790"/>
                <a:gd name="T9" fmla="*/ 142 h 574"/>
                <a:gd name="T10" fmla="*/ 606 w 790"/>
                <a:gd name="T11" fmla="*/ 118 h 574"/>
                <a:gd name="T12" fmla="*/ 588 w 790"/>
                <a:gd name="T13" fmla="*/ 56 h 574"/>
                <a:gd name="T14" fmla="*/ 658 w 790"/>
                <a:gd name="T15" fmla="*/ 8 h 574"/>
                <a:gd name="T16" fmla="*/ 678 w 790"/>
                <a:gd name="T17" fmla="*/ 52 h 574"/>
                <a:gd name="T18" fmla="*/ 712 w 790"/>
                <a:gd name="T19" fmla="*/ 90 h 574"/>
                <a:gd name="T20" fmla="*/ 734 w 790"/>
                <a:gd name="T21" fmla="*/ 108 h 574"/>
                <a:gd name="T22" fmla="*/ 762 w 790"/>
                <a:gd name="T23" fmla="*/ 104 h 574"/>
                <a:gd name="T24" fmla="*/ 790 w 790"/>
                <a:gd name="T25" fmla="*/ 78 h 574"/>
                <a:gd name="T26" fmla="*/ 778 w 790"/>
                <a:gd name="T27" fmla="*/ 120 h 574"/>
                <a:gd name="T28" fmla="*/ 698 w 790"/>
                <a:gd name="T29" fmla="*/ 208 h 574"/>
                <a:gd name="T30" fmla="*/ 660 w 790"/>
                <a:gd name="T31" fmla="*/ 216 h 574"/>
                <a:gd name="T32" fmla="*/ 644 w 790"/>
                <a:gd name="T33" fmla="*/ 224 h 574"/>
                <a:gd name="T34" fmla="*/ 636 w 790"/>
                <a:gd name="T35" fmla="*/ 242 h 574"/>
                <a:gd name="T36" fmla="*/ 618 w 790"/>
                <a:gd name="T37" fmla="*/ 270 h 574"/>
                <a:gd name="T38" fmla="*/ 600 w 790"/>
                <a:gd name="T39" fmla="*/ 268 h 574"/>
                <a:gd name="T40" fmla="*/ 596 w 790"/>
                <a:gd name="T41" fmla="*/ 254 h 574"/>
                <a:gd name="T42" fmla="*/ 556 w 790"/>
                <a:gd name="T43" fmla="*/ 264 h 574"/>
                <a:gd name="T44" fmla="*/ 560 w 790"/>
                <a:gd name="T45" fmla="*/ 282 h 574"/>
                <a:gd name="T46" fmla="*/ 590 w 790"/>
                <a:gd name="T47" fmla="*/ 294 h 574"/>
                <a:gd name="T48" fmla="*/ 624 w 790"/>
                <a:gd name="T49" fmla="*/ 298 h 574"/>
                <a:gd name="T50" fmla="*/ 592 w 790"/>
                <a:gd name="T51" fmla="*/ 316 h 574"/>
                <a:gd name="T52" fmla="*/ 582 w 790"/>
                <a:gd name="T53" fmla="*/ 336 h 574"/>
                <a:gd name="T54" fmla="*/ 608 w 790"/>
                <a:gd name="T55" fmla="*/ 390 h 574"/>
                <a:gd name="T56" fmla="*/ 614 w 790"/>
                <a:gd name="T57" fmla="*/ 422 h 574"/>
                <a:gd name="T58" fmla="*/ 560 w 790"/>
                <a:gd name="T59" fmla="*/ 502 h 574"/>
                <a:gd name="T60" fmla="*/ 482 w 790"/>
                <a:gd name="T61" fmla="*/ 534 h 574"/>
                <a:gd name="T62" fmla="*/ 468 w 790"/>
                <a:gd name="T63" fmla="*/ 546 h 574"/>
                <a:gd name="T64" fmla="*/ 454 w 790"/>
                <a:gd name="T65" fmla="*/ 574 h 574"/>
                <a:gd name="T66" fmla="*/ 460 w 790"/>
                <a:gd name="T67" fmla="*/ 548 h 574"/>
                <a:gd name="T68" fmla="*/ 442 w 790"/>
                <a:gd name="T69" fmla="*/ 532 h 574"/>
                <a:gd name="T70" fmla="*/ 408 w 790"/>
                <a:gd name="T71" fmla="*/ 516 h 574"/>
                <a:gd name="T72" fmla="*/ 372 w 790"/>
                <a:gd name="T73" fmla="*/ 514 h 574"/>
                <a:gd name="T74" fmla="*/ 358 w 790"/>
                <a:gd name="T75" fmla="*/ 524 h 574"/>
                <a:gd name="T76" fmla="*/ 356 w 790"/>
                <a:gd name="T77" fmla="*/ 542 h 574"/>
                <a:gd name="T78" fmla="*/ 338 w 790"/>
                <a:gd name="T79" fmla="*/ 548 h 574"/>
                <a:gd name="T80" fmla="*/ 334 w 790"/>
                <a:gd name="T81" fmla="*/ 534 h 574"/>
                <a:gd name="T82" fmla="*/ 308 w 790"/>
                <a:gd name="T83" fmla="*/ 520 h 574"/>
                <a:gd name="T84" fmla="*/ 304 w 790"/>
                <a:gd name="T85" fmla="*/ 452 h 574"/>
                <a:gd name="T86" fmla="*/ 232 w 790"/>
                <a:gd name="T87" fmla="*/ 440 h 574"/>
                <a:gd name="T88" fmla="*/ 186 w 790"/>
                <a:gd name="T89" fmla="*/ 454 h 574"/>
                <a:gd name="T90" fmla="*/ 180 w 790"/>
                <a:gd name="T91" fmla="*/ 450 h 574"/>
                <a:gd name="T92" fmla="*/ 92 w 790"/>
                <a:gd name="T93" fmla="*/ 380 h 574"/>
                <a:gd name="T94" fmla="*/ 90 w 790"/>
                <a:gd name="T95" fmla="*/ 346 h 574"/>
                <a:gd name="T96" fmla="*/ 60 w 790"/>
                <a:gd name="T97" fmla="*/ 330 h 574"/>
                <a:gd name="T98" fmla="*/ 22 w 790"/>
                <a:gd name="T99" fmla="*/ 308 h 574"/>
                <a:gd name="T100" fmla="*/ 10 w 790"/>
                <a:gd name="T101" fmla="*/ 282 h 574"/>
                <a:gd name="T102" fmla="*/ 0 w 790"/>
                <a:gd name="T103" fmla="*/ 266 h 574"/>
                <a:gd name="T104" fmla="*/ 40 w 790"/>
                <a:gd name="T105" fmla="*/ 246 h 574"/>
                <a:gd name="T106" fmla="*/ 60 w 790"/>
                <a:gd name="T107" fmla="*/ 240 h 574"/>
                <a:gd name="T108" fmla="*/ 84 w 790"/>
                <a:gd name="T109" fmla="*/ 212 h 574"/>
                <a:gd name="T110" fmla="*/ 74 w 790"/>
                <a:gd name="T111" fmla="*/ 188 h 574"/>
                <a:gd name="T112" fmla="*/ 90 w 790"/>
                <a:gd name="T113" fmla="*/ 176 h 574"/>
                <a:gd name="T114" fmla="*/ 110 w 790"/>
                <a:gd name="T115" fmla="*/ 164 h 574"/>
                <a:gd name="T116" fmla="*/ 134 w 790"/>
                <a:gd name="T117" fmla="*/ 130 h 574"/>
                <a:gd name="T118" fmla="*/ 164 w 790"/>
                <a:gd name="T119" fmla="*/ 102 h 574"/>
                <a:gd name="T120" fmla="*/ 180 w 790"/>
                <a:gd name="T121" fmla="*/ 8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0" h="574">
                  <a:moveTo>
                    <a:pt x="194" y="86"/>
                  </a:moveTo>
                  <a:lnTo>
                    <a:pt x="192" y="104"/>
                  </a:lnTo>
                  <a:lnTo>
                    <a:pt x="198" y="120"/>
                  </a:lnTo>
                  <a:lnTo>
                    <a:pt x="208" y="132"/>
                  </a:lnTo>
                  <a:lnTo>
                    <a:pt x="222" y="142"/>
                  </a:lnTo>
                  <a:lnTo>
                    <a:pt x="236" y="148"/>
                  </a:lnTo>
                  <a:lnTo>
                    <a:pt x="248" y="154"/>
                  </a:lnTo>
                  <a:lnTo>
                    <a:pt x="258" y="162"/>
                  </a:lnTo>
                  <a:lnTo>
                    <a:pt x="264" y="174"/>
                  </a:lnTo>
                  <a:lnTo>
                    <a:pt x="268" y="188"/>
                  </a:lnTo>
                  <a:lnTo>
                    <a:pt x="270" y="198"/>
                  </a:lnTo>
                  <a:lnTo>
                    <a:pt x="270" y="202"/>
                  </a:lnTo>
                  <a:lnTo>
                    <a:pt x="272" y="210"/>
                  </a:lnTo>
                  <a:lnTo>
                    <a:pt x="280" y="214"/>
                  </a:lnTo>
                  <a:lnTo>
                    <a:pt x="294" y="216"/>
                  </a:lnTo>
                  <a:lnTo>
                    <a:pt x="310" y="218"/>
                  </a:lnTo>
                  <a:lnTo>
                    <a:pt x="324" y="216"/>
                  </a:lnTo>
                  <a:lnTo>
                    <a:pt x="338" y="214"/>
                  </a:lnTo>
                  <a:lnTo>
                    <a:pt x="348" y="214"/>
                  </a:lnTo>
                  <a:lnTo>
                    <a:pt x="356" y="216"/>
                  </a:lnTo>
                  <a:lnTo>
                    <a:pt x="362" y="222"/>
                  </a:lnTo>
                  <a:lnTo>
                    <a:pt x="368" y="226"/>
                  </a:lnTo>
                  <a:lnTo>
                    <a:pt x="380" y="228"/>
                  </a:lnTo>
                  <a:lnTo>
                    <a:pt x="396" y="226"/>
                  </a:lnTo>
                  <a:lnTo>
                    <a:pt x="412" y="220"/>
                  </a:lnTo>
                  <a:lnTo>
                    <a:pt x="424" y="212"/>
                  </a:lnTo>
                  <a:lnTo>
                    <a:pt x="432" y="208"/>
                  </a:lnTo>
                  <a:lnTo>
                    <a:pt x="440" y="206"/>
                  </a:lnTo>
                  <a:lnTo>
                    <a:pt x="454" y="202"/>
                  </a:lnTo>
                  <a:lnTo>
                    <a:pt x="474" y="198"/>
                  </a:lnTo>
                  <a:lnTo>
                    <a:pt x="494" y="194"/>
                  </a:lnTo>
                  <a:lnTo>
                    <a:pt x="514" y="190"/>
                  </a:lnTo>
                  <a:lnTo>
                    <a:pt x="530" y="186"/>
                  </a:lnTo>
                  <a:lnTo>
                    <a:pt x="542" y="180"/>
                  </a:lnTo>
                  <a:lnTo>
                    <a:pt x="548" y="172"/>
                  </a:lnTo>
                  <a:lnTo>
                    <a:pt x="552" y="164"/>
                  </a:lnTo>
                  <a:lnTo>
                    <a:pt x="552" y="156"/>
                  </a:lnTo>
                  <a:lnTo>
                    <a:pt x="552" y="154"/>
                  </a:lnTo>
                  <a:lnTo>
                    <a:pt x="568" y="146"/>
                  </a:lnTo>
                  <a:lnTo>
                    <a:pt x="584" y="142"/>
                  </a:lnTo>
                  <a:lnTo>
                    <a:pt x="590" y="142"/>
                  </a:lnTo>
                  <a:lnTo>
                    <a:pt x="596" y="140"/>
                  </a:lnTo>
                  <a:lnTo>
                    <a:pt x="604" y="138"/>
                  </a:lnTo>
                  <a:lnTo>
                    <a:pt x="608" y="134"/>
                  </a:lnTo>
                  <a:lnTo>
                    <a:pt x="612" y="130"/>
                  </a:lnTo>
                  <a:lnTo>
                    <a:pt x="612" y="126"/>
                  </a:lnTo>
                  <a:lnTo>
                    <a:pt x="610" y="122"/>
                  </a:lnTo>
                  <a:lnTo>
                    <a:pt x="606" y="118"/>
                  </a:lnTo>
                  <a:lnTo>
                    <a:pt x="600" y="116"/>
                  </a:lnTo>
                  <a:lnTo>
                    <a:pt x="596" y="114"/>
                  </a:lnTo>
                  <a:lnTo>
                    <a:pt x="592" y="114"/>
                  </a:lnTo>
                  <a:lnTo>
                    <a:pt x="590" y="114"/>
                  </a:lnTo>
                  <a:lnTo>
                    <a:pt x="562" y="114"/>
                  </a:lnTo>
                  <a:lnTo>
                    <a:pt x="570" y="76"/>
                  </a:lnTo>
                  <a:lnTo>
                    <a:pt x="588" y="60"/>
                  </a:lnTo>
                  <a:lnTo>
                    <a:pt x="588" y="56"/>
                  </a:lnTo>
                  <a:lnTo>
                    <a:pt x="588" y="46"/>
                  </a:lnTo>
                  <a:lnTo>
                    <a:pt x="590" y="34"/>
                  </a:lnTo>
                  <a:lnTo>
                    <a:pt x="594" y="20"/>
                  </a:lnTo>
                  <a:lnTo>
                    <a:pt x="602" y="8"/>
                  </a:lnTo>
                  <a:lnTo>
                    <a:pt x="614" y="2"/>
                  </a:lnTo>
                  <a:lnTo>
                    <a:pt x="634" y="0"/>
                  </a:lnTo>
                  <a:lnTo>
                    <a:pt x="648" y="2"/>
                  </a:lnTo>
                  <a:lnTo>
                    <a:pt x="658" y="8"/>
                  </a:lnTo>
                  <a:lnTo>
                    <a:pt x="664" y="20"/>
                  </a:lnTo>
                  <a:lnTo>
                    <a:pt x="666" y="22"/>
                  </a:lnTo>
                  <a:lnTo>
                    <a:pt x="666" y="24"/>
                  </a:lnTo>
                  <a:lnTo>
                    <a:pt x="668" y="30"/>
                  </a:lnTo>
                  <a:lnTo>
                    <a:pt x="672" y="36"/>
                  </a:lnTo>
                  <a:lnTo>
                    <a:pt x="674" y="42"/>
                  </a:lnTo>
                  <a:lnTo>
                    <a:pt x="676" y="50"/>
                  </a:lnTo>
                  <a:lnTo>
                    <a:pt x="678" y="52"/>
                  </a:lnTo>
                  <a:lnTo>
                    <a:pt x="686" y="60"/>
                  </a:lnTo>
                  <a:lnTo>
                    <a:pt x="694" y="70"/>
                  </a:lnTo>
                  <a:lnTo>
                    <a:pt x="700" y="80"/>
                  </a:lnTo>
                  <a:lnTo>
                    <a:pt x="702" y="92"/>
                  </a:lnTo>
                  <a:lnTo>
                    <a:pt x="704" y="92"/>
                  </a:lnTo>
                  <a:lnTo>
                    <a:pt x="706" y="92"/>
                  </a:lnTo>
                  <a:lnTo>
                    <a:pt x="708" y="90"/>
                  </a:lnTo>
                  <a:lnTo>
                    <a:pt x="712" y="90"/>
                  </a:lnTo>
                  <a:lnTo>
                    <a:pt x="716" y="90"/>
                  </a:lnTo>
                  <a:lnTo>
                    <a:pt x="722" y="92"/>
                  </a:lnTo>
                  <a:lnTo>
                    <a:pt x="726" y="94"/>
                  </a:lnTo>
                  <a:lnTo>
                    <a:pt x="730" y="98"/>
                  </a:lnTo>
                  <a:lnTo>
                    <a:pt x="732" y="104"/>
                  </a:lnTo>
                  <a:lnTo>
                    <a:pt x="732" y="104"/>
                  </a:lnTo>
                  <a:lnTo>
                    <a:pt x="734" y="106"/>
                  </a:lnTo>
                  <a:lnTo>
                    <a:pt x="734" y="108"/>
                  </a:lnTo>
                  <a:lnTo>
                    <a:pt x="736" y="112"/>
                  </a:lnTo>
                  <a:lnTo>
                    <a:pt x="738" y="114"/>
                  </a:lnTo>
                  <a:lnTo>
                    <a:pt x="742" y="114"/>
                  </a:lnTo>
                  <a:lnTo>
                    <a:pt x="746" y="114"/>
                  </a:lnTo>
                  <a:lnTo>
                    <a:pt x="752" y="112"/>
                  </a:lnTo>
                  <a:lnTo>
                    <a:pt x="758" y="108"/>
                  </a:lnTo>
                  <a:lnTo>
                    <a:pt x="760" y="108"/>
                  </a:lnTo>
                  <a:lnTo>
                    <a:pt x="762" y="104"/>
                  </a:lnTo>
                  <a:lnTo>
                    <a:pt x="764" y="100"/>
                  </a:lnTo>
                  <a:lnTo>
                    <a:pt x="768" y="94"/>
                  </a:lnTo>
                  <a:lnTo>
                    <a:pt x="774" y="90"/>
                  </a:lnTo>
                  <a:lnTo>
                    <a:pt x="778" y="84"/>
                  </a:lnTo>
                  <a:lnTo>
                    <a:pt x="784" y="80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80"/>
                  </a:lnTo>
                  <a:lnTo>
                    <a:pt x="790" y="82"/>
                  </a:lnTo>
                  <a:lnTo>
                    <a:pt x="790" y="86"/>
                  </a:lnTo>
                  <a:lnTo>
                    <a:pt x="790" y="90"/>
                  </a:lnTo>
                  <a:lnTo>
                    <a:pt x="788" y="96"/>
                  </a:lnTo>
                  <a:lnTo>
                    <a:pt x="786" y="104"/>
                  </a:lnTo>
                  <a:lnTo>
                    <a:pt x="784" y="108"/>
                  </a:lnTo>
                  <a:lnTo>
                    <a:pt x="778" y="120"/>
                  </a:lnTo>
                  <a:lnTo>
                    <a:pt x="772" y="132"/>
                  </a:lnTo>
                  <a:lnTo>
                    <a:pt x="762" y="144"/>
                  </a:lnTo>
                  <a:lnTo>
                    <a:pt x="752" y="156"/>
                  </a:lnTo>
                  <a:lnTo>
                    <a:pt x="744" y="164"/>
                  </a:lnTo>
                  <a:lnTo>
                    <a:pt x="740" y="174"/>
                  </a:lnTo>
                  <a:lnTo>
                    <a:pt x="720" y="190"/>
                  </a:lnTo>
                  <a:lnTo>
                    <a:pt x="698" y="208"/>
                  </a:lnTo>
                  <a:lnTo>
                    <a:pt x="698" y="208"/>
                  </a:lnTo>
                  <a:lnTo>
                    <a:pt x="696" y="210"/>
                  </a:lnTo>
                  <a:lnTo>
                    <a:pt x="694" y="212"/>
                  </a:lnTo>
                  <a:lnTo>
                    <a:pt x="690" y="214"/>
                  </a:lnTo>
                  <a:lnTo>
                    <a:pt x="686" y="216"/>
                  </a:lnTo>
                  <a:lnTo>
                    <a:pt x="680" y="218"/>
                  </a:lnTo>
                  <a:lnTo>
                    <a:pt x="672" y="218"/>
                  </a:lnTo>
                  <a:lnTo>
                    <a:pt x="666" y="218"/>
                  </a:lnTo>
                  <a:lnTo>
                    <a:pt x="660" y="216"/>
                  </a:lnTo>
                  <a:lnTo>
                    <a:pt x="656" y="216"/>
                  </a:lnTo>
                  <a:lnTo>
                    <a:pt x="654" y="216"/>
                  </a:lnTo>
                  <a:lnTo>
                    <a:pt x="652" y="216"/>
                  </a:lnTo>
                  <a:lnTo>
                    <a:pt x="652" y="216"/>
                  </a:lnTo>
                  <a:lnTo>
                    <a:pt x="648" y="216"/>
                  </a:lnTo>
                  <a:lnTo>
                    <a:pt x="646" y="218"/>
                  </a:lnTo>
                  <a:lnTo>
                    <a:pt x="644" y="220"/>
                  </a:lnTo>
                  <a:lnTo>
                    <a:pt x="644" y="224"/>
                  </a:lnTo>
                  <a:lnTo>
                    <a:pt x="646" y="228"/>
                  </a:lnTo>
                  <a:lnTo>
                    <a:pt x="646" y="232"/>
                  </a:lnTo>
                  <a:lnTo>
                    <a:pt x="646" y="236"/>
                  </a:lnTo>
                  <a:lnTo>
                    <a:pt x="646" y="238"/>
                  </a:lnTo>
                  <a:lnTo>
                    <a:pt x="644" y="240"/>
                  </a:lnTo>
                  <a:lnTo>
                    <a:pt x="642" y="242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2" y="240"/>
                  </a:lnTo>
                  <a:lnTo>
                    <a:pt x="630" y="240"/>
                  </a:lnTo>
                  <a:lnTo>
                    <a:pt x="628" y="240"/>
                  </a:lnTo>
                  <a:lnTo>
                    <a:pt x="628" y="262"/>
                  </a:lnTo>
                  <a:lnTo>
                    <a:pt x="628" y="262"/>
                  </a:lnTo>
                  <a:lnTo>
                    <a:pt x="626" y="264"/>
                  </a:lnTo>
                  <a:lnTo>
                    <a:pt x="622" y="268"/>
                  </a:lnTo>
                  <a:lnTo>
                    <a:pt x="618" y="270"/>
                  </a:lnTo>
                  <a:lnTo>
                    <a:pt x="612" y="274"/>
                  </a:lnTo>
                  <a:lnTo>
                    <a:pt x="608" y="276"/>
                  </a:lnTo>
                  <a:lnTo>
                    <a:pt x="606" y="276"/>
                  </a:lnTo>
                  <a:lnTo>
                    <a:pt x="604" y="276"/>
                  </a:lnTo>
                  <a:lnTo>
                    <a:pt x="602" y="274"/>
                  </a:lnTo>
                  <a:lnTo>
                    <a:pt x="600" y="274"/>
                  </a:lnTo>
                  <a:lnTo>
                    <a:pt x="600" y="272"/>
                  </a:lnTo>
                  <a:lnTo>
                    <a:pt x="600" y="268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08" y="258"/>
                  </a:lnTo>
                  <a:lnTo>
                    <a:pt x="608" y="256"/>
                  </a:lnTo>
                  <a:lnTo>
                    <a:pt x="608" y="254"/>
                  </a:lnTo>
                  <a:lnTo>
                    <a:pt x="604" y="252"/>
                  </a:lnTo>
                  <a:lnTo>
                    <a:pt x="600" y="252"/>
                  </a:lnTo>
                  <a:lnTo>
                    <a:pt x="596" y="254"/>
                  </a:lnTo>
                  <a:lnTo>
                    <a:pt x="592" y="256"/>
                  </a:lnTo>
                  <a:lnTo>
                    <a:pt x="586" y="260"/>
                  </a:lnTo>
                  <a:lnTo>
                    <a:pt x="582" y="264"/>
                  </a:lnTo>
                  <a:lnTo>
                    <a:pt x="574" y="266"/>
                  </a:lnTo>
                  <a:lnTo>
                    <a:pt x="568" y="266"/>
                  </a:lnTo>
                  <a:lnTo>
                    <a:pt x="562" y="266"/>
                  </a:lnTo>
                  <a:lnTo>
                    <a:pt x="558" y="266"/>
                  </a:lnTo>
                  <a:lnTo>
                    <a:pt x="556" y="264"/>
                  </a:lnTo>
                  <a:lnTo>
                    <a:pt x="554" y="264"/>
                  </a:lnTo>
                  <a:lnTo>
                    <a:pt x="554" y="264"/>
                  </a:lnTo>
                  <a:lnTo>
                    <a:pt x="552" y="266"/>
                  </a:lnTo>
                  <a:lnTo>
                    <a:pt x="550" y="268"/>
                  </a:lnTo>
                  <a:lnTo>
                    <a:pt x="550" y="270"/>
                  </a:lnTo>
                  <a:lnTo>
                    <a:pt x="552" y="274"/>
                  </a:lnTo>
                  <a:lnTo>
                    <a:pt x="554" y="278"/>
                  </a:lnTo>
                  <a:lnTo>
                    <a:pt x="560" y="282"/>
                  </a:lnTo>
                  <a:lnTo>
                    <a:pt x="566" y="286"/>
                  </a:lnTo>
                  <a:lnTo>
                    <a:pt x="570" y="290"/>
                  </a:lnTo>
                  <a:lnTo>
                    <a:pt x="574" y="294"/>
                  </a:lnTo>
                  <a:lnTo>
                    <a:pt x="578" y="296"/>
                  </a:lnTo>
                  <a:lnTo>
                    <a:pt x="578" y="296"/>
                  </a:lnTo>
                  <a:lnTo>
                    <a:pt x="580" y="296"/>
                  </a:lnTo>
                  <a:lnTo>
                    <a:pt x="584" y="294"/>
                  </a:lnTo>
                  <a:lnTo>
                    <a:pt x="590" y="294"/>
                  </a:lnTo>
                  <a:lnTo>
                    <a:pt x="594" y="292"/>
                  </a:lnTo>
                  <a:lnTo>
                    <a:pt x="600" y="292"/>
                  </a:lnTo>
                  <a:lnTo>
                    <a:pt x="604" y="290"/>
                  </a:lnTo>
                  <a:lnTo>
                    <a:pt x="610" y="290"/>
                  </a:lnTo>
                  <a:lnTo>
                    <a:pt x="616" y="292"/>
                  </a:lnTo>
                  <a:lnTo>
                    <a:pt x="620" y="294"/>
                  </a:lnTo>
                  <a:lnTo>
                    <a:pt x="622" y="296"/>
                  </a:lnTo>
                  <a:lnTo>
                    <a:pt x="624" y="298"/>
                  </a:lnTo>
                  <a:lnTo>
                    <a:pt x="624" y="300"/>
                  </a:lnTo>
                  <a:lnTo>
                    <a:pt x="620" y="302"/>
                  </a:lnTo>
                  <a:lnTo>
                    <a:pt x="616" y="304"/>
                  </a:lnTo>
                  <a:lnTo>
                    <a:pt x="610" y="306"/>
                  </a:lnTo>
                  <a:lnTo>
                    <a:pt x="604" y="308"/>
                  </a:lnTo>
                  <a:lnTo>
                    <a:pt x="600" y="312"/>
                  </a:lnTo>
                  <a:lnTo>
                    <a:pt x="596" y="314"/>
                  </a:lnTo>
                  <a:lnTo>
                    <a:pt x="592" y="316"/>
                  </a:lnTo>
                  <a:lnTo>
                    <a:pt x="590" y="316"/>
                  </a:lnTo>
                  <a:lnTo>
                    <a:pt x="590" y="316"/>
                  </a:lnTo>
                  <a:lnTo>
                    <a:pt x="588" y="318"/>
                  </a:lnTo>
                  <a:lnTo>
                    <a:pt x="584" y="320"/>
                  </a:lnTo>
                  <a:lnTo>
                    <a:pt x="582" y="324"/>
                  </a:lnTo>
                  <a:lnTo>
                    <a:pt x="580" y="326"/>
                  </a:lnTo>
                  <a:lnTo>
                    <a:pt x="580" y="332"/>
                  </a:lnTo>
                  <a:lnTo>
                    <a:pt x="582" y="336"/>
                  </a:lnTo>
                  <a:lnTo>
                    <a:pt x="586" y="342"/>
                  </a:lnTo>
                  <a:lnTo>
                    <a:pt x="590" y="348"/>
                  </a:lnTo>
                  <a:lnTo>
                    <a:pt x="594" y="352"/>
                  </a:lnTo>
                  <a:lnTo>
                    <a:pt x="596" y="358"/>
                  </a:lnTo>
                  <a:lnTo>
                    <a:pt x="598" y="362"/>
                  </a:lnTo>
                  <a:lnTo>
                    <a:pt x="600" y="364"/>
                  </a:lnTo>
                  <a:lnTo>
                    <a:pt x="600" y="366"/>
                  </a:lnTo>
                  <a:lnTo>
                    <a:pt x="608" y="390"/>
                  </a:lnTo>
                  <a:lnTo>
                    <a:pt x="610" y="390"/>
                  </a:lnTo>
                  <a:lnTo>
                    <a:pt x="610" y="394"/>
                  </a:lnTo>
                  <a:lnTo>
                    <a:pt x="612" y="398"/>
                  </a:lnTo>
                  <a:lnTo>
                    <a:pt x="614" y="402"/>
                  </a:lnTo>
                  <a:lnTo>
                    <a:pt x="614" y="406"/>
                  </a:lnTo>
                  <a:lnTo>
                    <a:pt x="614" y="412"/>
                  </a:lnTo>
                  <a:lnTo>
                    <a:pt x="614" y="416"/>
                  </a:lnTo>
                  <a:lnTo>
                    <a:pt x="614" y="422"/>
                  </a:lnTo>
                  <a:lnTo>
                    <a:pt x="612" y="426"/>
                  </a:lnTo>
                  <a:lnTo>
                    <a:pt x="610" y="430"/>
                  </a:lnTo>
                  <a:lnTo>
                    <a:pt x="606" y="434"/>
                  </a:lnTo>
                  <a:lnTo>
                    <a:pt x="606" y="436"/>
                  </a:lnTo>
                  <a:lnTo>
                    <a:pt x="604" y="438"/>
                  </a:lnTo>
                  <a:lnTo>
                    <a:pt x="592" y="458"/>
                  </a:lnTo>
                  <a:lnTo>
                    <a:pt x="582" y="482"/>
                  </a:lnTo>
                  <a:lnTo>
                    <a:pt x="560" y="502"/>
                  </a:lnTo>
                  <a:lnTo>
                    <a:pt x="544" y="512"/>
                  </a:lnTo>
                  <a:lnTo>
                    <a:pt x="540" y="520"/>
                  </a:lnTo>
                  <a:lnTo>
                    <a:pt x="536" y="520"/>
                  </a:lnTo>
                  <a:lnTo>
                    <a:pt x="526" y="522"/>
                  </a:lnTo>
                  <a:lnTo>
                    <a:pt x="514" y="522"/>
                  </a:lnTo>
                  <a:lnTo>
                    <a:pt x="502" y="520"/>
                  </a:lnTo>
                  <a:lnTo>
                    <a:pt x="494" y="532"/>
                  </a:lnTo>
                  <a:lnTo>
                    <a:pt x="482" y="534"/>
                  </a:lnTo>
                  <a:lnTo>
                    <a:pt x="482" y="534"/>
                  </a:lnTo>
                  <a:lnTo>
                    <a:pt x="480" y="534"/>
                  </a:lnTo>
                  <a:lnTo>
                    <a:pt x="478" y="534"/>
                  </a:lnTo>
                  <a:lnTo>
                    <a:pt x="474" y="536"/>
                  </a:lnTo>
                  <a:lnTo>
                    <a:pt x="472" y="536"/>
                  </a:lnTo>
                  <a:lnTo>
                    <a:pt x="470" y="540"/>
                  </a:lnTo>
                  <a:lnTo>
                    <a:pt x="468" y="542"/>
                  </a:lnTo>
                  <a:lnTo>
                    <a:pt x="468" y="546"/>
                  </a:lnTo>
                  <a:lnTo>
                    <a:pt x="470" y="552"/>
                  </a:lnTo>
                  <a:lnTo>
                    <a:pt x="470" y="558"/>
                  </a:lnTo>
                  <a:lnTo>
                    <a:pt x="470" y="564"/>
                  </a:lnTo>
                  <a:lnTo>
                    <a:pt x="470" y="568"/>
                  </a:lnTo>
                  <a:lnTo>
                    <a:pt x="470" y="570"/>
                  </a:lnTo>
                  <a:lnTo>
                    <a:pt x="468" y="572"/>
                  </a:lnTo>
                  <a:lnTo>
                    <a:pt x="456" y="574"/>
                  </a:lnTo>
                  <a:lnTo>
                    <a:pt x="454" y="574"/>
                  </a:lnTo>
                  <a:lnTo>
                    <a:pt x="452" y="572"/>
                  </a:lnTo>
                  <a:lnTo>
                    <a:pt x="450" y="570"/>
                  </a:lnTo>
                  <a:lnTo>
                    <a:pt x="450" y="566"/>
                  </a:lnTo>
                  <a:lnTo>
                    <a:pt x="450" y="564"/>
                  </a:lnTo>
                  <a:lnTo>
                    <a:pt x="452" y="560"/>
                  </a:lnTo>
                  <a:lnTo>
                    <a:pt x="456" y="556"/>
                  </a:lnTo>
                  <a:lnTo>
                    <a:pt x="458" y="552"/>
                  </a:lnTo>
                  <a:lnTo>
                    <a:pt x="460" y="548"/>
                  </a:lnTo>
                  <a:lnTo>
                    <a:pt x="460" y="544"/>
                  </a:lnTo>
                  <a:lnTo>
                    <a:pt x="458" y="540"/>
                  </a:lnTo>
                  <a:lnTo>
                    <a:pt x="456" y="538"/>
                  </a:lnTo>
                  <a:lnTo>
                    <a:pt x="452" y="536"/>
                  </a:lnTo>
                  <a:lnTo>
                    <a:pt x="448" y="536"/>
                  </a:lnTo>
                  <a:lnTo>
                    <a:pt x="444" y="534"/>
                  </a:lnTo>
                  <a:lnTo>
                    <a:pt x="442" y="532"/>
                  </a:lnTo>
                  <a:lnTo>
                    <a:pt x="442" y="532"/>
                  </a:lnTo>
                  <a:lnTo>
                    <a:pt x="438" y="534"/>
                  </a:lnTo>
                  <a:lnTo>
                    <a:pt x="434" y="536"/>
                  </a:lnTo>
                  <a:lnTo>
                    <a:pt x="434" y="538"/>
                  </a:lnTo>
                  <a:lnTo>
                    <a:pt x="432" y="538"/>
                  </a:lnTo>
                  <a:lnTo>
                    <a:pt x="430" y="528"/>
                  </a:lnTo>
                  <a:lnTo>
                    <a:pt x="418" y="516"/>
                  </a:lnTo>
                  <a:lnTo>
                    <a:pt x="412" y="514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16"/>
                  </a:lnTo>
                  <a:lnTo>
                    <a:pt x="390" y="516"/>
                  </a:lnTo>
                  <a:lnTo>
                    <a:pt x="386" y="514"/>
                  </a:lnTo>
                  <a:lnTo>
                    <a:pt x="382" y="514"/>
                  </a:lnTo>
                  <a:lnTo>
                    <a:pt x="382" y="514"/>
                  </a:lnTo>
                  <a:lnTo>
                    <a:pt x="378" y="514"/>
                  </a:lnTo>
                  <a:lnTo>
                    <a:pt x="372" y="514"/>
                  </a:lnTo>
                  <a:lnTo>
                    <a:pt x="370" y="516"/>
                  </a:lnTo>
                  <a:lnTo>
                    <a:pt x="368" y="516"/>
                  </a:lnTo>
                  <a:lnTo>
                    <a:pt x="364" y="516"/>
                  </a:lnTo>
                  <a:lnTo>
                    <a:pt x="362" y="518"/>
                  </a:lnTo>
                  <a:lnTo>
                    <a:pt x="362" y="520"/>
                  </a:lnTo>
                  <a:lnTo>
                    <a:pt x="362" y="520"/>
                  </a:lnTo>
                  <a:lnTo>
                    <a:pt x="362" y="522"/>
                  </a:lnTo>
                  <a:lnTo>
                    <a:pt x="358" y="524"/>
                  </a:lnTo>
                  <a:lnTo>
                    <a:pt x="356" y="526"/>
                  </a:lnTo>
                  <a:lnTo>
                    <a:pt x="356" y="526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32"/>
                  </a:lnTo>
                  <a:lnTo>
                    <a:pt x="358" y="538"/>
                  </a:lnTo>
                  <a:lnTo>
                    <a:pt x="356" y="542"/>
                  </a:lnTo>
                  <a:lnTo>
                    <a:pt x="356" y="544"/>
                  </a:lnTo>
                  <a:lnTo>
                    <a:pt x="354" y="544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4"/>
                  </a:lnTo>
                  <a:lnTo>
                    <a:pt x="342" y="546"/>
                  </a:lnTo>
                  <a:lnTo>
                    <a:pt x="338" y="548"/>
                  </a:lnTo>
                  <a:lnTo>
                    <a:pt x="334" y="548"/>
                  </a:lnTo>
                  <a:lnTo>
                    <a:pt x="332" y="548"/>
                  </a:lnTo>
                  <a:lnTo>
                    <a:pt x="332" y="548"/>
                  </a:lnTo>
                  <a:lnTo>
                    <a:pt x="332" y="546"/>
                  </a:lnTo>
                  <a:lnTo>
                    <a:pt x="332" y="542"/>
                  </a:lnTo>
                  <a:lnTo>
                    <a:pt x="334" y="538"/>
                  </a:lnTo>
                  <a:lnTo>
                    <a:pt x="334" y="536"/>
                  </a:lnTo>
                  <a:lnTo>
                    <a:pt x="334" y="534"/>
                  </a:lnTo>
                  <a:lnTo>
                    <a:pt x="326" y="528"/>
                  </a:lnTo>
                  <a:lnTo>
                    <a:pt x="320" y="530"/>
                  </a:lnTo>
                  <a:lnTo>
                    <a:pt x="316" y="530"/>
                  </a:lnTo>
                  <a:lnTo>
                    <a:pt x="312" y="528"/>
                  </a:lnTo>
                  <a:lnTo>
                    <a:pt x="310" y="526"/>
                  </a:lnTo>
                  <a:lnTo>
                    <a:pt x="308" y="524"/>
                  </a:lnTo>
                  <a:lnTo>
                    <a:pt x="308" y="522"/>
                  </a:lnTo>
                  <a:lnTo>
                    <a:pt x="308" y="520"/>
                  </a:lnTo>
                  <a:lnTo>
                    <a:pt x="308" y="520"/>
                  </a:lnTo>
                  <a:lnTo>
                    <a:pt x="312" y="498"/>
                  </a:lnTo>
                  <a:lnTo>
                    <a:pt x="316" y="488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16" y="470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0" y="450"/>
                  </a:lnTo>
                  <a:lnTo>
                    <a:pt x="300" y="448"/>
                  </a:lnTo>
                  <a:lnTo>
                    <a:pt x="298" y="448"/>
                  </a:lnTo>
                  <a:lnTo>
                    <a:pt x="264" y="452"/>
                  </a:lnTo>
                  <a:lnTo>
                    <a:pt x="252" y="450"/>
                  </a:lnTo>
                  <a:lnTo>
                    <a:pt x="248" y="446"/>
                  </a:lnTo>
                  <a:lnTo>
                    <a:pt x="242" y="442"/>
                  </a:lnTo>
                  <a:lnTo>
                    <a:pt x="232" y="440"/>
                  </a:lnTo>
                  <a:lnTo>
                    <a:pt x="222" y="440"/>
                  </a:lnTo>
                  <a:lnTo>
                    <a:pt x="216" y="438"/>
                  </a:lnTo>
                  <a:lnTo>
                    <a:pt x="208" y="440"/>
                  </a:lnTo>
                  <a:lnTo>
                    <a:pt x="200" y="444"/>
                  </a:lnTo>
                  <a:lnTo>
                    <a:pt x="196" y="446"/>
                  </a:lnTo>
                  <a:lnTo>
                    <a:pt x="192" y="450"/>
                  </a:lnTo>
                  <a:lnTo>
                    <a:pt x="188" y="452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2"/>
                  </a:lnTo>
                  <a:lnTo>
                    <a:pt x="186" y="452"/>
                  </a:lnTo>
                  <a:lnTo>
                    <a:pt x="184" y="450"/>
                  </a:lnTo>
                  <a:lnTo>
                    <a:pt x="184" y="448"/>
                  </a:lnTo>
                  <a:lnTo>
                    <a:pt x="182" y="450"/>
                  </a:lnTo>
                  <a:lnTo>
                    <a:pt x="180" y="450"/>
                  </a:lnTo>
                  <a:lnTo>
                    <a:pt x="178" y="450"/>
                  </a:lnTo>
                  <a:lnTo>
                    <a:pt x="178" y="452"/>
                  </a:lnTo>
                  <a:lnTo>
                    <a:pt x="114" y="438"/>
                  </a:lnTo>
                  <a:lnTo>
                    <a:pt x="88" y="416"/>
                  </a:lnTo>
                  <a:lnTo>
                    <a:pt x="82" y="402"/>
                  </a:lnTo>
                  <a:lnTo>
                    <a:pt x="82" y="392"/>
                  </a:lnTo>
                  <a:lnTo>
                    <a:pt x="88" y="384"/>
                  </a:lnTo>
                  <a:lnTo>
                    <a:pt x="92" y="380"/>
                  </a:lnTo>
                  <a:lnTo>
                    <a:pt x="94" y="380"/>
                  </a:lnTo>
                  <a:lnTo>
                    <a:pt x="88" y="366"/>
                  </a:lnTo>
                  <a:lnTo>
                    <a:pt x="96" y="362"/>
                  </a:lnTo>
                  <a:lnTo>
                    <a:pt x="94" y="358"/>
                  </a:lnTo>
                  <a:lnTo>
                    <a:pt x="92" y="354"/>
                  </a:lnTo>
                  <a:lnTo>
                    <a:pt x="92" y="350"/>
                  </a:lnTo>
                  <a:lnTo>
                    <a:pt x="90" y="348"/>
                  </a:lnTo>
                  <a:lnTo>
                    <a:pt x="90" y="346"/>
                  </a:lnTo>
                  <a:lnTo>
                    <a:pt x="88" y="342"/>
                  </a:lnTo>
                  <a:lnTo>
                    <a:pt x="86" y="340"/>
                  </a:lnTo>
                  <a:lnTo>
                    <a:pt x="82" y="338"/>
                  </a:lnTo>
                  <a:lnTo>
                    <a:pt x="76" y="336"/>
                  </a:lnTo>
                  <a:lnTo>
                    <a:pt x="72" y="336"/>
                  </a:lnTo>
                  <a:lnTo>
                    <a:pt x="66" y="334"/>
                  </a:lnTo>
                  <a:lnTo>
                    <a:pt x="62" y="332"/>
                  </a:lnTo>
                  <a:lnTo>
                    <a:pt x="60" y="330"/>
                  </a:lnTo>
                  <a:lnTo>
                    <a:pt x="58" y="328"/>
                  </a:lnTo>
                  <a:lnTo>
                    <a:pt x="50" y="330"/>
                  </a:lnTo>
                  <a:lnTo>
                    <a:pt x="30" y="332"/>
                  </a:lnTo>
                  <a:lnTo>
                    <a:pt x="28" y="314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0"/>
                  </a:lnTo>
                  <a:lnTo>
                    <a:pt x="22" y="308"/>
                  </a:lnTo>
                  <a:lnTo>
                    <a:pt x="20" y="304"/>
                  </a:lnTo>
                  <a:lnTo>
                    <a:pt x="18" y="300"/>
                  </a:lnTo>
                  <a:lnTo>
                    <a:pt x="16" y="294"/>
                  </a:lnTo>
                  <a:lnTo>
                    <a:pt x="16" y="290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2" y="284"/>
                  </a:lnTo>
                  <a:lnTo>
                    <a:pt x="10" y="282"/>
                  </a:lnTo>
                  <a:lnTo>
                    <a:pt x="6" y="282"/>
                  </a:lnTo>
                  <a:lnTo>
                    <a:pt x="4" y="280"/>
                  </a:lnTo>
                  <a:lnTo>
                    <a:pt x="2" y="280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4"/>
                  </a:lnTo>
                  <a:lnTo>
                    <a:pt x="2" y="260"/>
                  </a:lnTo>
                  <a:lnTo>
                    <a:pt x="4" y="256"/>
                  </a:lnTo>
                  <a:lnTo>
                    <a:pt x="8" y="254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8" y="25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2" y="244"/>
                  </a:lnTo>
                  <a:lnTo>
                    <a:pt x="44" y="242"/>
                  </a:lnTo>
                  <a:lnTo>
                    <a:pt x="48" y="242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56" y="240"/>
                  </a:lnTo>
                  <a:lnTo>
                    <a:pt x="60" y="240"/>
                  </a:lnTo>
                  <a:lnTo>
                    <a:pt x="64" y="238"/>
                  </a:lnTo>
                  <a:lnTo>
                    <a:pt x="70" y="236"/>
                  </a:lnTo>
                  <a:lnTo>
                    <a:pt x="74" y="232"/>
                  </a:lnTo>
                  <a:lnTo>
                    <a:pt x="78" y="226"/>
                  </a:lnTo>
                  <a:lnTo>
                    <a:pt x="80" y="220"/>
                  </a:lnTo>
                  <a:lnTo>
                    <a:pt x="82" y="218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4" y="208"/>
                  </a:lnTo>
                  <a:lnTo>
                    <a:pt x="84" y="206"/>
                  </a:lnTo>
                  <a:lnTo>
                    <a:pt x="84" y="202"/>
                  </a:lnTo>
                  <a:lnTo>
                    <a:pt x="80" y="202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4" y="192"/>
                  </a:lnTo>
                  <a:lnTo>
                    <a:pt x="74" y="188"/>
                  </a:lnTo>
                  <a:lnTo>
                    <a:pt x="74" y="186"/>
                  </a:lnTo>
                  <a:lnTo>
                    <a:pt x="80" y="184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90" y="178"/>
                  </a:lnTo>
                  <a:lnTo>
                    <a:pt x="90" y="176"/>
                  </a:lnTo>
                  <a:lnTo>
                    <a:pt x="90" y="17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94" y="172"/>
                  </a:lnTo>
                  <a:lnTo>
                    <a:pt x="98" y="170"/>
                  </a:lnTo>
                  <a:lnTo>
                    <a:pt x="102" y="170"/>
                  </a:lnTo>
                  <a:lnTo>
                    <a:pt x="106" y="168"/>
                  </a:lnTo>
                  <a:lnTo>
                    <a:pt x="110" y="164"/>
                  </a:lnTo>
                  <a:lnTo>
                    <a:pt x="112" y="158"/>
                  </a:lnTo>
                  <a:lnTo>
                    <a:pt x="116" y="152"/>
                  </a:lnTo>
                  <a:lnTo>
                    <a:pt x="116" y="146"/>
                  </a:lnTo>
                  <a:lnTo>
                    <a:pt x="116" y="142"/>
                  </a:lnTo>
                  <a:lnTo>
                    <a:pt x="120" y="136"/>
                  </a:lnTo>
                  <a:lnTo>
                    <a:pt x="124" y="134"/>
                  </a:lnTo>
                  <a:lnTo>
                    <a:pt x="128" y="132"/>
                  </a:lnTo>
                  <a:lnTo>
                    <a:pt x="134" y="130"/>
                  </a:lnTo>
                  <a:lnTo>
                    <a:pt x="140" y="130"/>
                  </a:lnTo>
                  <a:lnTo>
                    <a:pt x="144" y="128"/>
                  </a:lnTo>
                  <a:lnTo>
                    <a:pt x="146" y="124"/>
                  </a:lnTo>
                  <a:lnTo>
                    <a:pt x="148" y="120"/>
                  </a:lnTo>
                  <a:lnTo>
                    <a:pt x="150" y="114"/>
                  </a:lnTo>
                  <a:lnTo>
                    <a:pt x="154" y="110"/>
                  </a:lnTo>
                  <a:lnTo>
                    <a:pt x="158" y="104"/>
                  </a:lnTo>
                  <a:lnTo>
                    <a:pt x="164" y="102"/>
                  </a:lnTo>
                  <a:lnTo>
                    <a:pt x="172" y="100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80" y="96"/>
                  </a:lnTo>
                  <a:lnTo>
                    <a:pt x="180" y="94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180" y="86"/>
                  </a:lnTo>
                  <a:lnTo>
                    <a:pt x="182" y="82"/>
                  </a:lnTo>
                  <a:lnTo>
                    <a:pt x="186" y="80"/>
                  </a:lnTo>
                  <a:lnTo>
                    <a:pt x="190" y="76"/>
                  </a:lnTo>
                  <a:lnTo>
                    <a:pt x="194" y="74"/>
                  </a:lnTo>
                  <a:lnTo>
                    <a:pt x="216" y="74"/>
                  </a:lnTo>
                  <a:lnTo>
                    <a:pt x="194" y="8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96"/>
            <p:cNvSpPr>
              <a:spLocks/>
            </p:cNvSpPr>
            <p:nvPr/>
          </p:nvSpPr>
          <p:spPr bwMode="gray">
            <a:xfrm>
              <a:off x="3160512" y="4350751"/>
              <a:ext cx="125895" cy="103608"/>
            </a:xfrm>
            <a:custGeom>
              <a:avLst/>
              <a:gdLst>
                <a:gd name="T0" fmla="*/ 2 w 68"/>
                <a:gd name="T1" fmla="*/ 36 h 56"/>
                <a:gd name="T2" fmla="*/ 2 w 68"/>
                <a:gd name="T3" fmla="*/ 32 h 56"/>
                <a:gd name="T4" fmla="*/ 0 w 68"/>
                <a:gd name="T5" fmla="*/ 22 h 56"/>
                <a:gd name="T6" fmla="*/ 2 w 68"/>
                <a:gd name="T7" fmla="*/ 10 h 56"/>
                <a:gd name="T8" fmla="*/ 10 w 68"/>
                <a:gd name="T9" fmla="*/ 4 h 56"/>
                <a:gd name="T10" fmla="*/ 10 w 68"/>
                <a:gd name="T11" fmla="*/ 2 h 56"/>
                <a:gd name="T12" fmla="*/ 12 w 68"/>
                <a:gd name="T13" fmla="*/ 2 h 56"/>
                <a:gd name="T14" fmla="*/ 14 w 68"/>
                <a:gd name="T15" fmla="*/ 2 h 56"/>
                <a:gd name="T16" fmla="*/ 16 w 68"/>
                <a:gd name="T17" fmla="*/ 0 h 56"/>
                <a:gd name="T18" fmla="*/ 22 w 68"/>
                <a:gd name="T19" fmla="*/ 0 h 56"/>
                <a:gd name="T20" fmla="*/ 28 w 68"/>
                <a:gd name="T21" fmla="*/ 2 h 56"/>
                <a:gd name="T22" fmla="*/ 34 w 68"/>
                <a:gd name="T23" fmla="*/ 4 h 56"/>
                <a:gd name="T24" fmla="*/ 42 w 68"/>
                <a:gd name="T25" fmla="*/ 10 h 56"/>
                <a:gd name="T26" fmla="*/ 44 w 68"/>
                <a:gd name="T27" fmla="*/ 8 h 56"/>
                <a:gd name="T28" fmla="*/ 46 w 68"/>
                <a:gd name="T29" fmla="*/ 8 h 56"/>
                <a:gd name="T30" fmla="*/ 50 w 68"/>
                <a:gd name="T31" fmla="*/ 8 h 56"/>
                <a:gd name="T32" fmla="*/ 54 w 68"/>
                <a:gd name="T33" fmla="*/ 8 h 56"/>
                <a:gd name="T34" fmla="*/ 58 w 68"/>
                <a:gd name="T35" fmla="*/ 8 h 56"/>
                <a:gd name="T36" fmla="*/ 60 w 68"/>
                <a:gd name="T37" fmla="*/ 8 h 56"/>
                <a:gd name="T38" fmla="*/ 64 w 68"/>
                <a:gd name="T39" fmla="*/ 10 h 56"/>
                <a:gd name="T40" fmla="*/ 66 w 68"/>
                <a:gd name="T41" fmla="*/ 12 h 56"/>
                <a:gd name="T42" fmla="*/ 68 w 68"/>
                <a:gd name="T43" fmla="*/ 16 h 56"/>
                <a:gd name="T44" fmla="*/ 68 w 68"/>
                <a:gd name="T45" fmla="*/ 18 h 56"/>
                <a:gd name="T46" fmla="*/ 66 w 68"/>
                <a:gd name="T47" fmla="*/ 22 h 56"/>
                <a:gd name="T48" fmla="*/ 66 w 68"/>
                <a:gd name="T49" fmla="*/ 26 h 56"/>
                <a:gd name="T50" fmla="*/ 64 w 68"/>
                <a:gd name="T51" fmla="*/ 30 h 56"/>
                <a:gd name="T52" fmla="*/ 64 w 68"/>
                <a:gd name="T53" fmla="*/ 32 h 56"/>
                <a:gd name="T54" fmla="*/ 64 w 68"/>
                <a:gd name="T55" fmla="*/ 34 h 56"/>
                <a:gd name="T56" fmla="*/ 54 w 68"/>
                <a:gd name="T57" fmla="*/ 38 h 56"/>
                <a:gd name="T58" fmla="*/ 50 w 68"/>
                <a:gd name="T59" fmla="*/ 42 h 56"/>
                <a:gd name="T60" fmla="*/ 46 w 68"/>
                <a:gd name="T61" fmla="*/ 42 h 56"/>
                <a:gd name="T62" fmla="*/ 42 w 68"/>
                <a:gd name="T63" fmla="*/ 52 h 56"/>
                <a:gd name="T64" fmla="*/ 24 w 68"/>
                <a:gd name="T65" fmla="*/ 56 h 56"/>
                <a:gd name="T66" fmla="*/ 2 w 68"/>
                <a:gd name="T67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56">
                  <a:moveTo>
                    <a:pt x="2" y="36"/>
                  </a:moveTo>
                  <a:lnTo>
                    <a:pt x="2" y="32"/>
                  </a:lnTo>
                  <a:lnTo>
                    <a:pt x="0" y="22"/>
                  </a:lnTo>
                  <a:lnTo>
                    <a:pt x="2" y="10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4" y="10"/>
                  </a:lnTo>
                  <a:lnTo>
                    <a:pt x="66" y="12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6" y="22"/>
                  </a:lnTo>
                  <a:lnTo>
                    <a:pt x="66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2" y="52"/>
                  </a:lnTo>
                  <a:lnTo>
                    <a:pt x="24" y="56"/>
                  </a:lnTo>
                  <a:lnTo>
                    <a:pt x="2" y="3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397"/>
            <p:cNvSpPr>
              <a:spLocks/>
            </p:cNvSpPr>
            <p:nvPr/>
          </p:nvSpPr>
          <p:spPr bwMode="gray">
            <a:xfrm>
              <a:off x="3815906" y="3843810"/>
              <a:ext cx="66650" cy="81407"/>
            </a:xfrm>
            <a:custGeom>
              <a:avLst/>
              <a:gdLst>
                <a:gd name="T0" fmla="*/ 6 w 36"/>
                <a:gd name="T1" fmla="*/ 0 h 44"/>
                <a:gd name="T2" fmla="*/ 6 w 36"/>
                <a:gd name="T3" fmla="*/ 2 h 44"/>
                <a:gd name="T4" fmla="*/ 2 w 36"/>
                <a:gd name="T5" fmla="*/ 4 h 44"/>
                <a:gd name="T6" fmla="*/ 0 w 36"/>
                <a:gd name="T7" fmla="*/ 6 h 44"/>
                <a:gd name="T8" fmla="*/ 0 w 36"/>
                <a:gd name="T9" fmla="*/ 10 h 44"/>
                <a:gd name="T10" fmla="*/ 2 w 36"/>
                <a:gd name="T11" fmla="*/ 12 h 44"/>
                <a:gd name="T12" fmla="*/ 4 w 36"/>
                <a:gd name="T13" fmla="*/ 16 h 44"/>
                <a:gd name="T14" fmla="*/ 8 w 36"/>
                <a:gd name="T15" fmla="*/ 20 h 44"/>
                <a:gd name="T16" fmla="*/ 10 w 36"/>
                <a:gd name="T17" fmla="*/ 24 h 44"/>
                <a:gd name="T18" fmla="*/ 14 w 36"/>
                <a:gd name="T19" fmla="*/ 28 h 44"/>
                <a:gd name="T20" fmla="*/ 16 w 36"/>
                <a:gd name="T21" fmla="*/ 32 h 44"/>
                <a:gd name="T22" fmla="*/ 16 w 36"/>
                <a:gd name="T23" fmla="*/ 32 h 44"/>
                <a:gd name="T24" fmla="*/ 16 w 36"/>
                <a:gd name="T25" fmla="*/ 34 h 44"/>
                <a:gd name="T26" fmla="*/ 16 w 36"/>
                <a:gd name="T27" fmla="*/ 36 h 44"/>
                <a:gd name="T28" fmla="*/ 16 w 36"/>
                <a:gd name="T29" fmla="*/ 38 h 44"/>
                <a:gd name="T30" fmla="*/ 18 w 36"/>
                <a:gd name="T31" fmla="*/ 40 h 44"/>
                <a:gd name="T32" fmla="*/ 18 w 36"/>
                <a:gd name="T33" fmla="*/ 42 h 44"/>
                <a:gd name="T34" fmla="*/ 22 w 36"/>
                <a:gd name="T35" fmla="*/ 44 h 44"/>
                <a:gd name="T36" fmla="*/ 26 w 36"/>
                <a:gd name="T37" fmla="*/ 44 h 44"/>
                <a:gd name="T38" fmla="*/ 30 w 36"/>
                <a:gd name="T39" fmla="*/ 42 h 44"/>
                <a:gd name="T40" fmla="*/ 34 w 36"/>
                <a:gd name="T41" fmla="*/ 38 h 44"/>
                <a:gd name="T42" fmla="*/ 34 w 36"/>
                <a:gd name="T43" fmla="*/ 34 h 44"/>
                <a:gd name="T44" fmla="*/ 34 w 36"/>
                <a:gd name="T45" fmla="*/ 30 h 44"/>
                <a:gd name="T46" fmla="*/ 34 w 36"/>
                <a:gd name="T47" fmla="*/ 26 h 44"/>
                <a:gd name="T48" fmla="*/ 34 w 36"/>
                <a:gd name="T49" fmla="*/ 22 h 44"/>
                <a:gd name="T50" fmla="*/ 34 w 36"/>
                <a:gd name="T51" fmla="*/ 18 h 44"/>
                <a:gd name="T52" fmla="*/ 34 w 36"/>
                <a:gd name="T53" fmla="*/ 16 h 44"/>
                <a:gd name="T54" fmla="*/ 36 w 36"/>
                <a:gd name="T55" fmla="*/ 14 h 44"/>
                <a:gd name="T56" fmla="*/ 34 w 36"/>
                <a:gd name="T57" fmla="*/ 14 h 44"/>
                <a:gd name="T58" fmla="*/ 32 w 36"/>
                <a:gd name="T59" fmla="*/ 12 h 44"/>
                <a:gd name="T60" fmla="*/ 28 w 36"/>
                <a:gd name="T61" fmla="*/ 10 h 44"/>
                <a:gd name="T62" fmla="*/ 24 w 36"/>
                <a:gd name="T63" fmla="*/ 6 h 44"/>
                <a:gd name="T64" fmla="*/ 20 w 36"/>
                <a:gd name="T65" fmla="*/ 4 h 44"/>
                <a:gd name="T66" fmla="*/ 18 w 36"/>
                <a:gd name="T67" fmla="*/ 4 h 44"/>
                <a:gd name="T68" fmla="*/ 12 w 36"/>
                <a:gd name="T69" fmla="*/ 4 h 44"/>
                <a:gd name="T70" fmla="*/ 10 w 36"/>
                <a:gd name="T71" fmla="*/ 2 h 44"/>
                <a:gd name="T72" fmla="*/ 8 w 36"/>
                <a:gd name="T73" fmla="*/ 2 h 44"/>
                <a:gd name="T74" fmla="*/ 6 w 36"/>
                <a:gd name="T7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44">
                  <a:moveTo>
                    <a:pt x="6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2" y="44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98"/>
            <p:cNvSpPr>
              <a:spLocks/>
            </p:cNvSpPr>
            <p:nvPr/>
          </p:nvSpPr>
          <p:spPr bwMode="gray">
            <a:xfrm>
              <a:off x="3838123" y="3618091"/>
              <a:ext cx="266601" cy="225718"/>
            </a:xfrm>
            <a:custGeom>
              <a:avLst/>
              <a:gdLst>
                <a:gd name="T0" fmla="*/ 0 w 144"/>
                <a:gd name="T1" fmla="*/ 114 h 122"/>
                <a:gd name="T2" fmla="*/ 22 w 144"/>
                <a:gd name="T3" fmla="*/ 114 h 122"/>
                <a:gd name="T4" fmla="*/ 58 w 144"/>
                <a:gd name="T5" fmla="*/ 106 h 122"/>
                <a:gd name="T6" fmla="*/ 62 w 144"/>
                <a:gd name="T7" fmla="*/ 118 h 122"/>
                <a:gd name="T8" fmla="*/ 66 w 144"/>
                <a:gd name="T9" fmla="*/ 120 h 122"/>
                <a:gd name="T10" fmla="*/ 74 w 144"/>
                <a:gd name="T11" fmla="*/ 120 h 122"/>
                <a:gd name="T12" fmla="*/ 82 w 144"/>
                <a:gd name="T13" fmla="*/ 114 h 122"/>
                <a:gd name="T14" fmla="*/ 86 w 144"/>
                <a:gd name="T15" fmla="*/ 110 h 122"/>
                <a:gd name="T16" fmla="*/ 102 w 144"/>
                <a:gd name="T17" fmla="*/ 104 h 122"/>
                <a:gd name="T18" fmla="*/ 106 w 144"/>
                <a:gd name="T19" fmla="*/ 100 h 122"/>
                <a:gd name="T20" fmla="*/ 116 w 144"/>
                <a:gd name="T21" fmla="*/ 94 h 122"/>
                <a:gd name="T22" fmla="*/ 124 w 144"/>
                <a:gd name="T23" fmla="*/ 88 h 122"/>
                <a:gd name="T24" fmla="*/ 128 w 144"/>
                <a:gd name="T25" fmla="*/ 82 h 122"/>
                <a:gd name="T26" fmla="*/ 132 w 144"/>
                <a:gd name="T27" fmla="*/ 76 h 122"/>
                <a:gd name="T28" fmla="*/ 136 w 144"/>
                <a:gd name="T29" fmla="*/ 68 h 122"/>
                <a:gd name="T30" fmla="*/ 138 w 144"/>
                <a:gd name="T31" fmla="*/ 60 h 122"/>
                <a:gd name="T32" fmla="*/ 138 w 144"/>
                <a:gd name="T33" fmla="*/ 52 h 122"/>
                <a:gd name="T34" fmla="*/ 136 w 144"/>
                <a:gd name="T35" fmla="*/ 44 h 122"/>
                <a:gd name="T36" fmla="*/ 136 w 144"/>
                <a:gd name="T37" fmla="*/ 42 h 122"/>
                <a:gd name="T38" fmla="*/ 140 w 144"/>
                <a:gd name="T39" fmla="*/ 38 h 122"/>
                <a:gd name="T40" fmla="*/ 144 w 144"/>
                <a:gd name="T41" fmla="*/ 30 h 122"/>
                <a:gd name="T42" fmla="*/ 144 w 144"/>
                <a:gd name="T43" fmla="*/ 20 h 122"/>
                <a:gd name="T44" fmla="*/ 142 w 144"/>
                <a:gd name="T45" fmla="*/ 8 h 122"/>
                <a:gd name="T46" fmla="*/ 140 w 144"/>
                <a:gd name="T47" fmla="*/ 0 h 122"/>
                <a:gd name="T48" fmla="*/ 138 w 144"/>
                <a:gd name="T49" fmla="*/ 0 h 122"/>
                <a:gd name="T50" fmla="*/ 132 w 144"/>
                <a:gd name="T51" fmla="*/ 2 h 122"/>
                <a:gd name="T52" fmla="*/ 122 w 144"/>
                <a:gd name="T53" fmla="*/ 8 h 122"/>
                <a:gd name="T54" fmla="*/ 116 w 144"/>
                <a:gd name="T55" fmla="*/ 18 h 122"/>
                <a:gd name="T56" fmla="*/ 114 w 144"/>
                <a:gd name="T57" fmla="*/ 32 h 122"/>
                <a:gd name="T58" fmla="*/ 112 w 144"/>
                <a:gd name="T59" fmla="*/ 44 h 122"/>
                <a:gd name="T60" fmla="*/ 108 w 144"/>
                <a:gd name="T61" fmla="*/ 48 h 122"/>
                <a:gd name="T62" fmla="*/ 102 w 144"/>
                <a:gd name="T63" fmla="*/ 58 h 122"/>
                <a:gd name="T64" fmla="*/ 94 w 144"/>
                <a:gd name="T65" fmla="*/ 68 h 122"/>
                <a:gd name="T66" fmla="*/ 82 w 144"/>
                <a:gd name="T67" fmla="*/ 76 h 122"/>
                <a:gd name="T68" fmla="*/ 72 w 144"/>
                <a:gd name="T69" fmla="*/ 84 h 122"/>
                <a:gd name="T70" fmla="*/ 64 w 144"/>
                <a:gd name="T71" fmla="*/ 90 h 122"/>
                <a:gd name="T72" fmla="*/ 40 w 144"/>
                <a:gd name="T73" fmla="*/ 90 h 122"/>
                <a:gd name="T74" fmla="*/ 6 w 144"/>
                <a:gd name="T75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22">
                  <a:moveTo>
                    <a:pt x="6" y="106"/>
                  </a:moveTo>
                  <a:lnTo>
                    <a:pt x="0" y="114"/>
                  </a:lnTo>
                  <a:lnTo>
                    <a:pt x="14" y="118"/>
                  </a:lnTo>
                  <a:lnTo>
                    <a:pt x="22" y="114"/>
                  </a:lnTo>
                  <a:lnTo>
                    <a:pt x="38" y="110"/>
                  </a:lnTo>
                  <a:lnTo>
                    <a:pt x="58" y="106"/>
                  </a:lnTo>
                  <a:lnTo>
                    <a:pt x="62" y="118"/>
                  </a:lnTo>
                  <a:lnTo>
                    <a:pt x="62" y="118"/>
                  </a:lnTo>
                  <a:lnTo>
                    <a:pt x="62" y="120"/>
                  </a:lnTo>
                  <a:lnTo>
                    <a:pt x="66" y="120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6" y="110"/>
                  </a:lnTo>
                  <a:lnTo>
                    <a:pt x="100" y="106"/>
                  </a:lnTo>
                  <a:lnTo>
                    <a:pt x="102" y="104"/>
                  </a:lnTo>
                  <a:lnTo>
                    <a:pt x="104" y="104"/>
                  </a:lnTo>
                  <a:lnTo>
                    <a:pt x="106" y="100"/>
                  </a:lnTo>
                  <a:lnTo>
                    <a:pt x="112" y="98"/>
                  </a:lnTo>
                  <a:lnTo>
                    <a:pt x="116" y="94"/>
                  </a:lnTo>
                  <a:lnTo>
                    <a:pt x="120" y="90"/>
                  </a:lnTo>
                  <a:lnTo>
                    <a:pt x="124" y="88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2" y="76"/>
                  </a:lnTo>
                  <a:lnTo>
                    <a:pt x="134" y="72"/>
                  </a:lnTo>
                  <a:lnTo>
                    <a:pt x="136" y="68"/>
                  </a:lnTo>
                  <a:lnTo>
                    <a:pt x="138" y="64"/>
                  </a:lnTo>
                  <a:lnTo>
                    <a:pt x="138" y="60"/>
                  </a:lnTo>
                  <a:lnTo>
                    <a:pt x="138" y="58"/>
                  </a:lnTo>
                  <a:lnTo>
                    <a:pt x="138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8" y="40"/>
                  </a:lnTo>
                  <a:lnTo>
                    <a:pt x="140" y="38"/>
                  </a:lnTo>
                  <a:lnTo>
                    <a:pt x="142" y="34"/>
                  </a:lnTo>
                  <a:lnTo>
                    <a:pt x="144" y="30"/>
                  </a:lnTo>
                  <a:lnTo>
                    <a:pt x="144" y="26"/>
                  </a:lnTo>
                  <a:lnTo>
                    <a:pt x="144" y="20"/>
                  </a:lnTo>
                  <a:lnTo>
                    <a:pt x="142" y="14"/>
                  </a:lnTo>
                  <a:lnTo>
                    <a:pt x="142" y="8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2" y="8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4" y="26"/>
                  </a:lnTo>
                  <a:lnTo>
                    <a:pt x="114" y="32"/>
                  </a:lnTo>
                  <a:lnTo>
                    <a:pt x="112" y="38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8"/>
                  </a:lnTo>
                  <a:lnTo>
                    <a:pt x="106" y="52"/>
                  </a:lnTo>
                  <a:lnTo>
                    <a:pt x="102" y="58"/>
                  </a:lnTo>
                  <a:lnTo>
                    <a:pt x="98" y="62"/>
                  </a:lnTo>
                  <a:lnTo>
                    <a:pt x="94" y="68"/>
                  </a:lnTo>
                  <a:lnTo>
                    <a:pt x="88" y="72"/>
                  </a:lnTo>
                  <a:lnTo>
                    <a:pt x="82" y="76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40" y="90"/>
                  </a:lnTo>
                  <a:lnTo>
                    <a:pt x="22" y="96"/>
                  </a:lnTo>
                  <a:lnTo>
                    <a:pt x="6" y="10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99"/>
            <p:cNvSpPr>
              <a:spLocks/>
            </p:cNvSpPr>
            <p:nvPr/>
          </p:nvSpPr>
          <p:spPr bwMode="gray">
            <a:xfrm>
              <a:off x="3875151" y="3832709"/>
              <a:ext cx="44434" cy="29602"/>
            </a:xfrm>
            <a:custGeom>
              <a:avLst/>
              <a:gdLst>
                <a:gd name="T0" fmla="*/ 8 w 24"/>
                <a:gd name="T1" fmla="*/ 0 h 16"/>
                <a:gd name="T2" fmla="*/ 0 w 24"/>
                <a:gd name="T3" fmla="*/ 10 h 16"/>
                <a:gd name="T4" fmla="*/ 8 w 24"/>
                <a:gd name="T5" fmla="*/ 16 h 16"/>
                <a:gd name="T6" fmla="*/ 18 w 24"/>
                <a:gd name="T7" fmla="*/ 8 h 16"/>
                <a:gd name="T8" fmla="*/ 24 w 24"/>
                <a:gd name="T9" fmla="*/ 2 h 16"/>
                <a:gd name="T10" fmla="*/ 8 w 24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">
                  <a:moveTo>
                    <a:pt x="8" y="0"/>
                  </a:moveTo>
                  <a:lnTo>
                    <a:pt x="0" y="10"/>
                  </a:lnTo>
                  <a:lnTo>
                    <a:pt x="8" y="16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400"/>
            <p:cNvSpPr>
              <a:spLocks/>
            </p:cNvSpPr>
            <p:nvPr/>
          </p:nvSpPr>
          <p:spPr bwMode="gray">
            <a:xfrm>
              <a:off x="4056588" y="3481180"/>
              <a:ext cx="144409" cy="111009"/>
            </a:xfrm>
            <a:custGeom>
              <a:avLst/>
              <a:gdLst>
                <a:gd name="T0" fmla="*/ 36 w 78"/>
                <a:gd name="T1" fmla="*/ 6 h 60"/>
                <a:gd name="T2" fmla="*/ 36 w 78"/>
                <a:gd name="T3" fmla="*/ 6 h 60"/>
                <a:gd name="T4" fmla="*/ 34 w 78"/>
                <a:gd name="T5" fmla="*/ 4 h 60"/>
                <a:gd name="T6" fmla="*/ 32 w 78"/>
                <a:gd name="T7" fmla="*/ 2 h 60"/>
                <a:gd name="T8" fmla="*/ 30 w 78"/>
                <a:gd name="T9" fmla="*/ 0 h 60"/>
                <a:gd name="T10" fmla="*/ 28 w 78"/>
                <a:gd name="T11" fmla="*/ 0 h 60"/>
                <a:gd name="T12" fmla="*/ 26 w 78"/>
                <a:gd name="T13" fmla="*/ 2 h 60"/>
                <a:gd name="T14" fmla="*/ 24 w 78"/>
                <a:gd name="T15" fmla="*/ 4 h 60"/>
                <a:gd name="T16" fmla="*/ 22 w 78"/>
                <a:gd name="T17" fmla="*/ 12 h 60"/>
                <a:gd name="T18" fmla="*/ 20 w 78"/>
                <a:gd name="T19" fmla="*/ 18 h 60"/>
                <a:gd name="T20" fmla="*/ 20 w 78"/>
                <a:gd name="T21" fmla="*/ 22 h 60"/>
                <a:gd name="T22" fmla="*/ 20 w 78"/>
                <a:gd name="T23" fmla="*/ 26 h 60"/>
                <a:gd name="T24" fmla="*/ 18 w 78"/>
                <a:gd name="T25" fmla="*/ 28 h 60"/>
                <a:gd name="T26" fmla="*/ 16 w 78"/>
                <a:gd name="T27" fmla="*/ 32 h 60"/>
                <a:gd name="T28" fmla="*/ 12 w 78"/>
                <a:gd name="T29" fmla="*/ 36 h 60"/>
                <a:gd name="T30" fmla="*/ 10 w 78"/>
                <a:gd name="T31" fmla="*/ 42 h 60"/>
                <a:gd name="T32" fmla="*/ 6 w 78"/>
                <a:gd name="T33" fmla="*/ 46 h 60"/>
                <a:gd name="T34" fmla="*/ 4 w 78"/>
                <a:gd name="T35" fmla="*/ 48 h 60"/>
                <a:gd name="T36" fmla="*/ 2 w 78"/>
                <a:gd name="T37" fmla="*/ 50 h 60"/>
                <a:gd name="T38" fmla="*/ 0 w 78"/>
                <a:gd name="T39" fmla="*/ 52 h 60"/>
                <a:gd name="T40" fmla="*/ 0 w 78"/>
                <a:gd name="T41" fmla="*/ 54 h 60"/>
                <a:gd name="T42" fmla="*/ 0 w 78"/>
                <a:gd name="T43" fmla="*/ 56 h 60"/>
                <a:gd name="T44" fmla="*/ 4 w 78"/>
                <a:gd name="T45" fmla="*/ 56 h 60"/>
                <a:gd name="T46" fmla="*/ 8 w 78"/>
                <a:gd name="T47" fmla="*/ 58 h 60"/>
                <a:gd name="T48" fmla="*/ 14 w 78"/>
                <a:gd name="T49" fmla="*/ 58 h 60"/>
                <a:gd name="T50" fmla="*/ 20 w 78"/>
                <a:gd name="T51" fmla="*/ 58 h 60"/>
                <a:gd name="T52" fmla="*/ 26 w 78"/>
                <a:gd name="T53" fmla="*/ 58 h 60"/>
                <a:gd name="T54" fmla="*/ 30 w 78"/>
                <a:gd name="T55" fmla="*/ 56 h 60"/>
                <a:gd name="T56" fmla="*/ 32 w 78"/>
                <a:gd name="T57" fmla="*/ 56 h 60"/>
                <a:gd name="T58" fmla="*/ 38 w 78"/>
                <a:gd name="T59" fmla="*/ 60 h 60"/>
                <a:gd name="T60" fmla="*/ 48 w 78"/>
                <a:gd name="T61" fmla="*/ 58 h 60"/>
                <a:gd name="T62" fmla="*/ 48 w 78"/>
                <a:gd name="T63" fmla="*/ 58 h 60"/>
                <a:gd name="T64" fmla="*/ 50 w 78"/>
                <a:gd name="T65" fmla="*/ 56 h 60"/>
                <a:gd name="T66" fmla="*/ 52 w 78"/>
                <a:gd name="T67" fmla="*/ 52 h 60"/>
                <a:gd name="T68" fmla="*/ 54 w 78"/>
                <a:gd name="T69" fmla="*/ 50 h 60"/>
                <a:gd name="T70" fmla="*/ 56 w 78"/>
                <a:gd name="T71" fmla="*/ 46 h 60"/>
                <a:gd name="T72" fmla="*/ 60 w 78"/>
                <a:gd name="T73" fmla="*/ 44 h 60"/>
                <a:gd name="T74" fmla="*/ 62 w 78"/>
                <a:gd name="T75" fmla="*/ 44 h 60"/>
                <a:gd name="T76" fmla="*/ 64 w 78"/>
                <a:gd name="T77" fmla="*/ 44 h 60"/>
                <a:gd name="T78" fmla="*/ 66 w 78"/>
                <a:gd name="T79" fmla="*/ 42 h 60"/>
                <a:gd name="T80" fmla="*/ 70 w 78"/>
                <a:gd name="T81" fmla="*/ 40 h 60"/>
                <a:gd name="T82" fmla="*/ 72 w 78"/>
                <a:gd name="T83" fmla="*/ 38 h 60"/>
                <a:gd name="T84" fmla="*/ 74 w 78"/>
                <a:gd name="T85" fmla="*/ 36 h 60"/>
                <a:gd name="T86" fmla="*/ 76 w 78"/>
                <a:gd name="T87" fmla="*/ 34 h 60"/>
                <a:gd name="T88" fmla="*/ 78 w 78"/>
                <a:gd name="T89" fmla="*/ 32 h 60"/>
                <a:gd name="T90" fmla="*/ 78 w 78"/>
                <a:gd name="T91" fmla="*/ 32 h 60"/>
                <a:gd name="T92" fmla="*/ 78 w 78"/>
                <a:gd name="T93" fmla="*/ 30 h 60"/>
                <a:gd name="T94" fmla="*/ 78 w 78"/>
                <a:gd name="T95" fmla="*/ 26 h 60"/>
                <a:gd name="T96" fmla="*/ 78 w 78"/>
                <a:gd name="T97" fmla="*/ 24 h 60"/>
                <a:gd name="T98" fmla="*/ 76 w 78"/>
                <a:gd name="T99" fmla="*/ 22 h 60"/>
                <a:gd name="T100" fmla="*/ 74 w 78"/>
                <a:gd name="T101" fmla="*/ 20 h 60"/>
                <a:gd name="T102" fmla="*/ 72 w 78"/>
                <a:gd name="T103" fmla="*/ 22 h 60"/>
                <a:gd name="T104" fmla="*/ 70 w 78"/>
                <a:gd name="T105" fmla="*/ 24 h 60"/>
                <a:gd name="T106" fmla="*/ 66 w 78"/>
                <a:gd name="T107" fmla="*/ 26 h 60"/>
                <a:gd name="T108" fmla="*/ 64 w 78"/>
                <a:gd name="T109" fmla="*/ 26 h 60"/>
                <a:gd name="T110" fmla="*/ 62 w 78"/>
                <a:gd name="T111" fmla="*/ 26 h 60"/>
                <a:gd name="T112" fmla="*/ 58 w 78"/>
                <a:gd name="T113" fmla="*/ 24 h 60"/>
                <a:gd name="T114" fmla="*/ 52 w 78"/>
                <a:gd name="T115" fmla="*/ 22 h 60"/>
                <a:gd name="T116" fmla="*/ 46 w 78"/>
                <a:gd name="T117" fmla="*/ 20 h 60"/>
                <a:gd name="T118" fmla="*/ 42 w 78"/>
                <a:gd name="T119" fmla="*/ 16 h 60"/>
                <a:gd name="T120" fmla="*/ 38 w 78"/>
                <a:gd name="T121" fmla="*/ 12 h 60"/>
                <a:gd name="T122" fmla="*/ 36 w 78"/>
                <a:gd name="T12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60">
                  <a:moveTo>
                    <a:pt x="36" y="6"/>
                  </a:moveTo>
                  <a:lnTo>
                    <a:pt x="36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2" y="36"/>
                  </a:lnTo>
                  <a:lnTo>
                    <a:pt x="10" y="42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14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8" y="60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70" y="40"/>
                  </a:lnTo>
                  <a:lnTo>
                    <a:pt x="72" y="38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2" y="22"/>
                  </a:lnTo>
                  <a:lnTo>
                    <a:pt x="70" y="24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2" y="22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6" y="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401"/>
            <p:cNvSpPr>
              <a:spLocks/>
            </p:cNvSpPr>
            <p:nvPr/>
          </p:nvSpPr>
          <p:spPr bwMode="gray">
            <a:xfrm>
              <a:off x="2501415" y="3795706"/>
              <a:ext cx="148112" cy="62905"/>
            </a:xfrm>
            <a:custGeom>
              <a:avLst/>
              <a:gdLst>
                <a:gd name="T0" fmla="*/ 58 w 80"/>
                <a:gd name="T1" fmla="*/ 0 h 34"/>
                <a:gd name="T2" fmla="*/ 52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6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8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8" y="0"/>
                  </a:moveTo>
                  <a:lnTo>
                    <a:pt x="52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402"/>
            <p:cNvSpPr>
              <a:spLocks/>
            </p:cNvSpPr>
            <p:nvPr/>
          </p:nvSpPr>
          <p:spPr bwMode="gray">
            <a:xfrm>
              <a:off x="2501415" y="3795706"/>
              <a:ext cx="148112" cy="62905"/>
            </a:xfrm>
            <a:custGeom>
              <a:avLst/>
              <a:gdLst>
                <a:gd name="T0" fmla="*/ 56 w 80"/>
                <a:gd name="T1" fmla="*/ 0 h 34"/>
                <a:gd name="T2" fmla="*/ 50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4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6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6" y="0"/>
                  </a:moveTo>
                  <a:lnTo>
                    <a:pt x="50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403"/>
            <p:cNvSpPr>
              <a:spLocks/>
            </p:cNvSpPr>
            <p:nvPr/>
          </p:nvSpPr>
          <p:spPr bwMode="gray">
            <a:xfrm>
              <a:off x="924025" y="2234179"/>
              <a:ext cx="622069" cy="762262"/>
            </a:xfrm>
            <a:custGeom>
              <a:avLst/>
              <a:gdLst>
                <a:gd name="T0" fmla="*/ 302 w 336"/>
                <a:gd name="T1" fmla="*/ 44 h 412"/>
                <a:gd name="T2" fmla="*/ 314 w 336"/>
                <a:gd name="T3" fmla="*/ 42 h 412"/>
                <a:gd name="T4" fmla="*/ 312 w 336"/>
                <a:gd name="T5" fmla="*/ 42 h 412"/>
                <a:gd name="T6" fmla="*/ 326 w 336"/>
                <a:gd name="T7" fmla="*/ 38 h 412"/>
                <a:gd name="T8" fmla="*/ 330 w 336"/>
                <a:gd name="T9" fmla="*/ 22 h 412"/>
                <a:gd name="T10" fmla="*/ 302 w 336"/>
                <a:gd name="T11" fmla="*/ 4 h 412"/>
                <a:gd name="T12" fmla="*/ 250 w 336"/>
                <a:gd name="T13" fmla="*/ 8 h 412"/>
                <a:gd name="T14" fmla="*/ 230 w 336"/>
                <a:gd name="T15" fmla="*/ 14 h 412"/>
                <a:gd name="T16" fmla="*/ 218 w 336"/>
                <a:gd name="T17" fmla="*/ 20 h 412"/>
                <a:gd name="T18" fmla="*/ 214 w 336"/>
                <a:gd name="T19" fmla="*/ 26 h 412"/>
                <a:gd name="T20" fmla="*/ 204 w 336"/>
                <a:gd name="T21" fmla="*/ 36 h 412"/>
                <a:gd name="T22" fmla="*/ 194 w 336"/>
                <a:gd name="T23" fmla="*/ 34 h 412"/>
                <a:gd name="T24" fmla="*/ 186 w 336"/>
                <a:gd name="T25" fmla="*/ 34 h 412"/>
                <a:gd name="T26" fmla="*/ 176 w 336"/>
                <a:gd name="T27" fmla="*/ 48 h 412"/>
                <a:gd name="T28" fmla="*/ 158 w 336"/>
                <a:gd name="T29" fmla="*/ 58 h 412"/>
                <a:gd name="T30" fmla="*/ 148 w 336"/>
                <a:gd name="T31" fmla="*/ 76 h 412"/>
                <a:gd name="T32" fmla="*/ 136 w 336"/>
                <a:gd name="T33" fmla="*/ 114 h 412"/>
                <a:gd name="T34" fmla="*/ 106 w 336"/>
                <a:gd name="T35" fmla="*/ 170 h 412"/>
                <a:gd name="T36" fmla="*/ 94 w 336"/>
                <a:gd name="T37" fmla="*/ 200 h 412"/>
                <a:gd name="T38" fmla="*/ 72 w 336"/>
                <a:gd name="T39" fmla="*/ 230 h 412"/>
                <a:gd name="T40" fmla="*/ 26 w 336"/>
                <a:gd name="T41" fmla="*/ 278 h 412"/>
                <a:gd name="T42" fmla="*/ 16 w 336"/>
                <a:gd name="T43" fmla="*/ 284 h 412"/>
                <a:gd name="T44" fmla="*/ 8 w 336"/>
                <a:gd name="T45" fmla="*/ 300 h 412"/>
                <a:gd name="T46" fmla="*/ 4 w 336"/>
                <a:gd name="T47" fmla="*/ 334 h 412"/>
                <a:gd name="T48" fmla="*/ 10 w 336"/>
                <a:gd name="T49" fmla="*/ 344 h 412"/>
                <a:gd name="T50" fmla="*/ 6 w 336"/>
                <a:gd name="T51" fmla="*/ 352 h 412"/>
                <a:gd name="T52" fmla="*/ 2 w 336"/>
                <a:gd name="T53" fmla="*/ 364 h 412"/>
                <a:gd name="T54" fmla="*/ 4 w 336"/>
                <a:gd name="T55" fmla="*/ 384 h 412"/>
                <a:gd name="T56" fmla="*/ 10 w 336"/>
                <a:gd name="T57" fmla="*/ 400 h 412"/>
                <a:gd name="T58" fmla="*/ 28 w 336"/>
                <a:gd name="T59" fmla="*/ 412 h 412"/>
                <a:gd name="T60" fmla="*/ 46 w 336"/>
                <a:gd name="T61" fmla="*/ 402 h 412"/>
                <a:gd name="T62" fmla="*/ 54 w 336"/>
                <a:gd name="T63" fmla="*/ 390 h 412"/>
                <a:gd name="T64" fmla="*/ 58 w 336"/>
                <a:gd name="T65" fmla="*/ 376 h 412"/>
                <a:gd name="T66" fmla="*/ 68 w 336"/>
                <a:gd name="T67" fmla="*/ 370 h 412"/>
                <a:gd name="T68" fmla="*/ 76 w 336"/>
                <a:gd name="T69" fmla="*/ 358 h 412"/>
                <a:gd name="T70" fmla="*/ 80 w 336"/>
                <a:gd name="T71" fmla="*/ 342 h 412"/>
                <a:gd name="T72" fmla="*/ 92 w 336"/>
                <a:gd name="T73" fmla="*/ 354 h 412"/>
                <a:gd name="T74" fmla="*/ 100 w 336"/>
                <a:gd name="T75" fmla="*/ 318 h 412"/>
                <a:gd name="T76" fmla="*/ 102 w 336"/>
                <a:gd name="T77" fmla="*/ 260 h 412"/>
                <a:gd name="T78" fmla="*/ 132 w 336"/>
                <a:gd name="T79" fmla="*/ 198 h 412"/>
                <a:gd name="T80" fmla="*/ 140 w 336"/>
                <a:gd name="T81" fmla="*/ 178 h 412"/>
                <a:gd name="T82" fmla="*/ 154 w 336"/>
                <a:gd name="T83" fmla="*/ 162 h 412"/>
                <a:gd name="T84" fmla="*/ 162 w 336"/>
                <a:gd name="T85" fmla="*/ 134 h 412"/>
                <a:gd name="T86" fmla="*/ 170 w 336"/>
                <a:gd name="T87" fmla="*/ 112 h 412"/>
                <a:gd name="T88" fmla="*/ 224 w 336"/>
                <a:gd name="T89" fmla="*/ 64 h 412"/>
                <a:gd name="T90" fmla="*/ 238 w 336"/>
                <a:gd name="T91" fmla="*/ 66 h 412"/>
                <a:gd name="T92" fmla="*/ 264 w 336"/>
                <a:gd name="T93" fmla="*/ 70 h 412"/>
                <a:gd name="T94" fmla="*/ 276 w 336"/>
                <a:gd name="T95" fmla="*/ 64 h 412"/>
                <a:gd name="T96" fmla="*/ 278 w 336"/>
                <a:gd name="T97" fmla="*/ 56 h 412"/>
                <a:gd name="T98" fmla="*/ 294 w 336"/>
                <a:gd name="T99" fmla="*/ 50 h 412"/>
                <a:gd name="T100" fmla="*/ 328 w 336"/>
                <a:gd name="T101" fmla="*/ 64 h 412"/>
                <a:gd name="T102" fmla="*/ 326 w 336"/>
                <a:gd name="T103" fmla="*/ 5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6" h="412">
                  <a:moveTo>
                    <a:pt x="326" y="52"/>
                  </a:moveTo>
                  <a:lnTo>
                    <a:pt x="314" y="48"/>
                  </a:lnTo>
                  <a:lnTo>
                    <a:pt x="308" y="46"/>
                  </a:lnTo>
                  <a:lnTo>
                    <a:pt x="302" y="44"/>
                  </a:lnTo>
                  <a:lnTo>
                    <a:pt x="300" y="44"/>
                  </a:lnTo>
                  <a:lnTo>
                    <a:pt x="298" y="44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4" y="42"/>
                  </a:lnTo>
                  <a:lnTo>
                    <a:pt x="318" y="42"/>
                  </a:lnTo>
                  <a:lnTo>
                    <a:pt x="322" y="40"/>
                  </a:lnTo>
                  <a:lnTo>
                    <a:pt x="326" y="38"/>
                  </a:lnTo>
                  <a:lnTo>
                    <a:pt x="328" y="34"/>
                  </a:lnTo>
                  <a:lnTo>
                    <a:pt x="328" y="30"/>
                  </a:lnTo>
                  <a:lnTo>
                    <a:pt x="330" y="26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310" y="10"/>
                  </a:lnTo>
                  <a:lnTo>
                    <a:pt x="302" y="4"/>
                  </a:lnTo>
                  <a:lnTo>
                    <a:pt x="282" y="6"/>
                  </a:lnTo>
                  <a:lnTo>
                    <a:pt x="258" y="0"/>
                  </a:lnTo>
                  <a:lnTo>
                    <a:pt x="256" y="4"/>
                  </a:lnTo>
                  <a:lnTo>
                    <a:pt x="250" y="8"/>
                  </a:lnTo>
                  <a:lnTo>
                    <a:pt x="246" y="12"/>
                  </a:lnTo>
                  <a:lnTo>
                    <a:pt x="240" y="12"/>
                  </a:lnTo>
                  <a:lnTo>
                    <a:pt x="234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24" y="16"/>
                  </a:lnTo>
                  <a:lnTo>
                    <a:pt x="220" y="18"/>
                  </a:lnTo>
                  <a:lnTo>
                    <a:pt x="218" y="20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4" y="26"/>
                  </a:lnTo>
                  <a:lnTo>
                    <a:pt x="214" y="28"/>
                  </a:lnTo>
                  <a:lnTo>
                    <a:pt x="212" y="32"/>
                  </a:lnTo>
                  <a:lnTo>
                    <a:pt x="208" y="36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4" y="34"/>
                  </a:lnTo>
                  <a:lnTo>
                    <a:pt x="194" y="32"/>
                  </a:lnTo>
                  <a:lnTo>
                    <a:pt x="194" y="32"/>
                  </a:lnTo>
                  <a:lnTo>
                    <a:pt x="190" y="32"/>
                  </a:lnTo>
                  <a:lnTo>
                    <a:pt x="186" y="34"/>
                  </a:lnTo>
                  <a:lnTo>
                    <a:pt x="182" y="38"/>
                  </a:lnTo>
                  <a:lnTo>
                    <a:pt x="178" y="42"/>
                  </a:lnTo>
                  <a:lnTo>
                    <a:pt x="176" y="46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68" y="54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36" y="114"/>
                  </a:lnTo>
                  <a:lnTo>
                    <a:pt x="116" y="150"/>
                  </a:lnTo>
                  <a:lnTo>
                    <a:pt x="114" y="152"/>
                  </a:lnTo>
                  <a:lnTo>
                    <a:pt x="110" y="160"/>
                  </a:lnTo>
                  <a:lnTo>
                    <a:pt x="106" y="170"/>
                  </a:lnTo>
                  <a:lnTo>
                    <a:pt x="102" y="180"/>
                  </a:lnTo>
                  <a:lnTo>
                    <a:pt x="100" y="184"/>
                  </a:lnTo>
                  <a:lnTo>
                    <a:pt x="98" y="190"/>
                  </a:lnTo>
                  <a:lnTo>
                    <a:pt x="94" y="200"/>
                  </a:lnTo>
                  <a:lnTo>
                    <a:pt x="88" y="212"/>
                  </a:lnTo>
                  <a:lnTo>
                    <a:pt x="84" y="220"/>
                  </a:lnTo>
                  <a:lnTo>
                    <a:pt x="82" y="224"/>
                  </a:lnTo>
                  <a:lnTo>
                    <a:pt x="72" y="230"/>
                  </a:lnTo>
                  <a:lnTo>
                    <a:pt x="54" y="254"/>
                  </a:lnTo>
                  <a:lnTo>
                    <a:pt x="32" y="268"/>
                  </a:lnTo>
                  <a:lnTo>
                    <a:pt x="30" y="274"/>
                  </a:lnTo>
                  <a:lnTo>
                    <a:pt x="26" y="278"/>
                  </a:lnTo>
                  <a:lnTo>
                    <a:pt x="22" y="280"/>
                  </a:lnTo>
                  <a:lnTo>
                    <a:pt x="20" y="282"/>
                  </a:lnTo>
                  <a:lnTo>
                    <a:pt x="16" y="284"/>
                  </a:lnTo>
                  <a:lnTo>
                    <a:pt x="16" y="284"/>
                  </a:lnTo>
                  <a:lnTo>
                    <a:pt x="14" y="290"/>
                  </a:lnTo>
                  <a:lnTo>
                    <a:pt x="12" y="294"/>
                  </a:lnTo>
                  <a:lnTo>
                    <a:pt x="10" y="298"/>
                  </a:lnTo>
                  <a:lnTo>
                    <a:pt x="8" y="300"/>
                  </a:lnTo>
                  <a:lnTo>
                    <a:pt x="8" y="300"/>
                  </a:lnTo>
                  <a:lnTo>
                    <a:pt x="2" y="312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8" y="338"/>
                  </a:lnTo>
                  <a:lnTo>
                    <a:pt x="10" y="340"/>
                  </a:lnTo>
                  <a:lnTo>
                    <a:pt x="10" y="342"/>
                  </a:lnTo>
                  <a:lnTo>
                    <a:pt x="10" y="344"/>
                  </a:lnTo>
                  <a:lnTo>
                    <a:pt x="8" y="344"/>
                  </a:lnTo>
                  <a:lnTo>
                    <a:pt x="8" y="346"/>
                  </a:lnTo>
                  <a:lnTo>
                    <a:pt x="6" y="348"/>
                  </a:lnTo>
                  <a:lnTo>
                    <a:pt x="6" y="352"/>
                  </a:lnTo>
                  <a:lnTo>
                    <a:pt x="6" y="356"/>
                  </a:lnTo>
                  <a:lnTo>
                    <a:pt x="6" y="358"/>
                  </a:lnTo>
                  <a:lnTo>
                    <a:pt x="6" y="358"/>
                  </a:lnTo>
                  <a:lnTo>
                    <a:pt x="2" y="364"/>
                  </a:lnTo>
                  <a:lnTo>
                    <a:pt x="2" y="370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4" y="384"/>
                  </a:lnTo>
                  <a:lnTo>
                    <a:pt x="4" y="386"/>
                  </a:lnTo>
                  <a:lnTo>
                    <a:pt x="4" y="388"/>
                  </a:lnTo>
                  <a:lnTo>
                    <a:pt x="8" y="394"/>
                  </a:lnTo>
                  <a:lnTo>
                    <a:pt x="10" y="400"/>
                  </a:lnTo>
                  <a:lnTo>
                    <a:pt x="16" y="404"/>
                  </a:lnTo>
                  <a:lnTo>
                    <a:pt x="20" y="408"/>
                  </a:lnTo>
                  <a:lnTo>
                    <a:pt x="24" y="410"/>
                  </a:lnTo>
                  <a:lnTo>
                    <a:pt x="28" y="412"/>
                  </a:lnTo>
                  <a:lnTo>
                    <a:pt x="30" y="412"/>
                  </a:lnTo>
                  <a:lnTo>
                    <a:pt x="36" y="410"/>
                  </a:lnTo>
                  <a:lnTo>
                    <a:pt x="42" y="406"/>
                  </a:lnTo>
                  <a:lnTo>
                    <a:pt x="46" y="402"/>
                  </a:lnTo>
                  <a:lnTo>
                    <a:pt x="50" y="398"/>
                  </a:lnTo>
                  <a:lnTo>
                    <a:pt x="52" y="394"/>
                  </a:lnTo>
                  <a:lnTo>
                    <a:pt x="54" y="392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6" y="380"/>
                  </a:lnTo>
                  <a:lnTo>
                    <a:pt x="56" y="376"/>
                  </a:lnTo>
                  <a:lnTo>
                    <a:pt x="58" y="376"/>
                  </a:lnTo>
                  <a:lnTo>
                    <a:pt x="58" y="374"/>
                  </a:lnTo>
                  <a:lnTo>
                    <a:pt x="62" y="374"/>
                  </a:lnTo>
                  <a:lnTo>
                    <a:pt x="64" y="372"/>
                  </a:lnTo>
                  <a:lnTo>
                    <a:pt x="68" y="370"/>
                  </a:lnTo>
                  <a:lnTo>
                    <a:pt x="70" y="368"/>
                  </a:lnTo>
                  <a:lnTo>
                    <a:pt x="70" y="366"/>
                  </a:lnTo>
                  <a:lnTo>
                    <a:pt x="72" y="364"/>
                  </a:lnTo>
                  <a:lnTo>
                    <a:pt x="76" y="358"/>
                  </a:lnTo>
                  <a:lnTo>
                    <a:pt x="78" y="352"/>
                  </a:lnTo>
                  <a:lnTo>
                    <a:pt x="80" y="346"/>
                  </a:lnTo>
                  <a:lnTo>
                    <a:pt x="80" y="344"/>
                  </a:lnTo>
                  <a:lnTo>
                    <a:pt x="80" y="342"/>
                  </a:lnTo>
                  <a:lnTo>
                    <a:pt x="80" y="340"/>
                  </a:lnTo>
                  <a:lnTo>
                    <a:pt x="86" y="356"/>
                  </a:lnTo>
                  <a:lnTo>
                    <a:pt x="88" y="356"/>
                  </a:lnTo>
                  <a:lnTo>
                    <a:pt x="92" y="354"/>
                  </a:lnTo>
                  <a:lnTo>
                    <a:pt x="96" y="350"/>
                  </a:lnTo>
                  <a:lnTo>
                    <a:pt x="100" y="340"/>
                  </a:lnTo>
                  <a:lnTo>
                    <a:pt x="100" y="324"/>
                  </a:lnTo>
                  <a:lnTo>
                    <a:pt x="100" y="318"/>
                  </a:lnTo>
                  <a:lnTo>
                    <a:pt x="100" y="306"/>
                  </a:lnTo>
                  <a:lnTo>
                    <a:pt x="102" y="290"/>
                  </a:lnTo>
                  <a:lnTo>
                    <a:pt x="102" y="274"/>
                  </a:lnTo>
                  <a:lnTo>
                    <a:pt x="102" y="260"/>
                  </a:lnTo>
                  <a:lnTo>
                    <a:pt x="98" y="254"/>
                  </a:lnTo>
                  <a:lnTo>
                    <a:pt x="120" y="240"/>
                  </a:lnTo>
                  <a:lnTo>
                    <a:pt x="122" y="216"/>
                  </a:lnTo>
                  <a:lnTo>
                    <a:pt x="132" y="198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2"/>
                  </a:lnTo>
                  <a:lnTo>
                    <a:pt x="140" y="178"/>
                  </a:lnTo>
                  <a:lnTo>
                    <a:pt x="144" y="174"/>
                  </a:lnTo>
                  <a:lnTo>
                    <a:pt x="148" y="170"/>
                  </a:lnTo>
                  <a:lnTo>
                    <a:pt x="152" y="166"/>
                  </a:lnTo>
                  <a:lnTo>
                    <a:pt x="154" y="162"/>
                  </a:lnTo>
                  <a:lnTo>
                    <a:pt x="158" y="158"/>
                  </a:lnTo>
                  <a:lnTo>
                    <a:pt x="158" y="136"/>
                  </a:lnTo>
                  <a:lnTo>
                    <a:pt x="160" y="134"/>
                  </a:lnTo>
                  <a:lnTo>
                    <a:pt x="162" y="134"/>
                  </a:lnTo>
                  <a:lnTo>
                    <a:pt x="164" y="130"/>
                  </a:lnTo>
                  <a:lnTo>
                    <a:pt x="166" y="124"/>
                  </a:lnTo>
                  <a:lnTo>
                    <a:pt x="166" y="122"/>
                  </a:lnTo>
                  <a:lnTo>
                    <a:pt x="170" y="112"/>
                  </a:lnTo>
                  <a:lnTo>
                    <a:pt x="178" y="98"/>
                  </a:lnTo>
                  <a:lnTo>
                    <a:pt x="196" y="82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6" y="64"/>
                  </a:lnTo>
                  <a:lnTo>
                    <a:pt x="230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2" y="70"/>
                  </a:lnTo>
                  <a:lnTo>
                    <a:pt x="260" y="72"/>
                  </a:lnTo>
                  <a:lnTo>
                    <a:pt x="260" y="72"/>
                  </a:lnTo>
                  <a:lnTo>
                    <a:pt x="264" y="70"/>
                  </a:lnTo>
                  <a:lnTo>
                    <a:pt x="266" y="70"/>
                  </a:lnTo>
                  <a:lnTo>
                    <a:pt x="270" y="68"/>
                  </a:lnTo>
                  <a:lnTo>
                    <a:pt x="272" y="66"/>
                  </a:lnTo>
                  <a:lnTo>
                    <a:pt x="276" y="64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6" y="58"/>
                  </a:lnTo>
                  <a:lnTo>
                    <a:pt x="278" y="56"/>
                  </a:lnTo>
                  <a:lnTo>
                    <a:pt x="280" y="52"/>
                  </a:lnTo>
                  <a:lnTo>
                    <a:pt x="284" y="50"/>
                  </a:lnTo>
                  <a:lnTo>
                    <a:pt x="288" y="50"/>
                  </a:lnTo>
                  <a:lnTo>
                    <a:pt x="294" y="50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8" y="64"/>
                  </a:lnTo>
                  <a:lnTo>
                    <a:pt x="328" y="62"/>
                  </a:lnTo>
                  <a:lnTo>
                    <a:pt x="328" y="56"/>
                  </a:lnTo>
                  <a:lnTo>
                    <a:pt x="336" y="56"/>
                  </a:lnTo>
                  <a:lnTo>
                    <a:pt x="326" y="5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404"/>
            <p:cNvSpPr>
              <a:spLocks/>
            </p:cNvSpPr>
            <p:nvPr/>
          </p:nvSpPr>
          <p:spPr bwMode="gray">
            <a:xfrm>
              <a:off x="579665" y="3525584"/>
              <a:ext cx="292521" cy="244220"/>
            </a:xfrm>
            <a:custGeom>
              <a:avLst/>
              <a:gdLst>
                <a:gd name="T0" fmla="*/ 154 w 158"/>
                <a:gd name="T1" fmla="*/ 46 h 132"/>
                <a:gd name="T2" fmla="*/ 146 w 158"/>
                <a:gd name="T3" fmla="*/ 46 h 132"/>
                <a:gd name="T4" fmla="*/ 136 w 158"/>
                <a:gd name="T5" fmla="*/ 48 h 132"/>
                <a:gd name="T6" fmla="*/ 132 w 158"/>
                <a:gd name="T7" fmla="*/ 54 h 132"/>
                <a:gd name="T8" fmla="*/ 126 w 158"/>
                <a:gd name="T9" fmla="*/ 58 h 132"/>
                <a:gd name="T10" fmla="*/ 120 w 158"/>
                <a:gd name="T11" fmla="*/ 66 h 132"/>
                <a:gd name="T12" fmla="*/ 120 w 158"/>
                <a:gd name="T13" fmla="*/ 74 h 132"/>
                <a:gd name="T14" fmla="*/ 120 w 158"/>
                <a:gd name="T15" fmla="*/ 78 h 132"/>
                <a:gd name="T16" fmla="*/ 116 w 158"/>
                <a:gd name="T17" fmla="*/ 84 h 132"/>
                <a:gd name="T18" fmla="*/ 110 w 158"/>
                <a:gd name="T19" fmla="*/ 92 h 132"/>
                <a:gd name="T20" fmla="*/ 96 w 158"/>
                <a:gd name="T21" fmla="*/ 118 h 132"/>
                <a:gd name="T22" fmla="*/ 92 w 158"/>
                <a:gd name="T23" fmla="*/ 118 h 132"/>
                <a:gd name="T24" fmla="*/ 78 w 158"/>
                <a:gd name="T25" fmla="*/ 118 h 132"/>
                <a:gd name="T26" fmla="*/ 68 w 158"/>
                <a:gd name="T27" fmla="*/ 116 h 132"/>
                <a:gd name="T28" fmla="*/ 60 w 158"/>
                <a:gd name="T29" fmla="*/ 118 h 132"/>
                <a:gd name="T30" fmla="*/ 52 w 158"/>
                <a:gd name="T31" fmla="*/ 120 h 132"/>
                <a:gd name="T32" fmla="*/ 50 w 158"/>
                <a:gd name="T33" fmla="*/ 122 h 132"/>
                <a:gd name="T34" fmla="*/ 44 w 158"/>
                <a:gd name="T35" fmla="*/ 120 h 132"/>
                <a:gd name="T36" fmla="*/ 38 w 158"/>
                <a:gd name="T37" fmla="*/ 120 h 132"/>
                <a:gd name="T38" fmla="*/ 32 w 158"/>
                <a:gd name="T39" fmla="*/ 124 h 132"/>
                <a:gd name="T40" fmla="*/ 30 w 158"/>
                <a:gd name="T41" fmla="*/ 132 h 132"/>
                <a:gd name="T42" fmla="*/ 26 w 158"/>
                <a:gd name="T43" fmla="*/ 132 h 132"/>
                <a:gd name="T44" fmla="*/ 20 w 158"/>
                <a:gd name="T45" fmla="*/ 128 h 132"/>
                <a:gd name="T46" fmla="*/ 18 w 158"/>
                <a:gd name="T47" fmla="*/ 122 h 132"/>
                <a:gd name="T48" fmla="*/ 16 w 158"/>
                <a:gd name="T49" fmla="*/ 120 h 132"/>
                <a:gd name="T50" fmla="*/ 16 w 158"/>
                <a:gd name="T51" fmla="*/ 118 h 132"/>
                <a:gd name="T52" fmla="*/ 16 w 158"/>
                <a:gd name="T53" fmla="*/ 118 h 132"/>
                <a:gd name="T54" fmla="*/ 16 w 158"/>
                <a:gd name="T55" fmla="*/ 114 h 132"/>
                <a:gd name="T56" fmla="*/ 20 w 158"/>
                <a:gd name="T57" fmla="*/ 104 h 132"/>
                <a:gd name="T58" fmla="*/ 24 w 158"/>
                <a:gd name="T59" fmla="*/ 102 h 132"/>
                <a:gd name="T60" fmla="*/ 30 w 158"/>
                <a:gd name="T61" fmla="*/ 98 h 132"/>
                <a:gd name="T62" fmla="*/ 28 w 158"/>
                <a:gd name="T63" fmla="*/ 88 h 132"/>
                <a:gd name="T64" fmla="*/ 30 w 158"/>
                <a:gd name="T65" fmla="*/ 70 h 132"/>
                <a:gd name="T66" fmla="*/ 30 w 158"/>
                <a:gd name="T67" fmla="*/ 50 h 132"/>
                <a:gd name="T68" fmla="*/ 32 w 158"/>
                <a:gd name="T69" fmla="*/ 42 h 132"/>
                <a:gd name="T70" fmla="*/ 38 w 158"/>
                <a:gd name="T71" fmla="*/ 38 h 132"/>
                <a:gd name="T72" fmla="*/ 38 w 158"/>
                <a:gd name="T73" fmla="*/ 34 h 132"/>
                <a:gd name="T74" fmla="*/ 36 w 158"/>
                <a:gd name="T75" fmla="*/ 32 h 132"/>
                <a:gd name="T76" fmla="*/ 28 w 158"/>
                <a:gd name="T77" fmla="*/ 28 h 132"/>
                <a:gd name="T78" fmla="*/ 26 w 158"/>
                <a:gd name="T79" fmla="*/ 28 h 132"/>
                <a:gd name="T80" fmla="*/ 24 w 158"/>
                <a:gd name="T81" fmla="*/ 28 h 132"/>
                <a:gd name="T82" fmla="*/ 10 w 158"/>
                <a:gd name="T83" fmla="*/ 30 h 132"/>
                <a:gd name="T84" fmla="*/ 4 w 158"/>
                <a:gd name="T85" fmla="*/ 24 h 132"/>
                <a:gd name="T86" fmla="*/ 4 w 158"/>
                <a:gd name="T87" fmla="*/ 20 h 132"/>
                <a:gd name="T88" fmla="*/ 0 w 158"/>
                <a:gd name="T89" fmla="*/ 14 h 132"/>
                <a:gd name="T90" fmla="*/ 2 w 158"/>
                <a:gd name="T91" fmla="*/ 12 h 132"/>
                <a:gd name="T92" fmla="*/ 4 w 158"/>
                <a:gd name="T93" fmla="*/ 10 h 132"/>
                <a:gd name="T94" fmla="*/ 18 w 158"/>
                <a:gd name="T95" fmla="*/ 0 h 132"/>
                <a:gd name="T96" fmla="*/ 22 w 158"/>
                <a:gd name="T97" fmla="*/ 0 h 132"/>
                <a:gd name="T98" fmla="*/ 26 w 158"/>
                <a:gd name="T99" fmla="*/ 2 h 132"/>
                <a:gd name="T100" fmla="*/ 58 w 158"/>
                <a:gd name="T101" fmla="*/ 6 h 132"/>
                <a:gd name="T102" fmla="*/ 84 w 158"/>
                <a:gd name="T103" fmla="*/ 8 h 132"/>
                <a:gd name="T104" fmla="*/ 98 w 158"/>
                <a:gd name="T105" fmla="*/ 6 h 132"/>
                <a:gd name="T106" fmla="*/ 102 w 158"/>
                <a:gd name="T107" fmla="*/ 8 h 132"/>
                <a:gd name="T108" fmla="*/ 102 w 158"/>
                <a:gd name="T109" fmla="*/ 12 h 132"/>
                <a:gd name="T110" fmla="*/ 106 w 158"/>
                <a:gd name="T111" fmla="*/ 14 h 132"/>
                <a:gd name="T112" fmla="*/ 112 w 158"/>
                <a:gd name="T113" fmla="*/ 18 h 132"/>
                <a:gd name="T114" fmla="*/ 114 w 158"/>
                <a:gd name="T115" fmla="*/ 18 h 132"/>
                <a:gd name="T116" fmla="*/ 120 w 158"/>
                <a:gd name="T117" fmla="*/ 22 h 132"/>
                <a:gd name="T118" fmla="*/ 126 w 158"/>
                <a:gd name="T119" fmla="*/ 28 h 132"/>
                <a:gd name="T120" fmla="*/ 134 w 158"/>
                <a:gd name="T121" fmla="*/ 36 h 132"/>
                <a:gd name="T122" fmla="*/ 152 w 158"/>
                <a:gd name="T123" fmla="*/ 42 h 132"/>
                <a:gd name="T124" fmla="*/ 154 w 158"/>
                <a:gd name="T125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132">
                  <a:moveTo>
                    <a:pt x="154" y="46"/>
                  </a:moveTo>
                  <a:lnTo>
                    <a:pt x="154" y="46"/>
                  </a:lnTo>
                  <a:lnTo>
                    <a:pt x="150" y="46"/>
                  </a:lnTo>
                  <a:lnTo>
                    <a:pt x="146" y="46"/>
                  </a:lnTo>
                  <a:lnTo>
                    <a:pt x="142" y="46"/>
                  </a:lnTo>
                  <a:lnTo>
                    <a:pt x="136" y="48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26" y="58"/>
                  </a:lnTo>
                  <a:lnTo>
                    <a:pt x="122" y="62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20" y="74"/>
                  </a:lnTo>
                  <a:lnTo>
                    <a:pt x="122" y="78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6" y="84"/>
                  </a:lnTo>
                  <a:lnTo>
                    <a:pt x="112" y="88"/>
                  </a:lnTo>
                  <a:lnTo>
                    <a:pt x="110" y="92"/>
                  </a:lnTo>
                  <a:lnTo>
                    <a:pt x="106" y="96"/>
                  </a:lnTo>
                  <a:lnTo>
                    <a:pt x="96" y="118"/>
                  </a:lnTo>
                  <a:lnTo>
                    <a:pt x="94" y="118"/>
                  </a:lnTo>
                  <a:lnTo>
                    <a:pt x="92" y="118"/>
                  </a:lnTo>
                  <a:lnTo>
                    <a:pt x="86" y="118"/>
                  </a:lnTo>
                  <a:lnTo>
                    <a:pt x="78" y="118"/>
                  </a:lnTo>
                  <a:lnTo>
                    <a:pt x="68" y="116"/>
                  </a:lnTo>
                  <a:lnTo>
                    <a:pt x="68" y="116"/>
                  </a:lnTo>
                  <a:lnTo>
                    <a:pt x="64" y="116"/>
                  </a:lnTo>
                  <a:lnTo>
                    <a:pt x="60" y="118"/>
                  </a:lnTo>
                  <a:lnTo>
                    <a:pt x="56" y="118"/>
                  </a:lnTo>
                  <a:lnTo>
                    <a:pt x="52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0"/>
                  </a:lnTo>
                  <a:lnTo>
                    <a:pt x="44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32"/>
                  </a:lnTo>
                  <a:lnTo>
                    <a:pt x="26" y="132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8" y="126"/>
                  </a:lnTo>
                  <a:lnTo>
                    <a:pt x="18" y="122"/>
                  </a:lnTo>
                  <a:lnTo>
                    <a:pt x="16" y="122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6"/>
                  </a:lnTo>
                  <a:lnTo>
                    <a:pt x="16" y="114"/>
                  </a:lnTo>
                  <a:lnTo>
                    <a:pt x="18" y="108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30" y="98"/>
                  </a:lnTo>
                  <a:lnTo>
                    <a:pt x="24" y="92"/>
                  </a:lnTo>
                  <a:lnTo>
                    <a:pt x="28" y="88"/>
                  </a:lnTo>
                  <a:lnTo>
                    <a:pt x="30" y="80"/>
                  </a:lnTo>
                  <a:lnTo>
                    <a:pt x="30" y="70"/>
                  </a:lnTo>
                  <a:lnTo>
                    <a:pt x="26" y="60"/>
                  </a:lnTo>
                  <a:lnTo>
                    <a:pt x="30" y="5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10" y="30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54" y="6"/>
                  </a:lnTo>
                  <a:lnTo>
                    <a:pt x="58" y="6"/>
                  </a:lnTo>
                  <a:lnTo>
                    <a:pt x="72" y="6"/>
                  </a:lnTo>
                  <a:lnTo>
                    <a:pt x="84" y="8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8"/>
                  </a:lnTo>
                  <a:lnTo>
                    <a:pt x="126" y="2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52" y="42"/>
                  </a:lnTo>
                  <a:lnTo>
                    <a:pt x="158" y="44"/>
                  </a:lnTo>
                  <a:lnTo>
                    <a:pt x="154" y="4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05"/>
            <p:cNvSpPr>
              <a:spLocks/>
            </p:cNvSpPr>
            <p:nvPr/>
          </p:nvSpPr>
          <p:spPr bwMode="gray">
            <a:xfrm>
              <a:off x="949945" y="3455278"/>
              <a:ext cx="288818" cy="270122"/>
            </a:xfrm>
            <a:custGeom>
              <a:avLst/>
              <a:gdLst>
                <a:gd name="T0" fmla="*/ 94 w 156"/>
                <a:gd name="T1" fmla="*/ 14 h 146"/>
                <a:gd name="T2" fmla="*/ 92 w 156"/>
                <a:gd name="T3" fmla="*/ 16 h 146"/>
                <a:gd name="T4" fmla="*/ 92 w 156"/>
                <a:gd name="T5" fmla="*/ 16 h 146"/>
                <a:gd name="T6" fmla="*/ 94 w 156"/>
                <a:gd name="T7" fmla="*/ 18 h 146"/>
                <a:gd name="T8" fmla="*/ 94 w 156"/>
                <a:gd name="T9" fmla="*/ 20 h 146"/>
                <a:gd name="T10" fmla="*/ 76 w 156"/>
                <a:gd name="T11" fmla="*/ 28 h 146"/>
                <a:gd name="T12" fmla="*/ 78 w 156"/>
                <a:gd name="T13" fmla="*/ 32 h 146"/>
                <a:gd name="T14" fmla="*/ 84 w 156"/>
                <a:gd name="T15" fmla="*/ 38 h 146"/>
                <a:gd name="T16" fmla="*/ 94 w 156"/>
                <a:gd name="T17" fmla="*/ 46 h 146"/>
                <a:gd name="T18" fmla="*/ 104 w 156"/>
                <a:gd name="T19" fmla="*/ 52 h 146"/>
                <a:gd name="T20" fmla="*/ 102 w 156"/>
                <a:gd name="T21" fmla="*/ 56 h 146"/>
                <a:gd name="T22" fmla="*/ 104 w 156"/>
                <a:gd name="T23" fmla="*/ 62 h 146"/>
                <a:gd name="T24" fmla="*/ 138 w 156"/>
                <a:gd name="T25" fmla="*/ 90 h 146"/>
                <a:gd name="T26" fmla="*/ 156 w 156"/>
                <a:gd name="T27" fmla="*/ 120 h 146"/>
                <a:gd name="T28" fmla="*/ 144 w 156"/>
                <a:gd name="T29" fmla="*/ 118 h 146"/>
                <a:gd name="T30" fmla="*/ 134 w 156"/>
                <a:gd name="T31" fmla="*/ 122 h 146"/>
                <a:gd name="T32" fmla="*/ 130 w 156"/>
                <a:gd name="T33" fmla="*/ 134 h 146"/>
                <a:gd name="T34" fmla="*/ 124 w 156"/>
                <a:gd name="T35" fmla="*/ 146 h 146"/>
                <a:gd name="T36" fmla="*/ 120 w 156"/>
                <a:gd name="T37" fmla="*/ 134 h 146"/>
                <a:gd name="T38" fmla="*/ 118 w 156"/>
                <a:gd name="T39" fmla="*/ 132 h 146"/>
                <a:gd name="T40" fmla="*/ 116 w 156"/>
                <a:gd name="T41" fmla="*/ 130 h 146"/>
                <a:gd name="T42" fmla="*/ 118 w 156"/>
                <a:gd name="T43" fmla="*/ 128 h 146"/>
                <a:gd name="T44" fmla="*/ 122 w 156"/>
                <a:gd name="T45" fmla="*/ 112 h 146"/>
                <a:gd name="T46" fmla="*/ 110 w 156"/>
                <a:gd name="T47" fmla="*/ 106 h 146"/>
                <a:gd name="T48" fmla="*/ 80 w 156"/>
                <a:gd name="T49" fmla="*/ 84 h 146"/>
                <a:gd name="T50" fmla="*/ 50 w 156"/>
                <a:gd name="T51" fmla="*/ 54 h 146"/>
                <a:gd name="T52" fmla="*/ 50 w 156"/>
                <a:gd name="T53" fmla="*/ 50 h 146"/>
                <a:gd name="T54" fmla="*/ 48 w 156"/>
                <a:gd name="T55" fmla="*/ 44 h 146"/>
                <a:gd name="T56" fmla="*/ 44 w 156"/>
                <a:gd name="T57" fmla="*/ 40 h 146"/>
                <a:gd name="T58" fmla="*/ 18 w 156"/>
                <a:gd name="T59" fmla="*/ 48 h 146"/>
                <a:gd name="T60" fmla="*/ 12 w 156"/>
                <a:gd name="T61" fmla="*/ 48 h 146"/>
                <a:gd name="T62" fmla="*/ 4 w 156"/>
                <a:gd name="T63" fmla="*/ 34 h 146"/>
                <a:gd name="T64" fmla="*/ 2 w 156"/>
                <a:gd name="T65" fmla="*/ 32 h 146"/>
                <a:gd name="T66" fmla="*/ 0 w 156"/>
                <a:gd name="T67" fmla="*/ 22 h 146"/>
                <a:gd name="T68" fmla="*/ 12 w 156"/>
                <a:gd name="T69" fmla="*/ 22 h 146"/>
                <a:gd name="T70" fmla="*/ 16 w 156"/>
                <a:gd name="T71" fmla="*/ 24 h 146"/>
                <a:gd name="T72" fmla="*/ 24 w 156"/>
                <a:gd name="T73" fmla="*/ 12 h 146"/>
                <a:gd name="T74" fmla="*/ 30 w 156"/>
                <a:gd name="T75" fmla="*/ 10 h 146"/>
                <a:gd name="T76" fmla="*/ 30 w 156"/>
                <a:gd name="T77" fmla="*/ 14 h 146"/>
                <a:gd name="T78" fmla="*/ 32 w 156"/>
                <a:gd name="T79" fmla="*/ 16 h 146"/>
                <a:gd name="T80" fmla="*/ 36 w 156"/>
                <a:gd name="T81" fmla="*/ 14 h 146"/>
                <a:gd name="T82" fmla="*/ 40 w 156"/>
                <a:gd name="T83" fmla="*/ 12 h 146"/>
                <a:gd name="T84" fmla="*/ 42 w 156"/>
                <a:gd name="T85" fmla="*/ 10 h 146"/>
                <a:gd name="T86" fmla="*/ 44 w 156"/>
                <a:gd name="T87" fmla="*/ 8 h 146"/>
                <a:gd name="T88" fmla="*/ 44 w 156"/>
                <a:gd name="T89" fmla="*/ 10 h 146"/>
                <a:gd name="T90" fmla="*/ 46 w 156"/>
                <a:gd name="T91" fmla="*/ 12 h 146"/>
                <a:gd name="T92" fmla="*/ 48 w 156"/>
                <a:gd name="T93" fmla="*/ 10 h 146"/>
                <a:gd name="T94" fmla="*/ 48 w 156"/>
                <a:gd name="T95" fmla="*/ 8 h 146"/>
                <a:gd name="T96" fmla="*/ 46 w 156"/>
                <a:gd name="T97" fmla="*/ 4 h 146"/>
                <a:gd name="T98" fmla="*/ 48 w 156"/>
                <a:gd name="T99" fmla="*/ 4 h 146"/>
                <a:gd name="T100" fmla="*/ 50 w 156"/>
                <a:gd name="T101" fmla="*/ 2 h 146"/>
                <a:gd name="T102" fmla="*/ 54 w 156"/>
                <a:gd name="T103" fmla="*/ 0 h 146"/>
                <a:gd name="T104" fmla="*/ 58 w 156"/>
                <a:gd name="T105" fmla="*/ 0 h 146"/>
                <a:gd name="T106" fmla="*/ 62 w 156"/>
                <a:gd name="T107" fmla="*/ 0 h 146"/>
                <a:gd name="T108" fmla="*/ 66 w 156"/>
                <a:gd name="T109" fmla="*/ 0 h 146"/>
                <a:gd name="T110" fmla="*/ 72 w 156"/>
                <a:gd name="T111" fmla="*/ 0 h 146"/>
                <a:gd name="T112" fmla="*/ 74 w 156"/>
                <a:gd name="T113" fmla="*/ 4 h 146"/>
                <a:gd name="T114" fmla="*/ 80 w 156"/>
                <a:gd name="T115" fmla="*/ 8 h 146"/>
                <a:gd name="T116" fmla="*/ 88 w 156"/>
                <a:gd name="T117" fmla="*/ 12 h 146"/>
                <a:gd name="T118" fmla="*/ 94 w 156"/>
                <a:gd name="T119" fmla="*/ 1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46">
                  <a:moveTo>
                    <a:pt x="94" y="14"/>
                  </a:moveTo>
                  <a:lnTo>
                    <a:pt x="94" y="14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84" y="24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8" y="32"/>
                  </a:lnTo>
                  <a:lnTo>
                    <a:pt x="82" y="34"/>
                  </a:lnTo>
                  <a:lnTo>
                    <a:pt x="84" y="38"/>
                  </a:lnTo>
                  <a:lnTo>
                    <a:pt x="88" y="42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4" y="62"/>
                  </a:lnTo>
                  <a:lnTo>
                    <a:pt x="108" y="64"/>
                  </a:lnTo>
                  <a:lnTo>
                    <a:pt x="138" y="90"/>
                  </a:lnTo>
                  <a:lnTo>
                    <a:pt x="148" y="102"/>
                  </a:lnTo>
                  <a:lnTo>
                    <a:pt x="156" y="120"/>
                  </a:lnTo>
                  <a:lnTo>
                    <a:pt x="152" y="126"/>
                  </a:lnTo>
                  <a:lnTo>
                    <a:pt x="144" y="118"/>
                  </a:lnTo>
                  <a:lnTo>
                    <a:pt x="138" y="118"/>
                  </a:lnTo>
                  <a:lnTo>
                    <a:pt x="134" y="122"/>
                  </a:lnTo>
                  <a:lnTo>
                    <a:pt x="138" y="132"/>
                  </a:lnTo>
                  <a:lnTo>
                    <a:pt x="130" y="134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8" y="132"/>
                  </a:lnTo>
                  <a:lnTo>
                    <a:pt x="116" y="130"/>
                  </a:lnTo>
                  <a:lnTo>
                    <a:pt x="116" y="128"/>
                  </a:lnTo>
                  <a:lnTo>
                    <a:pt x="118" y="128"/>
                  </a:lnTo>
                  <a:lnTo>
                    <a:pt x="122" y="128"/>
                  </a:lnTo>
                  <a:lnTo>
                    <a:pt x="122" y="112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88" y="92"/>
                  </a:lnTo>
                  <a:lnTo>
                    <a:pt x="80" y="84"/>
                  </a:lnTo>
                  <a:lnTo>
                    <a:pt x="74" y="74"/>
                  </a:lnTo>
                  <a:lnTo>
                    <a:pt x="50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38" y="38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28" y="16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6" y="6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80" y="8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4" y="1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406"/>
            <p:cNvSpPr>
              <a:spLocks/>
            </p:cNvSpPr>
            <p:nvPr/>
          </p:nvSpPr>
          <p:spPr bwMode="gray">
            <a:xfrm>
              <a:off x="1086948" y="3706898"/>
              <a:ext cx="77759" cy="44404"/>
            </a:xfrm>
            <a:custGeom>
              <a:avLst/>
              <a:gdLst>
                <a:gd name="T0" fmla="*/ 6 w 42"/>
                <a:gd name="T1" fmla="*/ 4 h 24"/>
                <a:gd name="T2" fmla="*/ 0 w 42"/>
                <a:gd name="T3" fmla="*/ 6 h 24"/>
                <a:gd name="T4" fmla="*/ 0 w 42"/>
                <a:gd name="T5" fmla="*/ 6 h 24"/>
                <a:gd name="T6" fmla="*/ 0 w 42"/>
                <a:gd name="T7" fmla="*/ 6 h 24"/>
                <a:gd name="T8" fmla="*/ 0 w 42"/>
                <a:gd name="T9" fmla="*/ 8 h 24"/>
                <a:gd name="T10" fmla="*/ 2 w 42"/>
                <a:gd name="T11" fmla="*/ 10 h 24"/>
                <a:gd name="T12" fmla="*/ 22 w 42"/>
                <a:gd name="T13" fmla="*/ 16 h 24"/>
                <a:gd name="T14" fmla="*/ 22 w 42"/>
                <a:gd name="T15" fmla="*/ 16 h 24"/>
                <a:gd name="T16" fmla="*/ 24 w 42"/>
                <a:gd name="T17" fmla="*/ 20 h 24"/>
                <a:gd name="T18" fmla="*/ 26 w 42"/>
                <a:gd name="T19" fmla="*/ 22 h 24"/>
                <a:gd name="T20" fmla="*/ 28 w 42"/>
                <a:gd name="T21" fmla="*/ 24 h 24"/>
                <a:gd name="T22" fmla="*/ 30 w 42"/>
                <a:gd name="T23" fmla="*/ 22 h 24"/>
                <a:gd name="T24" fmla="*/ 34 w 42"/>
                <a:gd name="T25" fmla="*/ 20 h 24"/>
                <a:gd name="T26" fmla="*/ 38 w 42"/>
                <a:gd name="T27" fmla="*/ 18 h 24"/>
                <a:gd name="T28" fmla="*/ 38 w 42"/>
                <a:gd name="T29" fmla="*/ 18 h 24"/>
                <a:gd name="T30" fmla="*/ 38 w 42"/>
                <a:gd name="T31" fmla="*/ 16 h 24"/>
                <a:gd name="T32" fmla="*/ 38 w 42"/>
                <a:gd name="T33" fmla="*/ 14 h 24"/>
                <a:gd name="T34" fmla="*/ 38 w 42"/>
                <a:gd name="T35" fmla="*/ 12 h 24"/>
                <a:gd name="T36" fmla="*/ 36 w 42"/>
                <a:gd name="T37" fmla="*/ 12 h 24"/>
                <a:gd name="T38" fmla="*/ 40 w 42"/>
                <a:gd name="T39" fmla="*/ 4 h 24"/>
                <a:gd name="T40" fmla="*/ 40 w 42"/>
                <a:gd name="T41" fmla="*/ 4 h 24"/>
                <a:gd name="T42" fmla="*/ 42 w 42"/>
                <a:gd name="T43" fmla="*/ 2 h 24"/>
                <a:gd name="T44" fmla="*/ 42 w 42"/>
                <a:gd name="T45" fmla="*/ 2 h 24"/>
                <a:gd name="T46" fmla="*/ 40 w 42"/>
                <a:gd name="T47" fmla="*/ 0 h 24"/>
                <a:gd name="T48" fmla="*/ 38 w 42"/>
                <a:gd name="T49" fmla="*/ 0 h 24"/>
                <a:gd name="T50" fmla="*/ 36 w 42"/>
                <a:gd name="T51" fmla="*/ 0 h 24"/>
                <a:gd name="T52" fmla="*/ 34 w 42"/>
                <a:gd name="T53" fmla="*/ 2 h 24"/>
                <a:gd name="T54" fmla="*/ 32 w 42"/>
                <a:gd name="T55" fmla="*/ 2 h 24"/>
                <a:gd name="T56" fmla="*/ 28 w 42"/>
                <a:gd name="T57" fmla="*/ 4 h 24"/>
                <a:gd name="T58" fmla="*/ 26 w 42"/>
                <a:gd name="T59" fmla="*/ 4 h 24"/>
                <a:gd name="T60" fmla="*/ 22 w 42"/>
                <a:gd name="T61" fmla="*/ 4 h 24"/>
                <a:gd name="T62" fmla="*/ 18 w 42"/>
                <a:gd name="T63" fmla="*/ 4 h 24"/>
                <a:gd name="T64" fmla="*/ 12 w 42"/>
                <a:gd name="T65" fmla="*/ 4 h 24"/>
                <a:gd name="T66" fmla="*/ 8 w 42"/>
                <a:gd name="T67" fmla="*/ 4 h 24"/>
                <a:gd name="T68" fmla="*/ 6 w 42"/>
                <a:gd name="T6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24">
                  <a:moveTo>
                    <a:pt x="6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407"/>
            <p:cNvSpPr>
              <a:spLocks/>
            </p:cNvSpPr>
            <p:nvPr/>
          </p:nvSpPr>
          <p:spPr bwMode="gray">
            <a:xfrm>
              <a:off x="994378" y="3610691"/>
              <a:ext cx="37028" cy="77706"/>
            </a:xfrm>
            <a:custGeom>
              <a:avLst/>
              <a:gdLst>
                <a:gd name="T0" fmla="*/ 14 w 20"/>
                <a:gd name="T1" fmla="*/ 0 h 42"/>
                <a:gd name="T2" fmla="*/ 14 w 20"/>
                <a:gd name="T3" fmla="*/ 2 h 42"/>
                <a:gd name="T4" fmla="*/ 12 w 20"/>
                <a:gd name="T5" fmla="*/ 2 h 42"/>
                <a:gd name="T6" fmla="*/ 10 w 20"/>
                <a:gd name="T7" fmla="*/ 4 h 42"/>
                <a:gd name="T8" fmla="*/ 8 w 20"/>
                <a:gd name="T9" fmla="*/ 6 h 42"/>
                <a:gd name="T10" fmla="*/ 4 w 20"/>
                <a:gd name="T11" fmla="*/ 6 h 42"/>
                <a:gd name="T12" fmla="*/ 2 w 20"/>
                <a:gd name="T13" fmla="*/ 6 h 42"/>
                <a:gd name="T14" fmla="*/ 2 w 20"/>
                <a:gd name="T15" fmla="*/ 4 h 42"/>
                <a:gd name="T16" fmla="*/ 0 w 20"/>
                <a:gd name="T17" fmla="*/ 4 h 42"/>
                <a:gd name="T18" fmla="*/ 0 w 20"/>
                <a:gd name="T19" fmla="*/ 4 h 42"/>
                <a:gd name="T20" fmla="*/ 2 w 20"/>
                <a:gd name="T21" fmla="*/ 8 h 42"/>
                <a:gd name="T22" fmla="*/ 2 w 20"/>
                <a:gd name="T23" fmla="*/ 12 h 42"/>
                <a:gd name="T24" fmla="*/ 2 w 20"/>
                <a:gd name="T25" fmla="*/ 16 h 42"/>
                <a:gd name="T26" fmla="*/ 0 w 20"/>
                <a:gd name="T27" fmla="*/ 20 h 42"/>
                <a:gd name="T28" fmla="*/ 0 w 20"/>
                <a:gd name="T29" fmla="*/ 38 h 42"/>
                <a:gd name="T30" fmla="*/ 0 w 20"/>
                <a:gd name="T31" fmla="*/ 38 h 42"/>
                <a:gd name="T32" fmla="*/ 4 w 20"/>
                <a:gd name="T33" fmla="*/ 40 h 42"/>
                <a:gd name="T34" fmla="*/ 8 w 20"/>
                <a:gd name="T35" fmla="*/ 40 h 42"/>
                <a:gd name="T36" fmla="*/ 12 w 20"/>
                <a:gd name="T37" fmla="*/ 42 h 42"/>
                <a:gd name="T38" fmla="*/ 12 w 20"/>
                <a:gd name="T39" fmla="*/ 38 h 42"/>
                <a:gd name="T40" fmla="*/ 12 w 20"/>
                <a:gd name="T41" fmla="*/ 36 h 42"/>
                <a:gd name="T42" fmla="*/ 14 w 20"/>
                <a:gd name="T43" fmla="*/ 36 h 42"/>
                <a:gd name="T44" fmla="*/ 16 w 20"/>
                <a:gd name="T45" fmla="*/ 34 h 42"/>
                <a:gd name="T46" fmla="*/ 18 w 20"/>
                <a:gd name="T47" fmla="*/ 34 h 42"/>
                <a:gd name="T48" fmla="*/ 18 w 20"/>
                <a:gd name="T49" fmla="*/ 20 h 42"/>
                <a:gd name="T50" fmla="*/ 18 w 20"/>
                <a:gd name="T51" fmla="*/ 18 h 42"/>
                <a:gd name="T52" fmla="*/ 20 w 20"/>
                <a:gd name="T53" fmla="*/ 16 h 42"/>
                <a:gd name="T54" fmla="*/ 20 w 20"/>
                <a:gd name="T55" fmla="*/ 16 h 42"/>
                <a:gd name="T56" fmla="*/ 20 w 20"/>
                <a:gd name="T57" fmla="*/ 14 h 42"/>
                <a:gd name="T58" fmla="*/ 20 w 20"/>
                <a:gd name="T59" fmla="*/ 10 h 42"/>
                <a:gd name="T60" fmla="*/ 20 w 20"/>
                <a:gd name="T61" fmla="*/ 6 h 42"/>
                <a:gd name="T62" fmla="*/ 18 w 20"/>
                <a:gd name="T63" fmla="*/ 4 h 42"/>
                <a:gd name="T64" fmla="*/ 14 w 20"/>
                <a:gd name="T6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42">
                  <a:moveTo>
                    <a:pt x="14" y="0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408"/>
            <p:cNvSpPr>
              <a:spLocks/>
            </p:cNvSpPr>
            <p:nvPr/>
          </p:nvSpPr>
          <p:spPr bwMode="gray">
            <a:xfrm>
              <a:off x="1001784" y="3551486"/>
              <a:ext cx="33325" cy="51804"/>
            </a:xfrm>
            <a:custGeom>
              <a:avLst/>
              <a:gdLst>
                <a:gd name="T0" fmla="*/ 8 w 18"/>
                <a:gd name="T1" fmla="*/ 4 h 28"/>
                <a:gd name="T2" fmla="*/ 6 w 18"/>
                <a:gd name="T3" fmla="*/ 4 h 28"/>
                <a:gd name="T4" fmla="*/ 6 w 18"/>
                <a:gd name="T5" fmla="*/ 4 h 28"/>
                <a:gd name="T6" fmla="*/ 4 w 18"/>
                <a:gd name="T7" fmla="*/ 4 h 28"/>
                <a:gd name="T8" fmla="*/ 2 w 18"/>
                <a:gd name="T9" fmla="*/ 6 h 28"/>
                <a:gd name="T10" fmla="*/ 0 w 18"/>
                <a:gd name="T11" fmla="*/ 8 h 28"/>
                <a:gd name="T12" fmla="*/ 2 w 18"/>
                <a:gd name="T13" fmla="*/ 10 h 28"/>
                <a:gd name="T14" fmla="*/ 2 w 18"/>
                <a:gd name="T15" fmla="*/ 12 h 28"/>
                <a:gd name="T16" fmla="*/ 2 w 18"/>
                <a:gd name="T17" fmla="*/ 16 h 28"/>
                <a:gd name="T18" fmla="*/ 4 w 18"/>
                <a:gd name="T19" fmla="*/ 20 h 28"/>
                <a:gd name="T20" fmla="*/ 6 w 18"/>
                <a:gd name="T21" fmla="*/ 22 h 28"/>
                <a:gd name="T22" fmla="*/ 12 w 18"/>
                <a:gd name="T23" fmla="*/ 28 h 28"/>
                <a:gd name="T24" fmla="*/ 12 w 18"/>
                <a:gd name="T25" fmla="*/ 28 h 28"/>
                <a:gd name="T26" fmla="*/ 14 w 18"/>
                <a:gd name="T27" fmla="*/ 24 h 28"/>
                <a:gd name="T28" fmla="*/ 14 w 18"/>
                <a:gd name="T29" fmla="*/ 22 h 28"/>
                <a:gd name="T30" fmla="*/ 16 w 18"/>
                <a:gd name="T31" fmla="*/ 18 h 28"/>
                <a:gd name="T32" fmla="*/ 18 w 18"/>
                <a:gd name="T33" fmla="*/ 18 h 28"/>
                <a:gd name="T34" fmla="*/ 18 w 18"/>
                <a:gd name="T35" fmla="*/ 16 h 28"/>
                <a:gd name="T36" fmla="*/ 18 w 18"/>
                <a:gd name="T37" fmla="*/ 14 h 28"/>
                <a:gd name="T38" fmla="*/ 16 w 18"/>
                <a:gd name="T39" fmla="*/ 10 h 28"/>
                <a:gd name="T40" fmla="*/ 16 w 18"/>
                <a:gd name="T41" fmla="*/ 6 h 28"/>
                <a:gd name="T42" fmla="*/ 14 w 18"/>
                <a:gd name="T43" fmla="*/ 4 h 28"/>
                <a:gd name="T44" fmla="*/ 10 w 18"/>
                <a:gd name="T45" fmla="*/ 0 h 28"/>
                <a:gd name="T46" fmla="*/ 8 w 18"/>
                <a:gd name="T4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28">
                  <a:moveTo>
                    <a:pt x="8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8" y="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409"/>
            <p:cNvSpPr>
              <a:spLocks/>
            </p:cNvSpPr>
            <p:nvPr/>
          </p:nvSpPr>
          <p:spPr bwMode="gray">
            <a:xfrm>
              <a:off x="1020298" y="3351670"/>
              <a:ext cx="188842" cy="111009"/>
            </a:xfrm>
            <a:custGeom>
              <a:avLst/>
              <a:gdLst>
                <a:gd name="T0" fmla="*/ 34 w 102"/>
                <a:gd name="T1" fmla="*/ 58 h 60"/>
                <a:gd name="T2" fmla="*/ 32 w 102"/>
                <a:gd name="T3" fmla="*/ 56 h 60"/>
                <a:gd name="T4" fmla="*/ 28 w 102"/>
                <a:gd name="T5" fmla="*/ 56 h 60"/>
                <a:gd name="T6" fmla="*/ 20 w 102"/>
                <a:gd name="T7" fmla="*/ 56 h 60"/>
                <a:gd name="T8" fmla="*/ 16 w 102"/>
                <a:gd name="T9" fmla="*/ 56 h 60"/>
                <a:gd name="T10" fmla="*/ 12 w 102"/>
                <a:gd name="T11" fmla="*/ 58 h 60"/>
                <a:gd name="T12" fmla="*/ 10 w 102"/>
                <a:gd name="T13" fmla="*/ 60 h 60"/>
                <a:gd name="T14" fmla="*/ 10 w 102"/>
                <a:gd name="T15" fmla="*/ 56 h 60"/>
                <a:gd name="T16" fmla="*/ 8 w 102"/>
                <a:gd name="T17" fmla="*/ 56 h 60"/>
                <a:gd name="T18" fmla="*/ 8 w 102"/>
                <a:gd name="T19" fmla="*/ 52 h 60"/>
                <a:gd name="T20" fmla="*/ 8 w 102"/>
                <a:gd name="T21" fmla="*/ 38 h 60"/>
                <a:gd name="T22" fmla="*/ 28 w 102"/>
                <a:gd name="T23" fmla="*/ 34 h 60"/>
                <a:gd name="T24" fmla="*/ 28 w 102"/>
                <a:gd name="T25" fmla="*/ 26 h 60"/>
                <a:gd name="T26" fmla="*/ 38 w 102"/>
                <a:gd name="T27" fmla="*/ 12 h 60"/>
                <a:gd name="T28" fmla="*/ 50 w 102"/>
                <a:gd name="T29" fmla="*/ 4 h 60"/>
                <a:gd name="T30" fmla="*/ 52 w 102"/>
                <a:gd name="T31" fmla="*/ 0 h 60"/>
                <a:gd name="T32" fmla="*/ 54 w 102"/>
                <a:gd name="T33" fmla="*/ 0 h 60"/>
                <a:gd name="T34" fmla="*/ 58 w 102"/>
                <a:gd name="T35" fmla="*/ 4 h 60"/>
                <a:gd name="T36" fmla="*/ 60 w 102"/>
                <a:gd name="T37" fmla="*/ 4 h 60"/>
                <a:gd name="T38" fmla="*/ 68 w 102"/>
                <a:gd name="T39" fmla="*/ 4 h 60"/>
                <a:gd name="T40" fmla="*/ 72 w 102"/>
                <a:gd name="T41" fmla="*/ 0 h 60"/>
                <a:gd name="T42" fmla="*/ 80 w 102"/>
                <a:gd name="T43" fmla="*/ 2 h 60"/>
                <a:gd name="T44" fmla="*/ 80 w 102"/>
                <a:gd name="T45" fmla="*/ 4 h 60"/>
                <a:gd name="T46" fmla="*/ 86 w 102"/>
                <a:gd name="T47" fmla="*/ 8 h 60"/>
                <a:gd name="T48" fmla="*/ 92 w 102"/>
                <a:gd name="T49" fmla="*/ 8 h 60"/>
                <a:gd name="T50" fmla="*/ 96 w 102"/>
                <a:gd name="T51" fmla="*/ 8 h 60"/>
                <a:gd name="T52" fmla="*/ 102 w 102"/>
                <a:gd name="T53" fmla="*/ 18 h 60"/>
                <a:gd name="T54" fmla="*/ 98 w 102"/>
                <a:gd name="T55" fmla="*/ 20 h 60"/>
                <a:gd name="T56" fmla="*/ 96 w 102"/>
                <a:gd name="T57" fmla="*/ 28 h 60"/>
                <a:gd name="T58" fmla="*/ 96 w 102"/>
                <a:gd name="T59" fmla="*/ 34 h 60"/>
                <a:gd name="T60" fmla="*/ 92 w 102"/>
                <a:gd name="T61" fmla="*/ 38 h 60"/>
                <a:gd name="T62" fmla="*/ 92 w 102"/>
                <a:gd name="T63" fmla="*/ 44 h 60"/>
                <a:gd name="T64" fmla="*/ 44 w 102"/>
                <a:gd name="T65" fmla="*/ 56 h 60"/>
                <a:gd name="T66" fmla="*/ 36 w 102"/>
                <a:gd name="T6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60">
                  <a:moveTo>
                    <a:pt x="36" y="60"/>
                  </a:moveTo>
                  <a:lnTo>
                    <a:pt x="34" y="58"/>
                  </a:lnTo>
                  <a:lnTo>
                    <a:pt x="34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2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20" y="30"/>
                  </a:lnTo>
                  <a:lnTo>
                    <a:pt x="28" y="34"/>
                  </a:lnTo>
                  <a:lnTo>
                    <a:pt x="30" y="30"/>
                  </a:lnTo>
                  <a:lnTo>
                    <a:pt x="28" y="26"/>
                  </a:lnTo>
                  <a:lnTo>
                    <a:pt x="28" y="16"/>
                  </a:lnTo>
                  <a:lnTo>
                    <a:pt x="38" y="12"/>
                  </a:lnTo>
                  <a:lnTo>
                    <a:pt x="44" y="8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2" y="16"/>
                  </a:lnTo>
                  <a:lnTo>
                    <a:pt x="102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6" y="34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68" y="4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6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410"/>
            <p:cNvSpPr>
              <a:spLocks/>
            </p:cNvSpPr>
            <p:nvPr/>
          </p:nvSpPr>
          <p:spPr bwMode="gray">
            <a:xfrm>
              <a:off x="938836" y="3421975"/>
              <a:ext cx="99975" cy="77706"/>
            </a:xfrm>
            <a:custGeom>
              <a:avLst/>
              <a:gdLst>
                <a:gd name="T0" fmla="*/ 30 w 54"/>
                <a:gd name="T1" fmla="*/ 6 h 42"/>
                <a:gd name="T2" fmla="*/ 20 w 54"/>
                <a:gd name="T3" fmla="*/ 8 h 42"/>
                <a:gd name="T4" fmla="*/ 8 w 54"/>
                <a:gd name="T5" fmla="*/ 16 h 42"/>
                <a:gd name="T6" fmla="*/ 0 w 54"/>
                <a:gd name="T7" fmla="*/ 30 h 42"/>
                <a:gd name="T8" fmla="*/ 2 w 54"/>
                <a:gd name="T9" fmla="*/ 30 h 42"/>
                <a:gd name="T10" fmla="*/ 2 w 54"/>
                <a:gd name="T11" fmla="*/ 28 h 42"/>
                <a:gd name="T12" fmla="*/ 4 w 54"/>
                <a:gd name="T13" fmla="*/ 28 h 42"/>
                <a:gd name="T14" fmla="*/ 6 w 54"/>
                <a:gd name="T15" fmla="*/ 28 h 42"/>
                <a:gd name="T16" fmla="*/ 6 w 54"/>
                <a:gd name="T17" fmla="*/ 28 h 42"/>
                <a:gd name="T18" fmla="*/ 8 w 54"/>
                <a:gd name="T19" fmla="*/ 30 h 42"/>
                <a:gd name="T20" fmla="*/ 8 w 54"/>
                <a:gd name="T21" fmla="*/ 34 h 42"/>
                <a:gd name="T22" fmla="*/ 6 w 54"/>
                <a:gd name="T23" fmla="*/ 40 h 42"/>
                <a:gd name="T24" fmla="*/ 8 w 54"/>
                <a:gd name="T25" fmla="*/ 40 h 42"/>
                <a:gd name="T26" fmla="*/ 12 w 54"/>
                <a:gd name="T27" fmla="*/ 40 h 42"/>
                <a:gd name="T28" fmla="*/ 16 w 54"/>
                <a:gd name="T29" fmla="*/ 40 h 42"/>
                <a:gd name="T30" fmla="*/ 20 w 54"/>
                <a:gd name="T31" fmla="*/ 42 h 42"/>
                <a:gd name="T32" fmla="*/ 22 w 54"/>
                <a:gd name="T33" fmla="*/ 42 h 42"/>
                <a:gd name="T34" fmla="*/ 34 w 54"/>
                <a:gd name="T35" fmla="*/ 34 h 42"/>
                <a:gd name="T36" fmla="*/ 30 w 54"/>
                <a:gd name="T37" fmla="*/ 30 h 42"/>
                <a:gd name="T38" fmla="*/ 36 w 54"/>
                <a:gd name="T39" fmla="*/ 28 h 42"/>
                <a:gd name="T40" fmla="*/ 36 w 54"/>
                <a:gd name="T41" fmla="*/ 28 h 42"/>
                <a:gd name="T42" fmla="*/ 36 w 54"/>
                <a:gd name="T43" fmla="*/ 30 h 42"/>
                <a:gd name="T44" fmla="*/ 36 w 54"/>
                <a:gd name="T45" fmla="*/ 32 h 42"/>
                <a:gd name="T46" fmla="*/ 36 w 54"/>
                <a:gd name="T47" fmla="*/ 32 h 42"/>
                <a:gd name="T48" fmla="*/ 38 w 54"/>
                <a:gd name="T49" fmla="*/ 34 h 42"/>
                <a:gd name="T50" fmla="*/ 40 w 54"/>
                <a:gd name="T51" fmla="*/ 32 h 42"/>
                <a:gd name="T52" fmla="*/ 42 w 54"/>
                <a:gd name="T53" fmla="*/ 32 h 42"/>
                <a:gd name="T54" fmla="*/ 44 w 54"/>
                <a:gd name="T55" fmla="*/ 32 h 42"/>
                <a:gd name="T56" fmla="*/ 46 w 54"/>
                <a:gd name="T57" fmla="*/ 30 h 42"/>
                <a:gd name="T58" fmla="*/ 48 w 54"/>
                <a:gd name="T59" fmla="*/ 28 h 42"/>
                <a:gd name="T60" fmla="*/ 52 w 54"/>
                <a:gd name="T61" fmla="*/ 24 h 42"/>
                <a:gd name="T62" fmla="*/ 50 w 54"/>
                <a:gd name="T63" fmla="*/ 26 h 42"/>
                <a:gd name="T64" fmla="*/ 50 w 54"/>
                <a:gd name="T65" fmla="*/ 26 h 42"/>
                <a:gd name="T66" fmla="*/ 50 w 54"/>
                <a:gd name="T67" fmla="*/ 28 h 42"/>
                <a:gd name="T68" fmla="*/ 52 w 54"/>
                <a:gd name="T69" fmla="*/ 30 h 42"/>
                <a:gd name="T70" fmla="*/ 52 w 54"/>
                <a:gd name="T71" fmla="*/ 30 h 42"/>
                <a:gd name="T72" fmla="*/ 54 w 54"/>
                <a:gd name="T73" fmla="*/ 30 h 42"/>
                <a:gd name="T74" fmla="*/ 54 w 54"/>
                <a:gd name="T75" fmla="*/ 26 h 42"/>
                <a:gd name="T76" fmla="*/ 54 w 54"/>
                <a:gd name="T77" fmla="*/ 26 h 42"/>
                <a:gd name="T78" fmla="*/ 54 w 54"/>
                <a:gd name="T79" fmla="*/ 24 h 42"/>
                <a:gd name="T80" fmla="*/ 52 w 54"/>
                <a:gd name="T81" fmla="*/ 24 h 42"/>
                <a:gd name="T82" fmla="*/ 54 w 54"/>
                <a:gd name="T83" fmla="*/ 22 h 42"/>
                <a:gd name="T84" fmla="*/ 54 w 54"/>
                <a:gd name="T85" fmla="*/ 22 h 42"/>
                <a:gd name="T86" fmla="*/ 54 w 54"/>
                <a:gd name="T87" fmla="*/ 20 h 42"/>
                <a:gd name="T88" fmla="*/ 54 w 54"/>
                <a:gd name="T89" fmla="*/ 20 h 42"/>
                <a:gd name="T90" fmla="*/ 54 w 54"/>
                <a:gd name="T91" fmla="*/ 18 h 42"/>
                <a:gd name="T92" fmla="*/ 52 w 54"/>
                <a:gd name="T93" fmla="*/ 18 h 42"/>
                <a:gd name="T94" fmla="*/ 50 w 54"/>
                <a:gd name="T95" fmla="*/ 18 h 42"/>
                <a:gd name="T96" fmla="*/ 50 w 54"/>
                <a:gd name="T97" fmla="*/ 18 h 42"/>
                <a:gd name="T98" fmla="*/ 50 w 54"/>
                <a:gd name="T99" fmla="*/ 18 h 42"/>
                <a:gd name="T100" fmla="*/ 50 w 54"/>
                <a:gd name="T101" fmla="*/ 18 h 42"/>
                <a:gd name="T102" fmla="*/ 52 w 54"/>
                <a:gd name="T103" fmla="*/ 14 h 42"/>
                <a:gd name="T104" fmla="*/ 44 w 54"/>
                <a:gd name="T105" fmla="*/ 0 h 42"/>
                <a:gd name="T106" fmla="*/ 38 w 54"/>
                <a:gd name="T107" fmla="*/ 4 h 42"/>
                <a:gd name="T108" fmla="*/ 30 w 54"/>
                <a:gd name="T10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" h="42">
                  <a:moveTo>
                    <a:pt x="30" y="6"/>
                  </a:moveTo>
                  <a:lnTo>
                    <a:pt x="20" y="8"/>
                  </a:lnTo>
                  <a:lnTo>
                    <a:pt x="8" y="1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0" y="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411"/>
            <p:cNvSpPr>
              <a:spLocks/>
            </p:cNvSpPr>
            <p:nvPr/>
          </p:nvSpPr>
          <p:spPr bwMode="gray">
            <a:xfrm>
              <a:off x="694452" y="3270263"/>
              <a:ext cx="292521" cy="336727"/>
            </a:xfrm>
            <a:custGeom>
              <a:avLst/>
              <a:gdLst>
                <a:gd name="T0" fmla="*/ 138 w 158"/>
                <a:gd name="T1" fmla="*/ 120 h 182"/>
                <a:gd name="T2" fmla="*/ 140 w 158"/>
                <a:gd name="T3" fmla="*/ 130 h 182"/>
                <a:gd name="T4" fmla="*/ 150 w 158"/>
                <a:gd name="T5" fmla="*/ 144 h 182"/>
                <a:gd name="T6" fmla="*/ 138 w 158"/>
                <a:gd name="T7" fmla="*/ 156 h 182"/>
                <a:gd name="T8" fmla="*/ 122 w 158"/>
                <a:gd name="T9" fmla="*/ 156 h 182"/>
                <a:gd name="T10" fmla="*/ 102 w 158"/>
                <a:gd name="T11" fmla="*/ 158 h 182"/>
                <a:gd name="T12" fmla="*/ 100 w 158"/>
                <a:gd name="T13" fmla="*/ 170 h 182"/>
                <a:gd name="T14" fmla="*/ 90 w 158"/>
                <a:gd name="T15" fmla="*/ 180 h 182"/>
                <a:gd name="T16" fmla="*/ 64 w 158"/>
                <a:gd name="T17" fmla="*/ 164 h 182"/>
                <a:gd name="T18" fmla="*/ 58 w 158"/>
                <a:gd name="T19" fmla="*/ 160 h 182"/>
                <a:gd name="T20" fmla="*/ 52 w 158"/>
                <a:gd name="T21" fmla="*/ 158 h 182"/>
                <a:gd name="T22" fmla="*/ 44 w 158"/>
                <a:gd name="T23" fmla="*/ 152 h 182"/>
                <a:gd name="T24" fmla="*/ 40 w 158"/>
                <a:gd name="T25" fmla="*/ 148 h 182"/>
                <a:gd name="T26" fmla="*/ 36 w 158"/>
                <a:gd name="T27" fmla="*/ 144 h 182"/>
                <a:gd name="T28" fmla="*/ 40 w 158"/>
                <a:gd name="T29" fmla="*/ 94 h 182"/>
                <a:gd name="T30" fmla="*/ 38 w 158"/>
                <a:gd name="T31" fmla="*/ 86 h 182"/>
                <a:gd name="T32" fmla="*/ 32 w 158"/>
                <a:gd name="T33" fmla="*/ 78 h 182"/>
                <a:gd name="T34" fmla="*/ 2 w 158"/>
                <a:gd name="T35" fmla="*/ 60 h 182"/>
                <a:gd name="T36" fmla="*/ 0 w 158"/>
                <a:gd name="T37" fmla="*/ 56 h 182"/>
                <a:gd name="T38" fmla="*/ 4 w 158"/>
                <a:gd name="T39" fmla="*/ 48 h 182"/>
                <a:gd name="T40" fmla="*/ 22 w 158"/>
                <a:gd name="T41" fmla="*/ 36 h 182"/>
                <a:gd name="T42" fmla="*/ 30 w 158"/>
                <a:gd name="T43" fmla="*/ 36 h 182"/>
                <a:gd name="T44" fmla="*/ 44 w 158"/>
                <a:gd name="T45" fmla="*/ 32 h 182"/>
                <a:gd name="T46" fmla="*/ 54 w 158"/>
                <a:gd name="T47" fmla="*/ 28 h 182"/>
                <a:gd name="T48" fmla="*/ 70 w 158"/>
                <a:gd name="T49" fmla="*/ 16 h 182"/>
                <a:gd name="T50" fmla="*/ 80 w 158"/>
                <a:gd name="T51" fmla="*/ 12 h 182"/>
                <a:gd name="T52" fmla="*/ 92 w 158"/>
                <a:gd name="T53" fmla="*/ 4 h 182"/>
                <a:gd name="T54" fmla="*/ 98 w 158"/>
                <a:gd name="T55" fmla="*/ 4 h 182"/>
                <a:gd name="T56" fmla="*/ 106 w 158"/>
                <a:gd name="T57" fmla="*/ 14 h 182"/>
                <a:gd name="T58" fmla="*/ 110 w 158"/>
                <a:gd name="T59" fmla="*/ 18 h 182"/>
                <a:gd name="T60" fmla="*/ 110 w 158"/>
                <a:gd name="T61" fmla="*/ 26 h 182"/>
                <a:gd name="T62" fmla="*/ 118 w 158"/>
                <a:gd name="T63" fmla="*/ 32 h 182"/>
                <a:gd name="T64" fmla="*/ 122 w 158"/>
                <a:gd name="T65" fmla="*/ 40 h 182"/>
                <a:gd name="T66" fmla="*/ 126 w 158"/>
                <a:gd name="T67" fmla="*/ 46 h 182"/>
                <a:gd name="T68" fmla="*/ 134 w 158"/>
                <a:gd name="T69" fmla="*/ 52 h 182"/>
                <a:gd name="T70" fmla="*/ 142 w 158"/>
                <a:gd name="T71" fmla="*/ 56 h 182"/>
                <a:gd name="T72" fmla="*/ 156 w 158"/>
                <a:gd name="T73" fmla="*/ 62 h 182"/>
                <a:gd name="T74" fmla="*/ 158 w 158"/>
                <a:gd name="T75" fmla="*/ 64 h 182"/>
                <a:gd name="T76" fmla="*/ 154 w 158"/>
                <a:gd name="T77" fmla="*/ 78 h 182"/>
                <a:gd name="T78" fmla="*/ 140 w 158"/>
                <a:gd name="T79" fmla="*/ 100 h 182"/>
                <a:gd name="T80" fmla="*/ 134 w 158"/>
                <a:gd name="T81" fmla="*/ 112 h 182"/>
                <a:gd name="T82" fmla="*/ 138 w 158"/>
                <a:gd name="T83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" h="182">
                  <a:moveTo>
                    <a:pt x="140" y="116"/>
                  </a:moveTo>
                  <a:lnTo>
                    <a:pt x="138" y="118"/>
                  </a:lnTo>
                  <a:lnTo>
                    <a:pt x="138" y="120"/>
                  </a:lnTo>
                  <a:lnTo>
                    <a:pt x="138" y="124"/>
                  </a:lnTo>
                  <a:lnTo>
                    <a:pt x="138" y="130"/>
                  </a:lnTo>
                  <a:lnTo>
                    <a:pt x="140" y="130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50" y="144"/>
                  </a:lnTo>
                  <a:lnTo>
                    <a:pt x="150" y="150"/>
                  </a:lnTo>
                  <a:lnTo>
                    <a:pt x="140" y="156"/>
                  </a:lnTo>
                  <a:lnTo>
                    <a:pt x="138" y="156"/>
                  </a:lnTo>
                  <a:lnTo>
                    <a:pt x="134" y="156"/>
                  </a:lnTo>
                  <a:lnTo>
                    <a:pt x="128" y="156"/>
                  </a:lnTo>
                  <a:lnTo>
                    <a:pt x="122" y="156"/>
                  </a:lnTo>
                  <a:lnTo>
                    <a:pt x="114" y="154"/>
                  </a:lnTo>
                  <a:lnTo>
                    <a:pt x="110" y="154"/>
                  </a:lnTo>
                  <a:lnTo>
                    <a:pt x="102" y="158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2" y="174"/>
                  </a:lnTo>
                  <a:lnTo>
                    <a:pt x="96" y="182"/>
                  </a:lnTo>
                  <a:lnTo>
                    <a:pt x="90" y="180"/>
                  </a:lnTo>
                  <a:lnTo>
                    <a:pt x="72" y="174"/>
                  </a:lnTo>
                  <a:lnTo>
                    <a:pt x="72" y="174"/>
                  </a:lnTo>
                  <a:lnTo>
                    <a:pt x="64" y="164"/>
                  </a:lnTo>
                  <a:lnTo>
                    <a:pt x="64" y="166"/>
                  </a:lnTo>
                  <a:lnTo>
                    <a:pt x="60" y="162"/>
                  </a:lnTo>
                  <a:lnTo>
                    <a:pt x="58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0" y="156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2" y="150"/>
                  </a:lnTo>
                  <a:lnTo>
                    <a:pt x="40" y="150"/>
                  </a:lnTo>
                  <a:lnTo>
                    <a:pt x="40" y="148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40" y="140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4" y="80"/>
                  </a:lnTo>
                  <a:lnTo>
                    <a:pt x="32" y="78"/>
                  </a:lnTo>
                  <a:lnTo>
                    <a:pt x="22" y="72"/>
                  </a:lnTo>
                  <a:lnTo>
                    <a:pt x="22" y="68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14" y="50"/>
                  </a:lnTo>
                  <a:lnTo>
                    <a:pt x="14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4" y="8"/>
                  </a:lnTo>
                  <a:lnTo>
                    <a:pt x="88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8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2" y="40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6" y="54"/>
                  </a:lnTo>
                  <a:lnTo>
                    <a:pt x="138" y="54"/>
                  </a:lnTo>
                  <a:lnTo>
                    <a:pt x="142" y="56"/>
                  </a:lnTo>
                  <a:lnTo>
                    <a:pt x="146" y="58"/>
                  </a:lnTo>
                  <a:lnTo>
                    <a:pt x="152" y="60"/>
                  </a:lnTo>
                  <a:lnTo>
                    <a:pt x="156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56" y="68"/>
                  </a:lnTo>
                  <a:lnTo>
                    <a:pt x="156" y="72"/>
                  </a:lnTo>
                  <a:lnTo>
                    <a:pt x="154" y="7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40" y="112"/>
                  </a:lnTo>
                  <a:lnTo>
                    <a:pt x="140" y="11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412"/>
            <p:cNvSpPr>
              <a:spLocks/>
            </p:cNvSpPr>
            <p:nvPr/>
          </p:nvSpPr>
          <p:spPr bwMode="gray">
            <a:xfrm>
              <a:off x="575963" y="3577388"/>
              <a:ext cx="74056" cy="166513"/>
            </a:xfrm>
            <a:custGeom>
              <a:avLst/>
              <a:gdLst>
                <a:gd name="T0" fmla="*/ 6 w 40"/>
                <a:gd name="T1" fmla="*/ 0 h 90"/>
                <a:gd name="T2" fmla="*/ 6 w 40"/>
                <a:gd name="T3" fmla="*/ 32 h 90"/>
                <a:gd name="T4" fmla="*/ 4 w 40"/>
                <a:gd name="T5" fmla="*/ 40 h 90"/>
                <a:gd name="T6" fmla="*/ 4 w 40"/>
                <a:gd name="T7" fmla="*/ 46 h 90"/>
                <a:gd name="T8" fmla="*/ 2 w 40"/>
                <a:gd name="T9" fmla="*/ 52 h 90"/>
                <a:gd name="T10" fmla="*/ 0 w 40"/>
                <a:gd name="T11" fmla="*/ 54 h 90"/>
                <a:gd name="T12" fmla="*/ 0 w 40"/>
                <a:gd name="T13" fmla="*/ 56 h 90"/>
                <a:gd name="T14" fmla="*/ 0 w 40"/>
                <a:gd name="T15" fmla="*/ 60 h 90"/>
                <a:gd name="T16" fmla="*/ 0 w 40"/>
                <a:gd name="T17" fmla="*/ 64 h 90"/>
                <a:gd name="T18" fmla="*/ 2 w 40"/>
                <a:gd name="T19" fmla="*/ 66 h 90"/>
                <a:gd name="T20" fmla="*/ 4 w 40"/>
                <a:gd name="T21" fmla="*/ 68 h 90"/>
                <a:gd name="T22" fmla="*/ 4 w 40"/>
                <a:gd name="T23" fmla="*/ 68 h 90"/>
                <a:gd name="T24" fmla="*/ 4 w 40"/>
                <a:gd name="T25" fmla="*/ 84 h 90"/>
                <a:gd name="T26" fmla="*/ 10 w 40"/>
                <a:gd name="T27" fmla="*/ 88 h 90"/>
                <a:gd name="T28" fmla="*/ 12 w 40"/>
                <a:gd name="T29" fmla="*/ 88 h 90"/>
                <a:gd name="T30" fmla="*/ 14 w 40"/>
                <a:gd name="T31" fmla="*/ 86 h 90"/>
                <a:gd name="T32" fmla="*/ 14 w 40"/>
                <a:gd name="T33" fmla="*/ 86 h 90"/>
                <a:gd name="T34" fmla="*/ 16 w 40"/>
                <a:gd name="T35" fmla="*/ 86 h 90"/>
                <a:gd name="T36" fmla="*/ 16 w 40"/>
                <a:gd name="T37" fmla="*/ 88 h 90"/>
                <a:gd name="T38" fmla="*/ 18 w 40"/>
                <a:gd name="T39" fmla="*/ 90 h 90"/>
                <a:gd name="T40" fmla="*/ 18 w 40"/>
                <a:gd name="T41" fmla="*/ 88 h 90"/>
                <a:gd name="T42" fmla="*/ 18 w 40"/>
                <a:gd name="T43" fmla="*/ 86 h 90"/>
                <a:gd name="T44" fmla="*/ 20 w 40"/>
                <a:gd name="T45" fmla="*/ 82 h 90"/>
                <a:gd name="T46" fmla="*/ 22 w 40"/>
                <a:gd name="T47" fmla="*/ 78 h 90"/>
                <a:gd name="T48" fmla="*/ 24 w 40"/>
                <a:gd name="T49" fmla="*/ 74 h 90"/>
                <a:gd name="T50" fmla="*/ 28 w 40"/>
                <a:gd name="T51" fmla="*/ 74 h 90"/>
                <a:gd name="T52" fmla="*/ 32 w 40"/>
                <a:gd name="T53" fmla="*/ 70 h 90"/>
                <a:gd name="T54" fmla="*/ 26 w 40"/>
                <a:gd name="T55" fmla="*/ 64 h 90"/>
                <a:gd name="T56" fmla="*/ 30 w 40"/>
                <a:gd name="T57" fmla="*/ 60 h 90"/>
                <a:gd name="T58" fmla="*/ 32 w 40"/>
                <a:gd name="T59" fmla="*/ 52 h 90"/>
                <a:gd name="T60" fmla="*/ 32 w 40"/>
                <a:gd name="T61" fmla="*/ 42 h 90"/>
                <a:gd name="T62" fmla="*/ 28 w 40"/>
                <a:gd name="T63" fmla="*/ 32 h 90"/>
                <a:gd name="T64" fmla="*/ 32 w 40"/>
                <a:gd name="T65" fmla="*/ 22 h 90"/>
                <a:gd name="T66" fmla="*/ 34 w 40"/>
                <a:gd name="T67" fmla="*/ 14 h 90"/>
                <a:gd name="T68" fmla="*/ 34 w 40"/>
                <a:gd name="T69" fmla="*/ 14 h 90"/>
                <a:gd name="T70" fmla="*/ 36 w 40"/>
                <a:gd name="T71" fmla="*/ 12 h 90"/>
                <a:gd name="T72" fmla="*/ 38 w 40"/>
                <a:gd name="T73" fmla="*/ 10 h 90"/>
                <a:gd name="T74" fmla="*/ 40 w 40"/>
                <a:gd name="T75" fmla="*/ 8 h 90"/>
                <a:gd name="T76" fmla="*/ 40 w 40"/>
                <a:gd name="T77" fmla="*/ 6 h 90"/>
                <a:gd name="T78" fmla="*/ 40 w 40"/>
                <a:gd name="T79" fmla="*/ 4 h 90"/>
                <a:gd name="T80" fmla="*/ 34 w 40"/>
                <a:gd name="T81" fmla="*/ 2 h 90"/>
                <a:gd name="T82" fmla="*/ 30 w 40"/>
                <a:gd name="T83" fmla="*/ 0 h 90"/>
                <a:gd name="T84" fmla="*/ 28 w 40"/>
                <a:gd name="T85" fmla="*/ 0 h 90"/>
                <a:gd name="T86" fmla="*/ 12 w 40"/>
                <a:gd name="T87" fmla="*/ 2 h 90"/>
                <a:gd name="T88" fmla="*/ 6 w 40"/>
                <a:gd name="T8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90">
                  <a:moveTo>
                    <a:pt x="6" y="0"/>
                  </a:moveTo>
                  <a:lnTo>
                    <a:pt x="6" y="32"/>
                  </a:lnTo>
                  <a:lnTo>
                    <a:pt x="4" y="40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84"/>
                  </a:lnTo>
                  <a:lnTo>
                    <a:pt x="10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2" y="78"/>
                  </a:lnTo>
                  <a:lnTo>
                    <a:pt x="24" y="74"/>
                  </a:lnTo>
                  <a:lnTo>
                    <a:pt x="28" y="74"/>
                  </a:lnTo>
                  <a:lnTo>
                    <a:pt x="32" y="70"/>
                  </a:lnTo>
                  <a:lnTo>
                    <a:pt x="26" y="64"/>
                  </a:lnTo>
                  <a:lnTo>
                    <a:pt x="30" y="60"/>
                  </a:lnTo>
                  <a:lnTo>
                    <a:pt x="32" y="52"/>
                  </a:lnTo>
                  <a:lnTo>
                    <a:pt x="32" y="42"/>
                  </a:lnTo>
                  <a:lnTo>
                    <a:pt x="28" y="32"/>
                  </a:lnTo>
                  <a:lnTo>
                    <a:pt x="32" y="2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413"/>
            <p:cNvSpPr>
              <a:spLocks/>
            </p:cNvSpPr>
            <p:nvPr/>
          </p:nvSpPr>
          <p:spPr bwMode="gray">
            <a:xfrm>
              <a:off x="927728" y="3107450"/>
              <a:ext cx="192545" cy="329327"/>
            </a:xfrm>
            <a:custGeom>
              <a:avLst/>
              <a:gdLst>
                <a:gd name="T0" fmla="*/ 28 w 104"/>
                <a:gd name="T1" fmla="*/ 148 h 178"/>
                <a:gd name="T2" fmla="*/ 16 w 104"/>
                <a:gd name="T3" fmla="*/ 144 h 178"/>
                <a:gd name="T4" fmla="*/ 6 w 104"/>
                <a:gd name="T5" fmla="*/ 116 h 178"/>
                <a:gd name="T6" fmla="*/ 6 w 104"/>
                <a:gd name="T7" fmla="*/ 112 h 178"/>
                <a:gd name="T8" fmla="*/ 2 w 104"/>
                <a:gd name="T9" fmla="*/ 106 h 178"/>
                <a:gd name="T10" fmla="*/ 10 w 104"/>
                <a:gd name="T11" fmla="*/ 88 h 178"/>
                <a:gd name="T12" fmla="*/ 6 w 104"/>
                <a:gd name="T13" fmla="*/ 86 h 178"/>
                <a:gd name="T14" fmla="*/ 12 w 104"/>
                <a:gd name="T15" fmla="*/ 76 h 178"/>
                <a:gd name="T16" fmla="*/ 18 w 104"/>
                <a:gd name="T17" fmla="*/ 74 h 178"/>
                <a:gd name="T18" fmla="*/ 18 w 104"/>
                <a:gd name="T19" fmla="*/ 66 h 178"/>
                <a:gd name="T20" fmla="*/ 16 w 104"/>
                <a:gd name="T21" fmla="*/ 60 h 178"/>
                <a:gd name="T22" fmla="*/ 18 w 104"/>
                <a:gd name="T23" fmla="*/ 58 h 178"/>
                <a:gd name="T24" fmla="*/ 20 w 104"/>
                <a:gd name="T25" fmla="*/ 54 h 178"/>
                <a:gd name="T26" fmla="*/ 20 w 104"/>
                <a:gd name="T27" fmla="*/ 44 h 178"/>
                <a:gd name="T28" fmla="*/ 30 w 104"/>
                <a:gd name="T29" fmla="*/ 32 h 178"/>
                <a:gd name="T30" fmla="*/ 44 w 104"/>
                <a:gd name="T31" fmla="*/ 26 h 178"/>
                <a:gd name="T32" fmla="*/ 62 w 104"/>
                <a:gd name="T33" fmla="*/ 6 h 178"/>
                <a:gd name="T34" fmla="*/ 76 w 104"/>
                <a:gd name="T35" fmla="*/ 20 h 178"/>
                <a:gd name="T36" fmla="*/ 72 w 104"/>
                <a:gd name="T37" fmla="*/ 24 h 178"/>
                <a:gd name="T38" fmla="*/ 72 w 104"/>
                <a:gd name="T39" fmla="*/ 30 h 178"/>
                <a:gd name="T40" fmla="*/ 72 w 104"/>
                <a:gd name="T41" fmla="*/ 40 h 178"/>
                <a:gd name="T42" fmla="*/ 78 w 104"/>
                <a:gd name="T43" fmla="*/ 40 h 178"/>
                <a:gd name="T44" fmla="*/ 82 w 104"/>
                <a:gd name="T45" fmla="*/ 42 h 178"/>
                <a:gd name="T46" fmla="*/ 74 w 104"/>
                <a:gd name="T47" fmla="*/ 42 h 178"/>
                <a:gd name="T48" fmla="*/ 78 w 104"/>
                <a:gd name="T49" fmla="*/ 50 h 178"/>
                <a:gd name="T50" fmla="*/ 76 w 104"/>
                <a:gd name="T51" fmla="*/ 56 h 178"/>
                <a:gd name="T52" fmla="*/ 72 w 104"/>
                <a:gd name="T53" fmla="*/ 60 h 178"/>
                <a:gd name="T54" fmla="*/ 72 w 104"/>
                <a:gd name="T55" fmla="*/ 66 h 178"/>
                <a:gd name="T56" fmla="*/ 72 w 104"/>
                <a:gd name="T57" fmla="*/ 70 h 178"/>
                <a:gd name="T58" fmla="*/ 66 w 104"/>
                <a:gd name="T59" fmla="*/ 78 h 178"/>
                <a:gd name="T60" fmla="*/ 64 w 104"/>
                <a:gd name="T61" fmla="*/ 88 h 178"/>
                <a:gd name="T62" fmla="*/ 64 w 104"/>
                <a:gd name="T63" fmla="*/ 94 h 178"/>
                <a:gd name="T64" fmla="*/ 80 w 104"/>
                <a:gd name="T65" fmla="*/ 94 h 178"/>
                <a:gd name="T66" fmla="*/ 96 w 104"/>
                <a:gd name="T67" fmla="*/ 110 h 178"/>
                <a:gd name="T68" fmla="*/ 102 w 104"/>
                <a:gd name="T69" fmla="*/ 132 h 178"/>
                <a:gd name="T70" fmla="*/ 96 w 104"/>
                <a:gd name="T71" fmla="*/ 138 h 178"/>
                <a:gd name="T72" fmla="*/ 78 w 104"/>
                <a:gd name="T73" fmla="*/ 158 h 178"/>
                <a:gd name="T74" fmla="*/ 80 w 104"/>
                <a:gd name="T75" fmla="*/ 160 h 178"/>
                <a:gd name="T76" fmla="*/ 78 w 104"/>
                <a:gd name="T77" fmla="*/ 164 h 178"/>
                <a:gd name="T78" fmla="*/ 58 w 104"/>
                <a:gd name="T79" fmla="*/ 170 h 178"/>
                <a:gd name="T80" fmla="*/ 26 w 104"/>
                <a:gd name="T81" fmla="*/ 178 h 178"/>
                <a:gd name="T82" fmla="*/ 28 w 104"/>
                <a:gd name="T83" fmla="*/ 168 h 178"/>
                <a:gd name="T84" fmla="*/ 32 w 104"/>
                <a:gd name="T85" fmla="*/ 1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78">
                  <a:moveTo>
                    <a:pt x="32" y="150"/>
                  </a:moveTo>
                  <a:lnTo>
                    <a:pt x="30" y="150"/>
                  </a:lnTo>
                  <a:lnTo>
                    <a:pt x="28" y="148"/>
                  </a:lnTo>
                  <a:lnTo>
                    <a:pt x="24" y="148"/>
                  </a:lnTo>
                  <a:lnTo>
                    <a:pt x="20" y="146"/>
                  </a:lnTo>
                  <a:lnTo>
                    <a:pt x="16" y="144"/>
                  </a:lnTo>
                  <a:lnTo>
                    <a:pt x="12" y="144"/>
                  </a:lnTo>
                  <a:lnTo>
                    <a:pt x="12" y="142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0" y="102"/>
                  </a:lnTo>
                  <a:lnTo>
                    <a:pt x="0" y="98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18" y="38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4"/>
                  </a:lnTo>
                  <a:lnTo>
                    <a:pt x="64" y="0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4" y="14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4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6"/>
                  </a:lnTo>
                  <a:lnTo>
                    <a:pt x="72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2"/>
                  </a:lnTo>
                  <a:lnTo>
                    <a:pt x="7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6" y="96"/>
                  </a:lnTo>
                  <a:lnTo>
                    <a:pt x="74" y="94"/>
                  </a:lnTo>
                  <a:lnTo>
                    <a:pt x="80" y="94"/>
                  </a:lnTo>
                  <a:lnTo>
                    <a:pt x="88" y="9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0" y="116"/>
                  </a:lnTo>
                  <a:lnTo>
                    <a:pt x="104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0" y="138"/>
                  </a:lnTo>
                  <a:lnTo>
                    <a:pt x="96" y="138"/>
                  </a:lnTo>
                  <a:lnTo>
                    <a:pt x="88" y="144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2"/>
                  </a:lnTo>
                  <a:lnTo>
                    <a:pt x="80" y="164"/>
                  </a:lnTo>
                  <a:lnTo>
                    <a:pt x="78" y="164"/>
                  </a:lnTo>
                  <a:lnTo>
                    <a:pt x="76" y="164"/>
                  </a:lnTo>
                  <a:lnTo>
                    <a:pt x="70" y="162"/>
                  </a:lnTo>
                  <a:lnTo>
                    <a:pt x="58" y="170"/>
                  </a:lnTo>
                  <a:lnTo>
                    <a:pt x="48" y="172"/>
                  </a:lnTo>
                  <a:lnTo>
                    <a:pt x="36" y="176"/>
                  </a:lnTo>
                  <a:lnTo>
                    <a:pt x="26" y="178"/>
                  </a:lnTo>
                  <a:lnTo>
                    <a:pt x="26" y="176"/>
                  </a:lnTo>
                  <a:lnTo>
                    <a:pt x="26" y="174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2" y="15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414"/>
            <p:cNvSpPr>
              <a:spLocks/>
            </p:cNvSpPr>
            <p:nvPr/>
          </p:nvSpPr>
          <p:spPr bwMode="gray">
            <a:xfrm>
              <a:off x="883294" y="3174055"/>
              <a:ext cx="85164" cy="114709"/>
            </a:xfrm>
            <a:custGeom>
              <a:avLst/>
              <a:gdLst>
                <a:gd name="T0" fmla="*/ 24 w 46"/>
                <a:gd name="T1" fmla="*/ 62 h 62"/>
                <a:gd name="T2" fmla="*/ 22 w 46"/>
                <a:gd name="T3" fmla="*/ 60 h 62"/>
                <a:gd name="T4" fmla="*/ 20 w 46"/>
                <a:gd name="T5" fmla="*/ 60 h 62"/>
                <a:gd name="T6" fmla="*/ 16 w 46"/>
                <a:gd name="T7" fmla="*/ 58 h 62"/>
                <a:gd name="T8" fmla="*/ 14 w 46"/>
                <a:gd name="T9" fmla="*/ 56 h 62"/>
                <a:gd name="T10" fmla="*/ 14 w 46"/>
                <a:gd name="T11" fmla="*/ 54 h 62"/>
                <a:gd name="T12" fmla="*/ 0 w 46"/>
                <a:gd name="T13" fmla="*/ 46 h 62"/>
                <a:gd name="T14" fmla="*/ 6 w 46"/>
                <a:gd name="T15" fmla="*/ 40 h 62"/>
                <a:gd name="T16" fmla="*/ 6 w 46"/>
                <a:gd name="T17" fmla="*/ 38 h 62"/>
                <a:gd name="T18" fmla="*/ 8 w 46"/>
                <a:gd name="T19" fmla="*/ 36 h 62"/>
                <a:gd name="T20" fmla="*/ 8 w 46"/>
                <a:gd name="T21" fmla="*/ 34 h 62"/>
                <a:gd name="T22" fmla="*/ 10 w 46"/>
                <a:gd name="T23" fmla="*/ 30 h 62"/>
                <a:gd name="T24" fmla="*/ 12 w 46"/>
                <a:gd name="T25" fmla="*/ 28 h 62"/>
                <a:gd name="T26" fmla="*/ 12 w 46"/>
                <a:gd name="T27" fmla="*/ 24 h 62"/>
                <a:gd name="T28" fmla="*/ 12 w 46"/>
                <a:gd name="T29" fmla="*/ 22 h 62"/>
                <a:gd name="T30" fmla="*/ 14 w 46"/>
                <a:gd name="T31" fmla="*/ 20 h 62"/>
                <a:gd name="T32" fmla="*/ 16 w 46"/>
                <a:gd name="T33" fmla="*/ 16 h 62"/>
                <a:gd name="T34" fmla="*/ 20 w 46"/>
                <a:gd name="T35" fmla="*/ 10 h 62"/>
                <a:gd name="T36" fmla="*/ 22 w 46"/>
                <a:gd name="T37" fmla="*/ 6 h 62"/>
                <a:gd name="T38" fmla="*/ 28 w 46"/>
                <a:gd name="T39" fmla="*/ 2 h 62"/>
                <a:gd name="T40" fmla="*/ 32 w 46"/>
                <a:gd name="T41" fmla="*/ 0 h 62"/>
                <a:gd name="T42" fmla="*/ 34 w 46"/>
                <a:gd name="T43" fmla="*/ 0 h 62"/>
                <a:gd name="T44" fmla="*/ 36 w 46"/>
                <a:gd name="T45" fmla="*/ 0 h 62"/>
                <a:gd name="T46" fmla="*/ 40 w 46"/>
                <a:gd name="T47" fmla="*/ 0 h 62"/>
                <a:gd name="T48" fmla="*/ 42 w 46"/>
                <a:gd name="T49" fmla="*/ 2 h 62"/>
                <a:gd name="T50" fmla="*/ 42 w 46"/>
                <a:gd name="T51" fmla="*/ 2 h 62"/>
                <a:gd name="T52" fmla="*/ 44 w 46"/>
                <a:gd name="T53" fmla="*/ 6 h 62"/>
                <a:gd name="T54" fmla="*/ 44 w 46"/>
                <a:gd name="T55" fmla="*/ 8 h 62"/>
                <a:gd name="T56" fmla="*/ 46 w 46"/>
                <a:gd name="T57" fmla="*/ 12 h 62"/>
                <a:gd name="T58" fmla="*/ 44 w 46"/>
                <a:gd name="T59" fmla="*/ 18 h 62"/>
                <a:gd name="T60" fmla="*/ 42 w 46"/>
                <a:gd name="T61" fmla="*/ 22 h 62"/>
                <a:gd name="T62" fmla="*/ 42 w 46"/>
                <a:gd name="T63" fmla="*/ 22 h 62"/>
                <a:gd name="T64" fmla="*/ 40 w 46"/>
                <a:gd name="T65" fmla="*/ 22 h 62"/>
                <a:gd name="T66" fmla="*/ 40 w 46"/>
                <a:gd name="T67" fmla="*/ 24 h 62"/>
                <a:gd name="T68" fmla="*/ 40 w 46"/>
                <a:gd name="T69" fmla="*/ 24 h 62"/>
                <a:gd name="T70" fmla="*/ 42 w 46"/>
                <a:gd name="T71" fmla="*/ 26 h 62"/>
                <a:gd name="T72" fmla="*/ 42 w 46"/>
                <a:gd name="T73" fmla="*/ 28 h 62"/>
                <a:gd name="T74" fmla="*/ 42 w 46"/>
                <a:gd name="T75" fmla="*/ 30 h 62"/>
                <a:gd name="T76" fmla="*/ 42 w 46"/>
                <a:gd name="T77" fmla="*/ 34 h 62"/>
                <a:gd name="T78" fmla="*/ 42 w 46"/>
                <a:gd name="T79" fmla="*/ 38 h 62"/>
                <a:gd name="T80" fmla="*/ 42 w 46"/>
                <a:gd name="T81" fmla="*/ 40 h 62"/>
                <a:gd name="T82" fmla="*/ 36 w 46"/>
                <a:gd name="T83" fmla="*/ 40 h 62"/>
                <a:gd name="T84" fmla="*/ 32 w 46"/>
                <a:gd name="T85" fmla="*/ 46 h 62"/>
                <a:gd name="T86" fmla="*/ 32 w 46"/>
                <a:gd name="T87" fmla="*/ 46 h 62"/>
                <a:gd name="T88" fmla="*/ 30 w 46"/>
                <a:gd name="T89" fmla="*/ 48 h 62"/>
                <a:gd name="T90" fmla="*/ 30 w 46"/>
                <a:gd name="T91" fmla="*/ 50 h 62"/>
                <a:gd name="T92" fmla="*/ 34 w 46"/>
                <a:gd name="T93" fmla="*/ 52 h 62"/>
                <a:gd name="T94" fmla="*/ 24 w 46"/>
                <a:gd name="T9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" h="62">
                  <a:moveTo>
                    <a:pt x="24" y="62"/>
                  </a:moveTo>
                  <a:lnTo>
                    <a:pt x="22" y="60"/>
                  </a:lnTo>
                  <a:lnTo>
                    <a:pt x="20" y="60"/>
                  </a:lnTo>
                  <a:lnTo>
                    <a:pt x="16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0" y="46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2" y="6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6" y="40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4" y="52"/>
                  </a:lnTo>
                  <a:lnTo>
                    <a:pt x="24" y="6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415"/>
            <p:cNvSpPr>
              <a:spLocks/>
            </p:cNvSpPr>
            <p:nvPr/>
          </p:nvSpPr>
          <p:spPr bwMode="gray">
            <a:xfrm>
              <a:off x="868483" y="3259162"/>
              <a:ext cx="74056" cy="85107"/>
            </a:xfrm>
            <a:custGeom>
              <a:avLst/>
              <a:gdLst>
                <a:gd name="T0" fmla="*/ 8 w 40"/>
                <a:gd name="T1" fmla="*/ 0 h 46"/>
                <a:gd name="T2" fmla="*/ 22 w 40"/>
                <a:gd name="T3" fmla="*/ 8 h 46"/>
                <a:gd name="T4" fmla="*/ 22 w 40"/>
                <a:gd name="T5" fmla="*/ 10 h 46"/>
                <a:gd name="T6" fmla="*/ 24 w 40"/>
                <a:gd name="T7" fmla="*/ 12 h 46"/>
                <a:gd name="T8" fmla="*/ 28 w 40"/>
                <a:gd name="T9" fmla="*/ 14 h 46"/>
                <a:gd name="T10" fmla="*/ 30 w 40"/>
                <a:gd name="T11" fmla="*/ 14 h 46"/>
                <a:gd name="T12" fmla="*/ 32 w 40"/>
                <a:gd name="T13" fmla="*/ 16 h 46"/>
                <a:gd name="T14" fmla="*/ 32 w 40"/>
                <a:gd name="T15" fmla="*/ 18 h 46"/>
                <a:gd name="T16" fmla="*/ 32 w 40"/>
                <a:gd name="T17" fmla="*/ 22 h 46"/>
                <a:gd name="T18" fmla="*/ 34 w 40"/>
                <a:gd name="T19" fmla="*/ 24 h 46"/>
                <a:gd name="T20" fmla="*/ 36 w 40"/>
                <a:gd name="T21" fmla="*/ 28 h 46"/>
                <a:gd name="T22" fmla="*/ 38 w 40"/>
                <a:gd name="T23" fmla="*/ 30 h 46"/>
                <a:gd name="T24" fmla="*/ 38 w 40"/>
                <a:gd name="T25" fmla="*/ 30 h 46"/>
                <a:gd name="T26" fmla="*/ 40 w 40"/>
                <a:gd name="T27" fmla="*/ 32 h 46"/>
                <a:gd name="T28" fmla="*/ 38 w 40"/>
                <a:gd name="T29" fmla="*/ 34 h 46"/>
                <a:gd name="T30" fmla="*/ 38 w 40"/>
                <a:gd name="T31" fmla="*/ 34 h 46"/>
                <a:gd name="T32" fmla="*/ 36 w 40"/>
                <a:gd name="T33" fmla="*/ 36 h 46"/>
                <a:gd name="T34" fmla="*/ 36 w 40"/>
                <a:gd name="T35" fmla="*/ 36 h 46"/>
                <a:gd name="T36" fmla="*/ 32 w 40"/>
                <a:gd name="T37" fmla="*/ 38 h 46"/>
                <a:gd name="T38" fmla="*/ 30 w 40"/>
                <a:gd name="T39" fmla="*/ 40 h 46"/>
                <a:gd name="T40" fmla="*/ 30 w 40"/>
                <a:gd name="T41" fmla="*/ 42 h 46"/>
                <a:gd name="T42" fmla="*/ 28 w 40"/>
                <a:gd name="T43" fmla="*/ 44 h 46"/>
                <a:gd name="T44" fmla="*/ 28 w 40"/>
                <a:gd name="T45" fmla="*/ 46 h 46"/>
                <a:gd name="T46" fmla="*/ 26 w 40"/>
                <a:gd name="T47" fmla="*/ 42 h 46"/>
                <a:gd name="T48" fmla="*/ 24 w 40"/>
                <a:gd name="T49" fmla="*/ 38 h 46"/>
                <a:gd name="T50" fmla="*/ 22 w 40"/>
                <a:gd name="T51" fmla="*/ 38 h 46"/>
                <a:gd name="T52" fmla="*/ 20 w 40"/>
                <a:gd name="T53" fmla="*/ 38 h 46"/>
                <a:gd name="T54" fmla="*/ 20 w 40"/>
                <a:gd name="T55" fmla="*/ 36 h 46"/>
                <a:gd name="T56" fmla="*/ 18 w 40"/>
                <a:gd name="T57" fmla="*/ 36 h 46"/>
                <a:gd name="T58" fmla="*/ 16 w 40"/>
                <a:gd name="T59" fmla="*/ 32 h 46"/>
                <a:gd name="T60" fmla="*/ 14 w 40"/>
                <a:gd name="T61" fmla="*/ 28 h 46"/>
                <a:gd name="T62" fmla="*/ 14 w 40"/>
                <a:gd name="T63" fmla="*/ 26 h 46"/>
                <a:gd name="T64" fmla="*/ 16 w 40"/>
                <a:gd name="T65" fmla="*/ 24 h 46"/>
                <a:gd name="T66" fmla="*/ 16 w 40"/>
                <a:gd name="T67" fmla="*/ 22 h 46"/>
                <a:gd name="T68" fmla="*/ 0 w 40"/>
                <a:gd name="T69" fmla="*/ 6 h 46"/>
                <a:gd name="T70" fmla="*/ 2 w 40"/>
                <a:gd name="T71" fmla="*/ 6 h 46"/>
                <a:gd name="T72" fmla="*/ 4 w 40"/>
                <a:gd name="T73" fmla="*/ 4 h 46"/>
                <a:gd name="T74" fmla="*/ 6 w 40"/>
                <a:gd name="T75" fmla="*/ 2 h 46"/>
                <a:gd name="T76" fmla="*/ 8 w 40"/>
                <a:gd name="T7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46">
                  <a:moveTo>
                    <a:pt x="8" y="0"/>
                  </a:moveTo>
                  <a:lnTo>
                    <a:pt x="22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6" y="42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416"/>
            <p:cNvSpPr>
              <a:spLocks/>
            </p:cNvSpPr>
            <p:nvPr/>
          </p:nvSpPr>
          <p:spPr bwMode="gray">
            <a:xfrm>
              <a:off x="920322" y="3322067"/>
              <a:ext cx="29622" cy="48104"/>
            </a:xfrm>
            <a:custGeom>
              <a:avLst/>
              <a:gdLst>
                <a:gd name="T0" fmla="*/ 10 w 16"/>
                <a:gd name="T1" fmla="*/ 0 h 26"/>
                <a:gd name="T2" fmla="*/ 10 w 16"/>
                <a:gd name="T3" fmla="*/ 0 h 26"/>
                <a:gd name="T4" fmla="*/ 8 w 16"/>
                <a:gd name="T5" fmla="*/ 0 h 26"/>
                <a:gd name="T6" fmla="*/ 6 w 16"/>
                <a:gd name="T7" fmla="*/ 2 h 26"/>
                <a:gd name="T8" fmla="*/ 4 w 16"/>
                <a:gd name="T9" fmla="*/ 4 h 26"/>
                <a:gd name="T10" fmla="*/ 2 w 16"/>
                <a:gd name="T11" fmla="*/ 6 h 26"/>
                <a:gd name="T12" fmla="*/ 0 w 16"/>
                <a:gd name="T13" fmla="*/ 12 h 26"/>
                <a:gd name="T14" fmla="*/ 0 w 16"/>
                <a:gd name="T15" fmla="*/ 12 h 26"/>
                <a:gd name="T16" fmla="*/ 2 w 16"/>
                <a:gd name="T17" fmla="*/ 14 h 26"/>
                <a:gd name="T18" fmla="*/ 2 w 16"/>
                <a:gd name="T19" fmla="*/ 16 h 26"/>
                <a:gd name="T20" fmla="*/ 6 w 16"/>
                <a:gd name="T21" fmla="*/ 20 h 26"/>
                <a:gd name="T22" fmla="*/ 10 w 16"/>
                <a:gd name="T23" fmla="*/ 24 h 26"/>
                <a:gd name="T24" fmla="*/ 16 w 16"/>
                <a:gd name="T25" fmla="*/ 26 h 26"/>
                <a:gd name="T26" fmla="*/ 10 w 16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1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417"/>
            <p:cNvSpPr>
              <a:spLocks/>
            </p:cNvSpPr>
            <p:nvPr/>
          </p:nvSpPr>
          <p:spPr bwMode="gray">
            <a:xfrm>
              <a:off x="542637" y="3096349"/>
              <a:ext cx="129598" cy="155413"/>
            </a:xfrm>
            <a:custGeom>
              <a:avLst/>
              <a:gdLst>
                <a:gd name="T0" fmla="*/ 58 w 70"/>
                <a:gd name="T1" fmla="*/ 30 h 84"/>
                <a:gd name="T2" fmla="*/ 54 w 70"/>
                <a:gd name="T3" fmla="*/ 26 h 84"/>
                <a:gd name="T4" fmla="*/ 54 w 70"/>
                <a:gd name="T5" fmla="*/ 20 h 84"/>
                <a:gd name="T6" fmla="*/ 52 w 70"/>
                <a:gd name="T7" fmla="*/ 18 h 84"/>
                <a:gd name="T8" fmla="*/ 50 w 70"/>
                <a:gd name="T9" fmla="*/ 20 h 84"/>
                <a:gd name="T10" fmla="*/ 46 w 70"/>
                <a:gd name="T11" fmla="*/ 22 h 84"/>
                <a:gd name="T12" fmla="*/ 42 w 70"/>
                <a:gd name="T13" fmla="*/ 18 h 84"/>
                <a:gd name="T14" fmla="*/ 38 w 70"/>
                <a:gd name="T15" fmla="*/ 14 h 84"/>
                <a:gd name="T16" fmla="*/ 40 w 70"/>
                <a:gd name="T17" fmla="*/ 8 h 84"/>
                <a:gd name="T18" fmla="*/ 38 w 70"/>
                <a:gd name="T19" fmla="*/ 0 h 84"/>
                <a:gd name="T20" fmla="*/ 30 w 70"/>
                <a:gd name="T21" fmla="*/ 14 h 84"/>
                <a:gd name="T22" fmla="*/ 32 w 70"/>
                <a:gd name="T23" fmla="*/ 16 h 84"/>
                <a:gd name="T24" fmla="*/ 28 w 70"/>
                <a:gd name="T25" fmla="*/ 22 h 84"/>
                <a:gd name="T26" fmla="*/ 20 w 70"/>
                <a:gd name="T27" fmla="*/ 26 h 84"/>
                <a:gd name="T28" fmla="*/ 2 w 70"/>
                <a:gd name="T29" fmla="*/ 24 h 84"/>
                <a:gd name="T30" fmla="*/ 0 w 70"/>
                <a:gd name="T31" fmla="*/ 26 h 84"/>
                <a:gd name="T32" fmla="*/ 0 w 70"/>
                <a:gd name="T33" fmla="*/ 32 h 84"/>
                <a:gd name="T34" fmla="*/ 4 w 70"/>
                <a:gd name="T35" fmla="*/ 36 h 84"/>
                <a:gd name="T36" fmla="*/ 6 w 70"/>
                <a:gd name="T37" fmla="*/ 36 h 84"/>
                <a:gd name="T38" fmla="*/ 12 w 70"/>
                <a:gd name="T39" fmla="*/ 42 h 84"/>
                <a:gd name="T40" fmla="*/ 16 w 70"/>
                <a:gd name="T41" fmla="*/ 54 h 84"/>
                <a:gd name="T42" fmla="*/ 16 w 70"/>
                <a:gd name="T43" fmla="*/ 58 h 84"/>
                <a:gd name="T44" fmla="*/ 16 w 70"/>
                <a:gd name="T45" fmla="*/ 66 h 84"/>
                <a:gd name="T46" fmla="*/ 16 w 70"/>
                <a:gd name="T47" fmla="*/ 72 h 84"/>
                <a:gd name="T48" fmla="*/ 14 w 70"/>
                <a:gd name="T49" fmla="*/ 74 h 84"/>
                <a:gd name="T50" fmla="*/ 14 w 70"/>
                <a:gd name="T51" fmla="*/ 78 h 84"/>
                <a:gd name="T52" fmla="*/ 16 w 70"/>
                <a:gd name="T53" fmla="*/ 82 h 84"/>
                <a:gd name="T54" fmla="*/ 26 w 70"/>
                <a:gd name="T55" fmla="*/ 84 h 84"/>
                <a:gd name="T56" fmla="*/ 42 w 70"/>
                <a:gd name="T57" fmla="*/ 78 h 84"/>
                <a:gd name="T58" fmla="*/ 62 w 70"/>
                <a:gd name="T59" fmla="*/ 66 h 84"/>
                <a:gd name="T60" fmla="*/ 68 w 70"/>
                <a:gd name="T61" fmla="*/ 56 h 84"/>
                <a:gd name="T62" fmla="*/ 70 w 70"/>
                <a:gd name="T63" fmla="*/ 50 h 84"/>
                <a:gd name="T64" fmla="*/ 68 w 70"/>
                <a:gd name="T65" fmla="*/ 46 h 84"/>
                <a:gd name="T66" fmla="*/ 64 w 70"/>
                <a:gd name="T67" fmla="*/ 38 h 84"/>
                <a:gd name="T68" fmla="*/ 62 w 70"/>
                <a:gd name="T69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84">
                  <a:moveTo>
                    <a:pt x="62" y="30"/>
                  </a:moveTo>
                  <a:lnTo>
                    <a:pt x="58" y="30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8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54" y="72"/>
                  </a:lnTo>
                  <a:lnTo>
                    <a:pt x="62" y="66"/>
                  </a:lnTo>
                  <a:lnTo>
                    <a:pt x="66" y="62"/>
                  </a:lnTo>
                  <a:lnTo>
                    <a:pt x="68" y="56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2" y="3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418"/>
            <p:cNvSpPr>
              <a:spLocks/>
            </p:cNvSpPr>
            <p:nvPr/>
          </p:nvSpPr>
          <p:spPr bwMode="gray">
            <a:xfrm>
              <a:off x="653721" y="2944637"/>
              <a:ext cx="199951" cy="370030"/>
            </a:xfrm>
            <a:custGeom>
              <a:avLst/>
              <a:gdLst>
                <a:gd name="T0" fmla="*/ 38 w 108"/>
                <a:gd name="T1" fmla="*/ 2 h 200"/>
                <a:gd name="T2" fmla="*/ 32 w 108"/>
                <a:gd name="T3" fmla="*/ 0 h 200"/>
                <a:gd name="T4" fmla="*/ 24 w 108"/>
                <a:gd name="T5" fmla="*/ 2 h 200"/>
                <a:gd name="T6" fmla="*/ 14 w 108"/>
                <a:gd name="T7" fmla="*/ 16 h 200"/>
                <a:gd name="T8" fmla="*/ 16 w 108"/>
                <a:gd name="T9" fmla="*/ 22 h 200"/>
                <a:gd name="T10" fmla="*/ 14 w 108"/>
                <a:gd name="T11" fmla="*/ 32 h 200"/>
                <a:gd name="T12" fmla="*/ 10 w 108"/>
                <a:gd name="T13" fmla="*/ 36 h 200"/>
                <a:gd name="T14" fmla="*/ 6 w 108"/>
                <a:gd name="T15" fmla="*/ 44 h 200"/>
                <a:gd name="T16" fmla="*/ 4 w 108"/>
                <a:gd name="T17" fmla="*/ 52 h 200"/>
                <a:gd name="T18" fmla="*/ 14 w 108"/>
                <a:gd name="T19" fmla="*/ 54 h 200"/>
                <a:gd name="T20" fmla="*/ 12 w 108"/>
                <a:gd name="T21" fmla="*/ 58 h 200"/>
                <a:gd name="T22" fmla="*/ 12 w 108"/>
                <a:gd name="T23" fmla="*/ 64 h 200"/>
                <a:gd name="T24" fmla="*/ 14 w 108"/>
                <a:gd name="T25" fmla="*/ 70 h 200"/>
                <a:gd name="T26" fmla="*/ 24 w 108"/>
                <a:gd name="T27" fmla="*/ 76 h 200"/>
                <a:gd name="T28" fmla="*/ 24 w 108"/>
                <a:gd name="T29" fmla="*/ 82 h 200"/>
                <a:gd name="T30" fmla="*/ 22 w 108"/>
                <a:gd name="T31" fmla="*/ 86 h 200"/>
                <a:gd name="T32" fmla="*/ 18 w 108"/>
                <a:gd name="T33" fmla="*/ 94 h 200"/>
                <a:gd name="T34" fmla="*/ 20 w 108"/>
                <a:gd name="T35" fmla="*/ 98 h 200"/>
                <a:gd name="T36" fmla="*/ 32 w 108"/>
                <a:gd name="T37" fmla="*/ 92 h 200"/>
                <a:gd name="T38" fmla="*/ 36 w 108"/>
                <a:gd name="T39" fmla="*/ 102 h 200"/>
                <a:gd name="T40" fmla="*/ 40 w 108"/>
                <a:gd name="T41" fmla="*/ 114 h 200"/>
                <a:gd name="T42" fmla="*/ 22 w 108"/>
                <a:gd name="T43" fmla="*/ 128 h 200"/>
                <a:gd name="T44" fmla="*/ 28 w 108"/>
                <a:gd name="T45" fmla="*/ 140 h 200"/>
                <a:gd name="T46" fmla="*/ 20 w 108"/>
                <a:gd name="T47" fmla="*/ 154 h 200"/>
                <a:gd name="T48" fmla="*/ 18 w 108"/>
                <a:gd name="T49" fmla="*/ 156 h 200"/>
                <a:gd name="T50" fmla="*/ 18 w 108"/>
                <a:gd name="T51" fmla="*/ 160 h 200"/>
                <a:gd name="T52" fmla="*/ 38 w 108"/>
                <a:gd name="T53" fmla="*/ 164 h 200"/>
                <a:gd name="T54" fmla="*/ 52 w 108"/>
                <a:gd name="T55" fmla="*/ 158 h 200"/>
                <a:gd name="T56" fmla="*/ 52 w 108"/>
                <a:gd name="T57" fmla="*/ 162 h 200"/>
                <a:gd name="T58" fmla="*/ 44 w 108"/>
                <a:gd name="T59" fmla="*/ 166 h 200"/>
                <a:gd name="T60" fmla="*/ 0 w 108"/>
                <a:gd name="T61" fmla="*/ 196 h 200"/>
                <a:gd name="T62" fmla="*/ 28 w 108"/>
                <a:gd name="T63" fmla="*/ 190 h 200"/>
                <a:gd name="T64" fmla="*/ 58 w 108"/>
                <a:gd name="T65" fmla="*/ 188 h 200"/>
                <a:gd name="T66" fmla="*/ 108 w 108"/>
                <a:gd name="T67" fmla="*/ 174 h 200"/>
                <a:gd name="T68" fmla="*/ 98 w 108"/>
                <a:gd name="T69" fmla="*/ 164 h 200"/>
                <a:gd name="T70" fmla="*/ 102 w 108"/>
                <a:gd name="T71" fmla="*/ 158 h 200"/>
                <a:gd name="T72" fmla="*/ 102 w 108"/>
                <a:gd name="T73" fmla="*/ 150 h 200"/>
                <a:gd name="T74" fmla="*/ 100 w 108"/>
                <a:gd name="T75" fmla="*/ 146 h 200"/>
                <a:gd name="T76" fmla="*/ 94 w 108"/>
                <a:gd name="T77" fmla="*/ 140 h 200"/>
                <a:gd name="T78" fmla="*/ 88 w 108"/>
                <a:gd name="T79" fmla="*/ 136 h 200"/>
                <a:gd name="T80" fmla="*/ 84 w 108"/>
                <a:gd name="T81" fmla="*/ 120 h 200"/>
                <a:gd name="T82" fmla="*/ 66 w 108"/>
                <a:gd name="T83" fmla="*/ 100 h 200"/>
                <a:gd name="T84" fmla="*/ 64 w 108"/>
                <a:gd name="T85" fmla="*/ 84 h 200"/>
                <a:gd name="T86" fmla="*/ 56 w 108"/>
                <a:gd name="T87" fmla="*/ 68 h 200"/>
                <a:gd name="T88" fmla="*/ 56 w 108"/>
                <a:gd name="T89" fmla="*/ 44 h 200"/>
                <a:gd name="T90" fmla="*/ 56 w 108"/>
                <a:gd name="T91" fmla="*/ 42 h 200"/>
                <a:gd name="T92" fmla="*/ 52 w 108"/>
                <a:gd name="T93" fmla="*/ 36 h 200"/>
                <a:gd name="T94" fmla="*/ 48 w 108"/>
                <a:gd name="T95" fmla="*/ 34 h 200"/>
                <a:gd name="T96" fmla="*/ 44 w 108"/>
                <a:gd name="T97" fmla="*/ 32 h 200"/>
                <a:gd name="T98" fmla="*/ 36 w 108"/>
                <a:gd name="T99" fmla="*/ 28 h 200"/>
                <a:gd name="T100" fmla="*/ 34 w 108"/>
                <a:gd name="T101" fmla="*/ 26 h 200"/>
                <a:gd name="T102" fmla="*/ 34 w 108"/>
                <a:gd name="T103" fmla="*/ 20 h 200"/>
                <a:gd name="T104" fmla="*/ 38 w 108"/>
                <a:gd name="T105" fmla="*/ 14 h 200"/>
                <a:gd name="T106" fmla="*/ 40 w 108"/>
                <a:gd name="T107" fmla="*/ 8 h 200"/>
                <a:gd name="T108" fmla="*/ 40 w 108"/>
                <a:gd name="T10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200">
                  <a:moveTo>
                    <a:pt x="40" y="2"/>
                  </a:move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14" y="70"/>
                  </a:lnTo>
                  <a:lnTo>
                    <a:pt x="16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22" y="86"/>
                  </a:lnTo>
                  <a:lnTo>
                    <a:pt x="20" y="90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32" y="92"/>
                  </a:lnTo>
                  <a:lnTo>
                    <a:pt x="44" y="94"/>
                  </a:lnTo>
                  <a:lnTo>
                    <a:pt x="36" y="102"/>
                  </a:lnTo>
                  <a:lnTo>
                    <a:pt x="34" y="114"/>
                  </a:lnTo>
                  <a:lnTo>
                    <a:pt x="40" y="114"/>
                  </a:lnTo>
                  <a:lnTo>
                    <a:pt x="40" y="128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8" y="140"/>
                  </a:lnTo>
                  <a:lnTo>
                    <a:pt x="20" y="152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8" y="156"/>
                  </a:lnTo>
                  <a:lnTo>
                    <a:pt x="18" y="158"/>
                  </a:lnTo>
                  <a:lnTo>
                    <a:pt x="18" y="160"/>
                  </a:lnTo>
                  <a:lnTo>
                    <a:pt x="20" y="160"/>
                  </a:lnTo>
                  <a:lnTo>
                    <a:pt x="38" y="164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8" y="164"/>
                  </a:lnTo>
                  <a:lnTo>
                    <a:pt x="44" y="166"/>
                  </a:lnTo>
                  <a:lnTo>
                    <a:pt x="20" y="176"/>
                  </a:lnTo>
                  <a:lnTo>
                    <a:pt x="0" y="196"/>
                  </a:lnTo>
                  <a:lnTo>
                    <a:pt x="10" y="200"/>
                  </a:lnTo>
                  <a:lnTo>
                    <a:pt x="28" y="190"/>
                  </a:lnTo>
                  <a:lnTo>
                    <a:pt x="36" y="188"/>
                  </a:lnTo>
                  <a:lnTo>
                    <a:pt x="58" y="188"/>
                  </a:lnTo>
                  <a:lnTo>
                    <a:pt x="84" y="182"/>
                  </a:lnTo>
                  <a:lnTo>
                    <a:pt x="108" y="174"/>
                  </a:lnTo>
                  <a:lnTo>
                    <a:pt x="96" y="164"/>
                  </a:lnTo>
                  <a:lnTo>
                    <a:pt x="98" y="164"/>
                  </a:lnTo>
                  <a:lnTo>
                    <a:pt x="100" y="162"/>
                  </a:lnTo>
                  <a:lnTo>
                    <a:pt x="102" y="158"/>
                  </a:lnTo>
                  <a:lnTo>
                    <a:pt x="102" y="154"/>
                  </a:lnTo>
                  <a:lnTo>
                    <a:pt x="102" y="150"/>
                  </a:lnTo>
                  <a:lnTo>
                    <a:pt x="102" y="148"/>
                  </a:lnTo>
                  <a:lnTo>
                    <a:pt x="100" y="146"/>
                  </a:lnTo>
                  <a:lnTo>
                    <a:pt x="98" y="142"/>
                  </a:lnTo>
                  <a:lnTo>
                    <a:pt x="94" y="140"/>
                  </a:lnTo>
                  <a:lnTo>
                    <a:pt x="90" y="138"/>
                  </a:lnTo>
                  <a:lnTo>
                    <a:pt x="88" y="136"/>
                  </a:lnTo>
                  <a:lnTo>
                    <a:pt x="86" y="132"/>
                  </a:lnTo>
                  <a:lnTo>
                    <a:pt x="84" y="120"/>
                  </a:lnTo>
                  <a:lnTo>
                    <a:pt x="78" y="108"/>
                  </a:lnTo>
                  <a:lnTo>
                    <a:pt x="66" y="100"/>
                  </a:lnTo>
                  <a:lnTo>
                    <a:pt x="66" y="94"/>
                  </a:lnTo>
                  <a:lnTo>
                    <a:pt x="64" y="84"/>
                  </a:lnTo>
                  <a:lnTo>
                    <a:pt x="60" y="72"/>
                  </a:lnTo>
                  <a:lnTo>
                    <a:pt x="56" y="68"/>
                  </a:lnTo>
                  <a:lnTo>
                    <a:pt x="48" y="62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4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419"/>
            <p:cNvSpPr>
              <a:spLocks/>
            </p:cNvSpPr>
            <p:nvPr/>
          </p:nvSpPr>
          <p:spPr bwMode="gray">
            <a:xfrm>
              <a:off x="612990" y="3096349"/>
              <a:ext cx="66650" cy="59205"/>
            </a:xfrm>
            <a:custGeom>
              <a:avLst/>
              <a:gdLst>
                <a:gd name="T0" fmla="*/ 16 w 36"/>
                <a:gd name="T1" fmla="*/ 0 h 32"/>
                <a:gd name="T2" fmla="*/ 16 w 36"/>
                <a:gd name="T3" fmla="*/ 0 h 32"/>
                <a:gd name="T4" fmla="*/ 18 w 36"/>
                <a:gd name="T5" fmla="*/ 0 h 32"/>
                <a:gd name="T6" fmla="*/ 20 w 36"/>
                <a:gd name="T7" fmla="*/ 0 h 32"/>
                <a:gd name="T8" fmla="*/ 24 w 36"/>
                <a:gd name="T9" fmla="*/ 0 h 32"/>
                <a:gd name="T10" fmla="*/ 28 w 36"/>
                <a:gd name="T11" fmla="*/ 0 h 32"/>
                <a:gd name="T12" fmla="*/ 30 w 36"/>
                <a:gd name="T13" fmla="*/ 2 h 32"/>
                <a:gd name="T14" fmla="*/ 32 w 36"/>
                <a:gd name="T15" fmla="*/ 6 h 32"/>
                <a:gd name="T16" fmla="*/ 32 w 36"/>
                <a:gd name="T17" fmla="*/ 6 h 32"/>
                <a:gd name="T18" fmla="*/ 34 w 36"/>
                <a:gd name="T19" fmla="*/ 8 h 32"/>
                <a:gd name="T20" fmla="*/ 36 w 36"/>
                <a:gd name="T21" fmla="*/ 12 h 32"/>
                <a:gd name="T22" fmla="*/ 36 w 36"/>
                <a:gd name="T23" fmla="*/ 16 h 32"/>
                <a:gd name="T24" fmla="*/ 36 w 36"/>
                <a:gd name="T25" fmla="*/ 22 h 32"/>
                <a:gd name="T26" fmla="*/ 32 w 36"/>
                <a:gd name="T27" fmla="*/ 28 h 32"/>
                <a:gd name="T28" fmla="*/ 32 w 36"/>
                <a:gd name="T29" fmla="*/ 28 h 32"/>
                <a:gd name="T30" fmla="*/ 30 w 36"/>
                <a:gd name="T31" fmla="*/ 30 h 32"/>
                <a:gd name="T32" fmla="*/ 28 w 36"/>
                <a:gd name="T33" fmla="*/ 32 h 32"/>
                <a:gd name="T34" fmla="*/ 26 w 36"/>
                <a:gd name="T35" fmla="*/ 30 h 32"/>
                <a:gd name="T36" fmla="*/ 24 w 36"/>
                <a:gd name="T37" fmla="*/ 30 h 32"/>
                <a:gd name="T38" fmla="*/ 20 w 36"/>
                <a:gd name="T39" fmla="*/ 30 h 32"/>
                <a:gd name="T40" fmla="*/ 18 w 36"/>
                <a:gd name="T41" fmla="*/ 28 h 32"/>
                <a:gd name="T42" fmla="*/ 16 w 36"/>
                <a:gd name="T43" fmla="*/ 26 h 32"/>
                <a:gd name="T44" fmla="*/ 16 w 36"/>
                <a:gd name="T45" fmla="*/ 24 h 32"/>
                <a:gd name="T46" fmla="*/ 16 w 36"/>
                <a:gd name="T47" fmla="*/ 20 h 32"/>
                <a:gd name="T48" fmla="*/ 14 w 36"/>
                <a:gd name="T49" fmla="*/ 18 h 32"/>
                <a:gd name="T50" fmla="*/ 14 w 36"/>
                <a:gd name="T51" fmla="*/ 18 h 32"/>
                <a:gd name="T52" fmla="*/ 14 w 36"/>
                <a:gd name="T53" fmla="*/ 18 h 32"/>
                <a:gd name="T54" fmla="*/ 12 w 36"/>
                <a:gd name="T55" fmla="*/ 20 h 32"/>
                <a:gd name="T56" fmla="*/ 10 w 36"/>
                <a:gd name="T57" fmla="*/ 22 h 32"/>
                <a:gd name="T58" fmla="*/ 8 w 36"/>
                <a:gd name="T59" fmla="*/ 22 h 32"/>
                <a:gd name="T60" fmla="*/ 6 w 36"/>
                <a:gd name="T61" fmla="*/ 20 h 32"/>
                <a:gd name="T62" fmla="*/ 4 w 36"/>
                <a:gd name="T63" fmla="*/ 18 h 32"/>
                <a:gd name="T64" fmla="*/ 2 w 36"/>
                <a:gd name="T65" fmla="*/ 18 h 32"/>
                <a:gd name="T66" fmla="*/ 0 w 36"/>
                <a:gd name="T67" fmla="*/ 14 h 32"/>
                <a:gd name="T68" fmla="*/ 0 w 36"/>
                <a:gd name="T69" fmla="*/ 12 h 32"/>
                <a:gd name="T70" fmla="*/ 2 w 36"/>
                <a:gd name="T71" fmla="*/ 8 h 32"/>
                <a:gd name="T72" fmla="*/ 16 w 36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2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6" y="2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0" y="30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420"/>
            <p:cNvSpPr>
              <a:spLocks/>
            </p:cNvSpPr>
            <p:nvPr/>
          </p:nvSpPr>
          <p:spPr bwMode="gray">
            <a:xfrm>
              <a:off x="990675" y="3000141"/>
              <a:ext cx="66650" cy="114709"/>
            </a:xfrm>
            <a:custGeom>
              <a:avLst/>
              <a:gdLst>
                <a:gd name="T0" fmla="*/ 30 w 36"/>
                <a:gd name="T1" fmla="*/ 58 h 62"/>
                <a:gd name="T2" fmla="*/ 30 w 36"/>
                <a:gd name="T3" fmla="*/ 46 h 62"/>
                <a:gd name="T4" fmla="*/ 30 w 36"/>
                <a:gd name="T5" fmla="*/ 44 h 62"/>
                <a:gd name="T6" fmla="*/ 30 w 36"/>
                <a:gd name="T7" fmla="*/ 42 h 62"/>
                <a:gd name="T8" fmla="*/ 28 w 36"/>
                <a:gd name="T9" fmla="*/ 38 h 62"/>
                <a:gd name="T10" fmla="*/ 30 w 36"/>
                <a:gd name="T11" fmla="*/ 36 h 62"/>
                <a:gd name="T12" fmla="*/ 30 w 36"/>
                <a:gd name="T13" fmla="*/ 32 h 62"/>
                <a:gd name="T14" fmla="*/ 32 w 36"/>
                <a:gd name="T15" fmla="*/ 30 h 62"/>
                <a:gd name="T16" fmla="*/ 36 w 36"/>
                <a:gd name="T17" fmla="*/ 28 h 62"/>
                <a:gd name="T18" fmla="*/ 36 w 36"/>
                <a:gd name="T19" fmla="*/ 28 h 62"/>
                <a:gd name="T20" fmla="*/ 36 w 36"/>
                <a:gd name="T21" fmla="*/ 24 h 62"/>
                <a:gd name="T22" fmla="*/ 34 w 36"/>
                <a:gd name="T23" fmla="*/ 22 h 62"/>
                <a:gd name="T24" fmla="*/ 34 w 36"/>
                <a:gd name="T25" fmla="*/ 18 h 62"/>
                <a:gd name="T26" fmla="*/ 32 w 36"/>
                <a:gd name="T27" fmla="*/ 16 h 62"/>
                <a:gd name="T28" fmla="*/ 32 w 36"/>
                <a:gd name="T29" fmla="*/ 16 h 62"/>
                <a:gd name="T30" fmla="*/ 30 w 36"/>
                <a:gd name="T31" fmla="*/ 12 h 62"/>
                <a:gd name="T32" fmla="*/ 30 w 36"/>
                <a:gd name="T33" fmla="*/ 8 h 62"/>
                <a:gd name="T34" fmla="*/ 30 w 36"/>
                <a:gd name="T35" fmla="*/ 4 h 62"/>
                <a:gd name="T36" fmla="*/ 28 w 36"/>
                <a:gd name="T37" fmla="*/ 0 h 62"/>
                <a:gd name="T38" fmla="*/ 28 w 36"/>
                <a:gd name="T39" fmla="*/ 0 h 62"/>
                <a:gd name="T40" fmla="*/ 24 w 36"/>
                <a:gd name="T41" fmla="*/ 0 h 62"/>
                <a:gd name="T42" fmla="*/ 2 w 36"/>
                <a:gd name="T43" fmla="*/ 20 h 62"/>
                <a:gd name="T44" fmla="*/ 2 w 36"/>
                <a:gd name="T45" fmla="*/ 22 h 62"/>
                <a:gd name="T46" fmla="*/ 0 w 36"/>
                <a:gd name="T47" fmla="*/ 26 h 62"/>
                <a:gd name="T48" fmla="*/ 0 w 36"/>
                <a:gd name="T49" fmla="*/ 32 h 62"/>
                <a:gd name="T50" fmla="*/ 0 w 36"/>
                <a:gd name="T51" fmla="*/ 36 h 62"/>
                <a:gd name="T52" fmla="*/ 2 w 36"/>
                <a:gd name="T53" fmla="*/ 40 h 62"/>
                <a:gd name="T54" fmla="*/ 2 w 36"/>
                <a:gd name="T55" fmla="*/ 44 h 62"/>
                <a:gd name="T56" fmla="*/ 2 w 36"/>
                <a:gd name="T57" fmla="*/ 46 h 62"/>
                <a:gd name="T58" fmla="*/ 10 w 36"/>
                <a:gd name="T59" fmla="*/ 54 h 62"/>
                <a:gd name="T60" fmla="*/ 10 w 36"/>
                <a:gd name="T61" fmla="*/ 62 h 62"/>
                <a:gd name="T62" fmla="*/ 30 w 36"/>
                <a:gd name="T6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62">
                  <a:moveTo>
                    <a:pt x="30" y="58"/>
                  </a:moveTo>
                  <a:lnTo>
                    <a:pt x="30" y="46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10" y="54"/>
                  </a:lnTo>
                  <a:lnTo>
                    <a:pt x="10" y="62"/>
                  </a:lnTo>
                  <a:lnTo>
                    <a:pt x="30" y="5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21"/>
            <p:cNvSpPr>
              <a:spLocks/>
            </p:cNvSpPr>
            <p:nvPr/>
          </p:nvSpPr>
          <p:spPr bwMode="gray">
            <a:xfrm>
              <a:off x="1083245" y="2374791"/>
              <a:ext cx="311035" cy="721558"/>
            </a:xfrm>
            <a:custGeom>
              <a:avLst/>
              <a:gdLst>
                <a:gd name="T0" fmla="*/ 0 w 168"/>
                <a:gd name="T1" fmla="*/ 286 h 390"/>
                <a:gd name="T2" fmla="*/ 0 w 168"/>
                <a:gd name="T3" fmla="*/ 300 h 390"/>
                <a:gd name="T4" fmla="*/ 0 w 168"/>
                <a:gd name="T5" fmla="*/ 312 h 390"/>
                <a:gd name="T6" fmla="*/ 0 w 168"/>
                <a:gd name="T7" fmla="*/ 322 h 390"/>
                <a:gd name="T8" fmla="*/ 16 w 168"/>
                <a:gd name="T9" fmla="*/ 388 h 390"/>
                <a:gd name="T10" fmla="*/ 38 w 168"/>
                <a:gd name="T11" fmla="*/ 382 h 390"/>
                <a:gd name="T12" fmla="*/ 50 w 168"/>
                <a:gd name="T13" fmla="*/ 372 h 390"/>
                <a:gd name="T14" fmla="*/ 60 w 168"/>
                <a:gd name="T15" fmla="*/ 360 h 390"/>
                <a:gd name="T16" fmla="*/ 66 w 168"/>
                <a:gd name="T17" fmla="*/ 328 h 390"/>
                <a:gd name="T18" fmla="*/ 88 w 168"/>
                <a:gd name="T19" fmla="*/ 296 h 390"/>
                <a:gd name="T20" fmla="*/ 94 w 168"/>
                <a:gd name="T21" fmla="*/ 282 h 390"/>
                <a:gd name="T22" fmla="*/ 92 w 168"/>
                <a:gd name="T23" fmla="*/ 272 h 390"/>
                <a:gd name="T24" fmla="*/ 82 w 168"/>
                <a:gd name="T25" fmla="*/ 264 h 390"/>
                <a:gd name="T26" fmla="*/ 76 w 168"/>
                <a:gd name="T27" fmla="*/ 262 h 390"/>
                <a:gd name="T28" fmla="*/ 78 w 168"/>
                <a:gd name="T29" fmla="*/ 230 h 390"/>
                <a:gd name="T30" fmla="*/ 78 w 168"/>
                <a:gd name="T31" fmla="*/ 232 h 390"/>
                <a:gd name="T32" fmla="*/ 80 w 168"/>
                <a:gd name="T33" fmla="*/ 218 h 390"/>
                <a:gd name="T34" fmla="*/ 86 w 168"/>
                <a:gd name="T35" fmla="*/ 204 h 390"/>
                <a:gd name="T36" fmla="*/ 94 w 168"/>
                <a:gd name="T37" fmla="*/ 194 h 390"/>
                <a:gd name="T38" fmla="*/ 106 w 168"/>
                <a:gd name="T39" fmla="*/ 184 h 390"/>
                <a:gd name="T40" fmla="*/ 116 w 168"/>
                <a:gd name="T41" fmla="*/ 176 h 390"/>
                <a:gd name="T42" fmla="*/ 122 w 168"/>
                <a:gd name="T43" fmla="*/ 158 h 390"/>
                <a:gd name="T44" fmla="*/ 122 w 168"/>
                <a:gd name="T45" fmla="*/ 140 h 390"/>
                <a:gd name="T46" fmla="*/ 156 w 168"/>
                <a:gd name="T47" fmla="*/ 118 h 390"/>
                <a:gd name="T48" fmla="*/ 168 w 168"/>
                <a:gd name="T49" fmla="*/ 118 h 390"/>
                <a:gd name="T50" fmla="*/ 162 w 168"/>
                <a:gd name="T51" fmla="*/ 106 h 390"/>
                <a:gd name="T52" fmla="*/ 152 w 168"/>
                <a:gd name="T53" fmla="*/ 80 h 390"/>
                <a:gd name="T54" fmla="*/ 152 w 168"/>
                <a:gd name="T55" fmla="*/ 72 h 390"/>
                <a:gd name="T56" fmla="*/ 156 w 168"/>
                <a:gd name="T57" fmla="*/ 68 h 390"/>
                <a:gd name="T58" fmla="*/ 156 w 168"/>
                <a:gd name="T59" fmla="*/ 56 h 390"/>
                <a:gd name="T60" fmla="*/ 140 w 168"/>
                <a:gd name="T61" fmla="*/ 38 h 390"/>
                <a:gd name="T62" fmla="*/ 130 w 168"/>
                <a:gd name="T63" fmla="*/ 24 h 390"/>
                <a:gd name="T64" fmla="*/ 122 w 168"/>
                <a:gd name="T65" fmla="*/ 20 h 390"/>
                <a:gd name="T66" fmla="*/ 114 w 168"/>
                <a:gd name="T67" fmla="*/ 4 h 390"/>
                <a:gd name="T68" fmla="*/ 102 w 168"/>
                <a:gd name="T69" fmla="*/ 14 h 390"/>
                <a:gd name="T70" fmla="*/ 92 w 168"/>
                <a:gd name="T71" fmla="*/ 24 h 390"/>
                <a:gd name="T72" fmla="*/ 86 w 168"/>
                <a:gd name="T73" fmla="*/ 32 h 390"/>
                <a:gd name="T74" fmla="*/ 80 w 168"/>
                <a:gd name="T75" fmla="*/ 44 h 390"/>
                <a:gd name="T76" fmla="*/ 76 w 168"/>
                <a:gd name="T77" fmla="*/ 56 h 390"/>
                <a:gd name="T78" fmla="*/ 70 w 168"/>
                <a:gd name="T79" fmla="*/ 82 h 390"/>
                <a:gd name="T80" fmla="*/ 64 w 168"/>
                <a:gd name="T81" fmla="*/ 92 h 390"/>
                <a:gd name="T82" fmla="*/ 54 w 168"/>
                <a:gd name="T83" fmla="*/ 104 h 390"/>
                <a:gd name="T84" fmla="*/ 46 w 168"/>
                <a:gd name="T85" fmla="*/ 122 h 390"/>
                <a:gd name="T86" fmla="*/ 12 w 168"/>
                <a:gd name="T87" fmla="*/ 178 h 390"/>
                <a:gd name="T88" fmla="*/ 14 w 168"/>
                <a:gd name="T89" fmla="*/ 260 h 390"/>
                <a:gd name="T90" fmla="*/ 14 w 168"/>
                <a:gd name="T91" fmla="*/ 266 h 390"/>
                <a:gd name="T92" fmla="*/ 8 w 168"/>
                <a:gd name="T93" fmla="*/ 27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8" h="390">
                  <a:moveTo>
                    <a:pt x="0" y="280"/>
                  </a:moveTo>
                  <a:lnTo>
                    <a:pt x="0" y="282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50"/>
                  </a:lnTo>
                  <a:lnTo>
                    <a:pt x="12" y="368"/>
                  </a:lnTo>
                  <a:lnTo>
                    <a:pt x="16" y="388"/>
                  </a:lnTo>
                  <a:lnTo>
                    <a:pt x="24" y="390"/>
                  </a:lnTo>
                  <a:lnTo>
                    <a:pt x="36" y="386"/>
                  </a:lnTo>
                  <a:lnTo>
                    <a:pt x="38" y="382"/>
                  </a:lnTo>
                  <a:lnTo>
                    <a:pt x="42" y="378"/>
                  </a:lnTo>
                  <a:lnTo>
                    <a:pt x="46" y="374"/>
                  </a:lnTo>
                  <a:lnTo>
                    <a:pt x="50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60" y="360"/>
                  </a:lnTo>
                  <a:lnTo>
                    <a:pt x="64" y="346"/>
                  </a:lnTo>
                  <a:lnTo>
                    <a:pt x="66" y="334"/>
                  </a:lnTo>
                  <a:lnTo>
                    <a:pt x="66" y="328"/>
                  </a:lnTo>
                  <a:lnTo>
                    <a:pt x="66" y="320"/>
                  </a:lnTo>
                  <a:lnTo>
                    <a:pt x="84" y="300"/>
                  </a:lnTo>
                  <a:lnTo>
                    <a:pt x="88" y="296"/>
                  </a:lnTo>
                  <a:lnTo>
                    <a:pt x="92" y="290"/>
                  </a:lnTo>
                  <a:lnTo>
                    <a:pt x="92" y="286"/>
                  </a:lnTo>
                  <a:lnTo>
                    <a:pt x="94" y="282"/>
                  </a:lnTo>
                  <a:lnTo>
                    <a:pt x="94" y="278"/>
                  </a:lnTo>
                  <a:lnTo>
                    <a:pt x="92" y="278"/>
                  </a:lnTo>
                  <a:lnTo>
                    <a:pt x="92" y="272"/>
                  </a:lnTo>
                  <a:lnTo>
                    <a:pt x="90" y="268"/>
                  </a:lnTo>
                  <a:lnTo>
                    <a:pt x="86" y="266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8" y="262"/>
                  </a:lnTo>
                  <a:lnTo>
                    <a:pt x="76" y="262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0"/>
                  </a:lnTo>
                  <a:lnTo>
                    <a:pt x="80" y="226"/>
                  </a:lnTo>
                  <a:lnTo>
                    <a:pt x="80" y="218"/>
                  </a:lnTo>
                  <a:lnTo>
                    <a:pt x="82" y="212"/>
                  </a:lnTo>
                  <a:lnTo>
                    <a:pt x="84" y="208"/>
                  </a:lnTo>
                  <a:lnTo>
                    <a:pt x="86" y="204"/>
                  </a:lnTo>
                  <a:lnTo>
                    <a:pt x="88" y="200"/>
                  </a:lnTo>
                  <a:lnTo>
                    <a:pt x="90" y="196"/>
                  </a:lnTo>
                  <a:lnTo>
                    <a:pt x="94" y="194"/>
                  </a:lnTo>
                  <a:lnTo>
                    <a:pt x="98" y="190"/>
                  </a:lnTo>
                  <a:lnTo>
                    <a:pt x="104" y="188"/>
                  </a:lnTo>
                  <a:lnTo>
                    <a:pt x="106" y="184"/>
                  </a:lnTo>
                  <a:lnTo>
                    <a:pt x="110" y="184"/>
                  </a:lnTo>
                  <a:lnTo>
                    <a:pt x="110" y="182"/>
                  </a:lnTo>
                  <a:lnTo>
                    <a:pt x="116" y="176"/>
                  </a:lnTo>
                  <a:lnTo>
                    <a:pt x="120" y="170"/>
                  </a:lnTo>
                  <a:lnTo>
                    <a:pt x="122" y="164"/>
                  </a:lnTo>
                  <a:lnTo>
                    <a:pt x="122" y="158"/>
                  </a:lnTo>
                  <a:lnTo>
                    <a:pt x="122" y="156"/>
                  </a:lnTo>
                  <a:lnTo>
                    <a:pt x="122" y="154"/>
                  </a:lnTo>
                  <a:lnTo>
                    <a:pt x="122" y="140"/>
                  </a:lnTo>
                  <a:lnTo>
                    <a:pt x="134" y="130"/>
                  </a:lnTo>
                  <a:lnTo>
                    <a:pt x="144" y="120"/>
                  </a:lnTo>
                  <a:lnTo>
                    <a:pt x="156" y="118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68" y="118"/>
                  </a:lnTo>
                  <a:lnTo>
                    <a:pt x="168" y="116"/>
                  </a:lnTo>
                  <a:lnTo>
                    <a:pt x="166" y="114"/>
                  </a:lnTo>
                  <a:lnTo>
                    <a:pt x="162" y="106"/>
                  </a:lnTo>
                  <a:lnTo>
                    <a:pt x="158" y="96"/>
                  </a:lnTo>
                  <a:lnTo>
                    <a:pt x="154" y="86"/>
                  </a:lnTo>
                  <a:lnTo>
                    <a:pt x="152" y="80"/>
                  </a:lnTo>
                  <a:lnTo>
                    <a:pt x="152" y="78"/>
                  </a:lnTo>
                  <a:lnTo>
                    <a:pt x="152" y="76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4" y="70"/>
                  </a:lnTo>
                  <a:lnTo>
                    <a:pt x="156" y="68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6" y="56"/>
                  </a:lnTo>
                  <a:lnTo>
                    <a:pt x="152" y="50"/>
                  </a:lnTo>
                  <a:lnTo>
                    <a:pt x="142" y="42"/>
                  </a:lnTo>
                  <a:lnTo>
                    <a:pt x="140" y="38"/>
                  </a:lnTo>
                  <a:lnTo>
                    <a:pt x="136" y="32"/>
                  </a:lnTo>
                  <a:lnTo>
                    <a:pt x="132" y="28"/>
                  </a:lnTo>
                  <a:lnTo>
                    <a:pt x="130" y="24"/>
                  </a:lnTo>
                  <a:lnTo>
                    <a:pt x="126" y="22"/>
                  </a:lnTo>
                  <a:lnTo>
                    <a:pt x="124" y="20"/>
                  </a:lnTo>
                  <a:lnTo>
                    <a:pt x="122" y="20"/>
                  </a:lnTo>
                  <a:lnTo>
                    <a:pt x="118" y="0"/>
                  </a:lnTo>
                  <a:lnTo>
                    <a:pt x="116" y="2"/>
                  </a:lnTo>
                  <a:lnTo>
                    <a:pt x="114" y="4"/>
                  </a:lnTo>
                  <a:lnTo>
                    <a:pt x="110" y="6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4" y="22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8"/>
                  </a:lnTo>
                  <a:lnTo>
                    <a:pt x="86" y="32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6"/>
                  </a:lnTo>
                  <a:lnTo>
                    <a:pt x="72" y="60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4" y="92"/>
                  </a:lnTo>
                  <a:lnTo>
                    <a:pt x="60" y="96"/>
                  </a:lnTo>
                  <a:lnTo>
                    <a:pt x="56" y="100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22"/>
                  </a:lnTo>
                  <a:lnTo>
                    <a:pt x="36" y="140"/>
                  </a:lnTo>
                  <a:lnTo>
                    <a:pt x="34" y="164"/>
                  </a:lnTo>
                  <a:lnTo>
                    <a:pt x="12" y="178"/>
                  </a:lnTo>
                  <a:lnTo>
                    <a:pt x="16" y="184"/>
                  </a:lnTo>
                  <a:lnTo>
                    <a:pt x="16" y="234"/>
                  </a:lnTo>
                  <a:lnTo>
                    <a:pt x="14" y="260"/>
                  </a:lnTo>
                  <a:lnTo>
                    <a:pt x="14" y="262"/>
                  </a:lnTo>
                  <a:lnTo>
                    <a:pt x="14" y="264"/>
                  </a:lnTo>
                  <a:lnTo>
                    <a:pt x="14" y="266"/>
                  </a:lnTo>
                  <a:lnTo>
                    <a:pt x="12" y="270"/>
                  </a:lnTo>
                  <a:lnTo>
                    <a:pt x="12" y="274"/>
                  </a:lnTo>
                  <a:lnTo>
                    <a:pt x="8" y="278"/>
                  </a:lnTo>
                  <a:lnTo>
                    <a:pt x="4" y="280"/>
                  </a:lnTo>
                  <a:lnTo>
                    <a:pt x="0" y="28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422"/>
            <p:cNvSpPr>
              <a:spLocks/>
            </p:cNvSpPr>
            <p:nvPr/>
          </p:nvSpPr>
          <p:spPr bwMode="gray">
            <a:xfrm>
              <a:off x="1301710" y="2322987"/>
              <a:ext cx="229573" cy="573546"/>
            </a:xfrm>
            <a:custGeom>
              <a:avLst/>
              <a:gdLst>
                <a:gd name="T0" fmla="*/ 102 w 124"/>
                <a:gd name="T1" fmla="*/ 62 h 310"/>
                <a:gd name="T2" fmla="*/ 122 w 124"/>
                <a:gd name="T3" fmla="*/ 112 h 310"/>
                <a:gd name="T4" fmla="*/ 112 w 124"/>
                <a:gd name="T5" fmla="*/ 128 h 310"/>
                <a:gd name="T6" fmla="*/ 114 w 124"/>
                <a:gd name="T7" fmla="*/ 134 h 310"/>
                <a:gd name="T8" fmla="*/ 118 w 124"/>
                <a:gd name="T9" fmla="*/ 144 h 310"/>
                <a:gd name="T10" fmla="*/ 118 w 124"/>
                <a:gd name="T11" fmla="*/ 152 h 310"/>
                <a:gd name="T12" fmla="*/ 114 w 124"/>
                <a:gd name="T13" fmla="*/ 182 h 310"/>
                <a:gd name="T14" fmla="*/ 114 w 124"/>
                <a:gd name="T15" fmla="*/ 212 h 310"/>
                <a:gd name="T16" fmla="*/ 122 w 124"/>
                <a:gd name="T17" fmla="*/ 222 h 310"/>
                <a:gd name="T18" fmla="*/ 124 w 124"/>
                <a:gd name="T19" fmla="*/ 254 h 310"/>
                <a:gd name="T20" fmla="*/ 124 w 124"/>
                <a:gd name="T21" fmla="*/ 260 h 310"/>
                <a:gd name="T22" fmla="*/ 90 w 124"/>
                <a:gd name="T23" fmla="*/ 292 h 310"/>
                <a:gd name="T24" fmla="*/ 92 w 124"/>
                <a:gd name="T25" fmla="*/ 294 h 310"/>
                <a:gd name="T26" fmla="*/ 88 w 124"/>
                <a:gd name="T27" fmla="*/ 294 h 310"/>
                <a:gd name="T28" fmla="*/ 80 w 124"/>
                <a:gd name="T29" fmla="*/ 292 h 310"/>
                <a:gd name="T30" fmla="*/ 72 w 124"/>
                <a:gd name="T31" fmla="*/ 296 h 310"/>
                <a:gd name="T32" fmla="*/ 54 w 124"/>
                <a:gd name="T33" fmla="*/ 302 h 310"/>
                <a:gd name="T34" fmla="*/ 48 w 124"/>
                <a:gd name="T35" fmla="*/ 304 h 310"/>
                <a:gd name="T36" fmla="*/ 38 w 124"/>
                <a:gd name="T37" fmla="*/ 306 h 310"/>
                <a:gd name="T38" fmla="*/ 24 w 124"/>
                <a:gd name="T39" fmla="*/ 306 h 310"/>
                <a:gd name="T40" fmla="*/ 20 w 124"/>
                <a:gd name="T41" fmla="*/ 304 h 310"/>
                <a:gd name="T42" fmla="*/ 12 w 124"/>
                <a:gd name="T43" fmla="*/ 298 h 310"/>
                <a:gd name="T44" fmla="*/ 6 w 124"/>
                <a:gd name="T45" fmla="*/ 292 h 310"/>
                <a:gd name="T46" fmla="*/ 4 w 124"/>
                <a:gd name="T47" fmla="*/ 286 h 310"/>
                <a:gd name="T48" fmla="*/ 4 w 124"/>
                <a:gd name="T49" fmla="*/ 278 h 310"/>
                <a:gd name="T50" fmla="*/ 4 w 124"/>
                <a:gd name="T51" fmla="*/ 268 h 310"/>
                <a:gd name="T52" fmla="*/ 4 w 124"/>
                <a:gd name="T53" fmla="*/ 230 h 310"/>
                <a:gd name="T54" fmla="*/ 6 w 124"/>
                <a:gd name="T55" fmla="*/ 224 h 310"/>
                <a:gd name="T56" fmla="*/ 12 w 124"/>
                <a:gd name="T57" fmla="*/ 212 h 310"/>
                <a:gd name="T58" fmla="*/ 42 w 124"/>
                <a:gd name="T59" fmla="*/ 186 h 310"/>
                <a:gd name="T60" fmla="*/ 50 w 124"/>
                <a:gd name="T61" fmla="*/ 178 h 310"/>
                <a:gd name="T62" fmla="*/ 56 w 124"/>
                <a:gd name="T63" fmla="*/ 158 h 310"/>
                <a:gd name="T64" fmla="*/ 48 w 124"/>
                <a:gd name="T65" fmla="*/ 148 h 310"/>
                <a:gd name="T66" fmla="*/ 50 w 124"/>
                <a:gd name="T67" fmla="*/ 146 h 310"/>
                <a:gd name="T68" fmla="*/ 48 w 124"/>
                <a:gd name="T69" fmla="*/ 142 h 310"/>
                <a:gd name="T70" fmla="*/ 38 w 124"/>
                <a:gd name="T71" fmla="*/ 122 h 310"/>
                <a:gd name="T72" fmla="*/ 34 w 124"/>
                <a:gd name="T73" fmla="*/ 100 h 310"/>
                <a:gd name="T74" fmla="*/ 36 w 124"/>
                <a:gd name="T75" fmla="*/ 98 h 310"/>
                <a:gd name="T76" fmla="*/ 40 w 124"/>
                <a:gd name="T77" fmla="*/ 94 h 310"/>
                <a:gd name="T78" fmla="*/ 38 w 124"/>
                <a:gd name="T79" fmla="*/ 86 h 310"/>
                <a:gd name="T80" fmla="*/ 32 w 124"/>
                <a:gd name="T81" fmla="*/ 76 h 310"/>
                <a:gd name="T82" fmla="*/ 22 w 124"/>
                <a:gd name="T83" fmla="*/ 68 h 310"/>
                <a:gd name="T84" fmla="*/ 18 w 124"/>
                <a:gd name="T85" fmla="*/ 62 h 310"/>
                <a:gd name="T86" fmla="*/ 10 w 124"/>
                <a:gd name="T87" fmla="*/ 52 h 310"/>
                <a:gd name="T88" fmla="*/ 0 w 124"/>
                <a:gd name="T89" fmla="*/ 28 h 310"/>
                <a:gd name="T90" fmla="*/ 10 w 124"/>
                <a:gd name="T91" fmla="*/ 20 h 310"/>
                <a:gd name="T92" fmla="*/ 28 w 124"/>
                <a:gd name="T93" fmla="*/ 16 h 310"/>
                <a:gd name="T94" fmla="*/ 40 w 124"/>
                <a:gd name="T95" fmla="*/ 24 h 310"/>
                <a:gd name="T96" fmla="*/ 58 w 124"/>
                <a:gd name="T97" fmla="*/ 22 h 310"/>
                <a:gd name="T98" fmla="*/ 72 w 124"/>
                <a:gd name="T99" fmla="*/ 14 h 310"/>
                <a:gd name="T100" fmla="*/ 72 w 124"/>
                <a:gd name="T101" fmla="*/ 12 h 310"/>
                <a:gd name="T102" fmla="*/ 76 w 124"/>
                <a:gd name="T103" fmla="*/ 6 h 310"/>
                <a:gd name="T104" fmla="*/ 82 w 124"/>
                <a:gd name="T105" fmla="*/ 2 h 310"/>
                <a:gd name="T106" fmla="*/ 92 w 124"/>
                <a:gd name="T107" fmla="*/ 2 h 310"/>
                <a:gd name="T108" fmla="*/ 120 w 124"/>
                <a:gd name="T109" fmla="*/ 20 h 310"/>
                <a:gd name="T110" fmla="*/ 116 w 124"/>
                <a:gd name="T111" fmla="*/ 26 h 310"/>
                <a:gd name="T112" fmla="*/ 102 w 124"/>
                <a:gd name="T113" fmla="*/ 4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4" h="310">
                  <a:moveTo>
                    <a:pt x="102" y="46"/>
                  </a:moveTo>
                  <a:lnTo>
                    <a:pt x="102" y="62"/>
                  </a:lnTo>
                  <a:lnTo>
                    <a:pt x="122" y="82"/>
                  </a:lnTo>
                  <a:lnTo>
                    <a:pt x="122" y="112"/>
                  </a:lnTo>
                  <a:lnTo>
                    <a:pt x="110" y="126"/>
                  </a:lnTo>
                  <a:lnTo>
                    <a:pt x="112" y="128"/>
                  </a:lnTo>
                  <a:lnTo>
                    <a:pt x="112" y="130"/>
                  </a:lnTo>
                  <a:lnTo>
                    <a:pt x="114" y="134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6" y="164"/>
                  </a:lnTo>
                  <a:lnTo>
                    <a:pt x="114" y="182"/>
                  </a:lnTo>
                  <a:lnTo>
                    <a:pt x="114" y="200"/>
                  </a:lnTo>
                  <a:lnTo>
                    <a:pt x="114" y="212"/>
                  </a:lnTo>
                  <a:lnTo>
                    <a:pt x="118" y="218"/>
                  </a:lnTo>
                  <a:lnTo>
                    <a:pt x="122" y="222"/>
                  </a:lnTo>
                  <a:lnTo>
                    <a:pt x="124" y="234"/>
                  </a:lnTo>
                  <a:lnTo>
                    <a:pt x="124" y="254"/>
                  </a:lnTo>
                  <a:lnTo>
                    <a:pt x="124" y="258"/>
                  </a:lnTo>
                  <a:lnTo>
                    <a:pt x="124" y="260"/>
                  </a:lnTo>
                  <a:lnTo>
                    <a:pt x="122" y="260"/>
                  </a:lnTo>
                  <a:lnTo>
                    <a:pt x="90" y="292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0" y="294"/>
                  </a:lnTo>
                  <a:lnTo>
                    <a:pt x="88" y="294"/>
                  </a:lnTo>
                  <a:lnTo>
                    <a:pt x="84" y="292"/>
                  </a:lnTo>
                  <a:lnTo>
                    <a:pt x="80" y="292"/>
                  </a:lnTo>
                  <a:lnTo>
                    <a:pt x="76" y="294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54" y="302"/>
                  </a:lnTo>
                  <a:lnTo>
                    <a:pt x="52" y="302"/>
                  </a:lnTo>
                  <a:lnTo>
                    <a:pt x="48" y="304"/>
                  </a:lnTo>
                  <a:lnTo>
                    <a:pt x="44" y="304"/>
                  </a:lnTo>
                  <a:lnTo>
                    <a:pt x="38" y="306"/>
                  </a:lnTo>
                  <a:lnTo>
                    <a:pt x="34" y="310"/>
                  </a:lnTo>
                  <a:lnTo>
                    <a:pt x="24" y="306"/>
                  </a:lnTo>
                  <a:lnTo>
                    <a:pt x="22" y="304"/>
                  </a:lnTo>
                  <a:lnTo>
                    <a:pt x="20" y="304"/>
                  </a:lnTo>
                  <a:lnTo>
                    <a:pt x="16" y="300"/>
                  </a:lnTo>
                  <a:lnTo>
                    <a:pt x="12" y="298"/>
                  </a:lnTo>
                  <a:lnTo>
                    <a:pt x="8" y="294"/>
                  </a:lnTo>
                  <a:lnTo>
                    <a:pt x="6" y="29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4"/>
                  </a:lnTo>
                  <a:lnTo>
                    <a:pt x="4" y="278"/>
                  </a:lnTo>
                  <a:lnTo>
                    <a:pt x="4" y="272"/>
                  </a:lnTo>
                  <a:lnTo>
                    <a:pt x="4" y="268"/>
                  </a:lnTo>
                  <a:lnTo>
                    <a:pt x="4" y="262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6" y="224"/>
                  </a:lnTo>
                  <a:lnTo>
                    <a:pt x="8" y="218"/>
                  </a:lnTo>
                  <a:lnTo>
                    <a:pt x="12" y="212"/>
                  </a:lnTo>
                  <a:lnTo>
                    <a:pt x="20" y="206"/>
                  </a:lnTo>
                  <a:lnTo>
                    <a:pt x="42" y="186"/>
                  </a:lnTo>
                  <a:lnTo>
                    <a:pt x="46" y="184"/>
                  </a:lnTo>
                  <a:lnTo>
                    <a:pt x="50" y="178"/>
                  </a:lnTo>
                  <a:lnTo>
                    <a:pt x="56" y="170"/>
                  </a:lnTo>
                  <a:lnTo>
                    <a:pt x="56" y="15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48" y="142"/>
                  </a:lnTo>
                  <a:lnTo>
                    <a:pt x="42" y="132"/>
                  </a:lnTo>
                  <a:lnTo>
                    <a:pt x="38" y="122"/>
                  </a:lnTo>
                  <a:lnTo>
                    <a:pt x="34" y="110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6" y="98"/>
                  </a:lnTo>
                  <a:lnTo>
                    <a:pt x="38" y="96"/>
                  </a:lnTo>
                  <a:lnTo>
                    <a:pt x="40" y="94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2" y="76"/>
                  </a:lnTo>
                  <a:lnTo>
                    <a:pt x="24" y="70"/>
                  </a:lnTo>
                  <a:lnTo>
                    <a:pt x="22" y="68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18" y="16"/>
                  </a:lnTo>
                  <a:lnTo>
                    <a:pt x="28" y="16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6" y="20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6" y="6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92" y="2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2" y="4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423"/>
            <p:cNvSpPr>
              <a:spLocks/>
            </p:cNvSpPr>
            <p:nvPr/>
          </p:nvSpPr>
          <p:spPr bwMode="gray">
            <a:xfrm>
              <a:off x="1042514" y="3133352"/>
              <a:ext cx="99975" cy="155413"/>
            </a:xfrm>
            <a:custGeom>
              <a:avLst/>
              <a:gdLst>
                <a:gd name="T0" fmla="*/ 18 w 54"/>
                <a:gd name="T1" fmla="*/ 80 h 84"/>
                <a:gd name="T2" fmla="*/ 4 w 54"/>
                <a:gd name="T3" fmla="*/ 82 h 84"/>
                <a:gd name="T4" fmla="*/ 0 w 54"/>
                <a:gd name="T5" fmla="*/ 78 h 84"/>
                <a:gd name="T6" fmla="*/ 2 w 54"/>
                <a:gd name="T7" fmla="*/ 74 h 84"/>
                <a:gd name="T8" fmla="*/ 4 w 54"/>
                <a:gd name="T9" fmla="*/ 72 h 84"/>
                <a:gd name="T10" fmla="*/ 4 w 54"/>
                <a:gd name="T11" fmla="*/ 62 h 84"/>
                <a:gd name="T12" fmla="*/ 10 w 54"/>
                <a:gd name="T13" fmla="*/ 56 h 84"/>
                <a:gd name="T14" fmla="*/ 14 w 54"/>
                <a:gd name="T15" fmla="*/ 54 h 84"/>
                <a:gd name="T16" fmla="*/ 10 w 54"/>
                <a:gd name="T17" fmla="*/ 48 h 84"/>
                <a:gd name="T18" fmla="*/ 10 w 54"/>
                <a:gd name="T19" fmla="*/ 46 h 84"/>
                <a:gd name="T20" fmla="*/ 12 w 54"/>
                <a:gd name="T21" fmla="*/ 44 h 84"/>
                <a:gd name="T22" fmla="*/ 16 w 54"/>
                <a:gd name="T23" fmla="*/ 40 h 84"/>
                <a:gd name="T24" fmla="*/ 16 w 54"/>
                <a:gd name="T25" fmla="*/ 36 h 84"/>
                <a:gd name="T26" fmla="*/ 12 w 54"/>
                <a:gd name="T27" fmla="*/ 30 h 84"/>
                <a:gd name="T28" fmla="*/ 16 w 54"/>
                <a:gd name="T29" fmla="*/ 28 h 84"/>
                <a:gd name="T30" fmla="*/ 20 w 54"/>
                <a:gd name="T31" fmla="*/ 28 h 84"/>
                <a:gd name="T32" fmla="*/ 20 w 54"/>
                <a:gd name="T33" fmla="*/ 28 h 84"/>
                <a:gd name="T34" fmla="*/ 14 w 54"/>
                <a:gd name="T35" fmla="*/ 26 h 84"/>
                <a:gd name="T36" fmla="*/ 10 w 54"/>
                <a:gd name="T37" fmla="*/ 26 h 84"/>
                <a:gd name="T38" fmla="*/ 10 w 54"/>
                <a:gd name="T39" fmla="*/ 20 h 84"/>
                <a:gd name="T40" fmla="*/ 10 w 54"/>
                <a:gd name="T41" fmla="*/ 14 h 84"/>
                <a:gd name="T42" fmla="*/ 14 w 54"/>
                <a:gd name="T43" fmla="*/ 14 h 84"/>
                <a:gd name="T44" fmla="*/ 20 w 54"/>
                <a:gd name="T45" fmla="*/ 10 h 84"/>
                <a:gd name="T46" fmla="*/ 38 w 54"/>
                <a:gd name="T47" fmla="*/ 2 h 84"/>
                <a:gd name="T48" fmla="*/ 46 w 54"/>
                <a:gd name="T49" fmla="*/ 12 h 84"/>
                <a:gd name="T50" fmla="*/ 46 w 54"/>
                <a:gd name="T51" fmla="*/ 20 h 84"/>
                <a:gd name="T52" fmla="*/ 46 w 54"/>
                <a:gd name="T53" fmla="*/ 28 h 84"/>
                <a:gd name="T54" fmla="*/ 46 w 54"/>
                <a:gd name="T55" fmla="*/ 30 h 84"/>
                <a:gd name="T56" fmla="*/ 46 w 54"/>
                <a:gd name="T57" fmla="*/ 34 h 84"/>
                <a:gd name="T58" fmla="*/ 42 w 54"/>
                <a:gd name="T59" fmla="*/ 36 h 84"/>
                <a:gd name="T60" fmla="*/ 46 w 54"/>
                <a:gd name="T61" fmla="*/ 40 h 84"/>
                <a:gd name="T62" fmla="*/ 50 w 54"/>
                <a:gd name="T63" fmla="*/ 42 h 84"/>
                <a:gd name="T64" fmla="*/ 52 w 54"/>
                <a:gd name="T65" fmla="*/ 46 h 84"/>
                <a:gd name="T66" fmla="*/ 54 w 54"/>
                <a:gd name="T67" fmla="*/ 50 h 84"/>
                <a:gd name="T68" fmla="*/ 52 w 54"/>
                <a:gd name="T69" fmla="*/ 52 h 84"/>
                <a:gd name="T70" fmla="*/ 48 w 54"/>
                <a:gd name="T71" fmla="*/ 56 h 84"/>
                <a:gd name="T72" fmla="*/ 48 w 54"/>
                <a:gd name="T73" fmla="*/ 58 h 84"/>
                <a:gd name="T74" fmla="*/ 50 w 54"/>
                <a:gd name="T75" fmla="*/ 60 h 84"/>
                <a:gd name="T76" fmla="*/ 50 w 54"/>
                <a:gd name="T77" fmla="*/ 64 h 84"/>
                <a:gd name="T78" fmla="*/ 48 w 54"/>
                <a:gd name="T79" fmla="*/ 68 h 84"/>
                <a:gd name="T80" fmla="*/ 48 w 54"/>
                <a:gd name="T81" fmla="*/ 70 h 84"/>
                <a:gd name="T82" fmla="*/ 50 w 54"/>
                <a:gd name="T83" fmla="*/ 74 h 84"/>
                <a:gd name="T84" fmla="*/ 50 w 54"/>
                <a:gd name="T85" fmla="*/ 78 h 84"/>
                <a:gd name="T86" fmla="*/ 48 w 54"/>
                <a:gd name="T87" fmla="*/ 80 h 84"/>
                <a:gd name="T88" fmla="*/ 44 w 54"/>
                <a:gd name="T89" fmla="*/ 76 h 84"/>
                <a:gd name="T90" fmla="*/ 46 w 54"/>
                <a:gd name="T91" fmla="*/ 80 h 84"/>
                <a:gd name="T92" fmla="*/ 42 w 54"/>
                <a:gd name="T93" fmla="*/ 80 h 84"/>
                <a:gd name="T94" fmla="*/ 38 w 54"/>
                <a:gd name="T95" fmla="*/ 82 h 84"/>
                <a:gd name="T96" fmla="*/ 34 w 54"/>
                <a:gd name="T97" fmla="*/ 82 h 84"/>
                <a:gd name="T98" fmla="*/ 32 w 54"/>
                <a:gd name="T99" fmla="*/ 84 h 84"/>
                <a:gd name="T100" fmla="*/ 28 w 54"/>
                <a:gd name="T10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" h="84">
                  <a:moveTo>
                    <a:pt x="26" y="84"/>
                  </a:moveTo>
                  <a:lnTo>
                    <a:pt x="18" y="80"/>
                  </a:lnTo>
                  <a:lnTo>
                    <a:pt x="12" y="80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40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6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0" y="84"/>
                  </a:lnTo>
                  <a:lnTo>
                    <a:pt x="28" y="84"/>
                  </a:lnTo>
                  <a:lnTo>
                    <a:pt x="26" y="8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424"/>
            <p:cNvSpPr>
              <a:spLocks/>
            </p:cNvSpPr>
            <p:nvPr/>
          </p:nvSpPr>
          <p:spPr bwMode="gray">
            <a:xfrm>
              <a:off x="1416497" y="3581088"/>
              <a:ext cx="414713" cy="203516"/>
            </a:xfrm>
            <a:custGeom>
              <a:avLst/>
              <a:gdLst>
                <a:gd name="T0" fmla="*/ 194 w 224"/>
                <a:gd name="T1" fmla="*/ 34 h 110"/>
                <a:gd name="T2" fmla="*/ 204 w 224"/>
                <a:gd name="T3" fmla="*/ 40 h 110"/>
                <a:gd name="T4" fmla="*/ 216 w 224"/>
                <a:gd name="T5" fmla="*/ 58 h 110"/>
                <a:gd name="T6" fmla="*/ 224 w 224"/>
                <a:gd name="T7" fmla="*/ 80 h 110"/>
                <a:gd name="T8" fmla="*/ 220 w 224"/>
                <a:gd name="T9" fmla="*/ 82 h 110"/>
                <a:gd name="T10" fmla="*/ 208 w 224"/>
                <a:gd name="T11" fmla="*/ 80 h 110"/>
                <a:gd name="T12" fmla="*/ 194 w 224"/>
                <a:gd name="T13" fmla="*/ 82 h 110"/>
                <a:gd name="T14" fmla="*/ 182 w 224"/>
                <a:gd name="T15" fmla="*/ 88 h 110"/>
                <a:gd name="T16" fmla="*/ 174 w 224"/>
                <a:gd name="T17" fmla="*/ 92 h 110"/>
                <a:gd name="T18" fmla="*/ 168 w 224"/>
                <a:gd name="T19" fmla="*/ 92 h 110"/>
                <a:gd name="T20" fmla="*/ 162 w 224"/>
                <a:gd name="T21" fmla="*/ 98 h 110"/>
                <a:gd name="T22" fmla="*/ 152 w 224"/>
                <a:gd name="T23" fmla="*/ 102 h 110"/>
                <a:gd name="T24" fmla="*/ 136 w 224"/>
                <a:gd name="T25" fmla="*/ 102 h 110"/>
                <a:gd name="T26" fmla="*/ 128 w 224"/>
                <a:gd name="T27" fmla="*/ 98 h 110"/>
                <a:gd name="T28" fmla="*/ 124 w 224"/>
                <a:gd name="T29" fmla="*/ 102 h 110"/>
                <a:gd name="T30" fmla="*/ 118 w 224"/>
                <a:gd name="T31" fmla="*/ 110 h 110"/>
                <a:gd name="T32" fmla="*/ 114 w 224"/>
                <a:gd name="T33" fmla="*/ 110 h 110"/>
                <a:gd name="T34" fmla="*/ 114 w 224"/>
                <a:gd name="T35" fmla="*/ 106 h 110"/>
                <a:gd name="T36" fmla="*/ 116 w 224"/>
                <a:gd name="T37" fmla="*/ 104 h 110"/>
                <a:gd name="T38" fmla="*/ 116 w 224"/>
                <a:gd name="T39" fmla="*/ 100 h 110"/>
                <a:gd name="T40" fmla="*/ 98 w 224"/>
                <a:gd name="T41" fmla="*/ 104 h 110"/>
                <a:gd name="T42" fmla="*/ 92 w 224"/>
                <a:gd name="T43" fmla="*/ 106 h 110"/>
                <a:gd name="T44" fmla="*/ 82 w 224"/>
                <a:gd name="T45" fmla="*/ 108 h 110"/>
                <a:gd name="T46" fmla="*/ 70 w 224"/>
                <a:gd name="T47" fmla="*/ 104 h 110"/>
                <a:gd name="T48" fmla="*/ 58 w 224"/>
                <a:gd name="T49" fmla="*/ 104 h 110"/>
                <a:gd name="T50" fmla="*/ 52 w 224"/>
                <a:gd name="T51" fmla="*/ 110 h 110"/>
                <a:gd name="T52" fmla="*/ 46 w 224"/>
                <a:gd name="T53" fmla="*/ 110 h 110"/>
                <a:gd name="T54" fmla="*/ 34 w 224"/>
                <a:gd name="T55" fmla="*/ 106 h 110"/>
                <a:gd name="T56" fmla="*/ 26 w 224"/>
                <a:gd name="T57" fmla="*/ 102 h 110"/>
                <a:gd name="T58" fmla="*/ 14 w 224"/>
                <a:gd name="T59" fmla="*/ 94 h 110"/>
                <a:gd name="T60" fmla="*/ 12 w 224"/>
                <a:gd name="T61" fmla="*/ 86 h 110"/>
                <a:gd name="T62" fmla="*/ 8 w 224"/>
                <a:gd name="T63" fmla="*/ 76 h 110"/>
                <a:gd name="T64" fmla="*/ 2 w 224"/>
                <a:gd name="T65" fmla="*/ 66 h 110"/>
                <a:gd name="T66" fmla="*/ 0 w 224"/>
                <a:gd name="T67" fmla="*/ 54 h 110"/>
                <a:gd name="T68" fmla="*/ 4 w 224"/>
                <a:gd name="T69" fmla="*/ 50 h 110"/>
                <a:gd name="T70" fmla="*/ 14 w 224"/>
                <a:gd name="T71" fmla="*/ 44 h 110"/>
                <a:gd name="T72" fmla="*/ 20 w 224"/>
                <a:gd name="T73" fmla="*/ 46 h 110"/>
                <a:gd name="T74" fmla="*/ 30 w 224"/>
                <a:gd name="T75" fmla="*/ 44 h 110"/>
                <a:gd name="T76" fmla="*/ 38 w 224"/>
                <a:gd name="T77" fmla="*/ 40 h 110"/>
                <a:gd name="T78" fmla="*/ 50 w 224"/>
                <a:gd name="T79" fmla="*/ 40 h 110"/>
                <a:gd name="T80" fmla="*/ 40 w 224"/>
                <a:gd name="T81" fmla="*/ 36 h 110"/>
                <a:gd name="T82" fmla="*/ 38 w 224"/>
                <a:gd name="T83" fmla="*/ 32 h 110"/>
                <a:gd name="T84" fmla="*/ 42 w 224"/>
                <a:gd name="T85" fmla="*/ 20 h 110"/>
                <a:gd name="T86" fmla="*/ 52 w 224"/>
                <a:gd name="T87" fmla="*/ 16 h 110"/>
                <a:gd name="T88" fmla="*/ 62 w 224"/>
                <a:gd name="T89" fmla="*/ 16 h 110"/>
                <a:gd name="T90" fmla="*/ 72 w 224"/>
                <a:gd name="T91" fmla="*/ 14 h 110"/>
                <a:gd name="T92" fmla="*/ 86 w 224"/>
                <a:gd name="T93" fmla="*/ 4 h 110"/>
                <a:gd name="T94" fmla="*/ 88 w 224"/>
                <a:gd name="T95" fmla="*/ 2 h 110"/>
                <a:gd name="T96" fmla="*/ 98 w 224"/>
                <a:gd name="T97" fmla="*/ 0 h 110"/>
                <a:gd name="T98" fmla="*/ 112 w 224"/>
                <a:gd name="T99" fmla="*/ 4 h 110"/>
                <a:gd name="T100" fmla="*/ 122 w 224"/>
                <a:gd name="T101" fmla="*/ 12 h 110"/>
                <a:gd name="T102" fmla="*/ 132 w 224"/>
                <a:gd name="T103" fmla="*/ 14 h 110"/>
                <a:gd name="T104" fmla="*/ 140 w 224"/>
                <a:gd name="T105" fmla="*/ 12 h 110"/>
                <a:gd name="T106" fmla="*/ 152 w 224"/>
                <a:gd name="T107" fmla="*/ 12 h 110"/>
                <a:gd name="T108" fmla="*/ 158 w 224"/>
                <a:gd name="T109" fmla="*/ 16 h 110"/>
                <a:gd name="T110" fmla="*/ 170 w 224"/>
                <a:gd name="T111" fmla="*/ 24 h 110"/>
                <a:gd name="T112" fmla="*/ 182 w 224"/>
                <a:gd name="T113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4" h="110">
                  <a:moveTo>
                    <a:pt x="188" y="30"/>
                  </a:moveTo>
                  <a:lnTo>
                    <a:pt x="192" y="32"/>
                  </a:lnTo>
                  <a:lnTo>
                    <a:pt x="194" y="34"/>
                  </a:lnTo>
                  <a:lnTo>
                    <a:pt x="198" y="36"/>
                  </a:lnTo>
                  <a:lnTo>
                    <a:pt x="202" y="38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10" y="46"/>
                  </a:lnTo>
                  <a:lnTo>
                    <a:pt x="216" y="58"/>
                  </a:lnTo>
                  <a:lnTo>
                    <a:pt x="220" y="70"/>
                  </a:lnTo>
                  <a:lnTo>
                    <a:pt x="224" y="78"/>
                  </a:lnTo>
                  <a:lnTo>
                    <a:pt x="224" y="80"/>
                  </a:lnTo>
                  <a:lnTo>
                    <a:pt x="222" y="82"/>
                  </a:lnTo>
                  <a:lnTo>
                    <a:pt x="222" y="82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18" y="78"/>
                  </a:lnTo>
                  <a:lnTo>
                    <a:pt x="208" y="80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4" y="82"/>
                  </a:lnTo>
                  <a:lnTo>
                    <a:pt x="190" y="84"/>
                  </a:lnTo>
                  <a:lnTo>
                    <a:pt x="184" y="86"/>
                  </a:lnTo>
                  <a:lnTo>
                    <a:pt x="182" y="88"/>
                  </a:lnTo>
                  <a:lnTo>
                    <a:pt x="180" y="88"/>
                  </a:lnTo>
                  <a:lnTo>
                    <a:pt x="178" y="90"/>
                  </a:lnTo>
                  <a:lnTo>
                    <a:pt x="174" y="92"/>
                  </a:lnTo>
                  <a:lnTo>
                    <a:pt x="172" y="92"/>
                  </a:lnTo>
                  <a:lnTo>
                    <a:pt x="170" y="92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4" y="96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58" y="100"/>
                  </a:lnTo>
                  <a:lnTo>
                    <a:pt x="152" y="102"/>
                  </a:lnTo>
                  <a:lnTo>
                    <a:pt x="146" y="102"/>
                  </a:lnTo>
                  <a:lnTo>
                    <a:pt x="140" y="102"/>
                  </a:lnTo>
                  <a:lnTo>
                    <a:pt x="136" y="102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4" y="100"/>
                  </a:lnTo>
                  <a:lnTo>
                    <a:pt x="124" y="102"/>
                  </a:lnTo>
                  <a:lnTo>
                    <a:pt x="124" y="102"/>
                  </a:lnTo>
                  <a:lnTo>
                    <a:pt x="120" y="108"/>
                  </a:lnTo>
                  <a:lnTo>
                    <a:pt x="118" y="110"/>
                  </a:lnTo>
                  <a:lnTo>
                    <a:pt x="116" y="110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2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08" y="102"/>
                  </a:lnTo>
                  <a:lnTo>
                    <a:pt x="102" y="106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8" y="108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76" y="104"/>
                  </a:lnTo>
                  <a:lnTo>
                    <a:pt x="70" y="104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2" y="110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6" y="110"/>
                  </a:lnTo>
                  <a:lnTo>
                    <a:pt x="42" y="108"/>
                  </a:lnTo>
                  <a:lnTo>
                    <a:pt x="38" y="106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4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4" y="94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0" y="82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72" y="14"/>
                  </a:lnTo>
                  <a:lnTo>
                    <a:pt x="76" y="10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2" y="4"/>
                  </a:lnTo>
                  <a:lnTo>
                    <a:pt x="112" y="4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2" y="12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32" y="14"/>
                  </a:lnTo>
                  <a:lnTo>
                    <a:pt x="136" y="14"/>
                  </a:lnTo>
                  <a:lnTo>
                    <a:pt x="138" y="12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2" y="12"/>
                  </a:lnTo>
                  <a:lnTo>
                    <a:pt x="156" y="14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8"/>
                  </a:lnTo>
                  <a:lnTo>
                    <a:pt x="166" y="22"/>
                  </a:lnTo>
                  <a:lnTo>
                    <a:pt x="170" y="24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6" y="28"/>
                  </a:lnTo>
                  <a:lnTo>
                    <a:pt x="188" y="3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425"/>
            <p:cNvSpPr>
              <a:spLocks/>
            </p:cNvSpPr>
            <p:nvPr/>
          </p:nvSpPr>
          <p:spPr bwMode="gray">
            <a:xfrm>
              <a:off x="1283196" y="3451578"/>
              <a:ext cx="203654" cy="166513"/>
            </a:xfrm>
            <a:custGeom>
              <a:avLst/>
              <a:gdLst>
                <a:gd name="T0" fmla="*/ 28 w 110"/>
                <a:gd name="T1" fmla="*/ 74 h 90"/>
                <a:gd name="T2" fmla="*/ 30 w 110"/>
                <a:gd name="T3" fmla="*/ 60 h 90"/>
                <a:gd name="T4" fmla="*/ 32 w 110"/>
                <a:gd name="T5" fmla="*/ 58 h 90"/>
                <a:gd name="T6" fmla="*/ 32 w 110"/>
                <a:gd name="T7" fmla="*/ 54 h 90"/>
                <a:gd name="T8" fmla="*/ 30 w 110"/>
                <a:gd name="T9" fmla="*/ 50 h 90"/>
                <a:gd name="T10" fmla="*/ 26 w 110"/>
                <a:gd name="T11" fmla="*/ 44 h 90"/>
                <a:gd name="T12" fmla="*/ 22 w 110"/>
                <a:gd name="T13" fmla="*/ 36 h 90"/>
                <a:gd name="T14" fmla="*/ 18 w 110"/>
                <a:gd name="T15" fmla="*/ 24 h 90"/>
                <a:gd name="T16" fmla="*/ 14 w 110"/>
                <a:gd name="T17" fmla="*/ 22 h 90"/>
                <a:gd name="T18" fmla="*/ 4 w 110"/>
                <a:gd name="T19" fmla="*/ 12 h 90"/>
                <a:gd name="T20" fmla="*/ 4 w 110"/>
                <a:gd name="T21" fmla="*/ 6 h 90"/>
                <a:gd name="T22" fmla="*/ 0 w 110"/>
                <a:gd name="T23" fmla="*/ 0 h 90"/>
                <a:gd name="T24" fmla="*/ 2 w 110"/>
                <a:gd name="T25" fmla="*/ 0 h 90"/>
                <a:gd name="T26" fmla="*/ 10 w 110"/>
                <a:gd name="T27" fmla="*/ 0 h 90"/>
                <a:gd name="T28" fmla="*/ 18 w 110"/>
                <a:gd name="T29" fmla="*/ 4 h 90"/>
                <a:gd name="T30" fmla="*/ 24 w 110"/>
                <a:gd name="T31" fmla="*/ 10 h 90"/>
                <a:gd name="T32" fmla="*/ 32 w 110"/>
                <a:gd name="T33" fmla="*/ 16 h 90"/>
                <a:gd name="T34" fmla="*/ 44 w 110"/>
                <a:gd name="T35" fmla="*/ 18 h 90"/>
                <a:gd name="T36" fmla="*/ 58 w 110"/>
                <a:gd name="T37" fmla="*/ 12 h 90"/>
                <a:gd name="T38" fmla="*/ 84 w 110"/>
                <a:gd name="T39" fmla="*/ 18 h 90"/>
                <a:gd name="T40" fmla="*/ 100 w 110"/>
                <a:gd name="T41" fmla="*/ 24 h 90"/>
                <a:gd name="T42" fmla="*/ 104 w 110"/>
                <a:gd name="T43" fmla="*/ 26 h 90"/>
                <a:gd name="T44" fmla="*/ 110 w 110"/>
                <a:gd name="T45" fmla="*/ 30 h 90"/>
                <a:gd name="T46" fmla="*/ 110 w 110"/>
                <a:gd name="T47" fmla="*/ 34 h 90"/>
                <a:gd name="T48" fmla="*/ 108 w 110"/>
                <a:gd name="T49" fmla="*/ 42 h 90"/>
                <a:gd name="T50" fmla="*/ 106 w 110"/>
                <a:gd name="T51" fmla="*/ 46 h 90"/>
                <a:gd name="T52" fmla="*/ 104 w 110"/>
                <a:gd name="T53" fmla="*/ 52 h 90"/>
                <a:gd name="T54" fmla="*/ 100 w 110"/>
                <a:gd name="T55" fmla="*/ 56 h 90"/>
                <a:gd name="T56" fmla="*/ 98 w 110"/>
                <a:gd name="T57" fmla="*/ 58 h 90"/>
                <a:gd name="T58" fmla="*/ 94 w 110"/>
                <a:gd name="T59" fmla="*/ 66 h 90"/>
                <a:gd name="T60" fmla="*/ 94 w 110"/>
                <a:gd name="T61" fmla="*/ 68 h 90"/>
                <a:gd name="T62" fmla="*/ 90 w 110"/>
                <a:gd name="T63" fmla="*/ 70 h 90"/>
                <a:gd name="T64" fmla="*/ 82 w 110"/>
                <a:gd name="T65" fmla="*/ 72 h 90"/>
                <a:gd name="T66" fmla="*/ 74 w 110"/>
                <a:gd name="T67" fmla="*/ 82 h 90"/>
                <a:gd name="T68" fmla="*/ 70 w 110"/>
                <a:gd name="T69" fmla="*/ 88 h 90"/>
                <a:gd name="T70" fmla="*/ 62 w 110"/>
                <a:gd name="T71" fmla="*/ 88 h 90"/>
                <a:gd name="T72" fmla="*/ 56 w 110"/>
                <a:gd name="T73" fmla="*/ 88 h 90"/>
                <a:gd name="T74" fmla="*/ 36 w 110"/>
                <a:gd name="T7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90">
                  <a:moveTo>
                    <a:pt x="36" y="90"/>
                  </a:moveTo>
                  <a:lnTo>
                    <a:pt x="28" y="74"/>
                  </a:lnTo>
                  <a:lnTo>
                    <a:pt x="24" y="66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4" y="40"/>
                  </a:lnTo>
                  <a:lnTo>
                    <a:pt x="22" y="36"/>
                  </a:lnTo>
                  <a:lnTo>
                    <a:pt x="22" y="30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8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70" y="12"/>
                  </a:lnTo>
                  <a:lnTo>
                    <a:pt x="84" y="18"/>
                  </a:lnTo>
                  <a:lnTo>
                    <a:pt x="98" y="22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08" y="28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08" y="36"/>
                  </a:lnTo>
                  <a:lnTo>
                    <a:pt x="108" y="42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4" y="48"/>
                  </a:lnTo>
                  <a:lnTo>
                    <a:pt x="104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56"/>
                  </a:lnTo>
                  <a:lnTo>
                    <a:pt x="98" y="58"/>
                  </a:lnTo>
                  <a:lnTo>
                    <a:pt x="96" y="62"/>
                  </a:lnTo>
                  <a:lnTo>
                    <a:pt x="94" y="66"/>
                  </a:lnTo>
                  <a:lnTo>
                    <a:pt x="96" y="68"/>
                  </a:lnTo>
                  <a:lnTo>
                    <a:pt x="94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86" y="70"/>
                  </a:lnTo>
                  <a:lnTo>
                    <a:pt x="82" y="72"/>
                  </a:lnTo>
                  <a:lnTo>
                    <a:pt x="78" y="76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88"/>
                  </a:lnTo>
                  <a:lnTo>
                    <a:pt x="68" y="88"/>
                  </a:lnTo>
                  <a:lnTo>
                    <a:pt x="62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4" y="86"/>
                  </a:lnTo>
                  <a:lnTo>
                    <a:pt x="36" y="9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426"/>
            <p:cNvSpPr>
              <a:spLocks/>
            </p:cNvSpPr>
            <p:nvPr/>
          </p:nvSpPr>
          <p:spPr bwMode="gray">
            <a:xfrm>
              <a:off x="1260979" y="3610691"/>
              <a:ext cx="155517" cy="155413"/>
            </a:xfrm>
            <a:custGeom>
              <a:avLst/>
              <a:gdLst>
                <a:gd name="T0" fmla="*/ 84 w 84"/>
                <a:gd name="T1" fmla="*/ 2 h 84"/>
                <a:gd name="T2" fmla="*/ 72 w 84"/>
                <a:gd name="T3" fmla="*/ 4 h 84"/>
                <a:gd name="T4" fmla="*/ 72 w 84"/>
                <a:gd name="T5" fmla="*/ 4 h 84"/>
                <a:gd name="T6" fmla="*/ 70 w 84"/>
                <a:gd name="T7" fmla="*/ 4 h 84"/>
                <a:gd name="T8" fmla="*/ 68 w 84"/>
                <a:gd name="T9" fmla="*/ 2 h 84"/>
                <a:gd name="T10" fmla="*/ 66 w 84"/>
                <a:gd name="T11" fmla="*/ 0 h 84"/>
                <a:gd name="T12" fmla="*/ 48 w 84"/>
                <a:gd name="T13" fmla="*/ 4 h 84"/>
                <a:gd name="T14" fmla="*/ 34 w 84"/>
                <a:gd name="T15" fmla="*/ 6 h 84"/>
                <a:gd name="T16" fmla="*/ 20 w 84"/>
                <a:gd name="T17" fmla="*/ 8 h 84"/>
                <a:gd name="T18" fmla="*/ 20 w 84"/>
                <a:gd name="T19" fmla="*/ 10 h 84"/>
                <a:gd name="T20" fmla="*/ 18 w 84"/>
                <a:gd name="T21" fmla="*/ 12 h 84"/>
                <a:gd name="T22" fmla="*/ 18 w 84"/>
                <a:gd name="T23" fmla="*/ 16 h 84"/>
                <a:gd name="T24" fmla="*/ 18 w 84"/>
                <a:gd name="T25" fmla="*/ 16 h 84"/>
                <a:gd name="T26" fmla="*/ 16 w 84"/>
                <a:gd name="T27" fmla="*/ 18 h 84"/>
                <a:gd name="T28" fmla="*/ 12 w 84"/>
                <a:gd name="T29" fmla="*/ 20 h 84"/>
                <a:gd name="T30" fmla="*/ 8 w 84"/>
                <a:gd name="T31" fmla="*/ 22 h 84"/>
                <a:gd name="T32" fmla="*/ 6 w 84"/>
                <a:gd name="T33" fmla="*/ 26 h 84"/>
                <a:gd name="T34" fmla="*/ 2 w 84"/>
                <a:gd name="T35" fmla="*/ 30 h 84"/>
                <a:gd name="T36" fmla="*/ 0 w 84"/>
                <a:gd name="T37" fmla="*/ 36 h 84"/>
                <a:gd name="T38" fmla="*/ 0 w 84"/>
                <a:gd name="T39" fmla="*/ 36 h 84"/>
                <a:gd name="T40" fmla="*/ 0 w 84"/>
                <a:gd name="T41" fmla="*/ 38 h 84"/>
                <a:gd name="T42" fmla="*/ 0 w 84"/>
                <a:gd name="T43" fmla="*/ 40 h 84"/>
                <a:gd name="T44" fmla="*/ 2 w 84"/>
                <a:gd name="T45" fmla="*/ 44 h 84"/>
                <a:gd name="T46" fmla="*/ 4 w 84"/>
                <a:gd name="T47" fmla="*/ 48 h 84"/>
                <a:gd name="T48" fmla="*/ 10 w 84"/>
                <a:gd name="T49" fmla="*/ 56 h 84"/>
                <a:gd name="T50" fmla="*/ 18 w 84"/>
                <a:gd name="T51" fmla="*/ 66 h 84"/>
                <a:gd name="T52" fmla="*/ 26 w 84"/>
                <a:gd name="T53" fmla="*/ 76 h 84"/>
                <a:gd name="T54" fmla="*/ 30 w 84"/>
                <a:gd name="T55" fmla="*/ 84 h 84"/>
                <a:gd name="T56" fmla="*/ 42 w 84"/>
                <a:gd name="T57" fmla="*/ 84 h 84"/>
                <a:gd name="T58" fmla="*/ 44 w 84"/>
                <a:gd name="T59" fmla="*/ 66 h 84"/>
                <a:gd name="T60" fmla="*/ 46 w 84"/>
                <a:gd name="T61" fmla="*/ 66 h 84"/>
                <a:gd name="T62" fmla="*/ 48 w 84"/>
                <a:gd name="T63" fmla="*/ 64 h 84"/>
                <a:gd name="T64" fmla="*/ 50 w 84"/>
                <a:gd name="T65" fmla="*/ 62 h 84"/>
                <a:gd name="T66" fmla="*/ 54 w 84"/>
                <a:gd name="T67" fmla="*/ 56 h 84"/>
                <a:gd name="T68" fmla="*/ 60 w 84"/>
                <a:gd name="T69" fmla="*/ 48 h 84"/>
                <a:gd name="T70" fmla="*/ 58 w 84"/>
                <a:gd name="T71" fmla="*/ 48 h 84"/>
                <a:gd name="T72" fmla="*/ 58 w 84"/>
                <a:gd name="T73" fmla="*/ 46 h 84"/>
                <a:gd name="T74" fmla="*/ 58 w 84"/>
                <a:gd name="T75" fmla="*/ 42 h 84"/>
                <a:gd name="T76" fmla="*/ 58 w 84"/>
                <a:gd name="T77" fmla="*/ 38 h 84"/>
                <a:gd name="T78" fmla="*/ 60 w 84"/>
                <a:gd name="T79" fmla="*/ 32 h 84"/>
                <a:gd name="T80" fmla="*/ 64 w 84"/>
                <a:gd name="T81" fmla="*/ 26 h 84"/>
                <a:gd name="T82" fmla="*/ 64 w 84"/>
                <a:gd name="T83" fmla="*/ 24 h 84"/>
                <a:gd name="T84" fmla="*/ 64 w 84"/>
                <a:gd name="T85" fmla="*/ 22 h 84"/>
                <a:gd name="T86" fmla="*/ 68 w 84"/>
                <a:gd name="T87" fmla="*/ 20 h 84"/>
                <a:gd name="T88" fmla="*/ 70 w 84"/>
                <a:gd name="T89" fmla="*/ 18 h 84"/>
                <a:gd name="T90" fmla="*/ 74 w 84"/>
                <a:gd name="T91" fmla="*/ 16 h 84"/>
                <a:gd name="T92" fmla="*/ 78 w 84"/>
                <a:gd name="T93" fmla="*/ 16 h 84"/>
                <a:gd name="T94" fmla="*/ 84 w 84"/>
                <a:gd name="T95" fmla="*/ 18 h 84"/>
                <a:gd name="T96" fmla="*/ 84 w 84"/>
                <a:gd name="T9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84">
                  <a:moveTo>
                    <a:pt x="84" y="2"/>
                  </a:moveTo>
                  <a:lnTo>
                    <a:pt x="72" y="4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48" y="4"/>
                  </a:lnTo>
                  <a:lnTo>
                    <a:pt x="34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6" y="76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8" y="38"/>
                  </a:lnTo>
                  <a:lnTo>
                    <a:pt x="60" y="32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4" y="16"/>
                  </a:lnTo>
                  <a:lnTo>
                    <a:pt x="78" y="16"/>
                  </a:lnTo>
                  <a:lnTo>
                    <a:pt x="84" y="18"/>
                  </a:lnTo>
                  <a:lnTo>
                    <a:pt x="84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427"/>
            <p:cNvSpPr>
              <a:spLocks/>
            </p:cNvSpPr>
            <p:nvPr/>
          </p:nvSpPr>
          <p:spPr bwMode="gray">
            <a:xfrm>
              <a:off x="1246168" y="3558886"/>
              <a:ext cx="51839" cy="118410"/>
            </a:xfrm>
            <a:custGeom>
              <a:avLst/>
              <a:gdLst>
                <a:gd name="T0" fmla="*/ 0 w 28"/>
                <a:gd name="T1" fmla="*/ 20 h 64"/>
                <a:gd name="T2" fmla="*/ 8 w 28"/>
                <a:gd name="T3" fmla="*/ 28 h 64"/>
                <a:gd name="T4" fmla="*/ 10 w 28"/>
                <a:gd name="T5" fmla="*/ 28 h 64"/>
                <a:gd name="T6" fmla="*/ 10 w 28"/>
                <a:gd name="T7" fmla="*/ 32 h 64"/>
                <a:gd name="T8" fmla="*/ 12 w 28"/>
                <a:gd name="T9" fmla="*/ 36 h 64"/>
                <a:gd name="T10" fmla="*/ 12 w 28"/>
                <a:gd name="T11" fmla="*/ 40 h 64"/>
                <a:gd name="T12" fmla="*/ 10 w 28"/>
                <a:gd name="T13" fmla="*/ 40 h 64"/>
                <a:gd name="T14" fmla="*/ 10 w 28"/>
                <a:gd name="T15" fmla="*/ 40 h 64"/>
                <a:gd name="T16" fmla="*/ 10 w 28"/>
                <a:gd name="T17" fmla="*/ 44 h 64"/>
                <a:gd name="T18" fmla="*/ 8 w 28"/>
                <a:gd name="T19" fmla="*/ 48 h 64"/>
                <a:gd name="T20" fmla="*/ 8 w 28"/>
                <a:gd name="T21" fmla="*/ 54 h 64"/>
                <a:gd name="T22" fmla="*/ 8 w 28"/>
                <a:gd name="T23" fmla="*/ 54 h 64"/>
                <a:gd name="T24" fmla="*/ 8 w 28"/>
                <a:gd name="T25" fmla="*/ 58 h 64"/>
                <a:gd name="T26" fmla="*/ 8 w 28"/>
                <a:gd name="T27" fmla="*/ 60 h 64"/>
                <a:gd name="T28" fmla="*/ 8 w 28"/>
                <a:gd name="T29" fmla="*/ 64 h 64"/>
                <a:gd name="T30" fmla="*/ 8 w 28"/>
                <a:gd name="T31" fmla="*/ 62 h 64"/>
                <a:gd name="T32" fmla="*/ 8 w 28"/>
                <a:gd name="T33" fmla="*/ 60 h 64"/>
                <a:gd name="T34" fmla="*/ 10 w 28"/>
                <a:gd name="T35" fmla="*/ 58 h 64"/>
                <a:gd name="T36" fmla="*/ 14 w 28"/>
                <a:gd name="T37" fmla="*/ 54 h 64"/>
                <a:gd name="T38" fmla="*/ 18 w 28"/>
                <a:gd name="T39" fmla="*/ 50 h 64"/>
                <a:gd name="T40" fmla="*/ 26 w 28"/>
                <a:gd name="T41" fmla="*/ 44 h 64"/>
                <a:gd name="T42" fmla="*/ 26 w 28"/>
                <a:gd name="T43" fmla="*/ 42 h 64"/>
                <a:gd name="T44" fmla="*/ 26 w 28"/>
                <a:gd name="T45" fmla="*/ 40 h 64"/>
                <a:gd name="T46" fmla="*/ 28 w 28"/>
                <a:gd name="T47" fmla="*/ 38 h 64"/>
                <a:gd name="T48" fmla="*/ 28 w 28"/>
                <a:gd name="T49" fmla="*/ 36 h 64"/>
                <a:gd name="T50" fmla="*/ 28 w 28"/>
                <a:gd name="T51" fmla="*/ 36 h 64"/>
                <a:gd name="T52" fmla="*/ 26 w 28"/>
                <a:gd name="T53" fmla="*/ 34 h 64"/>
                <a:gd name="T54" fmla="*/ 26 w 28"/>
                <a:gd name="T55" fmla="*/ 32 h 64"/>
                <a:gd name="T56" fmla="*/ 26 w 28"/>
                <a:gd name="T57" fmla="*/ 28 h 64"/>
                <a:gd name="T58" fmla="*/ 26 w 28"/>
                <a:gd name="T59" fmla="*/ 24 h 64"/>
                <a:gd name="T60" fmla="*/ 26 w 28"/>
                <a:gd name="T61" fmla="*/ 22 h 64"/>
                <a:gd name="T62" fmla="*/ 26 w 28"/>
                <a:gd name="T63" fmla="*/ 18 h 64"/>
                <a:gd name="T64" fmla="*/ 24 w 28"/>
                <a:gd name="T65" fmla="*/ 14 h 64"/>
                <a:gd name="T66" fmla="*/ 22 w 28"/>
                <a:gd name="T67" fmla="*/ 8 h 64"/>
                <a:gd name="T68" fmla="*/ 20 w 28"/>
                <a:gd name="T69" fmla="*/ 4 h 64"/>
                <a:gd name="T70" fmla="*/ 20 w 28"/>
                <a:gd name="T71" fmla="*/ 4 h 64"/>
                <a:gd name="T72" fmla="*/ 18 w 28"/>
                <a:gd name="T73" fmla="*/ 2 h 64"/>
                <a:gd name="T74" fmla="*/ 16 w 28"/>
                <a:gd name="T75" fmla="*/ 0 h 64"/>
                <a:gd name="T76" fmla="*/ 12 w 28"/>
                <a:gd name="T77" fmla="*/ 0 h 64"/>
                <a:gd name="T78" fmla="*/ 8 w 28"/>
                <a:gd name="T79" fmla="*/ 0 h 64"/>
                <a:gd name="T80" fmla="*/ 8 w 28"/>
                <a:gd name="T81" fmla="*/ 0 h 64"/>
                <a:gd name="T82" fmla="*/ 6 w 28"/>
                <a:gd name="T83" fmla="*/ 2 h 64"/>
                <a:gd name="T84" fmla="*/ 6 w 28"/>
                <a:gd name="T85" fmla="*/ 2 h 64"/>
                <a:gd name="T86" fmla="*/ 0 w 28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64">
                  <a:moveTo>
                    <a:pt x="0" y="20"/>
                  </a:moveTo>
                  <a:lnTo>
                    <a:pt x="8" y="28"/>
                  </a:lnTo>
                  <a:lnTo>
                    <a:pt x="10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4" y="54"/>
                  </a:lnTo>
                  <a:lnTo>
                    <a:pt x="18" y="50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428"/>
            <p:cNvSpPr>
              <a:spLocks/>
            </p:cNvSpPr>
            <p:nvPr/>
          </p:nvSpPr>
          <p:spPr bwMode="gray">
            <a:xfrm>
              <a:off x="1086948" y="3414575"/>
              <a:ext cx="262898" cy="210917"/>
            </a:xfrm>
            <a:custGeom>
              <a:avLst/>
              <a:gdLst>
                <a:gd name="T0" fmla="*/ 20 w 142"/>
                <a:gd name="T1" fmla="*/ 42 h 114"/>
                <a:gd name="T2" fmla="*/ 20 w 142"/>
                <a:gd name="T3" fmla="*/ 40 h 114"/>
                <a:gd name="T4" fmla="*/ 18 w 142"/>
                <a:gd name="T5" fmla="*/ 38 h 114"/>
                <a:gd name="T6" fmla="*/ 20 w 142"/>
                <a:gd name="T7" fmla="*/ 36 h 114"/>
                <a:gd name="T8" fmla="*/ 14 w 142"/>
                <a:gd name="T9" fmla="*/ 34 h 114"/>
                <a:gd name="T10" fmla="*/ 6 w 142"/>
                <a:gd name="T11" fmla="*/ 30 h 114"/>
                <a:gd name="T12" fmla="*/ 0 w 142"/>
                <a:gd name="T13" fmla="*/ 26 h 114"/>
                <a:gd name="T14" fmla="*/ 2 w 142"/>
                <a:gd name="T15" fmla="*/ 24 h 114"/>
                <a:gd name="T16" fmla="*/ 20 w 142"/>
                <a:gd name="T17" fmla="*/ 16 h 114"/>
                <a:gd name="T18" fmla="*/ 32 w 142"/>
                <a:gd name="T19" fmla="*/ 12 h 114"/>
                <a:gd name="T20" fmla="*/ 54 w 142"/>
                <a:gd name="T21" fmla="*/ 6 h 114"/>
                <a:gd name="T22" fmla="*/ 58 w 142"/>
                <a:gd name="T23" fmla="*/ 2 h 114"/>
                <a:gd name="T24" fmla="*/ 60 w 142"/>
                <a:gd name="T25" fmla="*/ 0 h 114"/>
                <a:gd name="T26" fmla="*/ 68 w 142"/>
                <a:gd name="T27" fmla="*/ 24 h 114"/>
                <a:gd name="T28" fmla="*/ 86 w 142"/>
                <a:gd name="T29" fmla="*/ 24 h 114"/>
                <a:gd name="T30" fmla="*/ 92 w 142"/>
                <a:gd name="T31" fmla="*/ 22 h 114"/>
                <a:gd name="T32" fmla="*/ 102 w 142"/>
                <a:gd name="T33" fmla="*/ 18 h 114"/>
                <a:gd name="T34" fmla="*/ 108 w 142"/>
                <a:gd name="T35" fmla="*/ 20 h 114"/>
                <a:gd name="T36" fmla="*/ 110 w 142"/>
                <a:gd name="T37" fmla="*/ 26 h 114"/>
                <a:gd name="T38" fmla="*/ 110 w 142"/>
                <a:gd name="T39" fmla="*/ 32 h 114"/>
                <a:gd name="T40" fmla="*/ 120 w 142"/>
                <a:gd name="T41" fmla="*/ 42 h 114"/>
                <a:gd name="T42" fmla="*/ 124 w 142"/>
                <a:gd name="T43" fmla="*/ 44 h 114"/>
                <a:gd name="T44" fmla="*/ 128 w 142"/>
                <a:gd name="T45" fmla="*/ 56 h 114"/>
                <a:gd name="T46" fmla="*/ 132 w 142"/>
                <a:gd name="T47" fmla="*/ 64 h 114"/>
                <a:gd name="T48" fmla="*/ 136 w 142"/>
                <a:gd name="T49" fmla="*/ 70 h 114"/>
                <a:gd name="T50" fmla="*/ 138 w 142"/>
                <a:gd name="T51" fmla="*/ 74 h 114"/>
                <a:gd name="T52" fmla="*/ 138 w 142"/>
                <a:gd name="T53" fmla="*/ 78 h 114"/>
                <a:gd name="T54" fmla="*/ 136 w 142"/>
                <a:gd name="T55" fmla="*/ 80 h 114"/>
                <a:gd name="T56" fmla="*/ 134 w 142"/>
                <a:gd name="T57" fmla="*/ 94 h 114"/>
                <a:gd name="T58" fmla="*/ 128 w 142"/>
                <a:gd name="T59" fmla="*/ 112 h 114"/>
                <a:gd name="T60" fmla="*/ 112 w 142"/>
                <a:gd name="T61" fmla="*/ 110 h 114"/>
                <a:gd name="T62" fmla="*/ 112 w 142"/>
                <a:gd name="T63" fmla="*/ 104 h 114"/>
                <a:gd name="T64" fmla="*/ 112 w 142"/>
                <a:gd name="T65" fmla="*/ 102 h 114"/>
                <a:gd name="T66" fmla="*/ 110 w 142"/>
                <a:gd name="T67" fmla="*/ 92 h 114"/>
                <a:gd name="T68" fmla="*/ 108 w 142"/>
                <a:gd name="T69" fmla="*/ 86 h 114"/>
                <a:gd name="T70" fmla="*/ 106 w 142"/>
                <a:gd name="T71" fmla="*/ 82 h 114"/>
                <a:gd name="T72" fmla="*/ 98 w 142"/>
                <a:gd name="T73" fmla="*/ 78 h 114"/>
                <a:gd name="T74" fmla="*/ 94 w 142"/>
                <a:gd name="T75" fmla="*/ 80 h 114"/>
                <a:gd name="T76" fmla="*/ 92 w 142"/>
                <a:gd name="T77" fmla="*/ 80 h 114"/>
                <a:gd name="T78" fmla="*/ 64 w 142"/>
                <a:gd name="T79" fmla="*/ 76 h 114"/>
                <a:gd name="T80" fmla="*/ 58 w 142"/>
                <a:gd name="T81" fmla="*/ 74 h 114"/>
                <a:gd name="T82" fmla="*/ 52 w 142"/>
                <a:gd name="T83" fmla="*/ 70 h 114"/>
                <a:gd name="T84" fmla="*/ 46 w 142"/>
                <a:gd name="T85" fmla="*/ 60 h 114"/>
                <a:gd name="T86" fmla="*/ 38 w 142"/>
                <a:gd name="T87" fmla="*/ 6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14">
                  <a:moveTo>
                    <a:pt x="26" y="5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6"/>
                  </a:lnTo>
                  <a:lnTo>
                    <a:pt x="18" y="34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0"/>
                  </a:lnTo>
                  <a:lnTo>
                    <a:pt x="68" y="24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8" y="22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102" y="18"/>
                  </a:lnTo>
                  <a:lnTo>
                    <a:pt x="106" y="18"/>
                  </a:lnTo>
                  <a:lnTo>
                    <a:pt x="108" y="20"/>
                  </a:lnTo>
                  <a:lnTo>
                    <a:pt x="110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4" y="44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30" y="60"/>
                  </a:lnTo>
                  <a:lnTo>
                    <a:pt x="132" y="64"/>
                  </a:lnTo>
                  <a:lnTo>
                    <a:pt x="134" y="68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8" y="74"/>
                  </a:lnTo>
                  <a:lnTo>
                    <a:pt x="138" y="76"/>
                  </a:lnTo>
                  <a:lnTo>
                    <a:pt x="138" y="78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0" y="86"/>
                  </a:lnTo>
                  <a:lnTo>
                    <a:pt x="134" y="94"/>
                  </a:lnTo>
                  <a:lnTo>
                    <a:pt x="142" y="110"/>
                  </a:lnTo>
                  <a:lnTo>
                    <a:pt x="128" y="112"/>
                  </a:lnTo>
                  <a:lnTo>
                    <a:pt x="114" y="114"/>
                  </a:lnTo>
                  <a:lnTo>
                    <a:pt x="112" y="110"/>
                  </a:lnTo>
                  <a:lnTo>
                    <a:pt x="112" y="108"/>
                  </a:lnTo>
                  <a:lnTo>
                    <a:pt x="112" y="104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98"/>
                  </a:lnTo>
                  <a:lnTo>
                    <a:pt x="110" y="92"/>
                  </a:lnTo>
                  <a:lnTo>
                    <a:pt x="110" y="88"/>
                  </a:lnTo>
                  <a:lnTo>
                    <a:pt x="108" y="86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2" y="78"/>
                  </a:lnTo>
                  <a:lnTo>
                    <a:pt x="98" y="78"/>
                  </a:lnTo>
                  <a:lnTo>
                    <a:pt x="96" y="78"/>
                  </a:lnTo>
                  <a:lnTo>
                    <a:pt x="94" y="80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6" y="98"/>
                  </a:lnTo>
                  <a:lnTo>
                    <a:pt x="64" y="76"/>
                  </a:lnTo>
                  <a:lnTo>
                    <a:pt x="58" y="76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2" y="70"/>
                  </a:lnTo>
                  <a:lnTo>
                    <a:pt x="48" y="66"/>
                  </a:lnTo>
                  <a:lnTo>
                    <a:pt x="46" y="60"/>
                  </a:lnTo>
                  <a:lnTo>
                    <a:pt x="44" y="56"/>
                  </a:lnTo>
                  <a:lnTo>
                    <a:pt x="38" y="60"/>
                  </a:lnTo>
                  <a:lnTo>
                    <a:pt x="26" y="5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429"/>
            <p:cNvSpPr>
              <a:spLocks/>
            </p:cNvSpPr>
            <p:nvPr/>
          </p:nvSpPr>
          <p:spPr bwMode="gray">
            <a:xfrm>
              <a:off x="1198032" y="3351670"/>
              <a:ext cx="140706" cy="107309"/>
            </a:xfrm>
            <a:custGeom>
              <a:avLst/>
              <a:gdLst>
                <a:gd name="T0" fmla="*/ 40 w 76"/>
                <a:gd name="T1" fmla="*/ 18 h 58"/>
                <a:gd name="T2" fmla="*/ 34 w 76"/>
                <a:gd name="T3" fmla="*/ 20 h 58"/>
                <a:gd name="T4" fmla="*/ 28 w 76"/>
                <a:gd name="T5" fmla="*/ 22 h 58"/>
                <a:gd name="T6" fmla="*/ 26 w 76"/>
                <a:gd name="T7" fmla="*/ 22 h 58"/>
                <a:gd name="T8" fmla="*/ 12 w 76"/>
                <a:gd name="T9" fmla="*/ 22 h 58"/>
                <a:gd name="T10" fmla="*/ 10 w 76"/>
                <a:gd name="T11" fmla="*/ 20 h 58"/>
                <a:gd name="T12" fmla="*/ 6 w 76"/>
                <a:gd name="T13" fmla="*/ 16 h 58"/>
                <a:gd name="T14" fmla="*/ 4 w 76"/>
                <a:gd name="T15" fmla="*/ 18 h 58"/>
                <a:gd name="T16" fmla="*/ 0 w 76"/>
                <a:gd name="T17" fmla="*/ 24 h 58"/>
                <a:gd name="T18" fmla="*/ 0 w 76"/>
                <a:gd name="T19" fmla="*/ 32 h 58"/>
                <a:gd name="T20" fmla="*/ 0 w 76"/>
                <a:gd name="T21" fmla="*/ 34 h 58"/>
                <a:gd name="T22" fmla="*/ 2 w 76"/>
                <a:gd name="T23" fmla="*/ 42 h 58"/>
                <a:gd name="T24" fmla="*/ 4 w 76"/>
                <a:gd name="T25" fmla="*/ 52 h 58"/>
                <a:gd name="T26" fmla="*/ 8 w 76"/>
                <a:gd name="T27" fmla="*/ 58 h 58"/>
                <a:gd name="T28" fmla="*/ 26 w 76"/>
                <a:gd name="T29" fmla="*/ 58 h 58"/>
                <a:gd name="T30" fmla="*/ 32 w 76"/>
                <a:gd name="T31" fmla="*/ 56 h 58"/>
                <a:gd name="T32" fmla="*/ 38 w 76"/>
                <a:gd name="T33" fmla="*/ 54 h 58"/>
                <a:gd name="T34" fmla="*/ 46 w 76"/>
                <a:gd name="T35" fmla="*/ 52 h 58"/>
                <a:gd name="T36" fmla="*/ 52 w 76"/>
                <a:gd name="T37" fmla="*/ 54 h 58"/>
                <a:gd name="T38" fmla="*/ 56 w 76"/>
                <a:gd name="T39" fmla="*/ 54 h 58"/>
                <a:gd name="T40" fmla="*/ 58 w 76"/>
                <a:gd name="T41" fmla="*/ 52 h 58"/>
                <a:gd name="T42" fmla="*/ 62 w 76"/>
                <a:gd name="T43" fmla="*/ 48 h 58"/>
                <a:gd name="T44" fmla="*/ 68 w 76"/>
                <a:gd name="T45" fmla="*/ 42 h 58"/>
                <a:gd name="T46" fmla="*/ 72 w 76"/>
                <a:gd name="T47" fmla="*/ 30 h 58"/>
                <a:gd name="T48" fmla="*/ 72 w 76"/>
                <a:gd name="T49" fmla="*/ 24 h 58"/>
                <a:gd name="T50" fmla="*/ 74 w 76"/>
                <a:gd name="T51" fmla="*/ 16 h 58"/>
                <a:gd name="T52" fmla="*/ 76 w 76"/>
                <a:gd name="T53" fmla="*/ 10 h 58"/>
                <a:gd name="T54" fmla="*/ 70 w 76"/>
                <a:gd name="T55" fmla="*/ 0 h 58"/>
                <a:gd name="T56" fmla="*/ 66 w 76"/>
                <a:gd name="T57" fmla="*/ 2 h 58"/>
                <a:gd name="T58" fmla="*/ 56 w 76"/>
                <a:gd name="T59" fmla="*/ 2 h 58"/>
                <a:gd name="T60" fmla="*/ 54 w 76"/>
                <a:gd name="T61" fmla="*/ 4 h 58"/>
                <a:gd name="T62" fmla="*/ 46 w 76"/>
                <a:gd name="T63" fmla="*/ 8 h 58"/>
                <a:gd name="T64" fmla="*/ 46 w 76"/>
                <a:gd name="T65" fmla="*/ 12 h 58"/>
                <a:gd name="T66" fmla="*/ 44 w 76"/>
                <a:gd name="T67" fmla="*/ 16 h 58"/>
                <a:gd name="T68" fmla="*/ 42 w 76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58">
                  <a:moveTo>
                    <a:pt x="42" y="18"/>
                  </a:moveTo>
                  <a:lnTo>
                    <a:pt x="40" y="18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0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26" y="58"/>
                  </a:lnTo>
                  <a:lnTo>
                    <a:pt x="28" y="58"/>
                  </a:lnTo>
                  <a:lnTo>
                    <a:pt x="32" y="56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2" y="54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2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2" y="1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430"/>
            <p:cNvSpPr>
              <a:spLocks/>
            </p:cNvSpPr>
            <p:nvPr/>
          </p:nvSpPr>
          <p:spPr bwMode="gray">
            <a:xfrm>
              <a:off x="1090651" y="3273963"/>
              <a:ext cx="255493" cy="122110"/>
            </a:xfrm>
            <a:custGeom>
              <a:avLst/>
              <a:gdLst>
                <a:gd name="T0" fmla="*/ 134 w 138"/>
                <a:gd name="T1" fmla="*/ 22 h 66"/>
                <a:gd name="T2" fmla="*/ 130 w 138"/>
                <a:gd name="T3" fmla="*/ 18 h 66"/>
                <a:gd name="T4" fmla="*/ 126 w 138"/>
                <a:gd name="T5" fmla="*/ 16 h 66"/>
                <a:gd name="T6" fmla="*/ 118 w 138"/>
                <a:gd name="T7" fmla="*/ 12 h 66"/>
                <a:gd name="T8" fmla="*/ 110 w 138"/>
                <a:gd name="T9" fmla="*/ 14 h 66"/>
                <a:gd name="T10" fmla="*/ 106 w 138"/>
                <a:gd name="T11" fmla="*/ 18 h 66"/>
                <a:gd name="T12" fmla="*/ 104 w 138"/>
                <a:gd name="T13" fmla="*/ 20 h 66"/>
                <a:gd name="T14" fmla="*/ 104 w 138"/>
                <a:gd name="T15" fmla="*/ 24 h 66"/>
                <a:gd name="T16" fmla="*/ 100 w 138"/>
                <a:gd name="T17" fmla="*/ 22 h 66"/>
                <a:gd name="T18" fmla="*/ 94 w 138"/>
                <a:gd name="T19" fmla="*/ 24 h 66"/>
                <a:gd name="T20" fmla="*/ 90 w 138"/>
                <a:gd name="T21" fmla="*/ 24 h 66"/>
                <a:gd name="T22" fmla="*/ 84 w 138"/>
                <a:gd name="T23" fmla="*/ 22 h 66"/>
                <a:gd name="T24" fmla="*/ 76 w 138"/>
                <a:gd name="T25" fmla="*/ 20 h 66"/>
                <a:gd name="T26" fmla="*/ 60 w 138"/>
                <a:gd name="T27" fmla="*/ 14 h 66"/>
                <a:gd name="T28" fmla="*/ 46 w 138"/>
                <a:gd name="T29" fmla="*/ 8 h 66"/>
                <a:gd name="T30" fmla="*/ 36 w 138"/>
                <a:gd name="T31" fmla="*/ 4 h 66"/>
                <a:gd name="T32" fmla="*/ 30 w 138"/>
                <a:gd name="T33" fmla="*/ 0 h 66"/>
                <a:gd name="T34" fmla="*/ 28 w 138"/>
                <a:gd name="T35" fmla="*/ 2 h 66"/>
                <a:gd name="T36" fmla="*/ 28 w 138"/>
                <a:gd name="T37" fmla="*/ 4 h 66"/>
                <a:gd name="T38" fmla="*/ 26 w 138"/>
                <a:gd name="T39" fmla="*/ 6 h 66"/>
                <a:gd name="T40" fmla="*/ 24 w 138"/>
                <a:gd name="T41" fmla="*/ 4 h 66"/>
                <a:gd name="T42" fmla="*/ 22 w 138"/>
                <a:gd name="T43" fmla="*/ 4 h 66"/>
                <a:gd name="T44" fmla="*/ 20 w 138"/>
                <a:gd name="T45" fmla="*/ 0 h 66"/>
                <a:gd name="T46" fmla="*/ 18 w 138"/>
                <a:gd name="T47" fmla="*/ 0 h 66"/>
                <a:gd name="T48" fmla="*/ 18 w 138"/>
                <a:gd name="T49" fmla="*/ 4 h 66"/>
                <a:gd name="T50" fmla="*/ 14 w 138"/>
                <a:gd name="T51" fmla="*/ 6 h 66"/>
                <a:gd name="T52" fmla="*/ 12 w 138"/>
                <a:gd name="T53" fmla="*/ 6 h 66"/>
                <a:gd name="T54" fmla="*/ 6 w 138"/>
                <a:gd name="T55" fmla="*/ 6 h 66"/>
                <a:gd name="T56" fmla="*/ 4 w 138"/>
                <a:gd name="T57" fmla="*/ 8 h 66"/>
                <a:gd name="T58" fmla="*/ 0 w 138"/>
                <a:gd name="T59" fmla="*/ 8 h 66"/>
                <a:gd name="T60" fmla="*/ 8 w 138"/>
                <a:gd name="T61" fmla="*/ 20 h 66"/>
                <a:gd name="T62" fmla="*/ 16 w 138"/>
                <a:gd name="T63" fmla="*/ 42 h 66"/>
                <a:gd name="T64" fmla="*/ 18 w 138"/>
                <a:gd name="T65" fmla="*/ 42 h 66"/>
                <a:gd name="T66" fmla="*/ 18 w 138"/>
                <a:gd name="T67" fmla="*/ 44 h 66"/>
                <a:gd name="T68" fmla="*/ 20 w 138"/>
                <a:gd name="T69" fmla="*/ 46 h 66"/>
                <a:gd name="T70" fmla="*/ 24 w 138"/>
                <a:gd name="T71" fmla="*/ 46 h 66"/>
                <a:gd name="T72" fmla="*/ 30 w 138"/>
                <a:gd name="T73" fmla="*/ 46 h 66"/>
                <a:gd name="T74" fmla="*/ 34 w 138"/>
                <a:gd name="T75" fmla="*/ 42 h 66"/>
                <a:gd name="T76" fmla="*/ 42 w 138"/>
                <a:gd name="T77" fmla="*/ 44 h 66"/>
                <a:gd name="T78" fmla="*/ 42 w 138"/>
                <a:gd name="T79" fmla="*/ 46 h 66"/>
                <a:gd name="T80" fmla="*/ 44 w 138"/>
                <a:gd name="T81" fmla="*/ 48 h 66"/>
                <a:gd name="T82" fmla="*/ 52 w 138"/>
                <a:gd name="T83" fmla="*/ 50 h 66"/>
                <a:gd name="T84" fmla="*/ 60 w 138"/>
                <a:gd name="T85" fmla="*/ 52 h 66"/>
                <a:gd name="T86" fmla="*/ 62 w 138"/>
                <a:gd name="T87" fmla="*/ 58 h 66"/>
                <a:gd name="T88" fmla="*/ 68 w 138"/>
                <a:gd name="T89" fmla="*/ 64 h 66"/>
                <a:gd name="T90" fmla="*/ 72 w 138"/>
                <a:gd name="T91" fmla="*/ 64 h 66"/>
                <a:gd name="T92" fmla="*/ 78 w 138"/>
                <a:gd name="T93" fmla="*/ 66 h 66"/>
                <a:gd name="T94" fmla="*/ 86 w 138"/>
                <a:gd name="T95" fmla="*/ 64 h 66"/>
                <a:gd name="T96" fmla="*/ 90 w 138"/>
                <a:gd name="T97" fmla="*/ 62 h 66"/>
                <a:gd name="T98" fmla="*/ 98 w 138"/>
                <a:gd name="T99" fmla="*/ 60 h 66"/>
                <a:gd name="T100" fmla="*/ 102 w 138"/>
                <a:gd name="T101" fmla="*/ 58 h 66"/>
                <a:gd name="T102" fmla="*/ 104 w 138"/>
                <a:gd name="T103" fmla="*/ 54 h 66"/>
                <a:gd name="T104" fmla="*/ 104 w 138"/>
                <a:gd name="T105" fmla="*/ 50 h 66"/>
                <a:gd name="T106" fmla="*/ 108 w 138"/>
                <a:gd name="T107" fmla="*/ 48 h 66"/>
                <a:gd name="T108" fmla="*/ 112 w 138"/>
                <a:gd name="T109" fmla="*/ 44 h 66"/>
                <a:gd name="T110" fmla="*/ 118 w 138"/>
                <a:gd name="T111" fmla="*/ 46 h 66"/>
                <a:gd name="T112" fmla="*/ 126 w 138"/>
                <a:gd name="T113" fmla="*/ 44 h 66"/>
                <a:gd name="T114" fmla="*/ 130 w 138"/>
                <a:gd name="T115" fmla="*/ 40 h 66"/>
                <a:gd name="T116" fmla="*/ 136 w 138"/>
                <a:gd name="T117" fmla="*/ 38 h 66"/>
                <a:gd name="T118" fmla="*/ 138 w 138"/>
                <a:gd name="T119" fmla="*/ 38 h 66"/>
                <a:gd name="T120" fmla="*/ 136 w 138"/>
                <a:gd name="T121" fmla="*/ 36 h 66"/>
                <a:gd name="T122" fmla="*/ 136 w 138"/>
                <a:gd name="T123" fmla="*/ 30 h 66"/>
                <a:gd name="T124" fmla="*/ 138 w 138"/>
                <a:gd name="T12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66">
                  <a:moveTo>
                    <a:pt x="138" y="24"/>
                  </a:moveTo>
                  <a:lnTo>
                    <a:pt x="134" y="22"/>
                  </a:lnTo>
                  <a:lnTo>
                    <a:pt x="132" y="20"/>
                  </a:lnTo>
                  <a:lnTo>
                    <a:pt x="130" y="18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2" y="12"/>
                  </a:lnTo>
                  <a:lnTo>
                    <a:pt x="118" y="12"/>
                  </a:lnTo>
                  <a:lnTo>
                    <a:pt x="114" y="14"/>
                  </a:lnTo>
                  <a:lnTo>
                    <a:pt x="110" y="14"/>
                  </a:lnTo>
                  <a:lnTo>
                    <a:pt x="108" y="16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4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42" y="42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52" y="50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2" y="58"/>
                  </a:lnTo>
                  <a:lnTo>
                    <a:pt x="66" y="60"/>
                  </a:lnTo>
                  <a:lnTo>
                    <a:pt x="68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4" y="66"/>
                  </a:lnTo>
                  <a:lnTo>
                    <a:pt x="78" y="66"/>
                  </a:lnTo>
                  <a:lnTo>
                    <a:pt x="82" y="66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90" y="62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4" y="56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10" y="46"/>
                  </a:lnTo>
                  <a:lnTo>
                    <a:pt x="112" y="44"/>
                  </a:lnTo>
                  <a:lnTo>
                    <a:pt x="114" y="44"/>
                  </a:lnTo>
                  <a:lnTo>
                    <a:pt x="118" y="46"/>
                  </a:lnTo>
                  <a:lnTo>
                    <a:pt x="122" y="44"/>
                  </a:lnTo>
                  <a:lnTo>
                    <a:pt x="126" y="44"/>
                  </a:lnTo>
                  <a:lnTo>
                    <a:pt x="128" y="42"/>
                  </a:lnTo>
                  <a:lnTo>
                    <a:pt x="130" y="40"/>
                  </a:lnTo>
                  <a:lnTo>
                    <a:pt x="132" y="38"/>
                  </a:lnTo>
                  <a:lnTo>
                    <a:pt x="136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6" y="30"/>
                  </a:lnTo>
                  <a:lnTo>
                    <a:pt x="138" y="26"/>
                  </a:lnTo>
                  <a:lnTo>
                    <a:pt x="138" y="2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431"/>
            <p:cNvSpPr>
              <a:spLocks/>
            </p:cNvSpPr>
            <p:nvPr/>
          </p:nvSpPr>
          <p:spPr bwMode="gray">
            <a:xfrm>
              <a:off x="1120273" y="3096349"/>
              <a:ext cx="281412" cy="225718"/>
            </a:xfrm>
            <a:custGeom>
              <a:avLst/>
              <a:gdLst>
                <a:gd name="T0" fmla="*/ 84 w 152"/>
                <a:gd name="T1" fmla="*/ 2 h 122"/>
                <a:gd name="T2" fmla="*/ 80 w 152"/>
                <a:gd name="T3" fmla="*/ 10 h 122"/>
                <a:gd name="T4" fmla="*/ 60 w 152"/>
                <a:gd name="T5" fmla="*/ 18 h 122"/>
                <a:gd name="T6" fmla="*/ 52 w 152"/>
                <a:gd name="T7" fmla="*/ 18 h 122"/>
                <a:gd name="T8" fmla="*/ 46 w 152"/>
                <a:gd name="T9" fmla="*/ 16 h 122"/>
                <a:gd name="T10" fmla="*/ 36 w 152"/>
                <a:gd name="T11" fmla="*/ 22 h 122"/>
                <a:gd name="T12" fmla="*/ 30 w 152"/>
                <a:gd name="T13" fmla="*/ 28 h 122"/>
                <a:gd name="T14" fmla="*/ 4 w 152"/>
                <a:gd name="T15" fmla="*/ 36 h 122"/>
                <a:gd name="T16" fmla="*/ 4 w 152"/>
                <a:gd name="T17" fmla="*/ 48 h 122"/>
                <a:gd name="T18" fmla="*/ 4 w 152"/>
                <a:gd name="T19" fmla="*/ 52 h 122"/>
                <a:gd name="T20" fmla="*/ 0 w 152"/>
                <a:gd name="T21" fmla="*/ 56 h 122"/>
                <a:gd name="T22" fmla="*/ 6 w 152"/>
                <a:gd name="T23" fmla="*/ 62 h 122"/>
                <a:gd name="T24" fmla="*/ 10 w 152"/>
                <a:gd name="T25" fmla="*/ 66 h 122"/>
                <a:gd name="T26" fmla="*/ 10 w 152"/>
                <a:gd name="T27" fmla="*/ 72 h 122"/>
                <a:gd name="T28" fmla="*/ 6 w 152"/>
                <a:gd name="T29" fmla="*/ 76 h 122"/>
                <a:gd name="T30" fmla="*/ 6 w 152"/>
                <a:gd name="T31" fmla="*/ 78 h 122"/>
                <a:gd name="T32" fmla="*/ 8 w 152"/>
                <a:gd name="T33" fmla="*/ 84 h 122"/>
                <a:gd name="T34" fmla="*/ 8 w 152"/>
                <a:gd name="T35" fmla="*/ 90 h 122"/>
                <a:gd name="T36" fmla="*/ 8 w 152"/>
                <a:gd name="T37" fmla="*/ 94 h 122"/>
                <a:gd name="T38" fmla="*/ 6 w 152"/>
                <a:gd name="T39" fmla="*/ 100 h 122"/>
                <a:gd name="T40" fmla="*/ 8 w 152"/>
                <a:gd name="T41" fmla="*/ 100 h 122"/>
                <a:gd name="T42" fmla="*/ 12 w 152"/>
                <a:gd name="T43" fmla="*/ 102 h 122"/>
                <a:gd name="T44" fmla="*/ 12 w 152"/>
                <a:gd name="T45" fmla="*/ 98 h 122"/>
                <a:gd name="T46" fmla="*/ 18 w 152"/>
                <a:gd name="T47" fmla="*/ 96 h 122"/>
                <a:gd name="T48" fmla="*/ 30 w 152"/>
                <a:gd name="T49" fmla="*/ 104 h 122"/>
                <a:gd name="T50" fmla="*/ 52 w 152"/>
                <a:gd name="T51" fmla="*/ 110 h 122"/>
                <a:gd name="T52" fmla="*/ 68 w 152"/>
                <a:gd name="T53" fmla="*/ 118 h 122"/>
                <a:gd name="T54" fmla="*/ 76 w 152"/>
                <a:gd name="T55" fmla="*/ 120 h 122"/>
                <a:gd name="T56" fmla="*/ 84 w 152"/>
                <a:gd name="T57" fmla="*/ 118 h 122"/>
                <a:gd name="T58" fmla="*/ 88 w 152"/>
                <a:gd name="T59" fmla="*/ 118 h 122"/>
                <a:gd name="T60" fmla="*/ 90 w 152"/>
                <a:gd name="T61" fmla="*/ 114 h 122"/>
                <a:gd name="T62" fmla="*/ 98 w 152"/>
                <a:gd name="T63" fmla="*/ 110 h 122"/>
                <a:gd name="T64" fmla="*/ 110 w 152"/>
                <a:gd name="T65" fmla="*/ 112 h 122"/>
                <a:gd name="T66" fmla="*/ 116 w 152"/>
                <a:gd name="T67" fmla="*/ 116 h 122"/>
                <a:gd name="T68" fmla="*/ 124 w 152"/>
                <a:gd name="T69" fmla="*/ 120 h 122"/>
                <a:gd name="T70" fmla="*/ 128 w 152"/>
                <a:gd name="T71" fmla="*/ 118 h 122"/>
                <a:gd name="T72" fmla="*/ 150 w 152"/>
                <a:gd name="T73" fmla="*/ 104 h 122"/>
                <a:gd name="T74" fmla="*/ 152 w 152"/>
                <a:gd name="T75" fmla="*/ 100 h 122"/>
                <a:gd name="T76" fmla="*/ 146 w 152"/>
                <a:gd name="T77" fmla="*/ 86 h 122"/>
                <a:gd name="T78" fmla="*/ 142 w 152"/>
                <a:gd name="T79" fmla="*/ 78 h 122"/>
                <a:gd name="T80" fmla="*/ 132 w 152"/>
                <a:gd name="T81" fmla="*/ 64 h 122"/>
                <a:gd name="T82" fmla="*/ 126 w 152"/>
                <a:gd name="T83" fmla="*/ 58 h 122"/>
                <a:gd name="T84" fmla="*/ 132 w 152"/>
                <a:gd name="T85" fmla="*/ 54 h 122"/>
                <a:gd name="T86" fmla="*/ 134 w 152"/>
                <a:gd name="T87" fmla="*/ 40 h 122"/>
                <a:gd name="T88" fmla="*/ 130 w 152"/>
                <a:gd name="T89" fmla="*/ 32 h 122"/>
                <a:gd name="T90" fmla="*/ 124 w 152"/>
                <a:gd name="T91" fmla="*/ 18 h 122"/>
                <a:gd name="T92" fmla="*/ 116 w 152"/>
                <a:gd name="T93" fmla="*/ 12 h 122"/>
                <a:gd name="T94" fmla="*/ 112 w 152"/>
                <a:gd name="T95" fmla="*/ 6 h 122"/>
                <a:gd name="T96" fmla="*/ 104 w 152"/>
                <a:gd name="T97" fmla="*/ 8 h 122"/>
                <a:gd name="T98" fmla="*/ 94 w 152"/>
                <a:gd name="T99" fmla="*/ 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122">
                  <a:moveTo>
                    <a:pt x="90" y="4"/>
                  </a:moveTo>
                  <a:lnTo>
                    <a:pt x="84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8" y="96"/>
                  </a:lnTo>
                  <a:lnTo>
                    <a:pt x="20" y="100"/>
                  </a:lnTo>
                  <a:lnTo>
                    <a:pt x="26" y="100"/>
                  </a:lnTo>
                  <a:lnTo>
                    <a:pt x="30" y="104"/>
                  </a:lnTo>
                  <a:lnTo>
                    <a:pt x="42" y="104"/>
                  </a:lnTo>
                  <a:lnTo>
                    <a:pt x="44" y="110"/>
                  </a:lnTo>
                  <a:lnTo>
                    <a:pt x="52" y="110"/>
                  </a:lnTo>
                  <a:lnTo>
                    <a:pt x="60" y="116"/>
                  </a:lnTo>
                  <a:lnTo>
                    <a:pt x="64" y="118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80" y="118"/>
                  </a:lnTo>
                  <a:lnTo>
                    <a:pt x="84" y="118"/>
                  </a:lnTo>
                  <a:lnTo>
                    <a:pt x="86" y="120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2"/>
                  </a:lnTo>
                  <a:lnTo>
                    <a:pt x="94" y="110"/>
                  </a:lnTo>
                  <a:lnTo>
                    <a:pt x="98" y="110"/>
                  </a:lnTo>
                  <a:lnTo>
                    <a:pt x="102" y="108"/>
                  </a:lnTo>
                  <a:lnTo>
                    <a:pt x="106" y="108"/>
                  </a:lnTo>
                  <a:lnTo>
                    <a:pt x="110" y="112"/>
                  </a:lnTo>
                  <a:lnTo>
                    <a:pt x="112" y="112"/>
                  </a:lnTo>
                  <a:lnTo>
                    <a:pt x="114" y="114"/>
                  </a:lnTo>
                  <a:lnTo>
                    <a:pt x="116" y="116"/>
                  </a:lnTo>
                  <a:lnTo>
                    <a:pt x="118" y="118"/>
                  </a:lnTo>
                  <a:lnTo>
                    <a:pt x="122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8" y="120"/>
                  </a:lnTo>
                  <a:lnTo>
                    <a:pt x="128" y="118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2" y="100"/>
                  </a:lnTo>
                  <a:lnTo>
                    <a:pt x="150" y="98"/>
                  </a:lnTo>
                  <a:lnTo>
                    <a:pt x="148" y="92"/>
                  </a:lnTo>
                  <a:lnTo>
                    <a:pt x="146" y="86"/>
                  </a:lnTo>
                  <a:lnTo>
                    <a:pt x="146" y="84"/>
                  </a:lnTo>
                  <a:lnTo>
                    <a:pt x="144" y="82"/>
                  </a:lnTo>
                  <a:lnTo>
                    <a:pt x="142" y="78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6" y="58"/>
                  </a:lnTo>
                  <a:lnTo>
                    <a:pt x="126" y="58"/>
                  </a:lnTo>
                  <a:lnTo>
                    <a:pt x="128" y="58"/>
                  </a:lnTo>
                  <a:lnTo>
                    <a:pt x="130" y="56"/>
                  </a:lnTo>
                  <a:lnTo>
                    <a:pt x="132" y="54"/>
                  </a:lnTo>
                  <a:lnTo>
                    <a:pt x="134" y="50"/>
                  </a:lnTo>
                  <a:lnTo>
                    <a:pt x="136" y="46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8" y="28"/>
                  </a:lnTo>
                  <a:lnTo>
                    <a:pt x="126" y="22"/>
                  </a:lnTo>
                  <a:lnTo>
                    <a:pt x="124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6"/>
                  </a:lnTo>
                  <a:lnTo>
                    <a:pt x="110" y="6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4" y="8"/>
                  </a:lnTo>
                  <a:lnTo>
                    <a:pt x="92" y="6"/>
                  </a:lnTo>
                  <a:lnTo>
                    <a:pt x="90" y="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432"/>
            <p:cNvSpPr>
              <a:spLocks/>
            </p:cNvSpPr>
            <p:nvPr/>
          </p:nvSpPr>
          <p:spPr bwMode="gray">
            <a:xfrm>
              <a:off x="1301710" y="3351670"/>
              <a:ext cx="188842" cy="155413"/>
            </a:xfrm>
            <a:custGeom>
              <a:avLst/>
              <a:gdLst>
                <a:gd name="T0" fmla="*/ 20 w 102"/>
                <a:gd name="T1" fmla="*/ 6 h 84"/>
                <a:gd name="T2" fmla="*/ 26 w 102"/>
                <a:gd name="T3" fmla="*/ 2 h 84"/>
                <a:gd name="T4" fmla="*/ 38 w 102"/>
                <a:gd name="T5" fmla="*/ 2 h 84"/>
                <a:gd name="T6" fmla="*/ 48 w 102"/>
                <a:gd name="T7" fmla="*/ 4 h 84"/>
                <a:gd name="T8" fmla="*/ 52 w 102"/>
                <a:gd name="T9" fmla="*/ 6 h 84"/>
                <a:gd name="T10" fmla="*/ 60 w 102"/>
                <a:gd name="T11" fmla="*/ 6 h 84"/>
                <a:gd name="T12" fmla="*/ 68 w 102"/>
                <a:gd name="T13" fmla="*/ 4 h 84"/>
                <a:gd name="T14" fmla="*/ 72 w 102"/>
                <a:gd name="T15" fmla="*/ 0 h 84"/>
                <a:gd name="T16" fmla="*/ 76 w 102"/>
                <a:gd name="T17" fmla="*/ 2 h 84"/>
                <a:gd name="T18" fmla="*/ 84 w 102"/>
                <a:gd name="T19" fmla="*/ 6 h 84"/>
                <a:gd name="T20" fmla="*/ 92 w 102"/>
                <a:gd name="T21" fmla="*/ 14 h 84"/>
                <a:gd name="T22" fmla="*/ 94 w 102"/>
                <a:gd name="T23" fmla="*/ 20 h 84"/>
                <a:gd name="T24" fmla="*/ 96 w 102"/>
                <a:gd name="T25" fmla="*/ 30 h 84"/>
                <a:gd name="T26" fmla="*/ 98 w 102"/>
                <a:gd name="T27" fmla="*/ 40 h 84"/>
                <a:gd name="T28" fmla="*/ 96 w 102"/>
                <a:gd name="T29" fmla="*/ 54 h 84"/>
                <a:gd name="T30" fmla="*/ 98 w 102"/>
                <a:gd name="T31" fmla="*/ 60 h 84"/>
                <a:gd name="T32" fmla="*/ 102 w 102"/>
                <a:gd name="T33" fmla="*/ 64 h 84"/>
                <a:gd name="T34" fmla="*/ 100 w 102"/>
                <a:gd name="T35" fmla="*/ 66 h 84"/>
                <a:gd name="T36" fmla="*/ 100 w 102"/>
                <a:gd name="T37" fmla="*/ 70 h 84"/>
                <a:gd name="T38" fmla="*/ 100 w 102"/>
                <a:gd name="T39" fmla="*/ 74 h 84"/>
                <a:gd name="T40" fmla="*/ 100 w 102"/>
                <a:gd name="T41" fmla="*/ 82 h 84"/>
                <a:gd name="T42" fmla="*/ 100 w 102"/>
                <a:gd name="T43" fmla="*/ 84 h 84"/>
                <a:gd name="T44" fmla="*/ 94 w 102"/>
                <a:gd name="T45" fmla="*/ 80 h 84"/>
                <a:gd name="T46" fmla="*/ 88 w 102"/>
                <a:gd name="T47" fmla="*/ 76 h 84"/>
                <a:gd name="T48" fmla="*/ 74 w 102"/>
                <a:gd name="T49" fmla="*/ 72 h 84"/>
                <a:gd name="T50" fmla="*/ 72 w 102"/>
                <a:gd name="T51" fmla="*/ 70 h 84"/>
                <a:gd name="T52" fmla="*/ 64 w 102"/>
                <a:gd name="T53" fmla="*/ 66 h 84"/>
                <a:gd name="T54" fmla="*/ 60 w 102"/>
                <a:gd name="T55" fmla="*/ 66 h 84"/>
                <a:gd name="T56" fmla="*/ 48 w 102"/>
                <a:gd name="T57" fmla="*/ 66 h 84"/>
                <a:gd name="T58" fmla="*/ 34 w 102"/>
                <a:gd name="T59" fmla="*/ 72 h 84"/>
                <a:gd name="T60" fmla="*/ 32 w 102"/>
                <a:gd name="T61" fmla="*/ 72 h 84"/>
                <a:gd name="T62" fmla="*/ 26 w 102"/>
                <a:gd name="T63" fmla="*/ 72 h 84"/>
                <a:gd name="T64" fmla="*/ 16 w 102"/>
                <a:gd name="T65" fmla="*/ 64 h 84"/>
                <a:gd name="T66" fmla="*/ 8 w 102"/>
                <a:gd name="T67" fmla="*/ 58 h 84"/>
                <a:gd name="T68" fmla="*/ 0 w 102"/>
                <a:gd name="T69" fmla="*/ 54 h 84"/>
                <a:gd name="T70" fmla="*/ 4 w 102"/>
                <a:gd name="T71" fmla="*/ 52 h 84"/>
                <a:gd name="T72" fmla="*/ 10 w 102"/>
                <a:gd name="T73" fmla="*/ 44 h 84"/>
                <a:gd name="T74" fmla="*/ 16 w 102"/>
                <a:gd name="T75" fmla="*/ 36 h 84"/>
                <a:gd name="T76" fmla="*/ 16 w 102"/>
                <a:gd name="T77" fmla="*/ 32 h 84"/>
                <a:gd name="T78" fmla="*/ 18 w 102"/>
                <a:gd name="T79" fmla="*/ 20 h 84"/>
                <a:gd name="T80" fmla="*/ 18 w 102"/>
                <a:gd name="T81" fmla="*/ 12 h 84"/>
                <a:gd name="T82" fmla="*/ 20 w 102"/>
                <a:gd name="T8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84">
                  <a:moveTo>
                    <a:pt x="20" y="6"/>
                  </a:move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8" y="10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8" y="34"/>
                  </a:lnTo>
                  <a:lnTo>
                    <a:pt x="98" y="40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58"/>
                  </a:lnTo>
                  <a:lnTo>
                    <a:pt x="98" y="60"/>
                  </a:lnTo>
                  <a:lnTo>
                    <a:pt x="100" y="62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4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98" y="82"/>
                  </a:lnTo>
                  <a:lnTo>
                    <a:pt x="94" y="80"/>
                  </a:lnTo>
                  <a:lnTo>
                    <a:pt x="92" y="78"/>
                  </a:lnTo>
                  <a:lnTo>
                    <a:pt x="88" y="76"/>
                  </a:lnTo>
                  <a:lnTo>
                    <a:pt x="84" y="76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70"/>
                  </a:lnTo>
                  <a:lnTo>
                    <a:pt x="68" y="68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56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4" y="52"/>
                  </a:lnTo>
                  <a:lnTo>
                    <a:pt x="8" y="48"/>
                  </a:lnTo>
                  <a:lnTo>
                    <a:pt x="10" y="44"/>
                  </a:lnTo>
                  <a:lnTo>
                    <a:pt x="14" y="40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2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433"/>
            <p:cNvSpPr>
              <a:spLocks/>
            </p:cNvSpPr>
            <p:nvPr/>
          </p:nvSpPr>
          <p:spPr bwMode="gray">
            <a:xfrm>
              <a:off x="1412794" y="3577388"/>
              <a:ext cx="77759" cy="81407"/>
            </a:xfrm>
            <a:custGeom>
              <a:avLst/>
              <a:gdLst>
                <a:gd name="T0" fmla="*/ 26 w 42"/>
                <a:gd name="T1" fmla="*/ 0 h 44"/>
                <a:gd name="T2" fmla="*/ 26 w 42"/>
                <a:gd name="T3" fmla="*/ 2 h 44"/>
                <a:gd name="T4" fmla="*/ 26 w 42"/>
                <a:gd name="T5" fmla="*/ 2 h 44"/>
                <a:gd name="T6" fmla="*/ 26 w 42"/>
                <a:gd name="T7" fmla="*/ 4 h 44"/>
                <a:gd name="T8" fmla="*/ 28 w 42"/>
                <a:gd name="T9" fmla="*/ 6 h 44"/>
                <a:gd name="T10" fmla="*/ 32 w 42"/>
                <a:gd name="T11" fmla="*/ 10 h 44"/>
                <a:gd name="T12" fmla="*/ 36 w 42"/>
                <a:gd name="T13" fmla="*/ 14 h 44"/>
                <a:gd name="T14" fmla="*/ 42 w 42"/>
                <a:gd name="T15" fmla="*/ 22 h 44"/>
                <a:gd name="T16" fmla="*/ 40 w 42"/>
                <a:gd name="T17" fmla="*/ 22 h 44"/>
                <a:gd name="T18" fmla="*/ 40 w 42"/>
                <a:gd name="T19" fmla="*/ 24 h 44"/>
                <a:gd name="T20" fmla="*/ 38 w 42"/>
                <a:gd name="T21" fmla="*/ 28 h 44"/>
                <a:gd name="T22" fmla="*/ 36 w 42"/>
                <a:gd name="T23" fmla="*/ 30 h 44"/>
                <a:gd name="T24" fmla="*/ 34 w 42"/>
                <a:gd name="T25" fmla="*/ 30 h 44"/>
                <a:gd name="T26" fmla="*/ 34 w 42"/>
                <a:gd name="T27" fmla="*/ 30 h 44"/>
                <a:gd name="T28" fmla="*/ 30 w 42"/>
                <a:gd name="T29" fmla="*/ 30 h 44"/>
                <a:gd name="T30" fmla="*/ 28 w 42"/>
                <a:gd name="T31" fmla="*/ 32 h 44"/>
                <a:gd name="T32" fmla="*/ 24 w 42"/>
                <a:gd name="T33" fmla="*/ 32 h 44"/>
                <a:gd name="T34" fmla="*/ 22 w 42"/>
                <a:gd name="T35" fmla="*/ 32 h 44"/>
                <a:gd name="T36" fmla="*/ 22 w 42"/>
                <a:gd name="T37" fmla="*/ 32 h 44"/>
                <a:gd name="T38" fmla="*/ 20 w 42"/>
                <a:gd name="T39" fmla="*/ 34 h 44"/>
                <a:gd name="T40" fmla="*/ 18 w 42"/>
                <a:gd name="T41" fmla="*/ 36 h 44"/>
                <a:gd name="T42" fmla="*/ 16 w 42"/>
                <a:gd name="T43" fmla="*/ 38 h 44"/>
                <a:gd name="T44" fmla="*/ 16 w 42"/>
                <a:gd name="T45" fmla="*/ 38 h 44"/>
                <a:gd name="T46" fmla="*/ 14 w 42"/>
                <a:gd name="T47" fmla="*/ 40 h 44"/>
                <a:gd name="T48" fmla="*/ 12 w 42"/>
                <a:gd name="T49" fmla="*/ 42 h 44"/>
                <a:gd name="T50" fmla="*/ 10 w 42"/>
                <a:gd name="T51" fmla="*/ 42 h 44"/>
                <a:gd name="T52" fmla="*/ 10 w 42"/>
                <a:gd name="T53" fmla="*/ 42 h 44"/>
                <a:gd name="T54" fmla="*/ 8 w 42"/>
                <a:gd name="T55" fmla="*/ 44 h 44"/>
                <a:gd name="T56" fmla="*/ 4 w 42"/>
                <a:gd name="T57" fmla="*/ 44 h 44"/>
                <a:gd name="T58" fmla="*/ 2 w 42"/>
                <a:gd name="T59" fmla="*/ 44 h 44"/>
                <a:gd name="T60" fmla="*/ 0 w 42"/>
                <a:gd name="T61" fmla="*/ 44 h 44"/>
                <a:gd name="T62" fmla="*/ 2 w 42"/>
                <a:gd name="T63" fmla="*/ 36 h 44"/>
                <a:gd name="T64" fmla="*/ 2 w 42"/>
                <a:gd name="T65" fmla="*/ 20 h 44"/>
                <a:gd name="T66" fmla="*/ 2 w 42"/>
                <a:gd name="T67" fmla="*/ 20 h 44"/>
                <a:gd name="T68" fmla="*/ 4 w 42"/>
                <a:gd name="T69" fmla="*/ 16 h 44"/>
                <a:gd name="T70" fmla="*/ 4 w 42"/>
                <a:gd name="T71" fmla="*/ 12 h 44"/>
                <a:gd name="T72" fmla="*/ 8 w 42"/>
                <a:gd name="T73" fmla="*/ 8 h 44"/>
                <a:gd name="T74" fmla="*/ 12 w 42"/>
                <a:gd name="T75" fmla="*/ 4 h 44"/>
                <a:gd name="T76" fmla="*/ 14 w 42"/>
                <a:gd name="T77" fmla="*/ 4 h 44"/>
                <a:gd name="T78" fmla="*/ 16 w 42"/>
                <a:gd name="T79" fmla="*/ 2 h 44"/>
                <a:gd name="T80" fmla="*/ 20 w 42"/>
                <a:gd name="T81" fmla="*/ 0 h 44"/>
                <a:gd name="T82" fmla="*/ 26 w 42"/>
                <a:gd name="T8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44">
                  <a:moveTo>
                    <a:pt x="26" y="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434"/>
            <p:cNvSpPr>
              <a:spLocks/>
            </p:cNvSpPr>
            <p:nvPr/>
          </p:nvSpPr>
          <p:spPr bwMode="gray">
            <a:xfrm>
              <a:off x="1609042" y="3906715"/>
              <a:ext cx="499877" cy="429235"/>
            </a:xfrm>
            <a:custGeom>
              <a:avLst/>
              <a:gdLst>
                <a:gd name="T0" fmla="*/ 34 w 270"/>
                <a:gd name="T1" fmla="*/ 8 h 232"/>
                <a:gd name="T2" fmla="*/ 42 w 270"/>
                <a:gd name="T3" fmla="*/ 24 h 232"/>
                <a:gd name="T4" fmla="*/ 36 w 270"/>
                <a:gd name="T5" fmla="*/ 30 h 232"/>
                <a:gd name="T6" fmla="*/ 30 w 270"/>
                <a:gd name="T7" fmla="*/ 36 h 232"/>
                <a:gd name="T8" fmla="*/ 26 w 270"/>
                <a:gd name="T9" fmla="*/ 40 h 232"/>
                <a:gd name="T10" fmla="*/ 0 w 270"/>
                <a:gd name="T11" fmla="*/ 40 h 232"/>
                <a:gd name="T12" fmla="*/ 6 w 270"/>
                <a:gd name="T13" fmla="*/ 56 h 232"/>
                <a:gd name="T14" fmla="*/ 8 w 270"/>
                <a:gd name="T15" fmla="*/ 60 h 232"/>
                <a:gd name="T16" fmla="*/ 12 w 270"/>
                <a:gd name="T17" fmla="*/ 68 h 232"/>
                <a:gd name="T18" fmla="*/ 18 w 270"/>
                <a:gd name="T19" fmla="*/ 78 h 232"/>
                <a:gd name="T20" fmla="*/ 26 w 270"/>
                <a:gd name="T21" fmla="*/ 90 h 232"/>
                <a:gd name="T22" fmla="*/ 38 w 270"/>
                <a:gd name="T23" fmla="*/ 110 h 232"/>
                <a:gd name="T24" fmla="*/ 42 w 270"/>
                <a:gd name="T25" fmla="*/ 118 h 232"/>
                <a:gd name="T26" fmla="*/ 52 w 270"/>
                <a:gd name="T27" fmla="*/ 140 h 232"/>
                <a:gd name="T28" fmla="*/ 68 w 270"/>
                <a:gd name="T29" fmla="*/ 170 h 232"/>
                <a:gd name="T30" fmla="*/ 80 w 270"/>
                <a:gd name="T31" fmla="*/ 188 h 232"/>
                <a:gd name="T32" fmla="*/ 92 w 270"/>
                <a:gd name="T33" fmla="*/ 212 h 232"/>
                <a:gd name="T34" fmla="*/ 96 w 270"/>
                <a:gd name="T35" fmla="*/ 212 h 232"/>
                <a:gd name="T36" fmla="*/ 100 w 270"/>
                <a:gd name="T37" fmla="*/ 210 h 232"/>
                <a:gd name="T38" fmla="*/ 104 w 270"/>
                <a:gd name="T39" fmla="*/ 206 h 232"/>
                <a:gd name="T40" fmla="*/ 104 w 270"/>
                <a:gd name="T41" fmla="*/ 202 h 232"/>
                <a:gd name="T42" fmla="*/ 106 w 270"/>
                <a:gd name="T43" fmla="*/ 204 h 232"/>
                <a:gd name="T44" fmla="*/ 110 w 270"/>
                <a:gd name="T45" fmla="*/ 204 h 232"/>
                <a:gd name="T46" fmla="*/ 136 w 270"/>
                <a:gd name="T47" fmla="*/ 232 h 232"/>
                <a:gd name="T48" fmla="*/ 140 w 270"/>
                <a:gd name="T49" fmla="*/ 228 h 232"/>
                <a:gd name="T50" fmla="*/ 146 w 270"/>
                <a:gd name="T51" fmla="*/ 220 h 232"/>
                <a:gd name="T52" fmla="*/ 152 w 270"/>
                <a:gd name="T53" fmla="*/ 212 h 232"/>
                <a:gd name="T54" fmla="*/ 158 w 270"/>
                <a:gd name="T55" fmla="*/ 204 h 232"/>
                <a:gd name="T56" fmla="*/ 166 w 270"/>
                <a:gd name="T57" fmla="*/ 200 h 232"/>
                <a:gd name="T58" fmla="*/ 194 w 270"/>
                <a:gd name="T59" fmla="*/ 188 h 232"/>
                <a:gd name="T60" fmla="*/ 220 w 270"/>
                <a:gd name="T61" fmla="*/ 184 h 232"/>
                <a:gd name="T62" fmla="*/ 224 w 270"/>
                <a:gd name="T63" fmla="*/ 182 h 232"/>
                <a:gd name="T64" fmla="*/ 248 w 270"/>
                <a:gd name="T65" fmla="*/ 170 h 232"/>
                <a:gd name="T66" fmla="*/ 268 w 270"/>
                <a:gd name="T67" fmla="*/ 148 h 232"/>
                <a:gd name="T68" fmla="*/ 268 w 270"/>
                <a:gd name="T69" fmla="*/ 132 h 232"/>
                <a:gd name="T70" fmla="*/ 268 w 270"/>
                <a:gd name="T71" fmla="*/ 126 h 232"/>
                <a:gd name="T72" fmla="*/ 270 w 270"/>
                <a:gd name="T73" fmla="*/ 122 h 232"/>
                <a:gd name="T74" fmla="*/ 234 w 270"/>
                <a:gd name="T75" fmla="*/ 124 h 232"/>
                <a:gd name="T76" fmla="*/ 232 w 270"/>
                <a:gd name="T77" fmla="*/ 122 h 232"/>
                <a:gd name="T78" fmla="*/ 228 w 270"/>
                <a:gd name="T79" fmla="*/ 120 h 232"/>
                <a:gd name="T80" fmla="*/ 228 w 270"/>
                <a:gd name="T81" fmla="*/ 116 h 232"/>
                <a:gd name="T82" fmla="*/ 220 w 270"/>
                <a:gd name="T83" fmla="*/ 108 h 232"/>
                <a:gd name="T84" fmla="*/ 216 w 270"/>
                <a:gd name="T85" fmla="*/ 110 h 232"/>
                <a:gd name="T86" fmla="*/ 210 w 270"/>
                <a:gd name="T87" fmla="*/ 110 h 232"/>
                <a:gd name="T88" fmla="*/ 206 w 270"/>
                <a:gd name="T89" fmla="*/ 106 h 232"/>
                <a:gd name="T90" fmla="*/ 202 w 270"/>
                <a:gd name="T91" fmla="*/ 98 h 232"/>
                <a:gd name="T92" fmla="*/ 196 w 270"/>
                <a:gd name="T93" fmla="*/ 88 h 232"/>
                <a:gd name="T94" fmla="*/ 192 w 270"/>
                <a:gd name="T95" fmla="*/ 80 h 232"/>
                <a:gd name="T96" fmla="*/ 172 w 270"/>
                <a:gd name="T97" fmla="*/ 54 h 232"/>
                <a:gd name="T98" fmla="*/ 154 w 270"/>
                <a:gd name="T99" fmla="*/ 52 h 232"/>
                <a:gd name="T100" fmla="*/ 150 w 270"/>
                <a:gd name="T101" fmla="*/ 48 h 232"/>
                <a:gd name="T102" fmla="*/ 144 w 270"/>
                <a:gd name="T103" fmla="*/ 46 h 232"/>
                <a:gd name="T104" fmla="*/ 138 w 270"/>
                <a:gd name="T105" fmla="*/ 40 h 232"/>
                <a:gd name="T106" fmla="*/ 130 w 270"/>
                <a:gd name="T107" fmla="*/ 34 h 232"/>
                <a:gd name="T108" fmla="*/ 120 w 270"/>
                <a:gd name="T109" fmla="*/ 28 h 232"/>
                <a:gd name="T110" fmla="*/ 102 w 270"/>
                <a:gd name="T111" fmla="*/ 16 h 232"/>
                <a:gd name="T112" fmla="*/ 68 w 270"/>
                <a:gd name="T113" fmla="*/ 4 h 232"/>
                <a:gd name="T114" fmla="*/ 62 w 270"/>
                <a:gd name="T115" fmla="*/ 0 h 232"/>
                <a:gd name="T116" fmla="*/ 58 w 270"/>
                <a:gd name="T117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0" h="232">
                  <a:moveTo>
                    <a:pt x="54" y="4"/>
                  </a:moveTo>
                  <a:lnTo>
                    <a:pt x="34" y="8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6" y="30"/>
                  </a:lnTo>
                  <a:lnTo>
                    <a:pt x="34" y="34"/>
                  </a:lnTo>
                  <a:lnTo>
                    <a:pt x="30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2" y="68"/>
                  </a:lnTo>
                  <a:lnTo>
                    <a:pt x="16" y="74"/>
                  </a:lnTo>
                  <a:lnTo>
                    <a:pt x="18" y="78"/>
                  </a:lnTo>
                  <a:lnTo>
                    <a:pt x="22" y="82"/>
                  </a:lnTo>
                  <a:lnTo>
                    <a:pt x="26" y="90"/>
                  </a:lnTo>
                  <a:lnTo>
                    <a:pt x="34" y="100"/>
                  </a:lnTo>
                  <a:lnTo>
                    <a:pt x="38" y="110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6" y="128"/>
                  </a:lnTo>
                  <a:lnTo>
                    <a:pt x="52" y="140"/>
                  </a:lnTo>
                  <a:lnTo>
                    <a:pt x="58" y="152"/>
                  </a:lnTo>
                  <a:lnTo>
                    <a:pt x="68" y="170"/>
                  </a:lnTo>
                  <a:lnTo>
                    <a:pt x="72" y="176"/>
                  </a:lnTo>
                  <a:lnTo>
                    <a:pt x="80" y="188"/>
                  </a:lnTo>
                  <a:lnTo>
                    <a:pt x="86" y="202"/>
                  </a:lnTo>
                  <a:lnTo>
                    <a:pt x="92" y="212"/>
                  </a:lnTo>
                  <a:lnTo>
                    <a:pt x="94" y="216"/>
                  </a:lnTo>
                  <a:lnTo>
                    <a:pt x="96" y="212"/>
                  </a:lnTo>
                  <a:lnTo>
                    <a:pt x="98" y="212"/>
                  </a:lnTo>
                  <a:lnTo>
                    <a:pt x="100" y="210"/>
                  </a:lnTo>
                  <a:lnTo>
                    <a:pt x="102" y="210"/>
                  </a:lnTo>
                  <a:lnTo>
                    <a:pt x="104" y="206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6" y="204"/>
                  </a:lnTo>
                  <a:lnTo>
                    <a:pt x="108" y="204"/>
                  </a:lnTo>
                  <a:lnTo>
                    <a:pt x="110" y="204"/>
                  </a:lnTo>
                  <a:lnTo>
                    <a:pt x="114" y="204"/>
                  </a:lnTo>
                  <a:lnTo>
                    <a:pt x="136" y="232"/>
                  </a:lnTo>
                  <a:lnTo>
                    <a:pt x="140" y="228"/>
                  </a:lnTo>
                  <a:lnTo>
                    <a:pt x="140" y="228"/>
                  </a:lnTo>
                  <a:lnTo>
                    <a:pt x="142" y="224"/>
                  </a:lnTo>
                  <a:lnTo>
                    <a:pt x="146" y="220"/>
                  </a:lnTo>
                  <a:lnTo>
                    <a:pt x="148" y="216"/>
                  </a:lnTo>
                  <a:lnTo>
                    <a:pt x="152" y="212"/>
                  </a:lnTo>
                  <a:lnTo>
                    <a:pt x="156" y="206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6" y="200"/>
                  </a:lnTo>
                  <a:lnTo>
                    <a:pt x="178" y="194"/>
                  </a:lnTo>
                  <a:lnTo>
                    <a:pt x="194" y="188"/>
                  </a:lnTo>
                  <a:lnTo>
                    <a:pt x="208" y="184"/>
                  </a:lnTo>
                  <a:lnTo>
                    <a:pt x="220" y="184"/>
                  </a:lnTo>
                  <a:lnTo>
                    <a:pt x="220" y="182"/>
                  </a:lnTo>
                  <a:lnTo>
                    <a:pt x="224" y="182"/>
                  </a:lnTo>
                  <a:lnTo>
                    <a:pt x="236" y="178"/>
                  </a:lnTo>
                  <a:lnTo>
                    <a:pt x="248" y="170"/>
                  </a:lnTo>
                  <a:lnTo>
                    <a:pt x="260" y="160"/>
                  </a:lnTo>
                  <a:lnTo>
                    <a:pt x="268" y="148"/>
                  </a:lnTo>
                  <a:lnTo>
                    <a:pt x="270" y="132"/>
                  </a:lnTo>
                  <a:lnTo>
                    <a:pt x="268" y="132"/>
                  </a:lnTo>
                  <a:lnTo>
                    <a:pt x="268" y="130"/>
                  </a:lnTo>
                  <a:lnTo>
                    <a:pt x="268" y="126"/>
                  </a:lnTo>
                  <a:lnTo>
                    <a:pt x="268" y="124"/>
                  </a:lnTo>
                  <a:lnTo>
                    <a:pt x="270" y="122"/>
                  </a:lnTo>
                  <a:lnTo>
                    <a:pt x="254" y="124"/>
                  </a:lnTo>
                  <a:lnTo>
                    <a:pt x="234" y="124"/>
                  </a:lnTo>
                  <a:lnTo>
                    <a:pt x="234" y="124"/>
                  </a:lnTo>
                  <a:lnTo>
                    <a:pt x="232" y="122"/>
                  </a:lnTo>
                  <a:lnTo>
                    <a:pt x="230" y="122"/>
                  </a:lnTo>
                  <a:lnTo>
                    <a:pt x="228" y="120"/>
                  </a:lnTo>
                  <a:lnTo>
                    <a:pt x="228" y="118"/>
                  </a:lnTo>
                  <a:lnTo>
                    <a:pt x="228" y="116"/>
                  </a:lnTo>
                  <a:lnTo>
                    <a:pt x="230" y="110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6" y="110"/>
                  </a:lnTo>
                  <a:lnTo>
                    <a:pt x="214" y="110"/>
                  </a:lnTo>
                  <a:lnTo>
                    <a:pt x="210" y="110"/>
                  </a:lnTo>
                  <a:lnTo>
                    <a:pt x="206" y="108"/>
                  </a:lnTo>
                  <a:lnTo>
                    <a:pt x="206" y="106"/>
                  </a:lnTo>
                  <a:lnTo>
                    <a:pt x="204" y="102"/>
                  </a:lnTo>
                  <a:lnTo>
                    <a:pt x="202" y="98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94" y="84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72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2" y="50"/>
                  </a:lnTo>
                  <a:lnTo>
                    <a:pt x="150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38" y="40"/>
                  </a:lnTo>
                  <a:lnTo>
                    <a:pt x="134" y="38"/>
                  </a:lnTo>
                  <a:lnTo>
                    <a:pt x="130" y="34"/>
                  </a:lnTo>
                  <a:lnTo>
                    <a:pt x="124" y="30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2" y="16"/>
                  </a:lnTo>
                  <a:lnTo>
                    <a:pt x="94" y="16"/>
                  </a:lnTo>
                  <a:lnTo>
                    <a:pt x="68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4" y="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435"/>
            <p:cNvSpPr>
              <a:spLocks/>
            </p:cNvSpPr>
            <p:nvPr/>
          </p:nvSpPr>
          <p:spPr bwMode="gray">
            <a:xfrm>
              <a:off x="1783073" y="4280445"/>
              <a:ext cx="77759" cy="122110"/>
            </a:xfrm>
            <a:custGeom>
              <a:avLst/>
              <a:gdLst>
                <a:gd name="T0" fmla="*/ 20 w 42"/>
                <a:gd name="T1" fmla="*/ 66 h 66"/>
                <a:gd name="T2" fmla="*/ 16 w 42"/>
                <a:gd name="T3" fmla="*/ 64 h 66"/>
                <a:gd name="T4" fmla="*/ 12 w 42"/>
                <a:gd name="T5" fmla="*/ 62 h 66"/>
                <a:gd name="T6" fmla="*/ 10 w 42"/>
                <a:gd name="T7" fmla="*/ 62 h 66"/>
                <a:gd name="T8" fmla="*/ 10 w 42"/>
                <a:gd name="T9" fmla="*/ 60 h 66"/>
                <a:gd name="T10" fmla="*/ 8 w 42"/>
                <a:gd name="T11" fmla="*/ 46 h 66"/>
                <a:gd name="T12" fmla="*/ 2 w 42"/>
                <a:gd name="T13" fmla="*/ 38 h 66"/>
                <a:gd name="T14" fmla="*/ 2 w 42"/>
                <a:gd name="T15" fmla="*/ 36 h 66"/>
                <a:gd name="T16" fmla="*/ 2 w 42"/>
                <a:gd name="T17" fmla="*/ 32 h 66"/>
                <a:gd name="T18" fmla="*/ 2 w 42"/>
                <a:gd name="T19" fmla="*/ 26 h 66"/>
                <a:gd name="T20" fmla="*/ 2 w 42"/>
                <a:gd name="T21" fmla="*/ 20 h 66"/>
                <a:gd name="T22" fmla="*/ 0 w 42"/>
                <a:gd name="T23" fmla="*/ 14 h 66"/>
                <a:gd name="T24" fmla="*/ 0 w 42"/>
                <a:gd name="T25" fmla="*/ 14 h 66"/>
                <a:gd name="T26" fmla="*/ 2 w 42"/>
                <a:gd name="T27" fmla="*/ 12 h 66"/>
                <a:gd name="T28" fmla="*/ 4 w 42"/>
                <a:gd name="T29" fmla="*/ 10 h 66"/>
                <a:gd name="T30" fmla="*/ 6 w 42"/>
                <a:gd name="T31" fmla="*/ 8 h 66"/>
                <a:gd name="T32" fmla="*/ 8 w 42"/>
                <a:gd name="T33" fmla="*/ 8 h 66"/>
                <a:gd name="T34" fmla="*/ 8 w 42"/>
                <a:gd name="T35" fmla="*/ 8 h 66"/>
                <a:gd name="T36" fmla="*/ 8 w 42"/>
                <a:gd name="T37" fmla="*/ 6 h 66"/>
                <a:gd name="T38" fmla="*/ 10 w 42"/>
                <a:gd name="T39" fmla="*/ 4 h 66"/>
                <a:gd name="T40" fmla="*/ 10 w 42"/>
                <a:gd name="T41" fmla="*/ 2 h 66"/>
                <a:gd name="T42" fmla="*/ 10 w 42"/>
                <a:gd name="T43" fmla="*/ 2 h 66"/>
                <a:gd name="T44" fmla="*/ 10 w 42"/>
                <a:gd name="T45" fmla="*/ 0 h 66"/>
                <a:gd name="T46" fmla="*/ 10 w 42"/>
                <a:gd name="T47" fmla="*/ 0 h 66"/>
                <a:gd name="T48" fmla="*/ 14 w 42"/>
                <a:gd name="T49" fmla="*/ 2 h 66"/>
                <a:gd name="T50" fmla="*/ 14 w 42"/>
                <a:gd name="T51" fmla="*/ 2 h 66"/>
                <a:gd name="T52" fmla="*/ 18 w 42"/>
                <a:gd name="T53" fmla="*/ 2 h 66"/>
                <a:gd name="T54" fmla="*/ 20 w 42"/>
                <a:gd name="T55" fmla="*/ 2 h 66"/>
                <a:gd name="T56" fmla="*/ 42 w 42"/>
                <a:gd name="T57" fmla="*/ 30 h 66"/>
                <a:gd name="T58" fmla="*/ 42 w 42"/>
                <a:gd name="T59" fmla="*/ 30 h 66"/>
                <a:gd name="T60" fmla="*/ 40 w 42"/>
                <a:gd name="T61" fmla="*/ 32 h 66"/>
                <a:gd name="T62" fmla="*/ 38 w 42"/>
                <a:gd name="T63" fmla="*/ 34 h 66"/>
                <a:gd name="T64" fmla="*/ 38 w 42"/>
                <a:gd name="T65" fmla="*/ 36 h 66"/>
                <a:gd name="T66" fmla="*/ 38 w 42"/>
                <a:gd name="T67" fmla="*/ 40 h 66"/>
                <a:gd name="T68" fmla="*/ 40 w 42"/>
                <a:gd name="T69" fmla="*/ 40 h 66"/>
                <a:gd name="T70" fmla="*/ 40 w 42"/>
                <a:gd name="T71" fmla="*/ 42 h 66"/>
                <a:gd name="T72" fmla="*/ 40 w 42"/>
                <a:gd name="T73" fmla="*/ 44 h 66"/>
                <a:gd name="T74" fmla="*/ 40 w 42"/>
                <a:gd name="T75" fmla="*/ 46 h 66"/>
                <a:gd name="T76" fmla="*/ 40 w 42"/>
                <a:gd name="T77" fmla="*/ 48 h 66"/>
                <a:gd name="T78" fmla="*/ 38 w 42"/>
                <a:gd name="T79" fmla="*/ 48 h 66"/>
                <a:gd name="T80" fmla="*/ 36 w 42"/>
                <a:gd name="T81" fmla="*/ 48 h 66"/>
                <a:gd name="T82" fmla="*/ 36 w 42"/>
                <a:gd name="T83" fmla="*/ 48 h 66"/>
                <a:gd name="T84" fmla="*/ 34 w 42"/>
                <a:gd name="T85" fmla="*/ 48 h 66"/>
                <a:gd name="T86" fmla="*/ 34 w 42"/>
                <a:gd name="T87" fmla="*/ 50 h 66"/>
                <a:gd name="T88" fmla="*/ 32 w 42"/>
                <a:gd name="T89" fmla="*/ 52 h 66"/>
                <a:gd name="T90" fmla="*/ 30 w 42"/>
                <a:gd name="T91" fmla="*/ 54 h 66"/>
                <a:gd name="T92" fmla="*/ 28 w 42"/>
                <a:gd name="T93" fmla="*/ 56 h 66"/>
                <a:gd name="T94" fmla="*/ 28 w 42"/>
                <a:gd name="T95" fmla="*/ 56 h 66"/>
                <a:gd name="T96" fmla="*/ 30 w 42"/>
                <a:gd name="T97" fmla="*/ 60 h 66"/>
                <a:gd name="T98" fmla="*/ 28 w 42"/>
                <a:gd name="T99" fmla="*/ 62 h 66"/>
                <a:gd name="T100" fmla="*/ 28 w 42"/>
                <a:gd name="T101" fmla="*/ 62 h 66"/>
                <a:gd name="T102" fmla="*/ 26 w 42"/>
                <a:gd name="T103" fmla="*/ 60 h 66"/>
                <a:gd name="T104" fmla="*/ 24 w 42"/>
                <a:gd name="T105" fmla="*/ 60 h 66"/>
                <a:gd name="T106" fmla="*/ 24 w 42"/>
                <a:gd name="T107" fmla="*/ 62 h 66"/>
                <a:gd name="T108" fmla="*/ 22 w 42"/>
                <a:gd name="T109" fmla="*/ 64 h 66"/>
                <a:gd name="T110" fmla="*/ 20 w 42"/>
                <a:gd name="T111" fmla="*/ 66 h 66"/>
                <a:gd name="T112" fmla="*/ 20 w 42"/>
                <a:gd name="T1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" h="66">
                  <a:moveTo>
                    <a:pt x="20" y="66"/>
                  </a:moveTo>
                  <a:lnTo>
                    <a:pt x="16" y="64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46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6" y="60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2" y="64"/>
                  </a:lnTo>
                  <a:lnTo>
                    <a:pt x="20" y="66"/>
                  </a:lnTo>
                  <a:lnTo>
                    <a:pt x="20" y="6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436"/>
            <p:cNvSpPr>
              <a:spLocks/>
            </p:cNvSpPr>
            <p:nvPr/>
          </p:nvSpPr>
          <p:spPr bwMode="gray">
            <a:xfrm>
              <a:off x="1820101" y="4247142"/>
              <a:ext cx="218465" cy="159113"/>
            </a:xfrm>
            <a:custGeom>
              <a:avLst/>
              <a:gdLst>
                <a:gd name="T0" fmla="*/ 118 w 118"/>
                <a:gd name="T1" fmla="*/ 28 h 86"/>
                <a:gd name="T2" fmla="*/ 102 w 118"/>
                <a:gd name="T3" fmla="*/ 32 h 86"/>
                <a:gd name="T4" fmla="*/ 94 w 118"/>
                <a:gd name="T5" fmla="*/ 38 h 86"/>
                <a:gd name="T6" fmla="*/ 86 w 118"/>
                <a:gd name="T7" fmla="*/ 46 h 86"/>
                <a:gd name="T8" fmla="*/ 80 w 118"/>
                <a:gd name="T9" fmla="*/ 54 h 86"/>
                <a:gd name="T10" fmla="*/ 74 w 118"/>
                <a:gd name="T11" fmla="*/ 58 h 86"/>
                <a:gd name="T12" fmla="*/ 68 w 118"/>
                <a:gd name="T13" fmla="*/ 60 h 86"/>
                <a:gd name="T14" fmla="*/ 62 w 118"/>
                <a:gd name="T15" fmla="*/ 62 h 86"/>
                <a:gd name="T16" fmla="*/ 58 w 118"/>
                <a:gd name="T17" fmla="*/ 64 h 86"/>
                <a:gd name="T18" fmla="*/ 54 w 118"/>
                <a:gd name="T19" fmla="*/ 64 h 86"/>
                <a:gd name="T20" fmla="*/ 52 w 118"/>
                <a:gd name="T21" fmla="*/ 64 h 86"/>
                <a:gd name="T22" fmla="*/ 36 w 118"/>
                <a:gd name="T23" fmla="*/ 78 h 86"/>
                <a:gd name="T24" fmla="*/ 6 w 118"/>
                <a:gd name="T25" fmla="*/ 86 h 86"/>
                <a:gd name="T26" fmla="*/ 2 w 118"/>
                <a:gd name="T27" fmla="*/ 84 h 86"/>
                <a:gd name="T28" fmla="*/ 0 w 118"/>
                <a:gd name="T29" fmla="*/ 84 h 86"/>
                <a:gd name="T30" fmla="*/ 0 w 118"/>
                <a:gd name="T31" fmla="*/ 84 h 86"/>
                <a:gd name="T32" fmla="*/ 2 w 118"/>
                <a:gd name="T33" fmla="*/ 84 h 86"/>
                <a:gd name="T34" fmla="*/ 4 w 118"/>
                <a:gd name="T35" fmla="*/ 80 h 86"/>
                <a:gd name="T36" fmla="*/ 4 w 118"/>
                <a:gd name="T37" fmla="*/ 80 h 86"/>
                <a:gd name="T38" fmla="*/ 6 w 118"/>
                <a:gd name="T39" fmla="*/ 80 h 86"/>
                <a:gd name="T40" fmla="*/ 8 w 118"/>
                <a:gd name="T41" fmla="*/ 80 h 86"/>
                <a:gd name="T42" fmla="*/ 10 w 118"/>
                <a:gd name="T43" fmla="*/ 78 h 86"/>
                <a:gd name="T44" fmla="*/ 8 w 118"/>
                <a:gd name="T45" fmla="*/ 74 h 86"/>
                <a:gd name="T46" fmla="*/ 12 w 118"/>
                <a:gd name="T47" fmla="*/ 68 h 86"/>
                <a:gd name="T48" fmla="*/ 14 w 118"/>
                <a:gd name="T49" fmla="*/ 68 h 86"/>
                <a:gd name="T50" fmla="*/ 14 w 118"/>
                <a:gd name="T51" fmla="*/ 66 h 86"/>
                <a:gd name="T52" fmla="*/ 16 w 118"/>
                <a:gd name="T53" fmla="*/ 66 h 86"/>
                <a:gd name="T54" fmla="*/ 18 w 118"/>
                <a:gd name="T55" fmla="*/ 66 h 86"/>
                <a:gd name="T56" fmla="*/ 20 w 118"/>
                <a:gd name="T57" fmla="*/ 66 h 86"/>
                <a:gd name="T58" fmla="*/ 20 w 118"/>
                <a:gd name="T59" fmla="*/ 66 h 86"/>
                <a:gd name="T60" fmla="*/ 22 w 118"/>
                <a:gd name="T61" fmla="*/ 64 h 86"/>
                <a:gd name="T62" fmla="*/ 20 w 118"/>
                <a:gd name="T63" fmla="*/ 62 h 86"/>
                <a:gd name="T64" fmla="*/ 20 w 118"/>
                <a:gd name="T65" fmla="*/ 60 h 86"/>
                <a:gd name="T66" fmla="*/ 20 w 118"/>
                <a:gd name="T67" fmla="*/ 58 h 86"/>
                <a:gd name="T68" fmla="*/ 18 w 118"/>
                <a:gd name="T69" fmla="*/ 56 h 86"/>
                <a:gd name="T70" fmla="*/ 18 w 118"/>
                <a:gd name="T71" fmla="*/ 54 h 86"/>
                <a:gd name="T72" fmla="*/ 18 w 118"/>
                <a:gd name="T73" fmla="*/ 50 h 86"/>
                <a:gd name="T74" fmla="*/ 22 w 118"/>
                <a:gd name="T75" fmla="*/ 48 h 86"/>
                <a:gd name="T76" fmla="*/ 22 w 118"/>
                <a:gd name="T77" fmla="*/ 48 h 86"/>
                <a:gd name="T78" fmla="*/ 24 w 118"/>
                <a:gd name="T79" fmla="*/ 46 h 86"/>
                <a:gd name="T80" fmla="*/ 26 w 118"/>
                <a:gd name="T81" fmla="*/ 44 h 86"/>
                <a:gd name="T82" fmla="*/ 26 w 118"/>
                <a:gd name="T83" fmla="*/ 44 h 86"/>
                <a:gd name="T84" fmla="*/ 28 w 118"/>
                <a:gd name="T85" fmla="*/ 42 h 86"/>
                <a:gd name="T86" fmla="*/ 30 w 118"/>
                <a:gd name="T87" fmla="*/ 38 h 86"/>
                <a:gd name="T88" fmla="*/ 34 w 118"/>
                <a:gd name="T89" fmla="*/ 34 h 86"/>
                <a:gd name="T90" fmla="*/ 38 w 118"/>
                <a:gd name="T91" fmla="*/ 30 h 86"/>
                <a:gd name="T92" fmla="*/ 40 w 118"/>
                <a:gd name="T93" fmla="*/ 24 h 86"/>
                <a:gd name="T94" fmla="*/ 44 w 118"/>
                <a:gd name="T95" fmla="*/ 20 h 86"/>
                <a:gd name="T96" fmla="*/ 48 w 118"/>
                <a:gd name="T97" fmla="*/ 18 h 86"/>
                <a:gd name="T98" fmla="*/ 50 w 118"/>
                <a:gd name="T99" fmla="*/ 16 h 86"/>
                <a:gd name="T100" fmla="*/ 54 w 118"/>
                <a:gd name="T101" fmla="*/ 14 h 86"/>
                <a:gd name="T102" fmla="*/ 66 w 118"/>
                <a:gd name="T103" fmla="*/ 10 h 86"/>
                <a:gd name="T104" fmla="*/ 80 w 118"/>
                <a:gd name="T105" fmla="*/ 6 h 86"/>
                <a:gd name="T106" fmla="*/ 94 w 118"/>
                <a:gd name="T107" fmla="*/ 0 h 86"/>
                <a:gd name="T108" fmla="*/ 104 w 118"/>
                <a:gd name="T109" fmla="*/ 0 h 86"/>
                <a:gd name="T110" fmla="*/ 104 w 118"/>
                <a:gd name="T111" fmla="*/ 0 h 86"/>
                <a:gd name="T112" fmla="*/ 106 w 118"/>
                <a:gd name="T113" fmla="*/ 0 h 86"/>
                <a:gd name="T114" fmla="*/ 108 w 118"/>
                <a:gd name="T115" fmla="*/ 2 h 86"/>
                <a:gd name="T116" fmla="*/ 118 w 118"/>
                <a:gd name="T117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86">
                  <a:moveTo>
                    <a:pt x="118" y="28"/>
                  </a:moveTo>
                  <a:lnTo>
                    <a:pt x="102" y="32"/>
                  </a:lnTo>
                  <a:lnTo>
                    <a:pt x="94" y="38"/>
                  </a:lnTo>
                  <a:lnTo>
                    <a:pt x="86" y="46"/>
                  </a:lnTo>
                  <a:lnTo>
                    <a:pt x="80" y="54"/>
                  </a:lnTo>
                  <a:lnTo>
                    <a:pt x="74" y="58"/>
                  </a:lnTo>
                  <a:lnTo>
                    <a:pt x="68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36" y="78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78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4" y="46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4" y="20"/>
                  </a:lnTo>
                  <a:lnTo>
                    <a:pt x="48" y="18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66" y="10"/>
                  </a:lnTo>
                  <a:lnTo>
                    <a:pt x="80" y="6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8" y="2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437"/>
            <p:cNvSpPr>
              <a:spLocks/>
            </p:cNvSpPr>
            <p:nvPr/>
          </p:nvSpPr>
          <p:spPr bwMode="gray">
            <a:xfrm>
              <a:off x="2016349" y="4110231"/>
              <a:ext cx="170328" cy="188715"/>
            </a:xfrm>
            <a:custGeom>
              <a:avLst/>
              <a:gdLst>
                <a:gd name="T0" fmla="*/ 72 w 92"/>
                <a:gd name="T1" fmla="*/ 0 h 102"/>
                <a:gd name="T2" fmla="*/ 72 w 92"/>
                <a:gd name="T3" fmla="*/ 4 h 102"/>
                <a:gd name="T4" fmla="*/ 72 w 92"/>
                <a:gd name="T5" fmla="*/ 8 h 102"/>
                <a:gd name="T6" fmla="*/ 72 w 92"/>
                <a:gd name="T7" fmla="*/ 8 h 102"/>
                <a:gd name="T8" fmla="*/ 76 w 92"/>
                <a:gd name="T9" fmla="*/ 14 h 102"/>
                <a:gd name="T10" fmla="*/ 80 w 92"/>
                <a:gd name="T11" fmla="*/ 18 h 102"/>
                <a:gd name="T12" fmla="*/ 84 w 92"/>
                <a:gd name="T13" fmla="*/ 22 h 102"/>
                <a:gd name="T14" fmla="*/ 88 w 92"/>
                <a:gd name="T15" fmla="*/ 22 h 102"/>
                <a:gd name="T16" fmla="*/ 90 w 92"/>
                <a:gd name="T17" fmla="*/ 24 h 102"/>
                <a:gd name="T18" fmla="*/ 90 w 92"/>
                <a:gd name="T19" fmla="*/ 24 h 102"/>
                <a:gd name="T20" fmla="*/ 92 w 92"/>
                <a:gd name="T21" fmla="*/ 30 h 102"/>
                <a:gd name="T22" fmla="*/ 92 w 92"/>
                <a:gd name="T23" fmla="*/ 34 h 102"/>
                <a:gd name="T24" fmla="*/ 90 w 92"/>
                <a:gd name="T25" fmla="*/ 40 h 102"/>
                <a:gd name="T26" fmla="*/ 86 w 92"/>
                <a:gd name="T27" fmla="*/ 44 h 102"/>
                <a:gd name="T28" fmla="*/ 82 w 92"/>
                <a:gd name="T29" fmla="*/ 46 h 102"/>
                <a:gd name="T30" fmla="*/ 78 w 92"/>
                <a:gd name="T31" fmla="*/ 50 h 102"/>
                <a:gd name="T32" fmla="*/ 76 w 92"/>
                <a:gd name="T33" fmla="*/ 50 h 102"/>
                <a:gd name="T34" fmla="*/ 74 w 92"/>
                <a:gd name="T35" fmla="*/ 50 h 102"/>
                <a:gd name="T36" fmla="*/ 74 w 92"/>
                <a:gd name="T37" fmla="*/ 56 h 102"/>
                <a:gd name="T38" fmla="*/ 72 w 92"/>
                <a:gd name="T39" fmla="*/ 58 h 102"/>
                <a:gd name="T40" fmla="*/ 70 w 92"/>
                <a:gd name="T41" fmla="*/ 62 h 102"/>
                <a:gd name="T42" fmla="*/ 66 w 92"/>
                <a:gd name="T43" fmla="*/ 64 h 102"/>
                <a:gd name="T44" fmla="*/ 64 w 92"/>
                <a:gd name="T45" fmla="*/ 64 h 102"/>
                <a:gd name="T46" fmla="*/ 64 w 92"/>
                <a:gd name="T47" fmla="*/ 66 h 102"/>
                <a:gd name="T48" fmla="*/ 58 w 92"/>
                <a:gd name="T49" fmla="*/ 66 h 102"/>
                <a:gd name="T50" fmla="*/ 54 w 92"/>
                <a:gd name="T51" fmla="*/ 68 h 102"/>
                <a:gd name="T52" fmla="*/ 52 w 92"/>
                <a:gd name="T53" fmla="*/ 72 h 102"/>
                <a:gd name="T54" fmla="*/ 50 w 92"/>
                <a:gd name="T55" fmla="*/ 74 h 102"/>
                <a:gd name="T56" fmla="*/ 50 w 92"/>
                <a:gd name="T57" fmla="*/ 76 h 102"/>
                <a:gd name="T58" fmla="*/ 50 w 92"/>
                <a:gd name="T59" fmla="*/ 78 h 102"/>
                <a:gd name="T60" fmla="*/ 50 w 92"/>
                <a:gd name="T61" fmla="*/ 80 h 102"/>
                <a:gd name="T62" fmla="*/ 48 w 92"/>
                <a:gd name="T63" fmla="*/ 82 h 102"/>
                <a:gd name="T64" fmla="*/ 42 w 92"/>
                <a:gd name="T65" fmla="*/ 90 h 102"/>
                <a:gd name="T66" fmla="*/ 30 w 92"/>
                <a:gd name="T67" fmla="*/ 98 h 102"/>
                <a:gd name="T68" fmla="*/ 12 w 92"/>
                <a:gd name="T69" fmla="*/ 102 h 102"/>
                <a:gd name="T70" fmla="*/ 2 w 92"/>
                <a:gd name="T71" fmla="*/ 76 h 102"/>
                <a:gd name="T72" fmla="*/ 0 w 92"/>
                <a:gd name="T73" fmla="*/ 74 h 102"/>
                <a:gd name="T74" fmla="*/ 0 w 92"/>
                <a:gd name="T75" fmla="*/ 74 h 102"/>
                <a:gd name="T76" fmla="*/ 0 w 92"/>
                <a:gd name="T77" fmla="*/ 74 h 102"/>
                <a:gd name="T78" fmla="*/ 2 w 92"/>
                <a:gd name="T79" fmla="*/ 72 h 102"/>
                <a:gd name="T80" fmla="*/ 12 w 92"/>
                <a:gd name="T81" fmla="*/ 68 h 102"/>
                <a:gd name="T82" fmla="*/ 26 w 92"/>
                <a:gd name="T83" fmla="*/ 62 h 102"/>
                <a:gd name="T84" fmla="*/ 38 w 92"/>
                <a:gd name="T85" fmla="*/ 54 h 102"/>
                <a:gd name="T86" fmla="*/ 46 w 92"/>
                <a:gd name="T87" fmla="*/ 42 h 102"/>
                <a:gd name="T88" fmla="*/ 50 w 92"/>
                <a:gd name="T89" fmla="*/ 28 h 102"/>
                <a:gd name="T90" fmla="*/ 50 w 92"/>
                <a:gd name="T91" fmla="*/ 26 h 102"/>
                <a:gd name="T92" fmla="*/ 50 w 92"/>
                <a:gd name="T93" fmla="*/ 24 h 102"/>
                <a:gd name="T94" fmla="*/ 48 w 92"/>
                <a:gd name="T95" fmla="*/ 20 h 102"/>
                <a:gd name="T96" fmla="*/ 48 w 92"/>
                <a:gd name="T97" fmla="*/ 18 h 102"/>
                <a:gd name="T98" fmla="*/ 48 w 92"/>
                <a:gd name="T99" fmla="*/ 16 h 102"/>
                <a:gd name="T100" fmla="*/ 48 w 92"/>
                <a:gd name="T101" fmla="*/ 14 h 102"/>
                <a:gd name="T102" fmla="*/ 48 w 92"/>
                <a:gd name="T103" fmla="*/ 12 h 102"/>
                <a:gd name="T104" fmla="*/ 50 w 92"/>
                <a:gd name="T105" fmla="*/ 12 h 102"/>
                <a:gd name="T106" fmla="*/ 52 w 92"/>
                <a:gd name="T107" fmla="*/ 12 h 102"/>
                <a:gd name="T108" fmla="*/ 54 w 92"/>
                <a:gd name="T109" fmla="*/ 12 h 102"/>
                <a:gd name="T110" fmla="*/ 58 w 92"/>
                <a:gd name="T111" fmla="*/ 10 h 102"/>
                <a:gd name="T112" fmla="*/ 60 w 92"/>
                <a:gd name="T113" fmla="*/ 8 h 102"/>
                <a:gd name="T114" fmla="*/ 60 w 92"/>
                <a:gd name="T115" fmla="*/ 8 h 102"/>
                <a:gd name="T116" fmla="*/ 60 w 92"/>
                <a:gd name="T117" fmla="*/ 6 h 102"/>
                <a:gd name="T118" fmla="*/ 62 w 92"/>
                <a:gd name="T119" fmla="*/ 4 h 102"/>
                <a:gd name="T120" fmla="*/ 64 w 92"/>
                <a:gd name="T121" fmla="*/ 4 h 102"/>
                <a:gd name="T122" fmla="*/ 64 w 92"/>
                <a:gd name="T123" fmla="*/ 4 h 102"/>
                <a:gd name="T124" fmla="*/ 72 w 92"/>
                <a:gd name="T1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102">
                  <a:moveTo>
                    <a:pt x="72" y="0"/>
                  </a:moveTo>
                  <a:lnTo>
                    <a:pt x="72" y="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6" y="14"/>
                  </a:lnTo>
                  <a:lnTo>
                    <a:pt x="80" y="18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30"/>
                  </a:lnTo>
                  <a:lnTo>
                    <a:pt x="92" y="34"/>
                  </a:lnTo>
                  <a:lnTo>
                    <a:pt x="90" y="40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4" y="50"/>
                  </a:lnTo>
                  <a:lnTo>
                    <a:pt x="74" y="56"/>
                  </a:lnTo>
                  <a:lnTo>
                    <a:pt x="72" y="58"/>
                  </a:lnTo>
                  <a:lnTo>
                    <a:pt x="70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48" y="82"/>
                  </a:lnTo>
                  <a:lnTo>
                    <a:pt x="42" y="90"/>
                  </a:lnTo>
                  <a:lnTo>
                    <a:pt x="30" y="98"/>
                  </a:lnTo>
                  <a:lnTo>
                    <a:pt x="12" y="102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2"/>
                  </a:lnTo>
                  <a:lnTo>
                    <a:pt x="12" y="68"/>
                  </a:lnTo>
                  <a:lnTo>
                    <a:pt x="26" y="62"/>
                  </a:lnTo>
                  <a:lnTo>
                    <a:pt x="38" y="54"/>
                  </a:lnTo>
                  <a:lnTo>
                    <a:pt x="46" y="42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48" y="20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72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438"/>
            <p:cNvSpPr>
              <a:spLocks/>
            </p:cNvSpPr>
            <p:nvPr/>
          </p:nvSpPr>
          <p:spPr bwMode="gray">
            <a:xfrm>
              <a:off x="1690503" y="3725400"/>
              <a:ext cx="214762" cy="247920"/>
            </a:xfrm>
            <a:custGeom>
              <a:avLst/>
              <a:gdLst>
                <a:gd name="T0" fmla="*/ 86 w 116"/>
                <a:gd name="T1" fmla="*/ 132 h 134"/>
                <a:gd name="T2" fmla="*/ 80 w 116"/>
                <a:gd name="T3" fmla="*/ 130 h 134"/>
                <a:gd name="T4" fmla="*/ 70 w 116"/>
                <a:gd name="T5" fmla="*/ 124 h 134"/>
                <a:gd name="T6" fmla="*/ 50 w 116"/>
                <a:gd name="T7" fmla="*/ 114 h 134"/>
                <a:gd name="T8" fmla="*/ 18 w 116"/>
                <a:gd name="T9" fmla="*/ 98 h 134"/>
                <a:gd name="T10" fmla="*/ 16 w 116"/>
                <a:gd name="T11" fmla="*/ 92 h 134"/>
                <a:gd name="T12" fmla="*/ 0 w 116"/>
                <a:gd name="T13" fmla="*/ 68 h 134"/>
                <a:gd name="T14" fmla="*/ 26 w 116"/>
                <a:gd name="T15" fmla="*/ 44 h 134"/>
                <a:gd name="T16" fmla="*/ 26 w 116"/>
                <a:gd name="T17" fmla="*/ 40 h 134"/>
                <a:gd name="T18" fmla="*/ 26 w 116"/>
                <a:gd name="T19" fmla="*/ 36 h 134"/>
                <a:gd name="T20" fmla="*/ 26 w 116"/>
                <a:gd name="T21" fmla="*/ 32 h 134"/>
                <a:gd name="T22" fmla="*/ 28 w 116"/>
                <a:gd name="T23" fmla="*/ 30 h 134"/>
                <a:gd name="T24" fmla="*/ 30 w 116"/>
                <a:gd name="T25" fmla="*/ 26 h 134"/>
                <a:gd name="T26" fmla="*/ 34 w 116"/>
                <a:gd name="T27" fmla="*/ 22 h 134"/>
                <a:gd name="T28" fmla="*/ 36 w 116"/>
                <a:gd name="T29" fmla="*/ 16 h 134"/>
                <a:gd name="T30" fmla="*/ 38 w 116"/>
                <a:gd name="T31" fmla="*/ 10 h 134"/>
                <a:gd name="T32" fmla="*/ 40 w 116"/>
                <a:gd name="T33" fmla="*/ 6 h 134"/>
                <a:gd name="T34" fmla="*/ 46 w 116"/>
                <a:gd name="T35" fmla="*/ 4 h 134"/>
                <a:gd name="T36" fmla="*/ 54 w 116"/>
                <a:gd name="T37" fmla="*/ 2 h 134"/>
                <a:gd name="T38" fmla="*/ 70 w 116"/>
                <a:gd name="T39" fmla="*/ 0 h 134"/>
                <a:gd name="T40" fmla="*/ 70 w 116"/>
                <a:gd name="T41" fmla="*/ 2 h 134"/>
                <a:gd name="T42" fmla="*/ 74 w 116"/>
                <a:gd name="T43" fmla="*/ 4 h 134"/>
                <a:gd name="T44" fmla="*/ 78 w 116"/>
                <a:gd name="T45" fmla="*/ 2 h 134"/>
                <a:gd name="T46" fmla="*/ 82 w 116"/>
                <a:gd name="T47" fmla="*/ 4 h 134"/>
                <a:gd name="T48" fmla="*/ 84 w 116"/>
                <a:gd name="T49" fmla="*/ 10 h 134"/>
                <a:gd name="T50" fmla="*/ 82 w 116"/>
                <a:gd name="T51" fmla="*/ 12 h 134"/>
                <a:gd name="T52" fmla="*/ 80 w 116"/>
                <a:gd name="T53" fmla="*/ 16 h 134"/>
                <a:gd name="T54" fmla="*/ 84 w 116"/>
                <a:gd name="T55" fmla="*/ 18 h 134"/>
                <a:gd name="T56" fmla="*/ 88 w 116"/>
                <a:gd name="T57" fmla="*/ 22 h 134"/>
                <a:gd name="T58" fmla="*/ 90 w 116"/>
                <a:gd name="T59" fmla="*/ 26 h 134"/>
                <a:gd name="T60" fmla="*/ 96 w 116"/>
                <a:gd name="T61" fmla="*/ 32 h 134"/>
                <a:gd name="T62" fmla="*/ 98 w 116"/>
                <a:gd name="T63" fmla="*/ 38 h 134"/>
                <a:gd name="T64" fmla="*/ 96 w 116"/>
                <a:gd name="T65" fmla="*/ 42 h 134"/>
                <a:gd name="T66" fmla="*/ 92 w 116"/>
                <a:gd name="T67" fmla="*/ 52 h 134"/>
                <a:gd name="T68" fmla="*/ 90 w 116"/>
                <a:gd name="T69" fmla="*/ 60 h 134"/>
                <a:gd name="T70" fmla="*/ 92 w 116"/>
                <a:gd name="T71" fmla="*/ 64 h 134"/>
                <a:gd name="T72" fmla="*/ 96 w 116"/>
                <a:gd name="T73" fmla="*/ 72 h 134"/>
                <a:gd name="T74" fmla="*/ 100 w 116"/>
                <a:gd name="T75" fmla="*/ 82 h 134"/>
                <a:gd name="T76" fmla="*/ 106 w 116"/>
                <a:gd name="T77" fmla="*/ 86 h 134"/>
                <a:gd name="T78" fmla="*/ 106 w 116"/>
                <a:gd name="T79" fmla="*/ 90 h 134"/>
                <a:gd name="T80" fmla="*/ 108 w 116"/>
                <a:gd name="T81" fmla="*/ 96 h 134"/>
                <a:gd name="T82" fmla="*/ 108 w 116"/>
                <a:gd name="T83" fmla="*/ 98 h 134"/>
                <a:gd name="T84" fmla="*/ 112 w 116"/>
                <a:gd name="T85" fmla="*/ 102 h 134"/>
                <a:gd name="T86" fmla="*/ 114 w 116"/>
                <a:gd name="T87" fmla="*/ 106 h 134"/>
                <a:gd name="T88" fmla="*/ 116 w 116"/>
                <a:gd name="T89" fmla="*/ 112 h 134"/>
                <a:gd name="T90" fmla="*/ 114 w 116"/>
                <a:gd name="T91" fmla="*/ 124 h 134"/>
                <a:gd name="T92" fmla="*/ 112 w 116"/>
                <a:gd name="T93" fmla="*/ 124 h 134"/>
                <a:gd name="T94" fmla="*/ 108 w 116"/>
                <a:gd name="T95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34">
                  <a:moveTo>
                    <a:pt x="88" y="134"/>
                  </a:moveTo>
                  <a:lnTo>
                    <a:pt x="86" y="132"/>
                  </a:lnTo>
                  <a:lnTo>
                    <a:pt x="84" y="132"/>
                  </a:lnTo>
                  <a:lnTo>
                    <a:pt x="80" y="130"/>
                  </a:lnTo>
                  <a:lnTo>
                    <a:pt x="76" y="126"/>
                  </a:lnTo>
                  <a:lnTo>
                    <a:pt x="70" y="124"/>
                  </a:lnTo>
                  <a:lnTo>
                    <a:pt x="58" y="114"/>
                  </a:lnTo>
                  <a:lnTo>
                    <a:pt x="50" y="114"/>
                  </a:lnTo>
                  <a:lnTo>
                    <a:pt x="24" y="102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2"/>
                  </a:lnTo>
                  <a:lnTo>
                    <a:pt x="4" y="76"/>
                  </a:lnTo>
                  <a:lnTo>
                    <a:pt x="0" y="68"/>
                  </a:lnTo>
                  <a:lnTo>
                    <a:pt x="26" y="46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6" y="4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90" y="26"/>
                  </a:lnTo>
                  <a:lnTo>
                    <a:pt x="94" y="28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6" y="42"/>
                  </a:lnTo>
                  <a:lnTo>
                    <a:pt x="94" y="46"/>
                  </a:lnTo>
                  <a:lnTo>
                    <a:pt x="92" y="52"/>
                  </a:lnTo>
                  <a:lnTo>
                    <a:pt x="92" y="56"/>
                  </a:lnTo>
                  <a:lnTo>
                    <a:pt x="90" y="60"/>
                  </a:lnTo>
                  <a:lnTo>
                    <a:pt x="92" y="64"/>
                  </a:lnTo>
                  <a:lnTo>
                    <a:pt x="92" y="64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98" y="76"/>
                  </a:lnTo>
                  <a:lnTo>
                    <a:pt x="100" y="82"/>
                  </a:lnTo>
                  <a:lnTo>
                    <a:pt x="104" y="84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6" y="92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2" y="102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2"/>
                  </a:lnTo>
                  <a:lnTo>
                    <a:pt x="116" y="11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24"/>
                  </a:lnTo>
                  <a:lnTo>
                    <a:pt x="110" y="126"/>
                  </a:lnTo>
                  <a:lnTo>
                    <a:pt x="108" y="128"/>
                  </a:lnTo>
                  <a:lnTo>
                    <a:pt x="88" y="13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439"/>
            <p:cNvSpPr>
              <a:spLocks/>
            </p:cNvSpPr>
            <p:nvPr/>
          </p:nvSpPr>
          <p:spPr bwMode="gray">
            <a:xfrm>
              <a:off x="1609042" y="3851210"/>
              <a:ext cx="114787" cy="133211"/>
            </a:xfrm>
            <a:custGeom>
              <a:avLst/>
              <a:gdLst>
                <a:gd name="T0" fmla="*/ 4 w 62"/>
                <a:gd name="T1" fmla="*/ 40 h 72"/>
                <a:gd name="T2" fmla="*/ 4 w 62"/>
                <a:gd name="T3" fmla="*/ 8 h 72"/>
                <a:gd name="T4" fmla="*/ 4 w 62"/>
                <a:gd name="T5" fmla="*/ 8 h 72"/>
                <a:gd name="T6" fmla="*/ 6 w 62"/>
                <a:gd name="T7" fmla="*/ 10 h 72"/>
                <a:gd name="T8" fmla="*/ 8 w 62"/>
                <a:gd name="T9" fmla="*/ 10 h 72"/>
                <a:gd name="T10" fmla="*/ 8 w 62"/>
                <a:gd name="T11" fmla="*/ 10 h 72"/>
                <a:gd name="T12" fmla="*/ 8 w 62"/>
                <a:gd name="T13" fmla="*/ 12 h 72"/>
                <a:gd name="T14" fmla="*/ 10 w 62"/>
                <a:gd name="T15" fmla="*/ 14 h 72"/>
                <a:gd name="T16" fmla="*/ 12 w 62"/>
                <a:gd name="T17" fmla="*/ 16 h 72"/>
                <a:gd name="T18" fmla="*/ 16 w 62"/>
                <a:gd name="T19" fmla="*/ 16 h 72"/>
                <a:gd name="T20" fmla="*/ 20 w 62"/>
                <a:gd name="T21" fmla="*/ 16 h 72"/>
                <a:gd name="T22" fmla="*/ 26 w 62"/>
                <a:gd name="T23" fmla="*/ 14 h 72"/>
                <a:gd name="T24" fmla="*/ 44 w 62"/>
                <a:gd name="T25" fmla="*/ 0 h 72"/>
                <a:gd name="T26" fmla="*/ 44 w 62"/>
                <a:gd name="T27" fmla="*/ 0 h 72"/>
                <a:gd name="T28" fmla="*/ 44 w 62"/>
                <a:gd name="T29" fmla="*/ 0 h 72"/>
                <a:gd name="T30" fmla="*/ 46 w 62"/>
                <a:gd name="T31" fmla="*/ 4 h 72"/>
                <a:gd name="T32" fmla="*/ 48 w 62"/>
                <a:gd name="T33" fmla="*/ 8 h 72"/>
                <a:gd name="T34" fmla="*/ 48 w 62"/>
                <a:gd name="T35" fmla="*/ 8 h 72"/>
                <a:gd name="T36" fmla="*/ 50 w 62"/>
                <a:gd name="T37" fmla="*/ 10 h 72"/>
                <a:gd name="T38" fmla="*/ 54 w 62"/>
                <a:gd name="T39" fmla="*/ 14 h 72"/>
                <a:gd name="T40" fmla="*/ 56 w 62"/>
                <a:gd name="T41" fmla="*/ 18 h 72"/>
                <a:gd name="T42" fmla="*/ 58 w 62"/>
                <a:gd name="T43" fmla="*/ 22 h 72"/>
                <a:gd name="T44" fmla="*/ 60 w 62"/>
                <a:gd name="T45" fmla="*/ 26 h 72"/>
                <a:gd name="T46" fmla="*/ 62 w 62"/>
                <a:gd name="T47" fmla="*/ 28 h 72"/>
                <a:gd name="T48" fmla="*/ 62 w 62"/>
                <a:gd name="T49" fmla="*/ 28 h 72"/>
                <a:gd name="T50" fmla="*/ 62 w 62"/>
                <a:gd name="T51" fmla="*/ 30 h 72"/>
                <a:gd name="T52" fmla="*/ 62 w 62"/>
                <a:gd name="T53" fmla="*/ 30 h 72"/>
                <a:gd name="T54" fmla="*/ 60 w 62"/>
                <a:gd name="T55" fmla="*/ 32 h 72"/>
                <a:gd name="T56" fmla="*/ 56 w 62"/>
                <a:gd name="T57" fmla="*/ 34 h 72"/>
                <a:gd name="T58" fmla="*/ 48 w 62"/>
                <a:gd name="T59" fmla="*/ 34 h 72"/>
                <a:gd name="T60" fmla="*/ 40 w 62"/>
                <a:gd name="T61" fmla="*/ 36 h 72"/>
                <a:gd name="T62" fmla="*/ 34 w 62"/>
                <a:gd name="T63" fmla="*/ 38 h 72"/>
                <a:gd name="T64" fmla="*/ 34 w 62"/>
                <a:gd name="T65" fmla="*/ 38 h 72"/>
                <a:gd name="T66" fmla="*/ 36 w 62"/>
                <a:gd name="T67" fmla="*/ 42 h 72"/>
                <a:gd name="T68" fmla="*/ 38 w 62"/>
                <a:gd name="T69" fmla="*/ 46 h 72"/>
                <a:gd name="T70" fmla="*/ 40 w 62"/>
                <a:gd name="T71" fmla="*/ 50 h 72"/>
                <a:gd name="T72" fmla="*/ 42 w 62"/>
                <a:gd name="T73" fmla="*/ 52 h 72"/>
                <a:gd name="T74" fmla="*/ 42 w 62"/>
                <a:gd name="T75" fmla="*/ 56 h 72"/>
                <a:gd name="T76" fmla="*/ 40 w 62"/>
                <a:gd name="T77" fmla="*/ 56 h 72"/>
                <a:gd name="T78" fmla="*/ 38 w 62"/>
                <a:gd name="T79" fmla="*/ 58 h 72"/>
                <a:gd name="T80" fmla="*/ 36 w 62"/>
                <a:gd name="T81" fmla="*/ 62 h 72"/>
                <a:gd name="T82" fmla="*/ 32 w 62"/>
                <a:gd name="T83" fmla="*/ 66 h 72"/>
                <a:gd name="T84" fmla="*/ 30 w 62"/>
                <a:gd name="T85" fmla="*/ 68 h 72"/>
                <a:gd name="T86" fmla="*/ 28 w 62"/>
                <a:gd name="T87" fmla="*/ 68 h 72"/>
                <a:gd name="T88" fmla="*/ 26 w 62"/>
                <a:gd name="T89" fmla="*/ 68 h 72"/>
                <a:gd name="T90" fmla="*/ 26 w 62"/>
                <a:gd name="T91" fmla="*/ 70 h 72"/>
                <a:gd name="T92" fmla="*/ 26 w 62"/>
                <a:gd name="T93" fmla="*/ 72 h 72"/>
                <a:gd name="T94" fmla="*/ 24 w 62"/>
                <a:gd name="T95" fmla="*/ 72 h 72"/>
                <a:gd name="T96" fmla="*/ 20 w 62"/>
                <a:gd name="T97" fmla="*/ 70 h 72"/>
                <a:gd name="T98" fmla="*/ 14 w 62"/>
                <a:gd name="T99" fmla="*/ 70 h 72"/>
                <a:gd name="T100" fmla="*/ 8 w 62"/>
                <a:gd name="T101" fmla="*/ 70 h 72"/>
                <a:gd name="T102" fmla="*/ 2 w 62"/>
                <a:gd name="T103" fmla="*/ 70 h 72"/>
                <a:gd name="T104" fmla="*/ 0 w 62"/>
                <a:gd name="T105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72">
                  <a:moveTo>
                    <a:pt x="4" y="40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2"/>
                  </a:lnTo>
                  <a:lnTo>
                    <a:pt x="60" y="26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32"/>
                  </a:lnTo>
                  <a:lnTo>
                    <a:pt x="56" y="34"/>
                  </a:lnTo>
                  <a:lnTo>
                    <a:pt x="48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2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2"/>
                  </a:lnTo>
                  <a:lnTo>
                    <a:pt x="32" y="66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0" y="70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7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440"/>
            <p:cNvSpPr>
              <a:spLocks/>
            </p:cNvSpPr>
            <p:nvPr/>
          </p:nvSpPr>
          <p:spPr bwMode="gray">
            <a:xfrm>
              <a:off x="1575717" y="3866011"/>
              <a:ext cx="40731" cy="114709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441"/>
            <p:cNvSpPr>
              <a:spLocks/>
            </p:cNvSpPr>
            <p:nvPr/>
          </p:nvSpPr>
          <p:spPr bwMode="gray">
            <a:xfrm>
              <a:off x="1616447" y="3740201"/>
              <a:ext cx="148112" cy="140611"/>
            </a:xfrm>
            <a:custGeom>
              <a:avLst/>
              <a:gdLst>
                <a:gd name="T0" fmla="*/ 70 w 80"/>
                <a:gd name="T1" fmla="*/ 4 h 76"/>
                <a:gd name="T2" fmla="*/ 64 w 80"/>
                <a:gd name="T3" fmla="*/ 6 h 76"/>
                <a:gd name="T4" fmla="*/ 60 w 80"/>
                <a:gd name="T5" fmla="*/ 6 h 76"/>
                <a:gd name="T6" fmla="*/ 56 w 80"/>
                <a:gd name="T7" fmla="*/ 10 h 76"/>
                <a:gd name="T8" fmla="*/ 54 w 80"/>
                <a:gd name="T9" fmla="*/ 12 h 76"/>
                <a:gd name="T10" fmla="*/ 44 w 80"/>
                <a:gd name="T11" fmla="*/ 16 h 76"/>
                <a:gd name="T12" fmla="*/ 32 w 80"/>
                <a:gd name="T13" fmla="*/ 16 h 76"/>
                <a:gd name="T14" fmla="*/ 24 w 80"/>
                <a:gd name="T15" fmla="*/ 14 h 76"/>
                <a:gd name="T16" fmla="*/ 20 w 80"/>
                <a:gd name="T17" fmla="*/ 12 h 76"/>
                <a:gd name="T18" fmla="*/ 16 w 80"/>
                <a:gd name="T19" fmla="*/ 14 h 76"/>
                <a:gd name="T20" fmla="*/ 16 w 80"/>
                <a:gd name="T21" fmla="*/ 16 h 76"/>
                <a:gd name="T22" fmla="*/ 10 w 80"/>
                <a:gd name="T23" fmla="*/ 24 h 76"/>
                <a:gd name="T24" fmla="*/ 8 w 80"/>
                <a:gd name="T25" fmla="*/ 24 h 76"/>
                <a:gd name="T26" fmla="*/ 6 w 80"/>
                <a:gd name="T27" fmla="*/ 24 h 76"/>
                <a:gd name="T28" fmla="*/ 4 w 80"/>
                <a:gd name="T29" fmla="*/ 24 h 76"/>
                <a:gd name="T30" fmla="*/ 6 w 80"/>
                <a:gd name="T31" fmla="*/ 26 h 76"/>
                <a:gd name="T32" fmla="*/ 6 w 80"/>
                <a:gd name="T33" fmla="*/ 30 h 76"/>
                <a:gd name="T34" fmla="*/ 4 w 80"/>
                <a:gd name="T35" fmla="*/ 34 h 76"/>
                <a:gd name="T36" fmla="*/ 4 w 80"/>
                <a:gd name="T37" fmla="*/ 36 h 76"/>
                <a:gd name="T38" fmla="*/ 2 w 80"/>
                <a:gd name="T39" fmla="*/ 42 h 76"/>
                <a:gd name="T40" fmla="*/ 4 w 80"/>
                <a:gd name="T41" fmla="*/ 42 h 76"/>
                <a:gd name="T42" fmla="*/ 8 w 80"/>
                <a:gd name="T43" fmla="*/ 42 h 76"/>
                <a:gd name="T44" fmla="*/ 12 w 80"/>
                <a:gd name="T45" fmla="*/ 44 h 76"/>
                <a:gd name="T46" fmla="*/ 8 w 80"/>
                <a:gd name="T47" fmla="*/ 50 h 76"/>
                <a:gd name="T48" fmla="*/ 8 w 80"/>
                <a:gd name="T49" fmla="*/ 54 h 76"/>
                <a:gd name="T50" fmla="*/ 6 w 80"/>
                <a:gd name="T51" fmla="*/ 58 h 76"/>
                <a:gd name="T52" fmla="*/ 4 w 80"/>
                <a:gd name="T53" fmla="*/ 62 h 76"/>
                <a:gd name="T54" fmla="*/ 4 w 80"/>
                <a:gd name="T55" fmla="*/ 62 h 76"/>
                <a:gd name="T56" fmla="*/ 2 w 80"/>
                <a:gd name="T57" fmla="*/ 66 h 76"/>
                <a:gd name="T58" fmla="*/ 0 w 80"/>
                <a:gd name="T59" fmla="*/ 68 h 76"/>
                <a:gd name="T60" fmla="*/ 4 w 80"/>
                <a:gd name="T61" fmla="*/ 70 h 76"/>
                <a:gd name="T62" fmla="*/ 4 w 80"/>
                <a:gd name="T63" fmla="*/ 72 h 76"/>
                <a:gd name="T64" fmla="*/ 8 w 80"/>
                <a:gd name="T65" fmla="*/ 76 h 76"/>
                <a:gd name="T66" fmla="*/ 16 w 80"/>
                <a:gd name="T67" fmla="*/ 76 h 76"/>
                <a:gd name="T68" fmla="*/ 66 w 80"/>
                <a:gd name="T69" fmla="*/ 38 h 76"/>
                <a:gd name="T70" fmla="*/ 66 w 80"/>
                <a:gd name="T71" fmla="*/ 34 h 76"/>
                <a:gd name="T72" fmla="*/ 66 w 80"/>
                <a:gd name="T73" fmla="*/ 30 h 76"/>
                <a:gd name="T74" fmla="*/ 66 w 80"/>
                <a:gd name="T75" fmla="*/ 26 h 76"/>
                <a:gd name="T76" fmla="*/ 66 w 80"/>
                <a:gd name="T77" fmla="*/ 22 h 76"/>
                <a:gd name="T78" fmla="*/ 70 w 80"/>
                <a:gd name="T79" fmla="*/ 20 h 76"/>
                <a:gd name="T80" fmla="*/ 72 w 80"/>
                <a:gd name="T81" fmla="*/ 14 h 76"/>
                <a:gd name="T82" fmla="*/ 74 w 80"/>
                <a:gd name="T83" fmla="*/ 12 h 76"/>
                <a:gd name="T84" fmla="*/ 78 w 80"/>
                <a:gd name="T85" fmla="*/ 4 h 76"/>
                <a:gd name="T86" fmla="*/ 80 w 80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76">
                  <a:moveTo>
                    <a:pt x="72" y="2"/>
                  </a:moveTo>
                  <a:lnTo>
                    <a:pt x="70" y="4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22" y="74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72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442"/>
            <p:cNvSpPr>
              <a:spLocks/>
            </p:cNvSpPr>
            <p:nvPr/>
          </p:nvSpPr>
          <p:spPr bwMode="gray">
            <a:xfrm>
              <a:off x="1808993" y="3655094"/>
              <a:ext cx="433227" cy="458837"/>
            </a:xfrm>
            <a:custGeom>
              <a:avLst/>
              <a:gdLst>
                <a:gd name="T0" fmla="*/ 18 w 234"/>
                <a:gd name="T1" fmla="*/ 42 h 248"/>
                <a:gd name="T2" fmla="*/ 20 w 234"/>
                <a:gd name="T3" fmla="*/ 48 h 248"/>
                <a:gd name="T4" fmla="*/ 16 w 234"/>
                <a:gd name="T5" fmla="*/ 52 h 248"/>
                <a:gd name="T6" fmla="*/ 20 w 234"/>
                <a:gd name="T7" fmla="*/ 56 h 248"/>
                <a:gd name="T8" fmla="*/ 24 w 234"/>
                <a:gd name="T9" fmla="*/ 62 h 248"/>
                <a:gd name="T10" fmla="*/ 32 w 234"/>
                <a:gd name="T11" fmla="*/ 70 h 248"/>
                <a:gd name="T12" fmla="*/ 34 w 234"/>
                <a:gd name="T13" fmla="*/ 76 h 248"/>
                <a:gd name="T14" fmla="*/ 28 w 234"/>
                <a:gd name="T15" fmla="*/ 90 h 248"/>
                <a:gd name="T16" fmla="*/ 28 w 234"/>
                <a:gd name="T17" fmla="*/ 102 h 248"/>
                <a:gd name="T18" fmla="*/ 32 w 234"/>
                <a:gd name="T19" fmla="*/ 110 h 248"/>
                <a:gd name="T20" fmla="*/ 40 w 234"/>
                <a:gd name="T21" fmla="*/ 122 h 248"/>
                <a:gd name="T22" fmla="*/ 42 w 234"/>
                <a:gd name="T23" fmla="*/ 128 h 248"/>
                <a:gd name="T24" fmla="*/ 44 w 234"/>
                <a:gd name="T25" fmla="*/ 134 h 248"/>
                <a:gd name="T26" fmla="*/ 48 w 234"/>
                <a:gd name="T27" fmla="*/ 140 h 248"/>
                <a:gd name="T28" fmla="*/ 50 w 234"/>
                <a:gd name="T29" fmla="*/ 146 h 248"/>
                <a:gd name="T30" fmla="*/ 50 w 234"/>
                <a:gd name="T31" fmla="*/ 162 h 248"/>
                <a:gd name="T32" fmla="*/ 78 w 234"/>
                <a:gd name="T33" fmla="*/ 162 h 248"/>
                <a:gd name="T34" fmla="*/ 88 w 234"/>
                <a:gd name="T35" fmla="*/ 174 h 248"/>
                <a:gd name="T36" fmla="*/ 114 w 234"/>
                <a:gd name="T37" fmla="*/ 204 h 248"/>
                <a:gd name="T38" fmla="*/ 128 w 234"/>
                <a:gd name="T39" fmla="*/ 208 h 248"/>
                <a:gd name="T40" fmla="*/ 142 w 234"/>
                <a:gd name="T41" fmla="*/ 210 h 248"/>
                <a:gd name="T42" fmla="*/ 152 w 234"/>
                <a:gd name="T43" fmla="*/ 210 h 248"/>
                <a:gd name="T44" fmla="*/ 168 w 234"/>
                <a:gd name="T45" fmla="*/ 226 h 248"/>
                <a:gd name="T46" fmla="*/ 178 w 234"/>
                <a:gd name="T47" fmla="*/ 232 h 248"/>
                <a:gd name="T48" fmla="*/ 188 w 234"/>
                <a:gd name="T49" fmla="*/ 228 h 248"/>
                <a:gd name="T50" fmla="*/ 198 w 234"/>
                <a:gd name="T51" fmla="*/ 232 h 248"/>
                <a:gd name="T52" fmla="*/ 208 w 234"/>
                <a:gd name="T53" fmla="*/ 248 h 248"/>
                <a:gd name="T54" fmla="*/ 222 w 234"/>
                <a:gd name="T55" fmla="*/ 236 h 248"/>
                <a:gd name="T56" fmla="*/ 222 w 234"/>
                <a:gd name="T57" fmla="*/ 224 h 248"/>
                <a:gd name="T58" fmla="*/ 224 w 234"/>
                <a:gd name="T59" fmla="*/ 214 h 248"/>
                <a:gd name="T60" fmla="*/ 232 w 234"/>
                <a:gd name="T61" fmla="*/ 206 h 248"/>
                <a:gd name="T62" fmla="*/ 232 w 234"/>
                <a:gd name="T63" fmla="*/ 198 h 248"/>
                <a:gd name="T64" fmla="*/ 218 w 234"/>
                <a:gd name="T65" fmla="*/ 172 h 248"/>
                <a:gd name="T66" fmla="*/ 216 w 234"/>
                <a:gd name="T67" fmla="*/ 104 h 248"/>
                <a:gd name="T68" fmla="*/ 212 w 234"/>
                <a:gd name="T69" fmla="*/ 70 h 248"/>
                <a:gd name="T70" fmla="*/ 184 w 234"/>
                <a:gd name="T71" fmla="*/ 52 h 248"/>
                <a:gd name="T72" fmla="*/ 176 w 234"/>
                <a:gd name="T73" fmla="*/ 48 h 248"/>
                <a:gd name="T74" fmla="*/ 160 w 234"/>
                <a:gd name="T75" fmla="*/ 44 h 248"/>
                <a:gd name="T76" fmla="*/ 126 w 234"/>
                <a:gd name="T77" fmla="*/ 54 h 248"/>
                <a:gd name="T78" fmla="*/ 122 w 234"/>
                <a:gd name="T79" fmla="*/ 56 h 248"/>
                <a:gd name="T80" fmla="*/ 102 w 234"/>
                <a:gd name="T81" fmla="*/ 58 h 248"/>
                <a:gd name="T82" fmla="*/ 98 w 234"/>
                <a:gd name="T83" fmla="*/ 60 h 248"/>
                <a:gd name="T84" fmla="*/ 82 w 234"/>
                <a:gd name="T85" fmla="*/ 50 h 248"/>
                <a:gd name="T86" fmla="*/ 62 w 234"/>
                <a:gd name="T87" fmla="*/ 12 h 248"/>
                <a:gd name="T88" fmla="*/ 56 w 234"/>
                <a:gd name="T89" fmla="*/ 6 h 248"/>
                <a:gd name="T90" fmla="*/ 38 w 234"/>
                <a:gd name="T91" fmla="*/ 16 h 248"/>
                <a:gd name="T92" fmla="*/ 30 w 234"/>
                <a:gd name="T93" fmla="*/ 18 h 248"/>
                <a:gd name="T94" fmla="*/ 0 w 234"/>
                <a:gd name="T95" fmla="*/ 10 h 248"/>
                <a:gd name="T96" fmla="*/ 4 w 234"/>
                <a:gd name="T97" fmla="*/ 16 h 248"/>
                <a:gd name="T98" fmla="*/ 8 w 234"/>
                <a:gd name="T99" fmla="*/ 26 h 248"/>
                <a:gd name="T100" fmla="*/ 12 w 234"/>
                <a:gd name="T101" fmla="*/ 4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4" h="248">
                  <a:moveTo>
                    <a:pt x="14" y="42"/>
                  </a:moveTo>
                  <a:lnTo>
                    <a:pt x="16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6" y="64"/>
                  </a:lnTo>
                  <a:lnTo>
                    <a:pt x="30" y="66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2" y="80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4"/>
                  </a:lnTo>
                  <a:lnTo>
                    <a:pt x="26" y="98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0" y="106"/>
                  </a:lnTo>
                  <a:lnTo>
                    <a:pt x="32" y="110"/>
                  </a:lnTo>
                  <a:lnTo>
                    <a:pt x="34" y="114"/>
                  </a:lnTo>
                  <a:lnTo>
                    <a:pt x="36" y="120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6"/>
                  </a:lnTo>
                  <a:lnTo>
                    <a:pt x="46" y="138"/>
                  </a:lnTo>
                  <a:lnTo>
                    <a:pt x="48" y="140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52" y="150"/>
                  </a:lnTo>
                  <a:lnTo>
                    <a:pt x="52" y="152"/>
                  </a:lnTo>
                  <a:lnTo>
                    <a:pt x="50" y="162"/>
                  </a:lnTo>
                  <a:lnTo>
                    <a:pt x="64" y="164"/>
                  </a:lnTo>
                  <a:lnTo>
                    <a:pt x="78" y="162"/>
                  </a:lnTo>
                  <a:lnTo>
                    <a:pt x="78" y="162"/>
                  </a:lnTo>
                  <a:lnTo>
                    <a:pt x="80" y="164"/>
                  </a:lnTo>
                  <a:lnTo>
                    <a:pt x="84" y="168"/>
                  </a:lnTo>
                  <a:lnTo>
                    <a:pt x="88" y="174"/>
                  </a:lnTo>
                  <a:lnTo>
                    <a:pt x="94" y="182"/>
                  </a:lnTo>
                  <a:lnTo>
                    <a:pt x="114" y="202"/>
                  </a:lnTo>
                  <a:lnTo>
                    <a:pt x="114" y="204"/>
                  </a:lnTo>
                  <a:lnTo>
                    <a:pt x="118" y="204"/>
                  </a:lnTo>
                  <a:lnTo>
                    <a:pt x="122" y="206"/>
                  </a:lnTo>
                  <a:lnTo>
                    <a:pt x="128" y="208"/>
                  </a:lnTo>
                  <a:lnTo>
                    <a:pt x="132" y="208"/>
                  </a:lnTo>
                  <a:lnTo>
                    <a:pt x="136" y="210"/>
                  </a:lnTo>
                  <a:lnTo>
                    <a:pt x="142" y="210"/>
                  </a:lnTo>
                  <a:lnTo>
                    <a:pt x="148" y="210"/>
                  </a:lnTo>
                  <a:lnTo>
                    <a:pt x="150" y="210"/>
                  </a:lnTo>
                  <a:lnTo>
                    <a:pt x="152" y="210"/>
                  </a:lnTo>
                  <a:lnTo>
                    <a:pt x="160" y="206"/>
                  </a:lnTo>
                  <a:lnTo>
                    <a:pt x="166" y="214"/>
                  </a:lnTo>
                  <a:lnTo>
                    <a:pt x="168" y="226"/>
                  </a:lnTo>
                  <a:lnTo>
                    <a:pt x="176" y="234"/>
                  </a:lnTo>
                  <a:lnTo>
                    <a:pt x="176" y="232"/>
                  </a:lnTo>
                  <a:lnTo>
                    <a:pt x="178" y="232"/>
                  </a:lnTo>
                  <a:lnTo>
                    <a:pt x="180" y="230"/>
                  </a:lnTo>
                  <a:lnTo>
                    <a:pt x="184" y="230"/>
                  </a:lnTo>
                  <a:lnTo>
                    <a:pt x="188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198" y="232"/>
                  </a:lnTo>
                  <a:lnTo>
                    <a:pt x="200" y="234"/>
                  </a:lnTo>
                  <a:lnTo>
                    <a:pt x="200" y="240"/>
                  </a:lnTo>
                  <a:lnTo>
                    <a:pt x="208" y="248"/>
                  </a:lnTo>
                  <a:lnTo>
                    <a:pt x="224" y="240"/>
                  </a:lnTo>
                  <a:lnTo>
                    <a:pt x="224" y="238"/>
                  </a:lnTo>
                  <a:lnTo>
                    <a:pt x="222" y="236"/>
                  </a:lnTo>
                  <a:lnTo>
                    <a:pt x="222" y="230"/>
                  </a:lnTo>
                  <a:lnTo>
                    <a:pt x="222" y="226"/>
                  </a:lnTo>
                  <a:lnTo>
                    <a:pt x="222" y="224"/>
                  </a:lnTo>
                  <a:lnTo>
                    <a:pt x="222" y="222"/>
                  </a:lnTo>
                  <a:lnTo>
                    <a:pt x="222" y="218"/>
                  </a:lnTo>
                  <a:lnTo>
                    <a:pt x="224" y="214"/>
                  </a:lnTo>
                  <a:lnTo>
                    <a:pt x="228" y="210"/>
                  </a:lnTo>
                  <a:lnTo>
                    <a:pt x="232" y="208"/>
                  </a:lnTo>
                  <a:lnTo>
                    <a:pt x="232" y="206"/>
                  </a:lnTo>
                  <a:lnTo>
                    <a:pt x="232" y="204"/>
                  </a:lnTo>
                  <a:lnTo>
                    <a:pt x="234" y="202"/>
                  </a:lnTo>
                  <a:lnTo>
                    <a:pt x="232" y="198"/>
                  </a:lnTo>
                  <a:lnTo>
                    <a:pt x="232" y="196"/>
                  </a:lnTo>
                  <a:lnTo>
                    <a:pt x="230" y="194"/>
                  </a:lnTo>
                  <a:lnTo>
                    <a:pt x="218" y="172"/>
                  </a:lnTo>
                  <a:lnTo>
                    <a:pt x="206" y="152"/>
                  </a:lnTo>
                  <a:lnTo>
                    <a:pt x="206" y="120"/>
                  </a:lnTo>
                  <a:lnTo>
                    <a:pt x="216" y="104"/>
                  </a:lnTo>
                  <a:lnTo>
                    <a:pt x="218" y="80"/>
                  </a:lnTo>
                  <a:lnTo>
                    <a:pt x="216" y="76"/>
                  </a:lnTo>
                  <a:lnTo>
                    <a:pt x="212" y="70"/>
                  </a:lnTo>
                  <a:lnTo>
                    <a:pt x="206" y="62"/>
                  </a:lnTo>
                  <a:lnTo>
                    <a:pt x="196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48"/>
                  </a:lnTo>
                  <a:lnTo>
                    <a:pt x="172" y="48"/>
                  </a:lnTo>
                  <a:lnTo>
                    <a:pt x="170" y="46"/>
                  </a:lnTo>
                  <a:lnTo>
                    <a:pt x="160" y="44"/>
                  </a:lnTo>
                  <a:lnTo>
                    <a:pt x="144" y="4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2" y="56"/>
                  </a:lnTo>
                  <a:lnTo>
                    <a:pt x="118" y="58"/>
                  </a:lnTo>
                  <a:lnTo>
                    <a:pt x="112" y="58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8"/>
                  </a:lnTo>
                  <a:lnTo>
                    <a:pt x="90" y="56"/>
                  </a:lnTo>
                  <a:lnTo>
                    <a:pt x="82" y="50"/>
                  </a:lnTo>
                  <a:lnTo>
                    <a:pt x="76" y="40"/>
                  </a:lnTo>
                  <a:lnTo>
                    <a:pt x="72" y="2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0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4" y="4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443"/>
            <p:cNvSpPr>
              <a:spLocks/>
            </p:cNvSpPr>
            <p:nvPr/>
          </p:nvSpPr>
          <p:spPr bwMode="gray">
            <a:xfrm>
              <a:off x="1038812" y="4809588"/>
              <a:ext cx="51839" cy="40703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444"/>
            <p:cNvSpPr>
              <a:spLocks/>
            </p:cNvSpPr>
            <p:nvPr/>
          </p:nvSpPr>
          <p:spPr bwMode="gray">
            <a:xfrm>
              <a:off x="564854" y="3743901"/>
              <a:ext cx="481363" cy="455137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445"/>
            <p:cNvSpPr>
              <a:spLocks/>
            </p:cNvSpPr>
            <p:nvPr/>
          </p:nvSpPr>
          <p:spPr bwMode="gray">
            <a:xfrm>
              <a:off x="364903" y="3999222"/>
              <a:ext cx="207356" cy="181315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446"/>
            <p:cNvSpPr>
              <a:spLocks/>
            </p:cNvSpPr>
            <p:nvPr/>
          </p:nvSpPr>
          <p:spPr bwMode="gray">
            <a:xfrm>
              <a:off x="353795" y="4010323"/>
              <a:ext cx="292521" cy="336727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447"/>
            <p:cNvSpPr>
              <a:spLocks/>
            </p:cNvSpPr>
            <p:nvPr/>
          </p:nvSpPr>
          <p:spPr bwMode="gray">
            <a:xfrm>
              <a:off x="379715" y="4376653"/>
              <a:ext cx="74056" cy="51804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448"/>
            <p:cNvSpPr>
              <a:spLocks/>
            </p:cNvSpPr>
            <p:nvPr/>
          </p:nvSpPr>
          <p:spPr bwMode="gray">
            <a:xfrm>
              <a:off x="353795" y="4298946"/>
              <a:ext cx="122192" cy="92507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449"/>
            <p:cNvSpPr>
              <a:spLocks/>
            </p:cNvSpPr>
            <p:nvPr/>
          </p:nvSpPr>
          <p:spPr bwMode="gray">
            <a:xfrm>
              <a:off x="361201" y="4335949"/>
              <a:ext cx="77759" cy="18501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450"/>
            <p:cNvSpPr>
              <a:spLocks/>
            </p:cNvSpPr>
            <p:nvPr/>
          </p:nvSpPr>
          <p:spPr bwMode="gray">
            <a:xfrm>
              <a:off x="501907" y="4491362"/>
              <a:ext cx="155517" cy="103608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451"/>
            <p:cNvSpPr>
              <a:spLocks/>
            </p:cNvSpPr>
            <p:nvPr/>
          </p:nvSpPr>
          <p:spPr bwMode="gray">
            <a:xfrm>
              <a:off x="468582" y="4446958"/>
              <a:ext cx="66650" cy="81407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452"/>
            <p:cNvSpPr>
              <a:spLocks/>
            </p:cNvSpPr>
            <p:nvPr/>
          </p:nvSpPr>
          <p:spPr bwMode="gray">
            <a:xfrm>
              <a:off x="409337" y="4380353"/>
              <a:ext cx="185140" cy="129510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453"/>
            <p:cNvSpPr>
              <a:spLocks/>
            </p:cNvSpPr>
            <p:nvPr/>
          </p:nvSpPr>
          <p:spPr bwMode="gray">
            <a:xfrm>
              <a:off x="572260" y="4417356"/>
              <a:ext cx="155517" cy="162813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454"/>
            <p:cNvSpPr>
              <a:spLocks/>
            </p:cNvSpPr>
            <p:nvPr/>
          </p:nvSpPr>
          <p:spPr bwMode="gray">
            <a:xfrm>
              <a:off x="642613" y="4350751"/>
              <a:ext cx="137003" cy="70306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455"/>
            <p:cNvSpPr>
              <a:spLocks/>
            </p:cNvSpPr>
            <p:nvPr/>
          </p:nvSpPr>
          <p:spPr bwMode="gray">
            <a:xfrm>
              <a:off x="709263" y="4387754"/>
              <a:ext cx="59245" cy="196116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456"/>
            <p:cNvSpPr>
              <a:spLocks/>
            </p:cNvSpPr>
            <p:nvPr/>
          </p:nvSpPr>
          <p:spPr bwMode="gray">
            <a:xfrm>
              <a:off x="746291" y="4387754"/>
              <a:ext cx="48136" cy="196116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457"/>
            <p:cNvSpPr>
              <a:spLocks/>
            </p:cNvSpPr>
            <p:nvPr/>
          </p:nvSpPr>
          <p:spPr bwMode="gray">
            <a:xfrm>
              <a:off x="768508" y="4376653"/>
              <a:ext cx="77759" cy="188715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458"/>
            <p:cNvSpPr>
              <a:spLocks/>
            </p:cNvSpPr>
            <p:nvPr/>
          </p:nvSpPr>
          <p:spPr bwMode="gray">
            <a:xfrm>
              <a:off x="475987" y="3777204"/>
              <a:ext cx="292521" cy="233119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459"/>
            <p:cNvSpPr>
              <a:spLocks/>
            </p:cNvSpPr>
            <p:nvPr/>
          </p:nvSpPr>
          <p:spPr bwMode="gray">
            <a:xfrm>
              <a:off x="953647" y="3736501"/>
              <a:ext cx="96273" cy="207217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460"/>
            <p:cNvSpPr>
              <a:spLocks/>
            </p:cNvSpPr>
            <p:nvPr/>
          </p:nvSpPr>
          <p:spPr bwMode="gray">
            <a:xfrm>
              <a:off x="994378" y="3851210"/>
              <a:ext cx="381388" cy="373730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461"/>
            <p:cNvSpPr>
              <a:spLocks/>
            </p:cNvSpPr>
            <p:nvPr/>
          </p:nvSpPr>
          <p:spPr bwMode="gray">
            <a:xfrm>
              <a:off x="831455" y="4372952"/>
              <a:ext cx="270304" cy="222018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462"/>
            <p:cNvSpPr>
              <a:spLocks/>
            </p:cNvSpPr>
            <p:nvPr/>
          </p:nvSpPr>
          <p:spPr bwMode="gray">
            <a:xfrm>
              <a:off x="1053623" y="4113931"/>
              <a:ext cx="96273" cy="244220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463"/>
            <p:cNvSpPr>
              <a:spLocks/>
            </p:cNvSpPr>
            <p:nvPr/>
          </p:nvSpPr>
          <p:spPr bwMode="gray">
            <a:xfrm>
              <a:off x="746291" y="4113931"/>
              <a:ext cx="403604" cy="299724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464"/>
            <p:cNvSpPr>
              <a:spLocks/>
            </p:cNvSpPr>
            <p:nvPr/>
          </p:nvSpPr>
          <p:spPr bwMode="gray">
            <a:xfrm>
              <a:off x="990675" y="4372952"/>
              <a:ext cx="162923" cy="273822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465"/>
            <p:cNvSpPr>
              <a:spLocks/>
            </p:cNvSpPr>
            <p:nvPr/>
          </p:nvSpPr>
          <p:spPr bwMode="gray">
            <a:xfrm>
              <a:off x="1101759" y="4139833"/>
              <a:ext cx="233276" cy="392232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466"/>
            <p:cNvSpPr>
              <a:spLocks/>
            </p:cNvSpPr>
            <p:nvPr/>
          </p:nvSpPr>
          <p:spPr bwMode="gray">
            <a:xfrm>
              <a:off x="1283196" y="4150934"/>
              <a:ext cx="403604" cy="462537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467"/>
            <p:cNvSpPr>
              <a:spLocks/>
            </p:cNvSpPr>
            <p:nvPr/>
          </p:nvSpPr>
          <p:spPr bwMode="gray">
            <a:xfrm>
              <a:off x="1105462" y="4465460"/>
              <a:ext cx="274007" cy="155413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468"/>
            <p:cNvSpPr>
              <a:spLocks/>
            </p:cNvSpPr>
            <p:nvPr/>
          </p:nvSpPr>
          <p:spPr bwMode="gray">
            <a:xfrm>
              <a:off x="975864" y="4643074"/>
              <a:ext cx="137003" cy="151712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469"/>
            <p:cNvSpPr>
              <a:spLocks/>
            </p:cNvSpPr>
            <p:nvPr/>
          </p:nvSpPr>
          <p:spPr bwMode="gray">
            <a:xfrm>
              <a:off x="986973" y="4646774"/>
              <a:ext cx="48136" cy="29602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470"/>
            <p:cNvSpPr>
              <a:spLocks/>
            </p:cNvSpPr>
            <p:nvPr/>
          </p:nvSpPr>
          <p:spPr bwMode="gray">
            <a:xfrm>
              <a:off x="1020298" y="4602371"/>
              <a:ext cx="162923" cy="225718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471"/>
            <p:cNvSpPr>
              <a:spLocks/>
            </p:cNvSpPr>
            <p:nvPr/>
          </p:nvSpPr>
          <p:spPr bwMode="gray">
            <a:xfrm>
              <a:off x="1038812" y="4861392"/>
              <a:ext cx="240682" cy="288623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472"/>
            <p:cNvSpPr>
              <a:spLocks/>
            </p:cNvSpPr>
            <p:nvPr/>
          </p:nvSpPr>
          <p:spPr bwMode="gray">
            <a:xfrm>
              <a:off x="1046217" y="4569068"/>
              <a:ext cx="470255" cy="477339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473"/>
            <p:cNvSpPr>
              <a:spLocks/>
            </p:cNvSpPr>
            <p:nvPr/>
          </p:nvSpPr>
          <p:spPr bwMode="gray">
            <a:xfrm>
              <a:off x="1246168" y="4924297"/>
              <a:ext cx="359171" cy="222018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474"/>
            <p:cNvSpPr>
              <a:spLocks/>
            </p:cNvSpPr>
            <p:nvPr/>
          </p:nvSpPr>
          <p:spPr bwMode="gray">
            <a:xfrm>
              <a:off x="1035109" y="5124113"/>
              <a:ext cx="355468" cy="307125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475"/>
            <p:cNvSpPr>
              <a:spLocks/>
            </p:cNvSpPr>
            <p:nvPr/>
          </p:nvSpPr>
          <p:spPr bwMode="gray">
            <a:xfrm>
              <a:off x="1246168" y="5150015"/>
              <a:ext cx="222168" cy="255321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476"/>
            <p:cNvSpPr>
              <a:spLocks/>
            </p:cNvSpPr>
            <p:nvPr/>
          </p:nvSpPr>
          <p:spPr bwMode="gray">
            <a:xfrm>
              <a:off x="1760856" y="4417356"/>
              <a:ext cx="214762" cy="303425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477"/>
            <p:cNvSpPr>
              <a:spLocks/>
            </p:cNvSpPr>
            <p:nvPr/>
          </p:nvSpPr>
          <p:spPr bwMode="gray">
            <a:xfrm>
              <a:off x="1575717" y="4594970"/>
              <a:ext cx="196248" cy="229419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478"/>
            <p:cNvSpPr>
              <a:spLocks/>
            </p:cNvSpPr>
            <p:nvPr/>
          </p:nvSpPr>
          <p:spPr bwMode="gray">
            <a:xfrm>
              <a:off x="1468336" y="4606071"/>
              <a:ext cx="133301" cy="140611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479"/>
            <p:cNvSpPr>
              <a:spLocks/>
            </p:cNvSpPr>
            <p:nvPr/>
          </p:nvSpPr>
          <p:spPr bwMode="gray">
            <a:xfrm>
              <a:off x="1564608" y="4276745"/>
              <a:ext cx="329549" cy="351528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480"/>
            <p:cNvSpPr>
              <a:spLocks/>
            </p:cNvSpPr>
            <p:nvPr/>
          </p:nvSpPr>
          <p:spPr bwMode="gray">
            <a:xfrm>
              <a:off x="1472038" y="4735582"/>
              <a:ext cx="40731" cy="48104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481"/>
            <p:cNvSpPr>
              <a:spLocks/>
            </p:cNvSpPr>
            <p:nvPr/>
          </p:nvSpPr>
          <p:spPr bwMode="gray">
            <a:xfrm>
              <a:off x="1475741" y="4768884"/>
              <a:ext cx="44434" cy="59205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482"/>
            <p:cNvSpPr>
              <a:spLocks/>
            </p:cNvSpPr>
            <p:nvPr/>
          </p:nvSpPr>
          <p:spPr bwMode="gray">
            <a:xfrm>
              <a:off x="1490552" y="4731881"/>
              <a:ext cx="233276" cy="262721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483"/>
            <p:cNvSpPr>
              <a:spLocks/>
            </p:cNvSpPr>
            <p:nvPr/>
          </p:nvSpPr>
          <p:spPr bwMode="gray">
            <a:xfrm>
              <a:off x="1520175" y="4979801"/>
              <a:ext cx="207356" cy="392232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484"/>
            <p:cNvSpPr>
              <a:spLocks/>
            </p:cNvSpPr>
            <p:nvPr/>
          </p:nvSpPr>
          <p:spPr bwMode="gray">
            <a:xfrm>
              <a:off x="1146193" y="5275825"/>
              <a:ext cx="414713" cy="325626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485"/>
            <p:cNvSpPr>
              <a:spLocks/>
            </p:cNvSpPr>
            <p:nvPr/>
          </p:nvSpPr>
          <p:spPr bwMode="gray">
            <a:xfrm>
              <a:off x="1520175" y="5331330"/>
              <a:ext cx="25920" cy="51804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486"/>
            <p:cNvSpPr>
              <a:spLocks/>
            </p:cNvSpPr>
            <p:nvPr/>
          </p:nvSpPr>
          <p:spPr bwMode="gray">
            <a:xfrm>
              <a:off x="1412794" y="5416437"/>
              <a:ext cx="40731" cy="48104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487"/>
            <p:cNvSpPr>
              <a:spLocks/>
            </p:cNvSpPr>
            <p:nvPr/>
          </p:nvSpPr>
          <p:spPr bwMode="gray">
            <a:xfrm>
              <a:off x="1390577" y="5098211"/>
              <a:ext cx="185140" cy="177614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  <a:lnTo>
                    <a:pt x="42" y="9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488"/>
            <p:cNvSpPr>
              <a:spLocks/>
            </p:cNvSpPr>
            <p:nvPr/>
          </p:nvSpPr>
          <p:spPr bwMode="gray">
            <a:xfrm>
              <a:off x="472284" y="4062127"/>
              <a:ext cx="388793" cy="37003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489"/>
            <p:cNvSpPr>
              <a:spLocks/>
            </p:cNvSpPr>
            <p:nvPr/>
          </p:nvSpPr>
          <p:spPr bwMode="gray">
            <a:xfrm>
              <a:off x="1375766" y="3914115"/>
              <a:ext cx="255493" cy="277522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490"/>
            <p:cNvSpPr>
              <a:spLocks/>
            </p:cNvSpPr>
            <p:nvPr/>
          </p:nvSpPr>
          <p:spPr bwMode="gray">
            <a:xfrm>
              <a:off x="1534986" y="3921516"/>
              <a:ext cx="74056" cy="92507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491"/>
            <p:cNvSpPr>
              <a:spLocks/>
            </p:cNvSpPr>
            <p:nvPr/>
          </p:nvSpPr>
          <p:spPr bwMode="gray">
            <a:xfrm>
              <a:off x="1790479" y="4983502"/>
              <a:ext cx="159220" cy="336727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492"/>
            <p:cNvSpPr>
              <a:spLocks/>
            </p:cNvSpPr>
            <p:nvPr/>
          </p:nvSpPr>
          <p:spPr bwMode="gray">
            <a:xfrm>
              <a:off x="4167672" y="5834571"/>
              <a:ext cx="107381" cy="103608"/>
            </a:xfrm>
            <a:custGeom>
              <a:avLst/>
              <a:gdLst>
                <a:gd name="T0" fmla="*/ 10 w 58"/>
                <a:gd name="T1" fmla="*/ 2 h 56"/>
                <a:gd name="T2" fmla="*/ 10 w 58"/>
                <a:gd name="T3" fmla="*/ 2 h 56"/>
                <a:gd name="T4" fmla="*/ 8 w 58"/>
                <a:gd name="T5" fmla="*/ 2 h 56"/>
                <a:gd name="T6" fmla="*/ 6 w 58"/>
                <a:gd name="T7" fmla="*/ 2 h 56"/>
                <a:gd name="T8" fmla="*/ 4 w 58"/>
                <a:gd name="T9" fmla="*/ 4 h 56"/>
                <a:gd name="T10" fmla="*/ 2 w 58"/>
                <a:gd name="T11" fmla="*/ 6 h 56"/>
                <a:gd name="T12" fmla="*/ 0 w 58"/>
                <a:gd name="T13" fmla="*/ 8 h 56"/>
                <a:gd name="T14" fmla="*/ 0 w 58"/>
                <a:gd name="T15" fmla="*/ 14 h 56"/>
                <a:gd name="T16" fmla="*/ 6 w 58"/>
                <a:gd name="T17" fmla="*/ 30 h 56"/>
                <a:gd name="T18" fmla="*/ 6 w 58"/>
                <a:gd name="T19" fmla="*/ 30 h 56"/>
                <a:gd name="T20" fmla="*/ 8 w 58"/>
                <a:gd name="T21" fmla="*/ 32 h 56"/>
                <a:gd name="T22" fmla="*/ 10 w 58"/>
                <a:gd name="T23" fmla="*/ 36 h 56"/>
                <a:gd name="T24" fmla="*/ 14 w 58"/>
                <a:gd name="T25" fmla="*/ 40 h 56"/>
                <a:gd name="T26" fmla="*/ 14 w 58"/>
                <a:gd name="T27" fmla="*/ 44 h 56"/>
                <a:gd name="T28" fmla="*/ 18 w 58"/>
                <a:gd name="T29" fmla="*/ 46 h 56"/>
                <a:gd name="T30" fmla="*/ 22 w 58"/>
                <a:gd name="T31" fmla="*/ 50 h 56"/>
                <a:gd name="T32" fmla="*/ 26 w 58"/>
                <a:gd name="T33" fmla="*/ 52 h 56"/>
                <a:gd name="T34" fmla="*/ 32 w 58"/>
                <a:gd name="T35" fmla="*/ 54 h 56"/>
                <a:gd name="T36" fmla="*/ 36 w 58"/>
                <a:gd name="T37" fmla="*/ 56 h 56"/>
                <a:gd name="T38" fmla="*/ 40 w 58"/>
                <a:gd name="T39" fmla="*/ 54 h 56"/>
                <a:gd name="T40" fmla="*/ 42 w 58"/>
                <a:gd name="T41" fmla="*/ 52 h 56"/>
                <a:gd name="T42" fmla="*/ 46 w 58"/>
                <a:gd name="T43" fmla="*/ 50 h 56"/>
                <a:gd name="T44" fmla="*/ 50 w 58"/>
                <a:gd name="T45" fmla="*/ 44 h 56"/>
                <a:gd name="T46" fmla="*/ 54 w 58"/>
                <a:gd name="T47" fmla="*/ 40 h 56"/>
                <a:gd name="T48" fmla="*/ 56 w 58"/>
                <a:gd name="T49" fmla="*/ 34 h 56"/>
                <a:gd name="T50" fmla="*/ 58 w 58"/>
                <a:gd name="T51" fmla="*/ 30 h 56"/>
                <a:gd name="T52" fmla="*/ 56 w 58"/>
                <a:gd name="T53" fmla="*/ 24 h 56"/>
                <a:gd name="T54" fmla="*/ 56 w 58"/>
                <a:gd name="T55" fmla="*/ 18 h 56"/>
                <a:gd name="T56" fmla="*/ 56 w 58"/>
                <a:gd name="T57" fmla="*/ 12 h 56"/>
                <a:gd name="T58" fmla="*/ 56 w 58"/>
                <a:gd name="T59" fmla="*/ 8 h 56"/>
                <a:gd name="T60" fmla="*/ 56 w 58"/>
                <a:gd name="T61" fmla="*/ 6 h 56"/>
                <a:gd name="T62" fmla="*/ 54 w 58"/>
                <a:gd name="T63" fmla="*/ 6 h 56"/>
                <a:gd name="T64" fmla="*/ 52 w 58"/>
                <a:gd name="T65" fmla="*/ 4 h 56"/>
                <a:gd name="T66" fmla="*/ 50 w 58"/>
                <a:gd name="T67" fmla="*/ 2 h 56"/>
                <a:gd name="T68" fmla="*/ 46 w 58"/>
                <a:gd name="T69" fmla="*/ 0 h 56"/>
                <a:gd name="T70" fmla="*/ 42 w 58"/>
                <a:gd name="T71" fmla="*/ 0 h 56"/>
                <a:gd name="T72" fmla="*/ 40 w 58"/>
                <a:gd name="T73" fmla="*/ 0 h 56"/>
                <a:gd name="T74" fmla="*/ 38 w 58"/>
                <a:gd name="T75" fmla="*/ 2 h 56"/>
                <a:gd name="T76" fmla="*/ 36 w 58"/>
                <a:gd name="T77" fmla="*/ 4 h 56"/>
                <a:gd name="T78" fmla="*/ 34 w 58"/>
                <a:gd name="T79" fmla="*/ 8 h 56"/>
                <a:gd name="T80" fmla="*/ 32 w 58"/>
                <a:gd name="T81" fmla="*/ 10 h 56"/>
                <a:gd name="T82" fmla="*/ 32 w 58"/>
                <a:gd name="T83" fmla="*/ 10 h 56"/>
                <a:gd name="T84" fmla="*/ 16 w 58"/>
                <a:gd name="T85" fmla="*/ 2 h 56"/>
                <a:gd name="T86" fmla="*/ 10 w 58"/>
                <a:gd name="T8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8" h="5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8" y="46"/>
                  </a:lnTo>
                  <a:lnTo>
                    <a:pt x="22" y="50"/>
                  </a:lnTo>
                  <a:lnTo>
                    <a:pt x="26" y="52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2" y="52"/>
                  </a:lnTo>
                  <a:lnTo>
                    <a:pt x="46" y="50"/>
                  </a:lnTo>
                  <a:lnTo>
                    <a:pt x="50" y="44"/>
                  </a:lnTo>
                  <a:lnTo>
                    <a:pt x="54" y="40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56" y="24"/>
                  </a:lnTo>
                  <a:lnTo>
                    <a:pt x="56" y="18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16" y="2"/>
                  </a:lnTo>
                  <a:lnTo>
                    <a:pt x="10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493"/>
            <p:cNvSpPr>
              <a:spLocks/>
            </p:cNvSpPr>
            <p:nvPr/>
          </p:nvSpPr>
          <p:spPr bwMode="gray">
            <a:xfrm>
              <a:off x="4267647" y="4746683"/>
              <a:ext cx="129598" cy="99908"/>
            </a:xfrm>
            <a:custGeom>
              <a:avLst/>
              <a:gdLst>
                <a:gd name="T0" fmla="*/ 2 w 70"/>
                <a:gd name="T1" fmla="*/ 44 h 54"/>
                <a:gd name="T2" fmla="*/ 34 w 70"/>
                <a:gd name="T3" fmla="*/ 28 h 54"/>
                <a:gd name="T4" fmla="*/ 34 w 70"/>
                <a:gd name="T5" fmla="*/ 28 h 54"/>
                <a:gd name="T6" fmla="*/ 38 w 70"/>
                <a:gd name="T7" fmla="*/ 26 h 54"/>
                <a:gd name="T8" fmla="*/ 40 w 70"/>
                <a:gd name="T9" fmla="*/ 22 h 54"/>
                <a:gd name="T10" fmla="*/ 44 w 70"/>
                <a:gd name="T11" fmla="*/ 18 h 54"/>
                <a:gd name="T12" fmla="*/ 48 w 70"/>
                <a:gd name="T13" fmla="*/ 14 h 54"/>
                <a:gd name="T14" fmla="*/ 52 w 70"/>
                <a:gd name="T15" fmla="*/ 10 h 54"/>
                <a:gd name="T16" fmla="*/ 54 w 70"/>
                <a:gd name="T17" fmla="*/ 4 h 54"/>
                <a:gd name="T18" fmla="*/ 54 w 70"/>
                <a:gd name="T19" fmla="*/ 0 h 54"/>
                <a:gd name="T20" fmla="*/ 64 w 70"/>
                <a:gd name="T21" fmla="*/ 0 h 54"/>
                <a:gd name="T22" fmla="*/ 70 w 70"/>
                <a:gd name="T23" fmla="*/ 8 h 54"/>
                <a:gd name="T24" fmla="*/ 68 w 70"/>
                <a:gd name="T25" fmla="*/ 12 h 54"/>
                <a:gd name="T26" fmla="*/ 64 w 70"/>
                <a:gd name="T27" fmla="*/ 22 h 54"/>
                <a:gd name="T28" fmla="*/ 56 w 70"/>
                <a:gd name="T29" fmla="*/ 32 h 54"/>
                <a:gd name="T30" fmla="*/ 46 w 70"/>
                <a:gd name="T31" fmla="*/ 42 h 54"/>
                <a:gd name="T32" fmla="*/ 28 w 70"/>
                <a:gd name="T33" fmla="*/ 50 h 54"/>
                <a:gd name="T34" fmla="*/ 16 w 70"/>
                <a:gd name="T35" fmla="*/ 54 h 54"/>
                <a:gd name="T36" fmla="*/ 10 w 70"/>
                <a:gd name="T37" fmla="*/ 54 h 54"/>
                <a:gd name="T38" fmla="*/ 10 w 70"/>
                <a:gd name="T39" fmla="*/ 54 h 54"/>
                <a:gd name="T40" fmla="*/ 8 w 70"/>
                <a:gd name="T41" fmla="*/ 54 h 54"/>
                <a:gd name="T42" fmla="*/ 6 w 70"/>
                <a:gd name="T43" fmla="*/ 54 h 54"/>
                <a:gd name="T44" fmla="*/ 4 w 70"/>
                <a:gd name="T45" fmla="*/ 52 h 54"/>
                <a:gd name="T46" fmla="*/ 2 w 70"/>
                <a:gd name="T47" fmla="*/ 52 h 54"/>
                <a:gd name="T48" fmla="*/ 0 w 70"/>
                <a:gd name="T49" fmla="*/ 50 h 54"/>
                <a:gd name="T50" fmla="*/ 0 w 70"/>
                <a:gd name="T51" fmla="*/ 48 h 54"/>
                <a:gd name="T52" fmla="*/ 2 w 70"/>
                <a:gd name="T5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4">
                  <a:moveTo>
                    <a:pt x="2" y="44"/>
                  </a:moveTo>
                  <a:lnTo>
                    <a:pt x="34" y="28"/>
                  </a:lnTo>
                  <a:lnTo>
                    <a:pt x="34" y="28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52" y="10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22"/>
                  </a:lnTo>
                  <a:lnTo>
                    <a:pt x="56" y="32"/>
                  </a:lnTo>
                  <a:lnTo>
                    <a:pt x="46" y="42"/>
                  </a:lnTo>
                  <a:lnTo>
                    <a:pt x="28" y="50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2" y="4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Freeform 494"/>
            <p:cNvSpPr>
              <a:spLocks/>
            </p:cNvSpPr>
            <p:nvPr/>
          </p:nvSpPr>
          <p:spPr bwMode="gray">
            <a:xfrm>
              <a:off x="4686063" y="5797568"/>
              <a:ext cx="137003" cy="203516"/>
            </a:xfrm>
            <a:custGeom>
              <a:avLst/>
              <a:gdLst>
                <a:gd name="T0" fmla="*/ 8 w 74"/>
                <a:gd name="T1" fmla="*/ 0 h 110"/>
                <a:gd name="T2" fmla="*/ 4 w 74"/>
                <a:gd name="T3" fmla="*/ 2 h 110"/>
                <a:gd name="T4" fmla="*/ 2 w 74"/>
                <a:gd name="T5" fmla="*/ 4 h 110"/>
                <a:gd name="T6" fmla="*/ 2 w 74"/>
                <a:gd name="T7" fmla="*/ 12 h 110"/>
                <a:gd name="T8" fmla="*/ 8 w 74"/>
                <a:gd name="T9" fmla="*/ 20 h 110"/>
                <a:gd name="T10" fmla="*/ 14 w 74"/>
                <a:gd name="T11" fmla="*/ 30 h 110"/>
                <a:gd name="T12" fmla="*/ 20 w 74"/>
                <a:gd name="T13" fmla="*/ 38 h 110"/>
                <a:gd name="T14" fmla="*/ 22 w 74"/>
                <a:gd name="T15" fmla="*/ 40 h 110"/>
                <a:gd name="T16" fmla="*/ 22 w 74"/>
                <a:gd name="T17" fmla="*/ 54 h 110"/>
                <a:gd name="T18" fmla="*/ 18 w 74"/>
                <a:gd name="T19" fmla="*/ 74 h 110"/>
                <a:gd name="T20" fmla="*/ 18 w 74"/>
                <a:gd name="T21" fmla="*/ 78 h 110"/>
                <a:gd name="T22" fmla="*/ 22 w 74"/>
                <a:gd name="T23" fmla="*/ 84 h 110"/>
                <a:gd name="T24" fmla="*/ 28 w 74"/>
                <a:gd name="T25" fmla="*/ 92 h 110"/>
                <a:gd name="T26" fmla="*/ 32 w 74"/>
                <a:gd name="T27" fmla="*/ 102 h 110"/>
                <a:gd name="T28" fmla="*/ 36 w 74"/>
                <a:gd name="T29" fmla="*/ 110 h 110"/>
                <a:gd name="T30" fmla="*/ 38 w 74"/>
                <a:gd name="T31" fmla="*/ 110 h 110"/>
                <a:gd name="T32" fmla="*/ 40 w 74"/>
                <a:gd name="T33" fmla="*/ 102 h 110"/>
                <a:gd name="T34" fmla="*/ 46 w 74"/>
                <a:gd name="T35" fmla="*/ 90 h 110"/>
                <a:gd name="T36" fmla="*/ 54 w 74"/>
                <a:gd name="T37" fmla="*/ 82 h 110"/>
                <a:gd name="T38" fmla="*/ 60 w 74"/>
                <a:gd name="T39" fmla="*/ 78 h 110"/>
                <a:gd name="T40" fmla="*/ 66 w 74"/>
                <a:gd name="T41" fmla="*/ 68 h 110"/>
                <a:gd name="T42" fmla="*/ 70 w 74"/>
                <a:gd name="T43" fmla="*/ 58 h 110"/>
                <a:gd name="T44" fmla="*/ 72 w 74"/>
                <a:gd name="T45" fmla="*/ 50 h 110"/>
                <a:gd name="T46" fmla="*/ 72 w 74"/>
                <a:gd name="T47" fmla="*/ 50 h 110"/>
                <a:gd name="T48" fmla="*/ 64 w 74"/>
                <a:gd name="T49" fmla="*/ 52 h 110"/>
                <a:gd name="T50" fmla="*/ 54 w 74"/>
                <a:gd name="T51" fmla="*/ 52 h 110"/>
                <a:gd name="T52" fmla="*/ 46 w 74"/>
                <a:gd name="T53" fmla="*/ 48 h 110"/>
                <a:gd name="T54" fmla="*/ 38 w 74"/>
                <a:gd name="T55" fmla="*/ 40 h 110"/>
                <a:gd name="T56" fmla="*/ 34 w 74"/>
                <a:gd name="T57" fmla="*/ 32 h 110"/>
                <a:gd name="T58" fmla="*/ 32 w 74"/>
                <a:gd name="T59" fmla="*/ 28 h 110"/>
                <a:gd name="T60" fmla="*/ 18 w 74"/>
                <a:gd name="T61" fmla="*/ 10 h 110"/>
                <a:gd name="T62" fmla="*/ 18 w 74"/>
                <a:gd name="T63" fmla="*/ 6 h 110"/>
                <a:gd name="T64" fmla="*/ 12 w 74"/>
                <a:gd name="T65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110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6"/>
                  </a:lnTo>
                  <a:lnTo>
                    <a:pt x="14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4"/>
                  </a:lnTo>
                  <a:lnTo>
                    <a:pt x="20" y="6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4" y="88"/>
                  </a:lnTo>
                  <a:lnTo>
                    <a:pt x="28" y="92"/>
                  </a:lnTo>
                  <a:lnTo>
                    <a:pt x="30" y="96"/>
                  </a:lnTo>
                  <a:lnTo>
                    <a:pt x="32" y="102"/>
                  </a:lnTo>
                  <a:lnTo>
                    <a:pt x="34" y="106"/>
                  </a:lnTo>
                  <a:lnTo>
                    <a:pt x="36" y="110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06"/>
                  </a:lnTo>
                  <a:lnTo>
                    <a:pt x="40" y="102"/>
                  </a:lnTo>
                  <a:lnTo>
                    <a:pt x="44" y="96"/>
                  </a:lnTo>
                  <a:lnTo>
                    <a:pt x="46" y="90"/>
                  </a:lnTo>
                  <a:lnTo>
                    <a:pt x="50" y="86"/>
                  </a:lnTo>
                  <a:lnTo>
                    <a:pt x="54" y="82"/>
                  </a:lnTo>
                  <a:lnTo>
                    <a:pt x="56" y="80"/>
                  </a:lnTo>
                  <a:lnTo>
                    <a:pt x="60" y="78"/>
                  </a:lnTo>
                  <a:lnTo>
                    <a:pt x="64" y="74"/>
                  </a:lnTo>
                  <a:lnTo>
                    <a:pt x="66" y="68"/>
                  </a:lnTo>
                  <a:lnTo>
                    <a:pt x="68" y="64"/>
                  </a:lnTo>
                  <a:lnTo>
                    <a:pt x="70" y="58"/>
                  </a:lnTo>
                  <a:lnTo>
                    <a:pt x="72" y="54"/>
                  </a:lnTo>
                  <a:lnTo>
                    <a:pt x="72" y="5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2" y="44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Freeform 495"/>
            <p:cNvSpPr>
              <a:spLocks/>
            </p:cNvSpPr>
            <p:nvPr/>
          </p:nvSpPr>
          <p:spPr bwMode="gray">
            <a:xfrm>
              <a:off x="4556465" y="5989983"/>
              <a:ext cx="170328" cy="192416"/>
            </a:xfrm>
            <a:custGeom>
              <a:avLst/>
              <a:gdLst>
                <a:gd name="T0" fmla="*/ 4 w 92"/>
                <a:gd name="T1" fmla="*/ 80 h 104"/>
                <a:gd name="T2" fmla="*/ 4 w 92"/>
                <a:gd name="T3" fmla="*/ 80 h 104"/>
                <a:gd name="T4" fmla="*/ 2 w 92"/>
                <a:gd name="T5" fmla="*/ 82 h 104"/>
                <a:gd name="T6" fmla="*/ 0 w 92"/>
                <a:gd name="T7" fmla="*/ 84 h 104"/>
                <a:gd name="T8" fmla="*/ 0 w 92"/>
                <a:gd name="T9" fmla="*/ 88 h 104"/>
                <a:gd name="T10" fmla="*/ 0 w 92"/>
                <a:gd name="T11" fmla="*/ 90 h 104"/>
                <a:gd name="T12" fmla="*/ 0 w 92"/>
                <a:gd name="T13" fmla="*/ 94 h 104"/>
                <a:gd name="T14" fmla="*/ 4 w 92"/>
                <a:gd name="T15" fmla="*/ 96 h 104"/>
                <a:gd name="T16" fmla="*/ 10 w 92"/>
                <a:gd name="T17" fmla="*/ 98 h 104"/>
                <a:gd name="T18" fmla="*/ 16 w 92"/>
                <a:gd name="T19" fmla="*/ 100 h 104"/>
                <a:gd name="T20" fmla="*/ 22 w 92"/>
                <a:gd name="T21" fmla="*/ 102 h 104"/>
                <a:gd name="T22" fmla="*/ 28 w 92"/>
                <a:gd name="T23" fmla="*/ 104 h 104"/>
                <a:gd name="T24" fmla="*/ 34 w 92"/>
                <a:gd name="T25" fmla="*/ 104 h 104"/>
                <a:gd name="T26" fmla="*/ 36 w 92"/>
                <a:gd name="T27" fmla="*/ 104 h 104"/>
                <a:gd name="T28" fmla="*/ 40 w 92"/>
                <a:gd name="T29" fmla="*/ 102 h 104"/>
                <a:gd name="T30" fmla="*/ 44 w 92"/>
                <a:gd name="T31" fmla="*/ 98 h 104"/>
                <a:gd name="T32" fmla="*/ 48 w 92"/>
                <a:gd name="T33" fmla="*/ 94 h 104"/>
                <a:gd name="T34" fmla="*/ 50 w 92"/>
                <a:gd name="T35" fmla="*/ 90 h 104"/>
                <a:gd name="T36" fmla="*/ 52 w 92"/>
                <a:gd name="T37" fmla="*/ 86 h 104"/>
                <a:gd name="T38" fmla="*/ 52 w 92"/>
                <a:gd name="T39" fmla="*/ 82 h 104"/>
                <a:gd name="T40" fmla="*/ 52 w 92"/>
                <a:gd name="T41" fmla="*/ 78 h 104"/>
                <a:gd name="T42" fmla="*/ 50 w 92"/>
                <a:gd name="T43" fmla="*/ 74 h 104"/>
                <a:gd name="T44" fmla="*/ 52 w 92"/>
                <a:gd name="T45" fmla="*/ 70 h 104"/>
                <a:gd name="T46" fmla="*/ 54 w 92"/>
                <a:gd name="T47" fmla="*/ 66 h 104"/>
                <a:gd name="T48" fmla="*/ 58 w 92"/>
                <a:gd name="T49" fmla="*/ 64 h 104"/>
                <a:gd name="T50" fmla="*/ 62 w 92"/>
                <a:gd name="T51" fmla="*/ 60 h 104"/>
                <a:gd name="T52" fmla="*/ 66 w 92"/>
                <a:gd name="T53" fmla="*/ 54 h 104"/>
                <a:gd name="T54" fmla="*/ 70 w 92"/>
                <a:gd name="T55" fmla="*/ 50 h 104"/>
                <a:gd name="T56" fmla="*/ 72 w 92"/>
                <a:gd name="T57" fmla="*/ 46 h 104"/>
                <a:gd name="T58" fmla="*/ 74 w 92"/>
                <a:gd name="T59" fmla="*/ 44 h 104"/>
                <a:gd name="T60" fmla="*/ 74 w 92"/>
                <a:gd name="T61" fmla="*/ 42 h 104"/>
                <a:gd name="T62" fmla="*/ 80 w 92"/>
                <a:gd name="T63" fmla="*/ 30 h 104"/>
                <a:gd name="T64" fmla="*/ 82 w 92"/>
                <a:gd name="T65" fmla="*/ 28 h 104"/>
                <a:gd name="T66" fmla="*/ 84 w 92"/>
                <a:gd name="T67" fmla="*/ 26 h 104"/>
                <a:gd name="T68" fmla="*/ 86 w 92"/>
                <a:gd name="T69" fmla="*/ 24 h 104"/>
                <a:gd name="T70" fmla="*/ 88 w 92"/>
                <a:gd name="T71" fmla="*/ 20 h 104"/>
                <a:gd name="T72" fmla="*/ 90 w 92"/>
                <a:gd name="T73" fmla="*/ 16 h 104"/>
                <a:gd name="T74" fmla="*/ 92 w 92"/>
                <a:gd name="T75" fmla="*/ 12 h 104"/>
                <a:gd name="T76" fmla="*/ 92 w 92"/>
                <a:gd name="T77" fmla="*/ 8 h 104"/>
                <a:gd name="T78" fmla="*/ 90 w 92"/>
                <a:gd name="T79" fmla="*/ 6 h 104"/>
                <a:gd name="T80" fmla="*/ 86 w 92"/>
                <a:gd name="T81" fmla="*/ 4 h 104"/>
                <a:gd name="T82" fmla="*/ 82 w 92"/>
                <a:gd name="T83" fmla="*/ 2 h 104"/>
                <a:gd name="T84" fmla="*/ 78 w 92"/>
                <a:gd name="T85" fmla="*/ 0 h 104"/>
                <a:gd name="T86" fmla="*/ 74 w 92"/>
                <a:gd name="T87" fmla="*/ 0 h 104"/>
                <a:gd name="T88" fmla="*/ 70 w 92"/>
                <a:gd name="T89" fmla="*/ 0 h 104"/>
                <a:gd name="T90" fmla="*/ 68 w 92"/>
                <a:gd name="T91" fmla="*/ 2 h 104"/>
                <a:gd name="T92" fmla="*/ 66 w 92"/>
                <a:gd name="T93" fmla="*/ 4 h 104"/>
                <a:gd name="T94" fmla="*/ 64 w 92"/>
                <a:gd name="T95" fmla="*/ 8 h 104"/>
                <a:gd name="T96" fmla="*/ 62 w 92"/>
                <a:gd name="T97" fmla="*/ 10 h 104"/>
                <a:gd name="T98" fmla="*/ 60 w 92"/>
                <a:gd name="T99" fmla="*/ 12 h 104"/>
                <a:gd name="T100" fmla="*/ 60 w 92"/>
                <a:gd name="T101" fmla="*/ 12 h 104"/>
                <a:gd name="T102" fmla="*/ 58 w 92"/>
                <a:gd name="T103" fmla="*/ 26 h 104"/>
                <a:gd name="T104" fmla="*/ 42 w 92"/>
                <a:gd name="T105" fmla="*/ 36 h 104"/>
                <a:gd name="T106" fmla="*/ 32 w 92"/>
                <a:gd name="T107" fmla="*/ 44 h 104"/>
                <a:gd name="T108" fmla="*/ 20 w 92"/>
                <a:gd name="T109" fmla="*/ 62 h 104"/>
                <a:gd name="T110" fmla="*/ 14 w 92"/>
                <a:gd name="T111" fmla="*/ 72 h 104"/>
                <a:gd name="T112" fmla="*/ 14 w 92"/>
                <a:gd name="T113" fmla="*/ 72 h 104"/>
                <a:gd name="T114" fmla="*/ 12 w 92"/>
                <a:gd name="T115" fmla="*/ 72 h 104"/>
                <a:gd name="T116" fmla="*/ 8 w 92"/>
                <a:gd name="T117" fmla="*/ 72 h 104"/>
                <a:gd name="T118" fmla="*/ 6 w 92"/>
                <a:gd name="T119" fmla="*/ 76 h 104"/>
                <a:gd name="T120" fmla="*/ 4 w 92"/>
                <a:gd name="T12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04">
                  <a:moveTo>
                    <a:pt x="4" y="80"/>
                  </a:moveTo>
                  <a:lnTo>
                    <a:pt x="4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4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22" y="102"/>
                  </a:lnTo>
                  <a:lnTo>
                    <a:pt x="28" y="104"/>
                  </a:lnTo>
                  <a:lnTo>
                    <a:pt x="34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2" y="86"/>
                  </a:lnTo>
                  <a:lnTo>
                    <a:pt x="52" y="82"/>
                  </a:lnTo>
                  <a:lnTo>
                    <a:pt x="52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80" y="30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6" y="24"/>
                  </a:lnTo>
                  <a:lnTo>
                    <a:pt x="88" y="20"/>
                  </a:lnTo>
                  <a:lnTo>
                    <a:pt x="90" y="16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6" y="4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26"/>
                  </a:lnTo>
                  <a:lnTo>
                    <a:pt x="42" y="36"/>
                  </a:lnTo>
                  <a:lnTo>
                    <a:pt x="32" y="44"/>
                  </a:lnTo>
                  <a:lnTo>
                    <a:pt x="20" y="6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2" y="72"/>
                  </a:lnTo>
                  <a:lnTo>
                    <a:pt x="8" y="72"/>
                  </a:lnTo>
                  <a:lnTo>
                    <a:pt x="6" y="76"/>
                  </a:lnTo>
                  <a:lnTo>
                    <a:pt x="4" y="8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Freeform 496"/>
            <p:cNvSpPr>
              <a:spLocks/>
            </p:cNvSpPr>
            <p:nvPr/>
          </p:nvSpPr>
          <p:spPr bwMode="gray">
            <a:xfrm>
              <a:off x="3586333" y="4247142"/>
              <a:ext cx="66650" cy="177614"/>
            </a:xfrm>
            <a:custGeom>
              <a:avLst/>
              <a:gdLst>
                <a:gd name="T0" fmla="*/ 20 w 36"/>
                <a:gd name="T1" fmla="*/ 0 h 96"/>
                <a:gd name="T2" fmla="*/ 20 w 36"/>
                <a:gd name="T3" fmla="*/ 0 h 96"/>
                <a:gd name="T4" fmla="*/ 16 w 36"/>
                <a:gd name="T5" fmla="*/ 0 h 96"/>
                <a:gd name="T6" fmla="*/ 12 w 36"/>
                <a:gd name="T7" fmla="*/ 0 h 96"/>
                <a:gd name="T8" fmla="*/ 8 w 36"/>
                <a:gd name="T9" fmla="*/ 2 h 96"/>
                <a:gd name="T10" fmla="*/ 4 w 36"/>
                <a:gd name="T11" fmla="*/ 4 h 96"/>
                <a:gd name="T12" fmla="*/ 2 w 36"/>
                <a:gd name="T13" fmla="*/ 8 h 96"/>
                <a:gd name="T14" fmla="*/ 2 w 36"/>
                <a:gd name="T15" fmla="*/ 12 h 96"/>
                <a:gd name="T16" fmla="*/ 0 w 36"/>
                <a:gd name="T17" fmla="*/ 26 h 96"/>
                <a:gd name="T18" fmla="*/ 0 w 36"/>
                <a:gd name="T19" fmla="*/ 40 h 96"/>
                <a:gd name="T20" fmla="*/ 2 w 36"/>
                <a:gd name="T21" fmla="*/ 48 h 96"/>
                <a:gd name="T22" fmla="*/ 2 w 36"/>
                <a:gd name="T23" fmla="*/ 52 h 96"/>
                <a:gd name="T24" fmla="*/ 4 w 36"/>
                <a:gd name="T25" fmla="*/ 54 h 96"/>
                <a:gd name="T26" fmla="*/ 4 w 36"/>
                <a:gd name="T27" fmla="*/ 54 h 96"/>
                <a:gd name="T28" fmla="*/ 4 w 36"/>
                <a:gd name="T29" fmla="*/ 54 h 96"/>
                <a:gd name="T30" fmla="*/ 4 w 36"/>
                <a:gd name="T31" fmla="*/ 56 h 96"/>
                <a:gd name="T32" fmla="*/ 2 w 36"/>
                <a:gd name="T33" fmla="*/ 58 h 96"/>
                <a:gd name="T34" fmla="*/ 2 w 36"/>
                <a:gd name="T35" fmla="*/ 60 h 96"/>
                <a:gd name="T36" fmla="*/ 0 w 36"/>
                <a:gd name="T37" fmla="*/ 64 h 96"/>
                <a:gd name="T38" fmla="*/ 0 w 36"/>
                <a:gd name="T39" fmla="*/ 66 h 96"/>
                <a:gd name="T40" fmla="*/ 2 w 36"/>
                <a:gd name="T41" fmla="*/ 70 h 96"/>
                <a:gd name="T42" fmla="*/ 4 w 36"/>
                <a:gd name="T43" fmla="*/ 76 h 96"/>
                <a:gd name="T44" fmla="*/ 6 w 36"/>
                <a:gd name="T45" fmla="*/ 82 h 96"/>
                <a:gd name="T46" fmla="*/ 10 w 36"/>
                <a:gd name="T47" fmla="*/ 88 h 96"/>
                <a:gd name="T48" fmla="*/ 12 w 36"/>
                <a:gd name="T49" fmla="*/ 92 h 96"/>
                <a:gd name="T50" fmla="*/ 14 w 36"/>
                <a:gd name="T51" fmla="*/ 94 h 96"/>
                <a:gd name="T52" fmla="*/ 16 w 36"/>
                <a:gd name="T53" fmla="*/ 96 h 96"/>
                <a:gd name="T54" fmla="*/ 18 w 36"/>
                <a:gd name="T55" fmla="*/ 94 h 96"/>
                <a:gd name="T56" fmla="*/ 22 w 36"/>
                <a:gd name="T57" fmla="*/ 90 h 96"/>
                <a:gd name="T58" fmla="*/ 24 w 36"/>
                <a:gd name="T59" fmla="*/ 88 h 96"/>
                <a:gd name="T60" fmla="*/ 24 w 36"/>
                <a:gd name="T61" fmla="*/ 84 h 96"/>
                <a:gd name="T62" fmla="*/ 24 w 36"/>
                <a:gd name="T63" fmla="*/ 78 h 96"/>
                <a:gd name="T64" fmla="*/ 24 w 36"/>
                <a:gd name="T65" fmla="*/ 72 h 96"/>
                <a:gd name="T66" fmla="*/ 24 w 36"/>
                <a:gd name="T67" fmla="*/ 66 h 96"/>
                <a:gd name="T68" fmla="*/ 24 w 36"/>
                <a:gd name="T69" fmla="*/ 60 h 96"/>
                <a:gd name="T70" fmla="*/ 24 w 36"/>
                <a:gd name="T71" fmla="*/ 56 h 96"/>
                <a:gd name="T72" fmla="*/ 24 w 36"/>
                <a:gd name="T73" fmla="*/ 56 h 96"/>
                <a:gd name="T74" fmla="*/ 30 w 36"/>
                <a:gd name="T75" fmla="*/ 42 h 96"/>
                <a:gd name="T76" fmla="*/ 30 w 36"/>
                <a:gd name="T77" fmla="*/ 40 h 96"/>
                <a:gd name="T78" fmla="*/ 30 w 36"/>
                <a:gd name="T79" fmla="*/ 36 h 96"/>
                <a:gd name="T80" fmla="*/ 30 w 36"/>
                <a:gd name="T81" fmla="*/ 32 h 96"/>
                <a:gd name="T82" fmla="*/ 30 w 36"/>
                <a:gd name="T83" fmla="*/ 28 h 96"/>
                <a:gd name="T84" fmla="*/ 32 w 36"/>
                <a:gd name="T85" fmla="*/ 24 h 96"/>
                <a:gd name="T86" fmla="*/ 32 w 36"/>
                <a:gd name="T87" fmla="*/ 24 h 96"/>
                <a:gd name="T88" fmla="*/ 34 w 36"/>
                <a:gd name="T89" fmla="*/ 22 h 96"/>
                <a:gd name="T90" fmla="*/ 34 w 36"/>
                <a:gd name="T91" fmla="*/ 20 h 96"/>
                <a:gd name="T92" fmla="*/ 34 w 36"/>
                <a:gd name="T93" fmla="*/ 16 h 96"/>
                <a:gd name="T94" fmla="*/ 34 w 36"/>
                <a:gd name="T95" fmla="*/ 10 h 96"/>
                <a:gd name="T96" fmla="*/ 34 w 36"/>
                <a:gd name="T97" fmla="*/ 6 h 96"/>
                <a:gd name="T98" fmla="*/ 34 w 36"/>
                <a:gd name="T99" fmla="*/ 2 h 96"/>
                <a:gd name="T100" fmla="*/ 36 w 36"/>
                <a:gd name="T101" fmla="*/ 0 h 96"/>
                <a:gd name="T102" fmla="*/ 34 w 36"/>
                <a:gd name="T103" fmla="*/ 0 h 96"/>
                <a:gd name="T104" fmla="*/ 32 w 36"/>
                <a:gd name="T105" fmla="*/ 0 h 96"/>
                <a:gd name="T106" fmla="*/ 28 w 36"/>
                <a:gd name="T107" fmla="*/ 2 h 96"/>
                <a:gd name="T108" fmla="*/ 24 w 36"/>
                <a:gd name="T109" fmla="*/ 2 h 96"/>
                <a:gd name="T110" fmla="*/ 20 w 36"/>
                <a:gd name="T1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96">
                  <a:moveTo>
                    <a:pt x="20" y="0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10" y="88"/>
                  </a:lnTo>
                  <a:lnTo>
                    <a:pt x="12" y="92"/>
                  </a:lnTo>
                  <a:lnTo>
                    <a:pt x="14" y="94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8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2"/>
                  </a:lnTo>
                  <a:lnTo>
                    <a:pt x="2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Freeform 497"/>
            <p:cNvSpPr>
              <a:spLocks/>
            </p:cNvSpPr>
            <p:nvPr/>
          </p:nvSpPr>
          <p:spPr bwMode="gray">
            <a:xfrm>
              <a:off x="3527088" y="4432157"/>
              <a:ext cx="59245" cy="62905"/>
            </a:xfrm>
            <a:custGeom>
              <a:avLst/>
              <a:gdLst>
                <a:gd name="T0" fmla="*/ 2 w 32"/>
                <a:gd name="T1" fmla="*/ 28 h 34"/>
                <a:gd name="T2" fmla="*/ 2 w 32"/>
                <a:gd name="T3" fmla="*/ 28 h 34"/>
                <a:gd name="T4" fmla="*/ 0 w 32"/>
                <a:gd name="T5" fmla="*/ 30 h 34"/>
                <a:gd name="T6" fmla="*/ 0 w 32"/>
                <a:gd name="T7" fmla="*/ 30 h 34"/>
                <a:gd name="T8" fmla="*/ 2 w 32"/>
                <a:gd name="T9" fmla="*/ 32 h 34"/>
                <a:gd name="T10" fmla="*/ 4 w 32"/>
                <a:gd name="T11" fmla="*/ 34 h 34"/>
                <a:gd name="T12" fmla="*/ 6 w 32"/>
                <a:gd name="T13" fmla="*/ 32 h 34"/>
                <a:gd name="T14" fmla="*/ 10 w 32"/>
                <a:gd name="T15" fmla="*/ 32 h 34"/>
                <a:gd name="T16" fmla="*/ 12 w 32"/>
                <a:gd name="T17" fmla="*/ 30 h 34"/>
                <a:gd name="T18" fmla="*/ 16 w 32"/>
                <a:gd name="T19" fmla="*/ 26 h 34"/>
                <a:gd name="T20" fmla="*/ 20 w 32"/>
                <a:gd name="T21" fmla="*/ 24 h 34"/>
                <a:gd name="T22" fmla="*/ 22 w 32"/>
                <a:gd name="T23" fmla="*/ 22 h 34"/>
                <a:gd name="T24" fmla="*/ 22 w 32"/>
                <a:gd name="T25" fmla="*/ 22 h 34"/>
                <a:gd name="T26" fmla="*/ 22 w 32"/>
                <a:gd name="T27" fmla="*/ 22 h 34"/>
                <a:gd name="T28" fmla="*/ 24 w 32"/>
                <a:gd name="T29" fmla="*/ 20 h 34"/>
                <a:gd name="T30" fmla="*/ 26 w 32"/>
                <a:gd name="T31" fmla="*/ 16 h 34"/>
                <a:gd name="T32" fmla="*/ 28 w 32"/>
                <a:gd name="T33" fmla="*/ 12 h 34"/>
                <a:gd name="T34" fmla="*/ 30 w 32"/>
                <a:gd name="T35" fmla="*/ 10 h 34"/>
                <a:gd name="T36" fmla="*/ 32 w 32"/>
                <a:gd name="T37" fmla="*/ 6 h 34"/>
                <a:gd name="T38" fmla="*/ 32 w 32"/>
                <a:gd name="T39" fmla="*/ 4 h 34"/>
                <a:gd name="T40" fmla="*/ 32 w 32"/>
                <a:gd name="T41" fmla="*/ 4 h 34"/>
                <a:gd name="T42" fmla="*/ 32 w 32"/>
                <a:gd name="T43" fmla="*/ 2 h 34"/>
                <a:gd name="T44" fmla="*/ 30 w 32"/>
                <a:gd name="T45" fmla="*/ 0 h 34"/>
                <a:gd name="T46" fmla="*/ 28 w 32"/>
                <a:gd name="T47" fmla="*/ 0 h 34"/>
                <a:gd name="T48" fmla="*/ 26 w 32"/>
                <a:gd name="T49" fmla="*/ 0 h 34"/>
                <a:gd name="T50" fmla="*/ 22 w 32"/>
                <a:gd name="T51" fmla="*/ 2 h 34"/>
                <a:gd name="T52" fmla="*/ 20 w 32"/>
                <a:gd name="T53" fmla="*/ 6 h 34"/>
                <a:gd name="T54" fmla="*/ 16 w 32"/>
                <a:gd name="T55" fmla="*/ 10 h 34"/>
                <a:gd name="T56" fmla="*/ 12 w 32"/>
                <a:gd name="T57" fmla="*/ 14 h 34"/>
                <a:gd name="T58" fmla="*/ 8 w 32"/>
                <a:gd name="T59" fmla="*/ 20 h 34"/>
                <a:gd name="T60" fmla="*/ 4 w 32"/>
                <a:gd name="T61" fmla="*/ 24 h 34"/>
                <a:gd name="T62" fmla="*/ 2 w 32"/>
                <a:gd name="T63" fmla="*/ 26 h 34"/>
                <a:gd name="T64" fmla="*/ 2 w 32"/>
                <a:gd name="T65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4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2" y="2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Freeform 498"/>
            <p:cNvSpPr>
              <a:spLocks/>
            </p:cNvSpPr>
            <p:nvPr/>
          </p:nvSpPr>
          <p:spPr bwMode="gray">
            <a:xfrm>
              <a:off x="3638172" y="4476561"/>
              <a:ext cx="111084" cy="85107"/>
            </a:xfrm>
            <a:custGeom>
              <a:avLst/>
              <a:gdLst>
                <a:gd name="T0" fmla="*/ 42 w 60"/>
                <a:gd name="T1" fmla="*/ 2 h 46"/>
                <a:gd name="T2" fmla="*/ 30 w 60"/>
                <a:gd name="T3" fmla="*/ 8 h 46"/>
                <a:gd name="T4" fmla="*/ 20 w 60"/>
                <a:gd name="T5" fmla="*/ 10 h 46"/>
                <a:gd name="T6" fmla="*/ 6 w 60"/>
                <a:gd name="T7" fmla="*/ 16 h 46"/>
                <a:gd name="T8" fmla="*/ 6 w 60"/>
                <a:gd name="T9" fmla="*/ 18 h 46"/>
                <a:gd name="T10" fmla="*/ 4 w 60"/>
                <a:gd name="T11" fmla="*/ 20 h 46"/>
                <a:gd name="T12" fmla="*/ 2 w 60"/>
                <a:gd name="T13" fmla="*/ 22 h 46"/>
                <a:gd name="T14" fmla="*/ 2 w 60"/>
                <a:gd name="T15" fmla="*/ 26 h 46"/>
                <a:gd name="T16" fmla="*/ 0 w 60"/>
                <a:gd name="T17" fmla="*/ 30 h 46"/>
                <a:gd name="T18" fmla="*/ 0 w 60"/>
                <a:gd name="T19" fmla="*/ 32 h 46"/>
                <a:gd name="T20" fmla="*/ 0 w 60"/>
                <a:gd name="T21" fmla="*/ 34 h 46"/>
                <a:gd name="T22" fmla="*/ 2 w 60"/>
                <a:gd name="T23" fmla="*/ 36 h 46"/>
                <a:gd name="T24" fmla="*/ 8 w 60"/>
                <a:gd name="T25" fmla="*/ 34 h 46"/>
                <a:gd name="T26" fmla="*/ 12 w 60"/>
                <a:gd name="T27" fmla="*/ 34 h 46"/>
                <a:gd name="T28" fmla="*/ 16 w 60"/>
                <a:gd name="T29" fmla="*/ 32 h 46"/>
                <a:gd name="T30" fmla="*/ 20 w 60"/>
                <a:gd name="T31" fmla="*/ 32 h 46"/>
                <a:gd name="T32" fmla="*/ 20 w 60"/>
                <a:gd name="T33" fmla="*/ 32 h 46"/>
                <a:gd name="T34" fmla="*/ 20 w 60"/>
                <a:gd name="T35" fmla="*/ 32 h 46"/>
                <a:gd name="T36" fmla="*/ 20 w 60"/>
                <a:gd name="T37" fmla="*/ 34 h 46"/>
                <a:gd name="T38" fmla="*/ 20 w 60"/>
                <a:gd name="T39" fmla="*/ 38 h 46"/>
                <a:gd name="T40" fmla="*/ 22 w 60"/>
                <a:gd name="T41" fmla="*/ 40 h 46"/>
                <a:gd name="T42" fmla="*/ 24 w 60"/>
                <a:gd name="T43" fmla="*/ 42 h 46"/>
                <a:gd name="T44" fmla="*/ 26 w 60"/>
                <a:gd name="T45" fmla="*/ 44 h 46"/>
                <a:gd name="T46" fmla="*/ 30 w 60"/>
                <a:gd name="T47" fmla="*/ 44 h 46"/>
                <a:gd name="T48" fmla="*/ 32 w 60"/>
                <a:gd name="T49" fmla="*/ 46 h 46"/>
                <a:gd name="T50" fmla="*/ 36 w 60"/>
                <a:gd name="T51" fmla="*/ 46 h 46"/>
                <a:gd name="T52" fmla="*/ 40 w 60"/>
                <a:gd name="T53" fmla="*/ 46 h 46"/>
                <a:gd name="T54" fmla="*/ 42 w 60"/>
                <a:gd name="T55" fmla="*/ 46 h 46"/>
                <a:gd name="T56" fmla="*/ 44 w 60"/>
                <a:gd name="T57" fmla="*/ 42 h 46"/>
                <a:gd name="T58" fmla="*/ 44 w 60"/>
                <a:gd name="T59" fmla="*/ 38 h 46"/>
                <a:gd name="T60" fmla="*/ 44 w 60"/>
                <a:gd name="T61" fmla="*/ 34 h 46"/>
                <a:gd name="T62" fmla="*/ 42 w 60"/>
                <a:gd name="T63" fmla="*/ 32 h 46"/>
                <a:gd name="T64" fmla="*/ 42 w 60"/>
                <a:gd name="T65" fmla="*/ 30 h 46"/>
                <a:gd name="T66" fmla="*/ 44 w 60"/>
                <a:gd name="T67" fmla="*/ 28 h 46"/>
                <a:gd name="T68" fmla="*/ 46 w 60"/>
                <a:gd name="T69" fmla="*/ 28 h 46"/>
                <a:gd name="T70" fmla="*/ 48 w 60"/>
                <a:gd name="T71" fmla="*/ 30 h 46"/>
                <a:gd name="T72" fmla="*/ 50 w 60"/>
                <a:gd name="T73" fmla="*/ 32 h 46"/>
                <a:gd name="T74" fmla="*/ 52 w 60"/>
                <a:gd name="T75" fmla="*/ 34 h 46"/>
                <a:gd name="T76" fmla="*/ 54 w 60"/>
                <a:gd name="T77" fmla="*/ 36 h 46"/>
                <a:gd name="T78" fmla="*/ 56 w 60"/>
                <a:gd name="T79" fmla="*/ 34 h 46"/>
                <a:gd name="T80" fmla="*/ 58 w 60"/>
                <a:gd name="T81" fmla="*/ 30 h 46"/>
                <a:gd name="T82" fmla="*/ 60 w 60"/>
                <a:gd name="T83" fmla="*/ 24 h 46"/>
                <a:gd name="T84" fmla="*/ 60 w 60"/>
                <a:gd name="T85" fmla="*/ 20 h 46"/>
                <a:gd name="T86" fmla="*/ 60 w 60"/>
                <a:gd name="T87" fmla="*/ 16 h 46"/>
                <a:gd name="T88" fmla="*/ 58 w 60"/>
                <a:gd name="T89" fmla="*/ 12 h 46"/>
                <a:gd name="T90" fmla="*/ 56 w 60"/>
                <a:gd name="T91" fmla="*/ 8 h 46"/>
                <a:gd name="T92" fmla="*/ 52 w 60"/>
                <a:gd name="T93" fmla="*/ 4 h 46"/>
                <a:gd name="T94" fmla="*/ 48 w 60"/>
                <a:gd name="T95" fmla="*/ 2 h 46"/>
                <a:gd name="T96" fmla="*/ 46 w 60"/>
                <a:gd name="T97" fmla="*/ 0 h 46"/>
                <a:gd name="T98" fmla="*/ 42 w 60"/>
                <a:gd name="T9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46">
                  <a:moveTo>
                    <a:pt x="42" y="2"/>
                  </a:moveTo>
                  <a:lnTo>
                    <a:pt x="30" y="8"/>
                  </a:lnTo>
                  <a:lnTo>
                    <a:pt x="20" y="10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6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4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30"/>
                  </a:lnTo>
                  <a:lnTo>
                    <a:pt x="50" y="32"/>
                  </a:lnTo>
                  <a:lnTo>
                    <a:pt x="52" y="34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499"/>
            <p:cNvSpPr>
              <a:spLocks/>
            </p:cNvSpPr>
            <p:nvPr/>
          </p:nvSpPr>
          <p:spPr bwMode="gray">
            <a:xfrm>
              <a:off x="3375274" y="4528365"/>
              <a:ext cx="199951" cy="177614"/>
            </a:xfrm>
            <a:custGeom>
              <a:avLst/>
              <a:gdLst>
                <a:gd name="T0" fmla="*/ 70 w 108"/>
                <a:gd name="T1" fmla="*/ 46 h 96"/>
                <a:gd name="T2" fmla="*/ 90 w 108"/>
                <a:gd name="T3" fmla="*/ 46 h 96"/>
                <a:gd name="T4" fmla="*/ 100 w 108"/>
                <a:gd name="T5" fmla="*/ 44 h 96"/>
                <a:gd name="T6" fmla="*/ 86 w 108"/>
                <a:gd name="T7" fmla="*/ 38 h 96"/>
                <a:gd name="T8" fmla="*/ 108 w 108"/>
                <a:gd name="T9" fmla="*/ 30 h 96"/>
                <a:gd name="T10" fmla="*/ 108 w 108"/>
                <a:gd name="T11" fmla="*/ 26 h 96"/>
                <a:gd name="T12" fmla="*/ 104 w 108"/>
                <a:gd name="T13" fmla="*/ 22 h 96"/>
                <a:gd name="T14" fmla="*/ 98 w 108"/>
                <a:gd name="T15" fmla="*/ 16 h 96"/>
                <a:gd name="T16" fmla="*/ 92 w 108"/>
                <a:gd name="T17" fmla="*/ 10 h 96"/>
                <a:gd name="T18" fmla="*/ 90 w 108"/>
                <a:gd name="T19" fmla="*/ 6 h 96"/>
                <a:gd name="T20" fmla="*/ 88 w 108"/>
                <a:gd name="T21" fmla="*/ 4 h 96"/>
                <a:gd name="T22" fmla="*/ 84 w 108"/>
                <a:gd name="T23" fmla="*/ 0 h 96"/>
                <a:gd name="T24" fmla="*/ 78 w 108"/>
                <a:gd name="T25" fmla="*/ 2 h 96"/>
                <a:gd name="T26" fmla="*/ 72 w 108"/>
                <a:gd name="T27" fmla="*/ 4 h 96"/>
                <a:gd name="T28" fmla="*/ 66 w 108"/>
                <a:gd name="T29" fmla="*/ 10 h 96"/>
                <a:gd name="T30" fmla="*/ 58 w 108"/>
                <a:gd name="T31" fmla="*/ 14 h 96"/>
                <a:gd name="T32" fmla="*/ 48 w 108"/>
                <a:gd name="T33" fmla="*/ 38 h 96"/>
                <a:gd name="T34" fmla="*/ 42 w 108"/>
                <a:gd name="T35" fmla="*/ 40 h 96"/>
                <a:gd name="T36" fmla="*/ 36 w 108"/>
                <a:gd name="T37" fmla="*/ 46 h 96"/>
                <a:gd name="T38" fmla="*/ 30 w 108"/>
                <a:gd name="T39" fmla="*/ 48 h 96"/>
                <a:gd name="T40" fmla="*/ 24 w 108"/>
                <a:gd name="T41" fmla="*/ 54 h 96"/>
                <a:gd name="T42" fmla="*/ 18 w 108"/>
                <a:gd name="T43" fmla="*/ 60 h 96"/>
                <a:gd name="T44" fmla="*/ 16 w 108"/>
                <a:gd name="T45" fmla="*/ 64 h 96"/>
                <a:gd name="T46" fmla="*/ 0 w 108"/>
                <a:gd name="T47" fmla="*/ 88 h 96"/>
                <a:gd name="T48" fmla="*/ 2 w 108"/>
                <a:gd name="T49" fmla="*/ 90 h 96"/>
                <a:gd name="T50" fmla="*/ 10 w 108"/>
                <a:gd name="T51" fmla="*/ 94 h 96"/>
                <a:gd name="T52" fmla="*/ 16 w 108"/>
                <a:gd name="T53" fmla="*/ 96 h 96"/>
                <a:gd name="T54" fmla="*/ 22 w 108"/>
                <a:gd name="T55" fmla="*/ 90 h 96"/>
                <a:gd name="T56" fmla="*/ 24 w 108"/>
                <a:gd name="T57" fmla="*/ 86 h 96"/>
                <a:gd name="T58" fmla="*/ 28 w 108"/>
                <a:gd name="T59" fmla="*/ 82 h 96"/>
                <a:gd name="T60" fmla="*/ 32 w 108"/>
                <a:gd name="T61" fmla="*/ 80 h 96"/>
                <a:gd name="T62" fmla="*/ 46 w 108"/>
                <a:gd name="T63" fmla="*/ 74 h 96"/>
                <a:gd name="T64" fmla="*/ 62 w 108"/>
                <a:gd name="T6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96">
                  <a:moveTo>
                    <a:pt x="62" y="56"/>
                  </a:moveTo>
                  <a:lnTo>
                    <a:pt x="70" y="46"/>
                  </a:lnTo>
                  <a:lnTo>
                    <a:pt x="84" y="46"/>
                  </a:lnTo>
                  <a:lnTo>
                    <a:pt x="90" y="46"/>
                  </a:lnTo>
                  <a:lnTo>
                    <a:pt x="96" y="44"/>
                  </a:lnTo>
                  <a:lnTo>
                    <a:pt x="100" y="44"/>
                  </a:lnTo>
                  <a:lnTo>
                    <a:pt x="102" y="42"/>
                  </a:lnTo>
                  <a:lnTo>
                    <a:pt x="86" y="38"/>
                  </a:lnTo>
                  <a:lnTo>
                    <a:pt x="108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92" y="10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6"/>
                  </a:lnTo>
                  <a:lnTo>
                    <a:pt x="66" y="10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32" y="80"/>
                  </a:lnTo>
                  <a:lnTo>
                    <a:pt x="38" y="78"/>
                  </a:lnTo>
                  <a:lnTo>
                    <a:pt x="46" y="74"/>
                  </a:lnTo>
                  <a:lnTo>
                    <a:pt x="54" y="70"/>
                  </a:lnTo>
                  <a:lnTo>
                    <a:pt x="62" y="5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Freeform 500"/>
            <p:cNvSpPr>
              <a:spLocks/>
            </p:cNvSpPr>
            <p:nvPr/>
          </p:nvSpPr>
          <p:spPr bwMode="gray">
            <a:xfrm>
              <a:off x="3338246" y="4606071"/>
              <a:ext cx="222168" cy="203516"/>
            </a:xfrm>
            <a:custGeom>
              <a:avLst/>
              <a:gdLst>
                <a:gd name="T0" fmla="*/ 102 w 120"/>
                <a:gd name="T1" fmla="*/ 32 h 110"/>
                <a:gd name="T2" fmla="*/ 104 w 120"/>
                <a:gd name="T3" fmla="*/ 34 h 110"/>
                <a:gd name="T4" fmla="*/ 112 w 120"/>
                <a:gd name="T5" fmla="*/ 36 h 110"/>
                <a:gd name="T6" fmla="*/ 120 w 120"/>
                <a:gd name="T7" fmla="*/ 42 h 110"/>
                <a:gd name="T8" fmla="*/ 116 w 120"/>
                <a:gd name="T9" fmla="*/ 46 h 110"/>
                <a:gd name="T10" fmla="*/ 114 w 120"/>
                <a:gd name="T11" fmla="*/ 48 h 110"/>
                <a:gd name="T12" fmla="*/ 106 w 120"/>
                <a:gd name="T13" fmla="*/ 50 h 110"/>
                <a:gd name="T14" fmla="*/ 102 w 120"/>
                <a:gd name="T15" fmla="*/ 54 h 110"/>
                <a:gd name="T16" fmla="*/ 100 w 120"/>
                <a:gd name="T17" fmla="*/ 56 h 110"/>
                <a:gd name="T18" fmla="*/ 94 w 120"/>
                <a:gd name="T19" fmla="*/ 70 h 110"/>
                <a:gd name="T20" fmla="*/ 88 w 120"/>
                <a:gd name="T21" fmla="*/ 76 h 110"/>
                <a:gd name="T22" fmla="*/ 86 w 120"/>
                <a:gd name="T23" fmla="*/ 80 h 110"/>
                <a:gd name="T24" fmla="*/ 84 w 120"/>
                <a:gd name="T25" fmla="*/ 84 h 110"/>
                <a:gd name="T26" fmla="*/ 82 w 120"/>
                <a:gd name="T27" fmla="*/ 94 h 110"/>
                <a:gd name="T28" fmla="*/ 78 w 120"/>
                <a:gd name="T29" fmla="*/ 102 h 110"/>
                <a:gd name="T30" fmla="*/ 74 w 120"/>
                <a:gd name="T31" fmla="*/ 106 h 110"/>
                <a:gd name="T32" fmla="*/ 66 w 120"/>
                <a:gd name="T33" fmla="*/ 108 h 110"/>
                <a:gd name="T34" fmla="*/ 60 w 120"/>
                <a:gd name="T35" fmla="*/ 100 h 110"/>
                <a:gd name="T36" fmla="*/ 50 w 120"/>
                <a:gd name="T37" fmla="*/ 98 h 110"/>
                <a:gd name="T38" fmla="*/ 46 w 120"/>
                <a:gd name="T39" fmla="*/ 96 h 110"/>
                <a:gd name="T40" fmla="*/ 40 w 120"/>
                <a:gd name="T41" fmla="*/ 96 h 110"/>
                <a:gd name="T42" fmla="*/ 34 w 120"/>
                <a:gd name="T43" fmla="*/ 96 h 110"/>
                <a:gd name="T44" fmla="*/ 26 w 120"/>
                <a:gd name="T45" fmla="*/ 94 h 110"/>
                <a:gd name="T46" fmla="*/ 22 w 120"/>
                <a:gd name="T47" fmla="*/ 90 h 110"/>
                <a:gd name="T48" fmla="*/ 16 w 120"/>
                <a:gd name="T49" fmla="*/ 86 h 110"/>
                <a:gd name="T50" fmla="*/ 6 w 120"/>
                <a:gd name="T51" fmla="*/ 82 h 110"/>
                <a:gd name="T52" fmla="*/ 0 w 120"/>
                <a:gd name="T53" fmla="*/ 78 h 110"/>
                <a:gd name="T54" fmla="*/ 0 w 120"/>
                <a:gd name="T55" fmla="*/ 74 h 110"/>
                <a:gd name="T56" fmla="*/ 4 w 120"/>
                <a:gd name="T57" fmla="*/ 72 h 110"/>
                <a:gd name="T58" fmla="*/ 2 w 120"/>
                <a:gd name="T59" fmla="*/ 60 h 110"/>
                <a:gd name="T60" fmla="*/ 2 w 120"/>
                <a:gd name="T61" fmla="*/ 52 h 110"/>
                <a:gd name="T62" fmla="*/ 6 w 120"/>
                <a:gd name="T63" fmla="*/ 44 h 110"/>
                <a:gd name="T64" fmla="*/ 8 w 120"/>
                <a:gd name="T65" fmla="*/ 42 h 110"/>
                <a:gd name="T66" fmla="*/ 20 w 120"/>
                <a:gd name="T67" fmla="*/ 46 h 110"/>
                <a:gd name="T68" fmla="*/ 22 w 120"/>
                <a:gd name="T69" fmla="*/ 48 h 110"/>
                <a:gd name="T70" fmla="*/ 28 w 120"/>
                <a:gd name="T71" fmla="*/ 52 h 110"/>
                <a:gd name="T72" fmla="*/ 36 w 120"/>
                <a:gd name="T73" fmla="*/ 52 h 110"/>
                <a:gd name="T74" fmla="*/ 44 w 120"/>
                <a:gd name="T75" fmla="*/ 44 h 110"/>
                <a:gd name="T76" fmla="*/ 48 w 120"/>
                <a:gd name="T77" fmla="*/ 42 h 110"/>
                <a:gd name="T78" fmla="*/ 56 w 120"/>
                <a:gd name="T79" fmla="*/ 38 h 110"/>
                <a:gd name="T80" fmla="*/ 62 w 120"/>
                <a:gd name="T81" fmla="*/ 34 h 110"/>
                <a:gd name="T82" fmla="*/ 70 w 120"/>
                <a:gd name="T83" fmla="*/ 30 h 110"/>
                <a:gd name="T84" fmla="*/ 74 w 120"/>
                <a:gd name="T85" fmla="*/ 28 h 110"/>
                <a:gd name="T86" fmla="*/ 90 w 120"/>
                <a:gd name="T87" fmla="*/ 4 h 110"/>
                <a:gd name="T88" fmla="*/ 94 w 120"/>
                <a:gd name="T89" fmla="*/ 4 h 110"/>
                <a:gd name="T90" fmla="*/ 106 w 120"/>
                <a:gd name="T91" fmla="*/ 4 h 110"/>
                <a:gd name="T92" fmla="*/ 116 w 120"/>
                <a:gd name="T93" fmla="*/ 2 h 110"/>
                <a:gd name="T94" fmla="*/ 120 w 120"/>
                <a:gd name="T95" fmla="*/ 2 h 110"/>
                <a:gd name="T96" fmla="*/ 116 w 120"/>
                <a:gd name="T97" fmla="*/ 6 h 110"/>
                <a:gd name="T98" fmla="*/ 108 w 120"/>
                <a:gd name="T99" fmla="*/ 12 h 110"/>
                <a:gd name="T100" fmla="*/ 102 w 120"/>
                <a:gd name="T101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0" h="110">
                  <a:moveTo>
                    <a:pt x="102" y="28"/>
                  </a:moveTo>
                  <a:lnTo>
                    <a:pt x="102" y="32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6" y="38"/>
                  </a:lnTo>
                  <a:lnTo>
                    <a:pt x="120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86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2" y="90"/>
                  </a:lnTo>
                  <a:lnTo>
                    <a:pt x="82" y="94"/>
                  </a:lnTo>
                  <a:lnTo>
                    <a:pt x="80" y="98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6"/>
                  </a:lnTo>
                  <a:lnTo>
                    <a:pt x="70" y="108"/>
                  </a:lnTo>
                  <a:lnTo>
                    <a:pt x="66" y="108"/>
                  </a:lnTo>
                  <a:lnTo>
                    <a:pt x="64" y="110"/>
                  </a:lnTo>
                  <a:lnTo>
                    <a:pt x="6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6" y="94"/>
                  </a:lnTo>
                  <a:lnTo>
                    <a:pt x="24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28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8" y="42"/>
                  </a:lnTo>
                  <a:lnTo>
                    <a:pt x="50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70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82" y="14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8"/>
                  </a:lnTo>
                  <a:lnTo>
                    <a:pt x="108" y="12"/>
                  </a:lnTo>
                  <a:lnTo>
                    <a:pt x="102" y="14"/>
                  </a:lnTo>
                  <a:lnTo>
                    <a:pt x="102" y="2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501"/>
            <p:cNvSpPr>
              <a:spLocks/>
            </p:cNvSpPr>
            <p:nvPr/>
          </p:nvSpPr>
          <p:spPr bwMode="gray">
            <a:xfrm>
              <a:off x="4086210" y="4761484"/>
              <a:ext cx="236979" cy="199816"/>
            </a:xfrm>
            <a:custGeom>
              <a:avLst/>
              <a:gdLst>
                <a:gd name="T0" fmla="*/ 78 w 128"/>
                <a:gd name="T1" fmla="*/ 40 h 108"/>
                <a:gd name="T2" fmla="*/ 78 w 128"/>
                <a:gd name="T3" fmla="*/ 38 h 108"/>
                <a:gd name="T4" fmla="*/ 76 w 128"/>
                <a:gd name="T5" fmla="*/ 36 h 108"/>
                <a:gd name="T6" fmla="*/ 72 w 128"/>
                <a:gd name="T7" fmla="*/ 36 h 108"/>
                <a:gd name="T8" fmla="*/ 70 w 128"/>
                <a:gd name="T9" fmla="*/ 34 h 108"/>
                <a:gd name="T10" fmla="*/ 68 w 128"/>
                <a:gd name="T11" fmla="*/ 32 h 108"/>
                <a:gd name="T12" fmla="*/ 62 w 128"/>
                <a:gd name="T13" fmla="*/ 28 h 108"/>
                <a:gd name="T14" fmla="*/ 58 w 128"/>
                <a:gd name="T15" fmla="*/ 24 h 108"/>
                <a:gd name="T16" fmla="*/ 52 w 128"/>
                <a:gd name="T17" fmla="*/ 20 h 108"/>
                <a:gd name="T18" fmla="*/ 46 w 128"/>
                <a:gd name="T19" fmla="*/ 16 h 108"/>
                <a:gd name="T20" fmla="*/ 42 w 128"/>
                <a:gd name="T21" fmla="*/ 12 h 108"/>
                <a:gd name="T22" fmla="*/ 40 w 128"/>
                <a:gd name="T23" fmla="*/ 10 h 108"/>
                <a:gd name="T24" fmla="*/ 38 w 128"/>
                <a:gd name="T25" fmla="*/ 10 h 108"/>
                <a:gd name="T26" fmla="*/ 34 w 128"/>
                <a:gd name="T27" fmla="*/ 10 h 108"/>
                <a:gd name="T28" fmla="*/ 26 w 128"/>
                <a:gd name="T29" fmla="*/ 8 h 108"/>
                <a:gd name="T30" fmla="*/ 14 w 128"/>
                <a:gd name="T31" fmla="*/ 4 h 108"/>
                <a:gd name="T32" fmla="*/ 4 w 128"/>
                <a:gd name="T33" fmla="*/ 0 h 108"/>
                <a:gd name="T34" fmla="*/ 0 w 128"/>
                <a:gd name="T35" fmla="*/ 80 h 108"/>
                <a:gd name="T36" fmla="*/ 12 w 128"/>
                <a:gd name="T37" fmla="*/ 86 h 108"/>
                <a:gd name="T38" fmla="*/ 28 w 128"/>
                <a:gd name="T39" fmla="*/ 80 h 108"/>
                <a:gd name="T40" fmla="*/ 28 w 128"/>
                <a:gd name="T41" fmla="*/ 78 h 108"/>
                <a:gd name="T42" fmla="*/ 28 w 128"/>
                <a:gd name="T43" fmla="*/ 76 h 108"/>
                <a:gd name="T44" fmla="*/ 30 w 128"/>
                <a:gd name="T45" fmla="*/ 74 h 108"/>
                <a:gd name="T46" fmla="*/ 34 w 128"/>
                <a:gd name="T47" fmla="*/ 72 h 108"/>
                <a:gd name="T48" fmla="*/ 38 w 128"/>
                <a:gd name="T49" fmla="*/ 68 h 108"/>
                <a:gd name="T50" fmla="*/ 42 w 128"/>
                <a:gd name="T51" fmla="*/ 68 h 108"/>
                <a:gd name="T52" fmla="*/ 46 w 128"/>
                <a:gd name="T53" fmla="*/ 66 h 108"/>
                <a:gd name="T54" fmla="*/ 52 w 128"/>
                <a:gd name="T55" fmla="*/ 68 h 108"/>
                <a:gd name="T56" fmla="*/ 76 w 128"/>
                <a:gd name="T57" fmla="*/ 82 h 108"/>
                <a:gd name="T58" fmla="*/ 86 w 128"/>
                <a:gd name="T59" fmla="*/ 94 h 108"/>
                <a:gd name="T60" fmla="*/ 104 w 128"/>
                <a:gd name="T61" fmla="*/ 102 h 108"/>
                <a:gd name="T62" fmla="*/ 126 w 128"/>
                <a:gd name="T63" fmla="*/ 108 h 108"/>
                <a:gd name="T64" fmla="*/ 128 w 128"/>
                <a:gd name="T65" fmla="*/ 108 h 108"/>
                <a:gd name="T66" fmla="*/ 128 w 128"/>
                <a:gd name="T67" fmla="*/ 106 h 108"/>
                <a:gd name="T68" fmla="*/ 128 w 128"/>
                <a:gd name="T69" fmla="*/ 104 h 108"/>
                <a:gd name="T70" fmla="*/ 128 w 128"/>
                <a:gd name="T71" fmla="*/ 100 h 108"/>
                <a:gd name="T72" fmla="*/ 126 w 128"/>
                <a:gd name="T73" fmla="*/ 98 h 108"/>
                <a:gd name="T74" fmla="*/ 124 w 128"/>
                <a:gd name="T75" fmla="*/ 94 h 108"/>
                <a:gd name="T76" fmla="*/ 120 w 128"/>
                <a:gd name="T77" fmla="*/ 92 h 108"/>
                <a:gd name="T78" fmla="*/ 116 w 128"/>
                <a:gd name="T79" fmla="*/ 88 h 108"/>
                <a:gd name="T80" fmla="*/ 110 w 128"/>
                <a:gd name="T81" fmla="*/ 84 h 108"/>
                <a:gd name="T82" fmla="*/ 106 w 128"/>
                <a:gd name="T83" fmla="*/ 80 h 108"/>
                <a:gd name="T84" fmla="*/ 102 w 128"/>
                <a:gd name="T85" fmla="*/ 76 h 108"/>
                <a:gd name="T86" fmla="*/ 98 w 128"/>
                <a:gd name="T87" fmla="*/ 72 h 108"/>
                <a:gd name="T88" fmla="*/ 96 w 128"/>
                <a:gd name="T89" fmla="*/ 70 h 108"/>
                <a:gd name="T90" fmla="*/ 96 w 128"/>
                <a:gd name="T91" fmla="*/ 70 h 108"/>
                <a:gd name="T92" fmla="*/ 80 w 128"/>
                <a:gd name="T93" fmla="*/ 60 h 108"/>
                <a:gd name="T94" fmla="*/ 96 w 128"/>
                <a:gd name="T95" fmla="*/ 54 h 108"/>
                <a:gd name="T96" fmla="*/ 92 w 128"/>
                <a:gd name="T97" fmla="*/ 46 h 108"/>
                <a:gd name="T98" fmla="*/ 90 w 128"/>
                <a:gd name="T99" fmla="*/ 46 h 108"/>
                <a:gd name="T100" fmla="*/ 88 w 128"/>
                <a:gd name="T101" fmla="*/ 44 h 108"/>
                <a:gd name="T102" fmla="*/ 84 w 128"/>
                <a:gd name="T103" fmla="*/ 44 h 108"/>
                <a:gd name="T104" fmla="*/ 80 w 128"/>
                <a:gd name="T105" fmla="*/ 42 h 108"/>
                <a:gd name="T106" fmla="*/ 78 w 128"/>
                <a:gd name="T107" fmla="*/ 42 h 108"/>
                <a:gd name="T108" fmla="*/ 78 w 128"/>
                <a:gd name="T109" fmla="*/ 4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08">
                  <a:moveTo>
                    <a:pt x="78" y="40"/>
                  </a:moveTo>
                  <a:lnTo>
                    <a:pt x="78" y="38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2" y="28"/>
                  </a:lnTo>
                  <a:lnTo>
                    <a:pt x="58" y="24"/>
                  </a:lnTo>
                  <a:lnTo>
                    <a:pt x="52" y="20"/>
                  </a:lnTo>
                  <a:lnTo>
                    <a:pt x="46" y="16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6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0" y="80"/>
                  </a:lnTo>
                  <a:lnTo>
                    <a:pt x="12" y="86"/>
                  </a:lnTo>
                  <a:lnTo>
                    <a:pt x="28" y="80"/>
                  </a:lnTo>
                  <a:lnTo>
                    <a:pt x="28" y="78"/>
                  </a:lnTo>
                  <a:lnTo>
                    <a:pt x="28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38" y="68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52" y="68"/>
                  </a:lnTo>
                  <a:lnTo>
                    <a:pt x="76" y="82"/>
                  </a:lnTo>
                  <a:lnTo>
                    <a:pt x="86" y="94"/>
                  </a:lnTo>
                  <a:lnTo>
                    <a:pt x="104" y="102"/>
                  </a:lnTo>
                  <a:lnTo>
                    <a:pt x="126" y="108"/>
                  </a:lnTo>
                  <a:lnTo>
                    <a:pt x="128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0"/>
                  </a:lnTo>
                  <a:lnTo>
                    <a:pt x="126" y="98"/>
                  </a:lnTo>
                  <a:lnTo>
                    <a:pt x="124" y="94"/>
                  </a:lnTo>
                  <a:lnTo>
                    <a:pt x="120" y="92"/>
                  </a:lnTo>
                  <a:lnTo>
                    <a:pt x="116" y="88"/>
                  </a:lnTo>
                  <a:lnTo>
                    <a:pt x="110" y="84"/>
                  </a:lnTo>
                  <a:lnTo>
                    <a:pt x="106" y="80"/>
                  </a:lnTo>
                  <a:lnTo>
                    <a:pt x="102" y="76"/>
                  </a:lnTo>
                  <a:lnTo>
                    <a:pt x="98" y="72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92" y="46"/>
                  </a:lnTo>
                  <a:lnTo>
                    <a:pt x="90" y="46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" name="Freeform 502"/>
            <p:cNvSpPr>
              <a:spLocks/>
            </p:cNvSpPr>
            <p:nvPr/>
          </p:nvSpPr>
          <p:spPr bwMode="gray">
            <a:xfrm>
              <a:off x="3864043" y="4709680"/>
              <a:ext cx="225870" cy="199816"/>
            </a:xfrm>
            <a:custGeom>
              <a:avLst/>
              <a:gdLst>
                <a:gd name="T0" fmla="*/ 122 w 122"/>
                <a:gd name="T1" fmla="*/ 28 h 108"/>
                <a:gd name="T2" fmla="*/ 114 w 122"/>
                <a:gd name="T3" fmla="*/ 24 h 108"/>
                <a:gd name="T4" fmla="*/ 102 w 122"/>
                <a:gd name="T5" fmla="*/ 18 h 108"/>
                <a:gd name="T6" fmla="*/ 92 w 122"/>
                <a:gd name="T7" fmla="*/ 14 h 108"/>
                <a:gd name="T8" fmla="*/ 80 w 122"/>
                <a:gd name="T9" fmla="*/ 14 h 108"/>
                <a:gd name="T10" fmla="*/ 72 w 122"/>
                <a:gd name="T11" fmla="*/ 20 h 108"/>
                <a:gd name="T12" fmla="*/ 72 w 122"/>
                <a:gd name="T13" fmla="*/ 20 h 108"/>
                <a:gd name="T14" fmla="*/ 72 w 122"/>
                <a:gd name="T15" fmla="*/ 24 h 108"/>
                <a:gd name="T16" fmla="*/ 72 w 122"/>
                <a:gd name="T17" fmla="*/ 28 h 108"/>
                <a:gd name="T18" fmla="*/ 70 w 122"/>
                <a:gd name="T19" fmla="*/ 32 h 108"/>
                <a:gd name="T20" fmla="*/ 70 w 122"/>
                <a:gd name="T21" fmla="*/ 36 h 108"/>
                <a:gd name="T22" fmla="*/ 66 w 122"/>
                <a:gd name="T23" fmla="*/ 40 h 108"/>
                <a:gd name="T24" fmla="*/ 64 w 122"/>
                <a:gd name="T25" fmla="*/ 42 h 108"/>
                <a:gd name="T26" fmla="*/ 58 w 122"/>
                <a:gd name="T27" fmla="*/ 42 h 108"/>
                <a:gd name="T28" fmla="*/ 52 w 122"/>
                <a:gd name="T29" fmla="*/ 42 h 108"/>
                <a:gd name="T30" fmla="*/ 48 w 122"/>
                <a:gd name="T31" fmla="*/ 40 h 108"/>
                <a:gd name="T32" fmla="*/ 42 w 122"/>
                <a:gd name="T33" fmla="*/ 38 h 108"/>
                <a:gd name="T34" fmla="*/ 40 w 122"/>
                <a:gd name="T35" fmla="*/ 32 h 108"/>
                <a:gd name="T36" fmla="*/ 38 w 122"/>
                <a:gd name="T37" fmla="*/ 28 h 108"/>
                <a:gd name="T38" fmla="*/ 34 w 122"/>
                <a:gd name="T39" fmla="*/ 22 h 108"/>
                <a:gd name="T40" fmla="*/ 34 w 122"/>
                <a:gd name="T41" fmla="*/ 18 h 108"/>
                <a:gd name="T42" fmla="*/ 32 w 122"/>
                <a:gd name="T43" fmla="*/ 14 h 108"/>
                <a:gd name="T44" fmla="*/ 32 w 122"/>
                <a:gd name="T45" fmla="*/ 12 h 108"/>
                <a:gd name="T46" fmla="*/ 30 w 122"/>
                <a:gd name="T47" fmla="*/ 12 h 108"/>
                <a:gd name="T48" fmla="*/ 28 w 122"/>
                <a:gd name="T49" fmla="*/ 10 h 108"/>
                <a:gd name="T50" fmla="*/ 26 w 122"/>
                <a:gd name="T51" fmla="*/ 6 h 108"/>
                <a:gd name="T52" fmla="*/ 22 w 122"/>
                <a:gd name="T53" fmla="*/ 4 h 108"/>
                <a:gd name="T54" fmla="*/ 18 w 122"/>
                <a:gd name="T55" fmla="*/ 2 h 108"/>
                <a:gd name="T56" fmla="*/ 12 w 122"/>
                <a:gd name="T57" fmla="*/ 0 h 108"/>
                <a:gd name="T58" fmla="*/ 8 w 122"/>
                <a:gd name="T59" fmla="*/ 2 h 108"/>
                <a:gd name="T60" fmla="*/ 2 w 122"/>
                <a:gd name="T61" fmla="*/ 4 h 108"/>
                <a:gd name="T62" fmla="*/ 2 w 122"/>
                <a:gd name="T63" fmla="*/ 6 h 108"/>
                <a:gd name="T64" fmla="*/ 0 w 122"/>
                <a:gd name="T65" fmla="*/ 8 h 108"/>
                <a:gd name="T66" fmla="*/ 0 w 122"/>
                <a:gd name="T67" fmla="*/ 10 h 108"/>
                <a:gd name="T68" fmla="*/ 2 w 122"/>
                <a:gd name="T69" fmla="*/ 14 h 108"/>
                <a:gd name="T70" fmla="*/ 6 w 122"/>
                <a:gd name="T71" fmla="*/ 18 h 108"/>
                <a:gd name="T72" fmla="*/ 10 w 122"/>
                <a:gd name="T73" fmla="*/ 26 h 108"/>
                <a:gd name="T74" fmla="*/ 12 w 122"/>
                <a:gd name="T75" fmla="*/ 32 h 108"/>
                <a:gd name="T76" fmla="*/ 14 w 122"/>
                <a:gd name="T77" fmla="*/ 38 h 108"/>
                <a:gd name="T78" fmla="*/ 14 w 122"/>
                <a:gd name="T79" fmla="*/ 42 h 108"/>
                <a:gd name="T80" fmla="*/ 16 w 122"/>
                <a:gd name="T81" fmla="*/ 46 h 108"/>
                <a:gd name="T82" fmla="*/ 18 w 122"/>
                <a:gd name="T83" fmla="*/ 48 h 108"/>
                <a:gd name="T84" fmla="*/ 20 w 122"/>
                <a:gd name="T85" fmla="*/ 50 h 108"/>
                <a:gd name="T86" fmla="*/ 24 w 122"/>
                <a:gd name="T87" fmla="*/ 50 h 108"/>
                <a:gd name="T88" fmla="*/ 28 w 122"/>
                <a:gd name="T89" fmla="*/ 48 h 108"/>
                <a:gd name="T90" fmla="*/ 34 w 122"/>
                <a:gd name="T91" fmla="*/ 48 h 108"/>
                <a:gd name="T92" fmla="*/ 38 w 122"/>
                <a:gd name="T93" fmla="*/ 50 h 108"/>
                <a:gd name="T94" fmla="*/ 42 w 122"/>
                <a:gd name="T95" fmla="*/ 52 h 108"/>
                <a:gd name="T96" fmla="*/ 46 w 122"/>
                <a:gd name="T97" fmla="*/ 54 h 108"/>
                <a:gd name="T98" fmla="*/ 50 w 122"/>
                <a:gd name="T99" fmla="*/ 54 h 108"/>
                <a:gd name="T100" fmla="*/ 56 w 122"/>
                <a:gd name="T101" fmla="*/ 56 h 108"/>
                <a:gd name="T102" fmla="*/ 62 w 122"/>
                <a:gd name="T103" fmla="*/ 56 h 108"/>
                <a:gd name="T104" fmla="*/ 68 w 122"/>
                <a:gd name="T105" fmla="*/ 58 h 108"/>
                <a:gd name="T106" fmla="*/ 70 w 122"/>
                <a:gd name="T107" fmla="*/ 58 h 108"/>
                <a:gd name="T108" fmla="*/ 72 w 122"/>
                <a:gd name="T109" fmla="*/ 58 h 108"/>
                <a:gd name="T110" fmla="*/ 88 w 122"/>
                <a:gd name="T111" fmla="*/ 72 h 108"/>
                <a:gd name="T112" fmla="*/ 98 w 122"/>
                <a:gd name="T113" fmla="*/ 90 h 108"/>
                <a:gd name="T114" fmla="*/ 114 w 122"/>
                <a:gd name="T115" fmla="*/ 104 h 108"/>
                <a:gd name="T116" fmla="*/ 118 w 122"/>
                <a:gd name="T117" fmla="*/ 108 h 108"/>
                <a:gd name="T118" fmla="*/ 122 w 122"/>
                <a:gd name="T119" fmla="*/ 2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" h="108">
                  <a:moveTo>
                    <a:pt x="122" y="28"/>
                  </a:moveTo>
                  <a:lnTo>
                    <a:pt x="114" y="24"/>
                  </a:lnTo>
                  <a:lnTo>
                    <a:pt x="102" y="18"/>
                  </a:lnTo>
                  <a:lnTo>
                    <a:pt x="92" y="14"/>
                  </a:lnTo>
                  <a:lnTo>
                    <a:pt x="80" y="1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70" y="32"/>
                  </a:lnTo>
                  <a:lnTo>
                    <a:pt x="70" y="36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58" y="42"/>
                  </a:lnTo>
                  <a:lnTo>
                    <a:pt x="52" y="42"/>
                  </a:lnTo>
                  <a:lnTo>
                    <a:pt x="48" y="40"/>
                  </a:lnTo>
                  <a:lnTo>
                    <a:pt x="42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48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8" y="48"/>
                  </a:lnTo>
                  <a:lnTo>
                    <a:pt x="34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6" y="54"/>
                  </a:lnTo>
                  <a:lnTo>
                    <a:pt x="50" y="54"/>
                  </a:lnTo>
                  <a:lnTo>
                    <a:pt x="56" y="56"/>
                  </a:lnTo>
                  <a:lnTo>
                    <a:pt x="62" y="56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8"/>
                  </a:lnTo>
                  <a:lnTo>
                    <a:pt x="88" y="72"/>
                  </a:lnTo>
                  <a:lnTo>
                    <a:pt x="98" y="90"/>
                  </a:lnTo>
                  <a:lnTo>
                    <a:pt x="114" y="104"/>
                  </a:lnTo>
                  <a:lnTo>
                    <a:pt x="118" y="108"/>
                  </a:lnTo>
                  <a:lnTo>
                    <a:pt x="122" y="2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Freeform 503"/>
            <p:cNvSpPr>
              <a:spLocks/>
            </p:cNvSpPr>
            <p:nvPr/>
          </p:nvSpPr>
          <p:spPr bwMode="gray">
            <a:xfrm>
              <a:off x="3441924" y="5039006"/>
              <a:ext cx="940509" cy="754861"/>
            </a:xfrm>
            <a:custGeom>
              <a:avLst/>
              <a:gdLst>
                <a:gd name="T0" fmla="*/ 98 w 508"/>
                <a:gd name="T1" fmla="*/ 124 h 408"/>
                <a:gd name="T2" fmla="*/ 110 w 508"/>
                <a:gd name="T3" fmla="*/ 100 h 408"/>
                <a:gd name="T4" fmla="*/ 128 w 508"/>
                <a:gd name="T5" fmla="*/ 86 h 408"/>
                <a:gd name="T6" fmla="*/ 134 w 508"/>
                <a:gd name="T7" fmla="*/ 70 h 408"/>
                <a:gd name="T8" fmla="*/ 170 w 508"/>
                <a:gd name="T9" fmla="*/ 48 h 408"/>
                <a:gd name="T10" fmla="*/ 190 w 508"/>
                <a:gd name="T11" fmla="*/ 60 h 408"/>
                <a:gd name="T12" fmla="*/ 202 w 508"/>
                <a:gd name="T13" fmla="*/ 56 h 408"/>
                <a:gd name="T14" fmla="*/ 196 w 508"/>
                <a:gd name="T15" fmla="*/ 44 h 408"/>
                <a:gd name="T16" fmla="*/ 204 w 508"/>
                <a:gd name="T17" fmla="*/ 28 h 408"/>
                <a:gd name="T18" fmla="*/ 230 w 508"/>
                <a:gd name="T19" fmla="*/ 18 h 408"/>
                <a:gd name="T20" fmla="*/ 222 w 508"/>
                <a:gd name="T21" fmla="*/ 8 h 408"/>
                <a:gd name="T22" fmla="*/ 238 w 508"/>
                <a:gd name="T23" fmla="*/ 0 h 408"/>
                <a:gd name="T24" fmla="*/ 246 w 508"/>
                <a:gd name="T25" fmla="*/ 8 h 408"/>
                <a:gd name="T26" fmla="*/ 252 w 508"/>
                <a:gd name="T27" fmla="*/ 12 h 408"/>
                <a:gd name="T28" fmla="*/ 256 w 508"/>
                <a:gd name="T29" fmla="*/ 4 h 408"/>
                <a:gd name="T30" fmla="*/ 268 w 508"/>
                <a:gd name="T31" fmla="*/ 20 h 408"/>
                <a:gd name="T32" fmla="*/ 298 w 508"/>
                <a:gd name="T33" fmla="*/ 18 h 408"/>
                <a:gd name="T34" fmla="*/ 300 w 508"/>
                <a:gd name="T35" fmla="*/ 32 h 408"/>
                <a:gd name="T36" fmla="*/ 286 w 508"/>
                <a:gd name="T37" fmla="*/ 52 h 408"/>
                <a:gd name="T38" fmla="*/ 326 w 508"/>
                <a:gd name="T39" fmla="*/ 82 h 408"/>
                <a:gd name="T40" fmla="*/ 344 w 508"/>
                <a:gd name="T41" fmla="*/ 78 h 408"/>
                <a:gd name="T42" fmla="*/ 358 w 508"/>
                <a:gd name="T43" fmla="*/ 10 h 408"/>
                <a:gd name="T44" fmla="*/ 364 w 508"/>
                <a:gd name="T45" fmla="*/ 0 h 408"/>
                <a:gd name="T46" fmla="*/ 378 w 508"/>
                <a:gd name="T47" fmla="*/ 20 h 408"/>
                <a:gd name="T48" fmla="*/ 376 w 508"/>
                <a:gd name="T49" fmla="*/ 36 h 408"/>
                <a:gd name="T50" fmla="*/ 390 w 508"/>
                <a:gd name="T51" fmla="*/ 42 h 408"/>
                <a:gd name="T52" fmla="*/ 404 w 508"/>
                <a:gd name="T53" fmla="*/ 66 h 408"/>
                <a:gd name="T54" fmla="*/ 412 w 508"/>
                <a:gd name="T55" fmla="*/ 80 h 408"/>
                <a:gd name="T56" fmla="*/ 424 w 508"/>
                <a:gd name="T57" fmla="*/ 100 h 408"/>
                <a:gd name="T58" fmla="*/ 454 w 508"/>
                <a:gd name="T59" fmla="*/ 136 h 408"/>
                <a:gd name="T60" fmla="*/ 506 w 508"/>
                <a:gd name="T61" fmla="*/ 210 h 408"/>
                <a:gd name="T62" fmla="*/ 508 w 508"/>
                <a:gd name="T63" fmla="*/ 272 h 408"/>
                <a:gd name="T64" fmla="*/ 488 w 508"/>
                <a:gd name="T65" fmla="*/ 294 h 408"/>
                <a:gd name="T66" fmla="*/ 472 w 508"/>
                <a:gd name="T67" fmla="*/ 332 h 408"/>
                <a:gd name="T68" fmla="*/ 460 w 508"/>
                <a:gd name="T69" fmla="*/ 352 h 408"/>
                <a:gd name="T70" fmla="*/ 460 w 508"/>
                <a:gd name="T71" fmla="*/ 384 h 408"/>
                <a:gd name="T72" fmla="*/ 414 w 508"/>
                <a:gd name="T73" fmla="*/ 408 h 408"/>
                <a:gd name="T74" fmla="*/ 394 w 508"/>
                <a:gd name="T75" fmla="*/ 392 h 408"/>
                <a:gd name="T76" fmla="*/ 376 w 508"/>
                <a:gd name="T77" fmla="*/ 396 h 408"/>
                <a:gd name="T78" fmla="*/ 344 w 508"/>
                <a:gd name="T79" fmla="*/ 388 h 408"/>
                <a:gd name="T80" fmla="*/ 274 w 508"/>
                <a:gd name="T81" fmla="*/ 318 h 408"/>
                <a:gd name="T82" fmla="*/ 214 w 508"/>
                <a:gd name="T83" fmla="*/ 294 h 408"/>
                <a:gd name="T84" fmla="*/ 134 w 508"/>
                <a:gd name="T85" fmla="*/ 326 h 408"/>
                <a:gd name="T86" fmla="*/ 120 w 508"/>
                <a:gd name="T87" fmla="*/ 340 h 408"/>
                <a:gd name="T88" fmla="*/ 80 w 508"/>
                <a:gd name="T89" fmla="*/ 338 h 408"/>
                <a:gd name="T90" fmla="*/ 64 w 508"/>
                <a:gd name="T91" fmla="*/ 352 h 408"/>
                <a:gd name="T92" fmla="*/ 36 w 508"/>
                <a:gd name="T93" fmla="*/ 350 h 408"/>
                <a:gd name="T94" fmla="*/ 30 w 508"/>
                <a:gd name="T95" fmla="*/ 340 h 408"/>
                <a:gd name="T96" fmla="*/ 20 w 508"/>
                <a:gd name="T97" fmla="*/ 342 h 408"/>
                <a:gd name="T98" fmla="*/ 26 w 508"/>
                <a:gd name="T99" fmla="*/ 326 h 408"/>
                <a:gd name="T100" fmla="*/ 24 w 508"/>
                <a:gd name="T101" fmla="*/ 284 h 408"/>
                <a:gd name="T102" fmla="*/ 4 w 508"/>
                <a:gd name="T103" fmla="*/ 228 h 408"/>
                <a:gd name="T104" fmla="*/ 4 w 508"/>
                <a:gd name="T105" fmla="*/ 194 h 408"/>
                <a:gd name="T106" fmla="*/ 12 w 508"/>
                <a:gd name="T107" fmla="*/ 154 h 408"/>
                <a:gd name="T108" fmla="*/ 30 w 508"/>
                <a:gd name="T109" fmla="*/ 13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8" h="408">
                  <a:moveTo>
                    <a:pt x="30" y="138"/>
                  </a:moveTo>
                  <a:lnTo>
                    <a:pt x="60" y="136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4" y="12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8" y="108"/>
                  </a:lnTo>
                  <a:lnTo>
                    <a:pt x="110" y="104"/>
                  </a:lnTo>
                  <a:lnTo>
                    <a:pt x="110" y="100"/>
                  </a:lnTo>
                  <a:lnTo>
                    <a:pt x="110" y="96"/>
                  </a:lnTo>
                  <a:lnTo>
                    <a:pt x="112" y="92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2" y="86"/>
                  </a:lnTo>
                  <a:lnTo>
                    <a:pt x="128" y="86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28" y="80"/>
                  </a:lnTo>
                  <a:lnTo>
                    <a:pt x="130" y="76"/>
                  </a:lnTo>
                  <a:lnTo>
                    <a:pt x="130" y="72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40" y="66"/>
                  </a:lnTo>
                  <a:lnTo>
                    <a:pt x="146" y="56"/>
                  </a:lnTo>
                  <a:lnTo>
                    <a:pt x="156" y="48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2" y="50"/>
                  </a:lnTo>
                  <a:lnTo>
                    <a:pt x="176" y="52"/>
                  </a:lnTo>
                  <a:lnTo>
                    <a:pt x="180" y="54"/>
                  </a:lnTo>
                  <a:lnTo>
                    <a:pt x="182" y="56"/>
                  </a:lnTo>
                  <a:lnTo>
                    <a:pt x="186" y="58"/>
                  </a:lnTo>
                  <a:lnTo>
                    <a:pt x="190" y="60"/>
                  </a:lnTo>
                  <a:lnTo>
                    <a:pt x="194" y="60"/>
                  </a:lnTo>
                  <a:lnTo>
                    <a:pt x="196" y="60"/>
                  </a:lnTo>
                  <a:lnTo>
                    <a:pt x="198" y="6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2"/>
                  </a:lnTo>
                  <a:lnTo>
                    <a:pt x="200" y="50"/>
                  </a:lnTo>
                  <a:lnTo>
                    <a:pt x="198" y="48"/>
                  </a:lnTo>
                  <a:lnTo>
                    <a:pt x="196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202" y="40"/>
                  </a:lnTo>
                  <a:lnTo>
                    <a:pt x="204" y="32"/>
                  </a:lnTo>
                  <a:lnTo>
                    <a:pt x="202" y="32"/>
                  </a:lnTo>
                  <a:lnTo>
                    <a:pt x="204" y="30"/>
                  </a:lnTo>
                  <a:lnTo>
                    <a:pt x="204" y="28"/>
                  </a:lnTo>
                  <a:lnTo>
                    <a:pt x="206" y="24"/>
                  </a:lnTo>
                  <a:lnTo>
                    <a:pt x="208" y="22"/>
                  </a:lnTo>
                  <a:lnTo>
                    <a:pt x="21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30" y="18"/>
                  </a:lnTo>
                  <a:lnTo>
                    <a:pt x="232" y="16"/>
                  </a:lnTo>
                  <a:lnTo>
                    <a:pt x="232" y="14"/>
                  </a:lnTo>
                  <a:lnTo>
                    <a:pt x="232" y="10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22" y="8"/>
                  </a:lnTo>
                  <a:lnTo>
                    <a:pt x="224" y="6"/>
                  </a:lnTo>
                  <a:lnTo>
                    <a:pt x="224" y="4"/>
                  </a:lnTo>
                  <a:lnTo>
                    <a:pt x="228" y="2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2"/>
                  </a:lnTo>
                  <a:lnTo>
                    <a:pt x="248" y="2"/>
                  </a:lnTo>
                  <a:lnTo>
                    <a:pt x="246" y="6"/>
                  </a:lnTo>
                  <a:lnTo>
                    <a:pt x="246" y="8"/>
                  </a:lnTo>
                  <a:lnTo>
                    <a:pt x="244" y="8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46" y="10"/>
                  </a:lnTo>
                  <a:lnTo>
                    <a:pt x="248" y="12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4" y="10"/>
                  </a:lnTo>
                  <a:lnTo>
                    <a:pt x="254" y="8"/>
                  </a:lnTo>
                  <a:lnTo>
                    <a:pt x="254" y="6"/>
                  </a:lnTo>
                  <a:lnTo>
                    <a:pt x="254" y="4"/>
                  </a:lnTo>
                  <a:lnTo>
                    <a:pt x="256" y="4"/>
                  </a:lnTo>
                  <a:lnTo>
                    <a:pt x="258" y="4"/>
                  </a:lnTo>
                  <a:lnTo>
                    <a:pt x="262" y="6"/>
                  </a:lnTo>
                  <a:lnTo>
                    <a:pt x="264" y="12"/>
                  </a:lnTo>
                  <a:lnTo>
                    <a:pt x="266" y="16"/>
                  </a:lnTo>
                  <a:lnTo>
                    <a:pt x="268" y="18"/>
                  </a:lnTo>
                  <a:lnTo>
                    <a:pt x="268" y="20"/>
                  </a:lnTo>
                  <a:lnTo>
                    <a:pt x="280" y="14"/>
                  </a:lnTo>
                  <a:lnTo>
                    <a:pt x="282" y="14"/>
                  </a:lnTo>
                  <a:lnTo>
                    <a:pt x="284" y="14"/>
                  </a:lnTo>
                  <a:lnTo>
                    <a:pt x="290" y="14"/>
                  </a:lnTo>
                  <a:lnTo>
                    <a:pt x="294" y="16"/>
                  </a:lnTo>
                  <a:lnTo>
                    <a:pt x="298" y="18"/>
                  </a:lnTo>
                  <a:lnTo>
                    <a:pt x="300" y="20"/>
                  </a:lnTo>
                  <a:lnTo>
                    <a:pt x="302" y="24"/>
                  </a:lnTo>
                  <a:lnTo>
                    <a:pt x="304" y="28"/>
                  </a:lnTo>
                  <a:lnTo>
                    <a:pt x="302" y="30"/>
                  </a:lnTo>
                  <a:lnTo>
                    <a:pt x="302" y="32"/>
                  </a:lnTo>
                  <a:lnTo>
                    <a:pt x="300" y="32"/>
                  </a:lnTo>
                  <a:lnTo>
                    <a:pt x="298" y="34"/>
                  </a:lnTo>
                  <a:lnTo>
                    <a:pt x="294" y="36"/>
                  </a:lnTo>
                  <a:lnTo>
                    <a:pt x="292" y="40"/>
                  </a:lnTo>
                  <a:lnTo>
                    <a:pt x="290" y="44"/>
                  </a:lnTo>
                  <a:lnTo>
                    <a:pt x="288" y="48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90" y="56"/>
                  </a:lnTo>
                  <a:lnTo>
                    <a:pt x="298" y="62"/>
                  </a:lnTo>
                  <a:lnTo>
                    <a:pt x="308" y="70"/>
                  </a:lnTo>
                  <a:lnTo>
                    <a:pt x="318" y="76"/>
                  </a:lnTo>
                  <a:lnTo>
                    <a:pt x="326" y="82"/>
                  </a:lnTo>
                  <a:lnTo>
                    <a:pt x="330" y="82"/>
                  </a:lnTo>
                  <a:lnTo>
                    <a:pt x="330" y="84"/>
                  </a:lnTo>
                  <a:lnTo>
                    <a:pt x="334" y="84"/>
                  </a:lnTo>
                  <a:lnTo>
                    <a:pt x="336" y="84"/>
                  </a:lnTo>
                  <a:lnTo>
                    <a:pt x="340" y="82"/>
                  </a:lnTo>
                  <a:lnTo>
                    <a:pt x="344" y="78"/>
                  </a:lnTo>
                  <a:lnTo>
                    <a:pt x="348" y="70"/>
                  </a:lnTo>
                  <a:lnTo>
                    <a:pt x="352" y="58"/>
                  </a:lnTo>
                  <a:lnTo>
                    <a:pt x="354" y="48"/>
                  </a:lnTo>
                  <a:lnTo>
                    <a:pt x="356" y="42"/>
                  </a:lnTo>
                  <a:lnTo>
                    <a:pt x="358" y="12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58" y="6"/>
                  </a:lnTo>
                  <a:lnTo>
                    <a:pt x="358" y="4"/>
                  </a:lnTo>
                  <a:lnTo>
                    <a:pt x="360" y="2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4"/>
                  </a:lnTo>
                  <a:lnTo>
                    <a:pt x="376" y="6"/>
                  </a:lnTo>
                  <a:lnTo>
                    <a:pt x="376" y="12"/>
                  </a:lnTo>
                  <a:lnTo>
                    <a:pt x="378" y="16"/>
                  </a:lnTo>
                  <a:lnTo>
                    <a:pt x="378" y="20"/>
                  </a:lnTo>
                  <a:lnTo>
                    <a:pt x="378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8"/>
                  </a:lnTo>
                  <a:lnTo>
                    <a:pt x="376" y="32"/>
                  </a:lnTo>
                  <a:lnTo>
                    <a:pt x="376" y="36"/>
                  </a:lnTo>
                  <a:lnTo>
                    <a:pt x="378" y="40"/>
                  </a:lnTo>
                  <a:lnTo>
                    <a:pt x="378" y="42"/>
                  </a:lnTo>
                  <a:lnTo>
                    <a:pt x="382" y="42"/>
                  </a:lnTo>
                  <a:lnTo>
                    <a:pt x="384" y="42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4"/>
                  </a:lnTo>
                  <a:lnTo>
                    <a:pt x="394" y="46"/>
                  </a:lnTo>
                  <a:lnTo>
                    <a:pt x="396" y="50"/>
                  </a:lnTo>
                  <a:lnTo>
                    <a:pt x="398" y="56"/>
                  </a:lnTo>
                  <a:lnTo>
                    <a:pt x="402" y="62"/>
                  </a:lnTo>
                  <a:lnTo>
                    <a:pt x="404" y="66"/>
                  </a:lnTo>
                  <a:lnTo>
                    <a:pt x="408" y="68"/>
                  </a:lnTo>
                  <a:lnTo>
                    <a:pt x="408" y="68"/>
                  </a:lnTo>
                  <a:lnTo>
                    <a:pt x="408" y="70"/>
                  </a:lnTo>
                  <a:lnTo>
                    <a:pt x="410" y="72"/>
                  </a:lnTo>
                  <a:lnTo>
                    <a:pt x="410" y="76"/>
                  </a:lnTo>
                  <a:lnTo>
                    <a:pt x="412" y="80"/>
                  </a:lnTo>
                  <a:lnTo>
                    <a:pt x="414" y="84"/>
                  </a:lnTo>
                  <a:lnTo>
                    <a:pt x="416" y="88"/>
                  </a:lnTo>
                  <a:lnTo>
                    <a:pt x="416" y="92"/>
                  </a:lnTo>
                  <a:lnTo>
                    <a:pt x="418" y="94"/>
                  </a:lnTo>
                  <a:lnTo>
                    <a:pt x="420" y="98"/>
                  </a:lnTo>
                  <a:lnTo>
                    <a:pt x="424" y="100"/>
                  </a:lnTo>
                  <a:lnTo>
                    <a:pt x="426" y="104"/>
                  </a:lnTo>
                  <a:lnTo>
                    <a:pt x="430" y="108"/>
                  </a:lnTo>
                  <a:lnTo>
                    <a:pt x="434" y="112"/>
                  </a:lnTo>
                  <a:lnTo>
                    <a:pt x="436" y="114"/>
                  </a:lnTo>
                  <a:lnTo>
                    <a:pt x="436" y="114"/>
                  </a:lnTo>
                  <a:lnTo>
                    <a:pt x="454" y="136"/>
                  </a:lnTo>
                  <a:lnTo>
                    <a:pt x="454" y="144"/>
                  </a:lnTo>
                  <a:lnTo>
                    <a:pt x="488" y="170"/>
                  </a:lnTo>
                  <a:lnTo>
                    <a:pt x="490" y="174"/>
                  </a:lnTo>
                  <a:lnTo>
                    <a:pt x="496" y="182"/>
                  </a:lnTo>
                  <a:lnTo>
                    <a:pt x="502" y="194"/>
                  </a:lnTo>
                  <a:lnTo>
                    <a:pt x="506" y="210"/>
                  </a:lnTo>
                  <a:lnTo>
                    <a:pt x="506" y="224"/>
                  </a:lnTo>
                  <a:lnTo>
                    <a:pt x="508" y="240"/>
                  </a:lnTo>
                  <a:lnTo>
                    <a:pt x="508" y="256"/>
                  </a:lnTo>
                  <a:lnTo>
                    <a:pt x="508" y="268"/>
                  </a:lnTo>
                  <a:lnTo>
                    <a:pt x="508" y="272"/>
                  </a:lnTo>
                  <a:lnTo>
                    <a:pt x="508" y="272"/>
                  </a:lnTo>
                  <a:lnTo>
                    <a:pt x="508" y="276"/>
                  </a:lnTo>
                  <a:lnTo>
                    <a:pt x="504" y="280"/>
                  </a:lnTo>
                  <a:lnTo>
                    <a:pt x="502" y="284"/>
                  </a:lnTo>
                  <a:lnTo>
                    <a:pt x="498" y="288"/>
                  </a:lnTo>
                  <a:lnTo>
                    <a:pt x="494" y="292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80" y="312"/>
                  </a:lnTo>
                  <a:lnTo>
                    <a:pt x="478" y="316"/>
                  </a:lnTo>
                  <a:lnTo>
                    <a:pt x="476" y="322"/>
                  </a:lnTo>
                  <a:lnTo>
                    <a:pt x="474" y="326"/>
                  </a:lnTo>
                  <a:lnTo>
                    <a:pt x="472" y="332"/>
                  </a:lnTo>
                  <a:lnTo>
                    <a:pt x="470" y="336"/>
                  </a:lnTo>
                  <a:lnTo>
                    <a:pt x="466" y="338"/>
                  </a:lnTo>
                  <a:lnTo>
                    <a:pt x="462" y="340"/>
                  </a:lnTo>
                  <a:lnTo>
                    <a:pt x="460" y="344"/>
                  </a:lnTo>
                  <a:lnTo>
                    <a:pt x="460" y="346"/>
                  </a:lnTo>
                  <a:lnTo>
                    <a:pt x="460" y="352"/>
                  </a:lnTo>
                  <a:lnTo>
                    <a:pt x="462" y="358"/>
                  </a:lnTo>
                  <a:lnTo>
                    <a:pt x="464" y="364"/>
                  </a:lnTo>
                  <a:lnTo>
                    <a:pt x="466" y="370"/>
                  </a:lnTo>
                  <a:lnTo>
                    <a:pt x="466" y="376"/>
                  </a:lnTo>
                  <a:lnTo>
                    <a:pt x="464" y="380"/>
                  </a:lnTo>
                  <a:lnTo>
                    <a:pt x="460" y="384"/>
                  </a:lnTo>
                  <a:lnTo>
                    <a:pt x="452" y="388"/>
                  </a:lnTo>
                  <a:lnTo>
                    <a:pt x="440" y="394"/>
                  </a:lnTo>
                  <a:lnTo>
                    <a:pt x="430" y="402"/>
                  </a:lnTo>
                  <a:lnTo>
                    <a:pt x="420" y="406"/>
                  </a:lnTo>
                  <a:lnTo>
                    <a:pt x="416" y="408"/>
                  </a:lnTo>
                  <a:lnTo>
                    <a:pt x="414" y="408"/>
                  </a:lnTo>
                  <a:lnTo>
                    <a:pt x="412" y="406"/>
                  </a:lnTo>
                  <a:lnTo>
                    <a:pt x="408" y="404"/>
                  </a:lnTo>
                  <a:lnTo>
                    <a:pt x="402" y="400"/>
                  </a:lnTo>
                  <a:lnTo>
                    <a:pt x="398" y="396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2" y="392"/>
                  </a:lnTo>
                  <a:lnTo>
                    <a:pt x="390" y="392"/>
                  </a:lnTo>
                  <a:lnTo>
                    <a:pt x="386" y="394"/>
                  </a:lnTo>
                  <a:lnTo>
                    <a:pt x="384" y="396"/>
                  </a:lnTo>
                  <a:lnTo>
                    <a:pt x="380" y="396"/>
                  </a:lnTo>
                  <a:lnTo>
                    <a:pt x="376" y="396"/>
                  </a:lnTo>
                  <a:lnTo>
                    <a:pt x="372" y="396"/>
                  </a:lnTo>
                  <a:lnTo>
                    <a:pt x="368" y="394"/>
                  </a:lnTo>
                  <a:lnTo>
                    <a:pt x="366" y="394"/>
                  </a:lnTo>
                  <a:lnTo>
                    <a:pt x="364" y="392"/>
                  </a:lnTo>
                  <a:lnTo>
                    <a:pt x="346" y="392"/>
                  </a:lnTo>
                  <a:lnTo>
                    <a:pt x="344" y="388"/>
                  </a:lnTo>
                  <a:lnTo>
                    <a:pt x="338" y="380"/>
                  </a:lnTo>
                  <a:lnTo>
                    <a:pt x="334" y="366"/>
                  </a:lnTo>
                  <a:lnTo>
                    <a:pt x="330" y="354"/>
                  </a:lnTo>
                  <a:lnTo>
                    <a:pt x="318" y="334"/>
                  </a:lnTo>
                  <a:lnTo>
                    <a:pt x="292" y="332"/>
                  </a:lnTo>
                  <a:lnTo>
                    <a:pt x="274" y="318"/>
                  </a:lnTo>
                  <a:lnTo>
                    <a:pt x="272" y="316"/>
                  </a:lnTo>
                  <a:lnTo>
                    <a:pt x="266" y="310"/>
                  </a:lnTo>
                  <a:lnTo>
                    <a:pt x="256" y="304"/>
                  </a:lnTo>
                  <a:lnTo>
                    <a:pt x="240" y="296"/>
                  </a:lnTo>
                  <a:lnTo>
                    <a:pt x="220" y="292"/>
                  </a:lnTo>
                  <a:lnTo>
                    <a:pt x="214" y="294"/>
                  </a:lnTo>
                  <a:lnTo>
                    <a:pt x="204" y="296"/>
                  </a:lnTo>
                  <a:lnTo>
                    <a:pt x="190" y="300"/>
                  </a:lnTo>
                  <a:lnTo>
                    <a:pt x="178" y="304"/>
                  </a:lnTo>
                  <a:lnTo>
                    <a:pt x="144" y="324"/>
                  </a:lnTo>
                  <a:lnTo>
                    <a:pt x="136" y="324"/>
                  </a:lnTo>
                  <a:lnTo>
                    <a:pt x="134" y="326"/>
                  </a:lnTo>
                  <a:lnTo>
                    <a:pt x="134" y="328"/>
                  </a:lnTo>
                  <a:lnTo>
                    <a:pt x="132" y="332"/>
                  </a:lnTo>
                  <a:lnTo>
                    <a:pt x="130" y="334"/>
                  </a:lnTo>
                  <a:lnTo>
                    <a:pt x="128" y="338"/>
                  </a:lnTo>
                  <a:lnTo>
                    <a:pt x="124" y="340"/>
                  </a:lnTo>
                  <a:lnTo>
                    <a:pt x="120" y="340"/>
                  </a:lnTo>
                  <a:lnTo>
                    <a:pt x="116" y="340"/>
                  </a:lnTo>
                  <a:lnTo>
                    <a:pt x="110" y="340"/>
                  </a:lnTo>
                  <a:lnTo>
                    <a:pt x="106" y="340"/>
                  </a:lnTo>
                  <a:lnTo>
                    <a:pt x="104" y="338"/>
                  </a:lnTo>
                  <a:lnTo>
                    <a:pt x="102" y="338"/>
                  </a:lnTo>
                  <a:lnTo>
                    <a:pt x="80" y="338"/>
                  </a:lnTo>
                  <a:lnTo>
                    <a:pt x="78" y="338"/>
                  </a:lnTo>
                  <a:lnTo>
                    <a:pt x="76" y="340"/>
                  </a:lnTo>
                  <a:lnTo>
                    <a:pt x="74" y="342"/>
                  </a:lnTo>
                  <a:lnTo>
                    <a:pt x="70" y="344"/>
                  </a:lnTo>
                  <a:lnTo>
                    <a:pt x="68" y="346"/>
                  </a:lnTo>
                  <a:lnTo>
                    <a:pt x="64" y="352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48" y="352"/>
                  </a:lnTo>
                  <a:lnTo>
                    <a:pt x="44" y="352"/>
                  </a:lnTo>
                  <a:lnTo>
                    <a:pt x="40" y="352"/>
                  </a:lnTo>
                  <a:lnTo>
                    <a:pt x="36" y="350"/>
                  </a:lnTo>
                  <a:lnTo>
                    <a:pt x="34" y="350"/>
                  </a:lnTo>
                  <a:lnTo>
                    <a:pt x="32" y="348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2" y="342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28" y="342"/>
                  </a:lnTo>
                  <a:lnTo>
                    <a:pt x="26" y="344"/>
                  </a:lnTo>
                  <a:lnTo>
                    <a:pt x="24" y="344"/>
                  </a:lnTo>
                  <a:lnTo>
                    <a:pt x="22" y="344"/>
                  </a:lnTo>
                  <a:lnTo>
                    <a:pt x="20" y="342"/>
                  </a:lnTo>
                  <a:lnTo>
                    <a:pt x="18" y="342"/>
                  </a:lnTo>
                  <a:lnTo>
                    <a:pt x="16" y="338"/>
                  </a:lnTo>
                  <a:lnTo>
                    <a:pt x="16" y="336"/>
                  </a:lnTo>
                  <a:lnTo>
                    <a:pt x="16" y="332"/>
                  </a:lnTo>
                  <a:lnTo>
                    <a:pt x="20" y="330"/>
                  </a:lnTo>
                  <a:lnTo>
                    <a:pt x="26" y="326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28" y="296"/>
                  </a:lnTo>
                  <a:lnTo>
                    <a:pt x="28" y="292"/>
                  </a:lnTo>
                  <a:lnTo>
                    <a:pt x="26" y="288"/>
                  </a:lnTo>
                  <a:lnTo>
                    <a:pt x="24" y="284"/>
                  </a:lnTo>
                  <a:lnTo>
                    <a:pt x="22" y="280"/>
                  </a:lnTo>
                  <a:lnTo>
                    <a:pt x="22" y="278"/>
                  </a:lnTo>
                  <a:lnTo>
                    <a:pt x="18" y="272"/>
                  </a:lnTo>
                  <a:lnTo>
                    <a:pt x="12" y="258"/>
                  </a:lnTo>
                  <a:lnTo>
                    <a:pt x="8" y="242"/>
                  </a:lnTo>
                  <a:lnTo>
                    <a:pt x="4" y="228"/>
                  </a:lnTo>
                  <a:lnTo>
                    <a:pt x="4" y="218"/>
                  </a:lnTo>
                  <a:lnTo>
                    <a:pt x="8" y="214"/>
                  </a:lnTo>
                  <a:lnTo>
                    <a:pt x="8" y="208"/>
                  </a:lnTo>
                  <a:lnTo>
                    <a:pt x="8" y="202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2" y="188"/>
                  </a:lnTo>
                  <a:lnTo>
                    <a:pt x="0" y="178"/>
                  </a:lnTo>
                  <a:lnTo>
                    <a:pt x="0" y="168"/>
                  </a:lnTo>
                  <a:lnTo>
                    <a:pt x="4" y="160"/>
                  </a:lnTo>
                  <a:lnTo>
                    <a:pt x="8" y="158"/>
                  </a:lnTo>
                  <a:lnTo>
                    <a:pt x="12" y="154"/>
                  </a:lnTo>
                  <a:lnTo>
                    <a:pt x="16" y="150"/>
                  </a:lnTo>
                  <a:lnTo>
                    <a:pt x="20" y="148"/>
                  </a:lnTo>
                  <a:lnTo>
                    <a:pt x="24" y="144"/>
                  </a:lnTo>
                  <a:lnTo>
                    <a:pt x="28" y="140"/>
                  </a:lnTo>
                  <a:lnTo>
                    <a:pt x="30" y="138"/>
                  </a:lnTo>
                  <a:lnTo>
                    <a:pt x="30" y="13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Freeform 504"/>
            <p:cNvSpPr>
              <a:spLocks/>
            </p:cNvSpPr>
            <p:nvPr/>
          </p:nvSpPr>
          <p:spPr bwMode="gray">
            <a:xfrm>
              <a:off x="3567819" y="4646774"/>
              <a:ext cx="151815" cy="177614"/>
            </a:xfrm>
            <a:custGeom>
              <a:avLst/>
              <a:gdLst>
                <a:gd name="T0" fmla="*/ 10 w 82"/>
                <a:gd name="T1" fmla="*/ 92 h 96"/>
                <a:gd name="T2" fmla="*/ 8 w 82"/>
                <a:gd name="T3" fmla="*/ 86 h 96"/>
                <a:gd name="T4" fmla="*/ 8 w 82"/>
                <a:gd name="T5" fmla="*/ 78 h 96"/>
                <a:gd name="T6" fmla="*/ 10 w 82"/>
                <a:gd name="T7" fmla="*/ 68 h 96"/>
                <a:gd name="T8" fmla="*/ 12 w 82"/>
                <a:gd name="T9" fmla="*/ 62 h 96"/>
                <a:gd name="T10" fmla="*/ 10 w 82"/>
                <a:gd name="T11" fmla="*/ 56 h 96"/>
                <a:gd name="T12" fmla="*/ 6 w 82"/>
                <a:gd name="T13" fmla="*/ 52 h 96"/>
                <a:gd name="T14" fmla="*/ 2 w 82"/>
                <a:gd name="T15" fmla="*/ 52 h 96"/>
                <a:gd name="T16" fmla="*/ 0 w 82"/>
                <a:gd name="T17" fmla="*/ 46 h 96"/>
                <a:gd name="T18" fmla="*/ 4 w 82"/>
                <a:gd name="T19" fmla="*/ 38 h 96"/>
                <a:gd name="T20" fmla="*/ 8 w 82"/>
                <a:gd name="T21" fmla="*/ 32 h 96"/>
                <a:gd name="T22" fmla="*/ 8 w 82"/>
                <a:gd name="T23" fmla="*/ 30 h 96"/>
                <a:gd name="T24" fmla="*/ 8 w 82"/>
                <a:gd name="T25" fmla="*/ 24 h 96"/>
                <a:gd name="T26" fmla="*/ 10 w 82"/>
                <a:gd name="T27" fmla="*/ 18 h 96"/>
                <a:gd name="T28" fmla="*/ 14 w 82"/>
                <a:gd name="T29" fmla="*/ 18 h 96"/>
                <a:gd name="T30" fmla="*/ 18 w 82"/>
                <a:gd name="T31" fmla="*/ 16 h 96"/>
                <a:gd name="T32" fmla="*/ 20 w 82"/>
                <a:gd name="T33" fmla="*/ 12 h 96"/>
                <a:gd name="T34" fmla="*/ 24 w 82"/>
                <a:gd name="T35" fmla="*/ 8 h 96"/>
                <a:gd name="T36" fmla="*/ 34 w 82"/>
                <a:gd name="T37" fmla="*/ 2 h 96"/>
                <a:gd name="T38" fmla="*/ 44 w 82"/>
                <a:gd name="T39" fmla="*/ 0 h 96"/>
                <a:gd name="T40" fmla="*/ 52 w 82"/>
                <a:gd name="T41" fmla="*/ 0 h 96"/>
                <a:gd name="T42" fmla="*/ 62 w 82"/>
                <a:gd name="T43" fmla="*/ 2 h 96"/>
                <a:gd name="T44" fmla="*/ 68 w 82"/>
                <a:gd name="T45" fmla="*/ 4 h 96"/>
                <a:gd name="T46" fmla="*/ 72 w 82"/>
                <a:gd name="T47" fmla="*/ 6 h 96"/>
                <a:gd name="T48" fmla="*/ 76 w 82"/>
                <a:gd name="T49" fmla="*/ 6 h 96"/>
                <a:gd name="T50" fmla="*/ 78 w 82"/>
                <a:gd name="T51" fmla="*/ 4 h 96"/>
                <a:gd name="T52" fmla="*/ 82 w 82"/>
                <a:gd name="T53" fmla="*/ 10 h 96"/>
                <a:gd name="T54" fmla="*/ 82 w 82"/>
                <a:gd name="T55" fmla="*/ 18 h 96"/>
                <a:gd name="T56" fmla="*/ 74 w 82"/>
                <a:gd name="T57" fmla="*/ 22 h 96"/>
                <a:gd name="T58" fmla="*/ 68 w 82"/>
                <a:gd name="T59" fmla="*/ 22 h 96"/>
                <a:gd name="T60" fmla="*/ 64 w 82"/>
                <a:gd name="T61" fmla="*/ 16 h 96"/>
                <a:gd name="T62" fmla="*/ 60 w 82"/>
                <a:gd name="T63" fmla="*/ 12 h 96"/>
                <a:gd name="T64" fmla="*/ 54 w 82"/>
                <a:gd name="T65" fmla="*/ 8 h 96"/>
                <a:gd name="T66" fmla="*/ 46 w 82"/>
                <a:gd name="T67" fmla="*/ 6 h 96"/>
                <a:gd name="T68" fmla="*/ 36 w 82"/>
                <a:gd name="T69" fmla="*/ 10 h 96"/>
                <a:gd name="T70" fmla="*/ 26 w 82"/>
                <a:gd name="T71" fmla="*/ 16 h 96"/>
                <a:gd name="T72" fmla="*/ 22 w 82"/>
                <a:gd name="T73" fmla="*/ 22 h 96"/>
                <a:gd name="T74" fmla="*/ 22 w 82"/>
                <a:gd name="T75" fmla="*/ 28 h 96"/>
                <a:gd name="T76" fmla="*/ 20 w 82"/>
                <a:gd name="T77" fmla="*/ 34 h 96"/>
                <a:gd name="T78" fmla="*/ 20 w 82"/>
                <a:gd name="T79" fmla="*/ 38 h 96"/>
                <a:gd name="T80" fmla="*/ 24 w 82"/>
                <a:gd name="T81" fmla="*/ 38 h 96"/>
                <a:gd name="T82" fmla="*/ 34 w 82"/>
                <a:gd name="T83" fmla="*/ 36 h 96"/>
                <a:gd name="T84" fmla="*/ 42 w 82"/>
                <a:gd name="T85" fmla="*/ 34 h 96"/>
                <a:gd name="T86" fmla="*/ 44 w 82"/>
                <a:gd name="T87" fmla="*/ 30 h 96"/>
                <a:gd name="T88" fmla="*/ 50 w 82"/>
                <a:gd name="T89" fmla="*/ 28 h 96"/>
                <a:gd name="T90" fmla="*/ 54 w 82"/>
                <a:gd name="T91" fmla="*/ 28 h 96"/>
                <a:gd name="T92" fmla="*/ 54 w 82"/>
                <a:gd name="T93" fmla="*/ 32 h 96"/>
                <a:gd name="T94" fmla="*/ 54 w 82"/>
                <a:gd name="T95" fmla="*/ 36 h 96"/>
                <a:gd name="T96" fmla="*/ 50 w 82"/>
                <a:gd name="T97" fmla="*/ 38 h 96"/>
                <a:gd name="T98" fmla="*/ 42 w 82"/>
                <a:gd name="T99" fmla="*/ 40 h 96"/>
                <a:gd name="T100" fmla="*/ 36 w 82"/>
                <a:gd name="T101" fmla="*/ 44 h 96"/>
                <a:gd name="T102" fmla="*/ 32 w 82"/>
                <a:gd name="T103" fmla="*/ 44 h 96"/>
                <a:gd name="T104" fmla="*/ 32 w 82"/>
                <a:gd name="T105" fmla="*/ 46 h 96"/>
                <a:gd name="T106" fmla="*/ 32 w 82"/>
                <a:gd name="T107" fmla="*/ 50 h 96"/>
                <a:gd name="T108" fmla="*/ 36 w 82"/>
                <a:gd name="T109" fmla="*/ 52 h 96"/>
                <a:gd name="T110" fmla="*/ 42 w 82"/>
                <a:gd name="T111" fmla="*/ 58 h 96"/>
                <a:gd name="T112" fmla="*/ 46 w 82"/>
                <a:gd name="T113" fmla="*/ 66 h 96"/>
                <a:gd name="T114" fmla="*/ 46 w 82"/>
                <a:gd name="T115" fmla="*/ 70 h 96"/>
                <a:gd name="T116" fmla="*/ 62 w 82"/>
                <a:gd name="T117" fmla="*/ 90 h 96"/>
                <a:gd name="T118" fmla="*/ 38 w 82"/>
                <a:gd name="T119" fmla="*/ 96 h 96"/>
                <a:gd name="T120" fmla="*/ 34 w 82"/>
                <a:gd name="T121" fmla="*/ 64 h 96"/>
                <a:gd name="T122" fmla="*/ 28 w 82"/>
                <a:gd name="T123" fmla="*/ 58 h 96"/>
                <a:gd name="T124" fmla="*/ 24 w 82"/>
                <a:gd name="T125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" h="96">
                  <a:moveTo>
                    <a:pt x="16" y="88"/>
                  </a:moveTo>
                  <a:lnTo>
                    <a:pt x="10" y="92"/>
                  </a:lnTo>
                  <a:lnTo>
                    <a:pt x="10" y="90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8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2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4" y="22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0" y="8"/>
                  </a:lnTo>
                  <a:lnTo>
                    <a:pt x="36" y="10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4" y="38"/>
                  </a:lnTo>
                  <a:lnTo>
                    <a:pt x="28" y="36"/>
                  </a:lnTo>
                  <a:lnTo>
                    <a:pt x="34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6" y="52"/>
                  </a:lnTo>
                  <a:lnTo>
                    <a:pt x="40" y="54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58" y="76"/>
                  </a:lnTo>
                  <a:lnTo>
                    <a:pt x="62" y="90"/>
                  </a:lnTo>
                  <a:lnTo>
                    <a:pt x="46" y="92"/>
                  </a:lnTo>
                  <a:lnTo>
                    <a:pt x="38" y="96"/>
                  </a:lnTo>
                  <a:lnTo>
                    <a:pt x="34" y="80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28" y="58"/>
                  </a:lnTo>
                  <a:lnTo>
                    <a:pt x="24" y="58"/>
                  </a:lnTo>
                  <a:lnTo>
                    <a:pt x="24" y="78"/>
                  </a:lnTo>
                  <a:lnTo>
                    <a:pt x="16" y="8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Freeform 505"/>
            <p:cNvSpPr>
              <a:spLocks/>
            </p:cNvSpPr>
            <p:nvPr/>
          </p:nvSpPr>
          <p:spPr bwMode="gray">
            <a:xfrm>
              <a:off x="3001292" y="4569068"/>
              <a:ext cx="251790" cy="273822"/>
            </a:xfrm>
            <a:custGeom>
              <a:avLst/>
              <a:gdLst>
                <a:gd name="T0" fmla="*/ 2 w 136"/>
                <a:gd name="T1" fmla="*/ 2 h 148"/>
                <a:gd name="T2" fmla="*/ 8 w 136"/>
                <a:gd name="T3" fmla="*/ 4 h 148"/>
                <a:gd name="T4" fmla="*/ 18 w 136"/>
                <a:gd name="T5" fmla="*/ 2 h 148"/>
                <a:gd name="T6" fmla="*/ 24 w 136"/>
                <a:gd name="T7" fmla="*/ 0 h 148"/>
                <a:gd name="T8" fmla="*/ 32 w 136"/>
                <a:gd name="T9" fmla="*/ 4 h 148"/>
                <a:gd name="T10" fmla="*/ 38 w 136"/>
                <a:gd name="T11" fmla="*/ 14 h 148"/>
                <a:gd name="T12" fmla="*/ 42 w 136"/>
                <a:gd name="T13" fmla="*/ 18 h 148"/>
                <a:gd name="T14" fmla="*/ 42 w 136"/>
                <a:gd name="T15" fmla="*/ 20 h 148"/>
                <a:gd name="T16" fmla="*/ 66 w 136"/>
                <a:gd name="T17" fmla="*/ 42 h 148"/>
                <a:gd name="T18" fmla="*/ 72 w 136"/>
                <a:gd name="T19" fmla="*/ 42 h 148"/>
                <a:gd name="T20" fmla="*/ 92 w 136"/>
                <a:gd name="T21" fmla="*/ 60 h 148"/>
                <a:gd name="T22" fmla="*/ 110 w 136"/>
                <a:gd name="T23" fmla="*/ 74 h 148"/>
                <a:gd name="T24" fmla="*/ 108 w 136"/>
                <a:gd name="T25" fmla="*/ 74 h 148"/>
                <a:gd name="T26" fmla="*/ 104 w 136"/>
                <a:gd name="T27" fmla="*/ 76 h 148"/>
                <a:gd name="T28" fmla="*/ 104 w 136"/>
                <a:gd name="T29" fmla="*/ 78 h 148"/>
                <a:gd name="T30" fmla="*/ 114 w 136"/>
                <a:gd name="T31" fmla="*/ 88 h 148"/>
                <a:gd name="T32" fmla="*/ 126 w 136"/>
                <a:gd name="T33" fmla="*/ 100 h 148"/>
                <a:gd name="T34" fmla="*/ 128 w 136"/>
                <a:gd name="T35" fmla="*/ 102 h 148"/>
                <a:gd name="T36" fmla="*/ 132 w 136"/>
                <a:gd name="T37" fmla="*/ 108 h 148"/>
                <a:gd name="T38" fmla="*/ 136 w 136"/>
                <a:gd name="T39" fmla="*/ 116 h 148"/>
                <a:gd name="T40" fmla="*/ 134 w 136"/>
                <a:gd name="T41" fmla="*/ 116 h 148"/>
                <a:gd name="T42" fmla="*/ 134 w 136"/>
                <a:gd name="T43" fmla="*/ 120 h 148"/>
                <a:gd name="T44" fmla="*/ 136 w 136"/>
                <a:gd name="T45" fmla="*/ 128 h 148"/>
                <a:gd name="T46" fmla="*/ 136 w 136"/>
                <a:gd name="T47" fmla="*/ 132 h 148"/>
                <a:gd name="T48" fmla="*/ 136 w 136"/>
                <a:gd name="T49" fmla="*/ 140 h 148"/>
                <a:gd name="T50" fmla="*/ 132 w 136"/>
                <a:gd name="T51" fmla="*/ 146 h 148"/>
                <a:gd name="T52" fmla="*/ 126 w 136"/>
                <a:gd name="T53" fmla="*/ 148 h 148"/>
                <a:gd name="T54" fmla="*/ 122 w 136"/>
                <a:gd name="T55" fmla="*/ 148 h 148"/>
                <a:gd name="T56" fmla="*/ 100 w 136"/>
                <a:gd name="T57" fmla="*/ 138 h 148"/>
                <a:gd name="T58" fmla="*/ 82 w 136"/>
                <a:gd name="T59" fmla="*/ 116 h 148"/>
                <a:gd name="T60" fmla="*/ 62 w 136"/>
                <a:gd name="T61" fmla="*/ 88 h 148"/>
                <a:gd name="T62" fmla="*/ 52 w 136"/>
                <a:gd name="T63" fmla="*/ 68 h 148"/>
                <a:gd name="T64" fmla="*/ 44 w 136"/>
                <a:gd name="T65" fmla="*/ 60 h 148"/>
                <a:gd name="T66" fmla="*/ 40 w 136"/>
                <a:gd name="T67" fmla="*/ 54 h 148"/>
                <a:gd name="T68" fmla="*/ 34 w 136"/>
                <a:gd name="T69" fmla="*/ 46 h 148"/>
                <a:gd name="T70" fmla="*/ 14 w 136"/>
                <a:gd name="T71" fmla="*/ 18 h 148"/>
                <a:gd name="T72" fmla="*/ 12 w 136"/>
                <a:gd name="T73" fmla="*/ 16 h 148"/>
                <a:gd name="T74" fmla="*/ 6 w 136"/>
                <a:gd name="T75" fmla="*/ 12 h 148"/>
                <a:gd name="T76" fmla="*/ 0 w 136"/>
                <a:gd name="T77" fmla="*/ 6 h 148"/>
                <a:gd name="T78" fmla="*/ 0 w 136"/>
                <a:gd name="T7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" h="148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2" y="42"/>
                  </a:lnTo>
                  <a:lnTo>
                    <a:pt x="82" y="50"/>
                  </a:lnTo>
                  <a:lnTo>
                    <a:pt x="92" y="60"/>
                  </a:lnTo>
                  <a:lnTo>
                    <a:pt x="104" y="68"/>
                  </a:lnTo>
                  <a:lnTo>
                    <a:pt x="110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lnTo>
                    <a:pt x="104" y="78"/>
                  </a:lnTo>
                  <a:lnTo>
                    <a:pt x="106" y="82"/>
                  </a:lnTo>
                  <a:lnTo>
                    <a:pt x="114" y="88"/>
                  </a:lnTo>
                  <a:lnTo>
                    <a:pt x="114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2" y="108"/>
                  </a:lnTo>
                  <a:lnTo>
                    <a:pt x="134" y="112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4" y="116"/>
                  </a:lnTo>
                  <a:lnTo>
                    <a:pt x="134" y="118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6" y="140"/>
                  </a:lnTo>
                  <a:lnTo>
                    <a:pt x="134" y="144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2" y="148"/>
                  </a:lnTo>
                  <a:lnTo>
                    <a:pt x="122" y="148"/>
                  </a:lnTo>
                  <a:lnTo>
                    <a:pt x="102" y="142"/>
                  </a:lnTo>
                  <a:lnTo>
                    <a:pt x="100" y="138"/>
                  </a:lnTo>
                  <a:lnTo>
                    <a:pt x="92" y="128"/>
                  </a:lnTo>
                  <a:lnTo>
                    <a:pt x="82" y="116"/>
                  </a:lnTo>
                  <a:lnTo>
                    <a:pt x="72" y="102"/>
                  </a:lnTo>
                  <a:lnTo>
                    <a:pt x="62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4" y="46"/>
                  </a:lnTo>
                  <a:lnTo>
                    <a:pt x="32" y="4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Freeform 506"/>
            <p:cNvSpPr>
              <a:spLocks/>
            </p:cNvSpPr>
            <p:nvPr/>
          </p:nvSpPr>
          <p:spPr bwMode="gray">
            <a:xfrm>
              <a:off x="3245676" y="4850291"/>
              <a:ext cx="214762" cy="59205"/>
            </a:xfrm>
            <a:custGeom>
              <a:avLst/>
              <a:gdLst>
                <a:gd name="T0" fmla="*/ 50 w 116"/>
                <a:gd name="T1" fmla="*/ 22 h 32"/>
                <a:gd name="T2" fmla="*/ 22 w 116"/>
                <a:gd name="T3" fmla="*/ 22 h 32"/>
                <a:gd name="T4" fmla="*/ 0 w 116"/>
                <a:gd name="T5" fmla="*/ 10 h 32"/>
                <a:gd name="T6" fmla="*/ 2 w 116"/>
                <a:gd name="T7" fmla="*/ 4 h 32"/>
                <a:gd name="T8" fmla="*/ 2 w 116"/>
                <a:gd name="T9" fmla="*/ 4 h 32"/>
                <a:gd name="T10" fmla="*/ 6 w 116"/>
                <a:gd name="T11" fmla="*/ 2 h 32"/>
                <a:gd name="T12" fmla="*/ 10 w 116"/>
                <a:gd name="T13" fmla="*/ 0 h 32"/>
                <a:gd name="T14" fmla="*/ 14 w 116"/>
                <a:gd name="T15" fmla="*/ 0 h 32"/>
                <a:gd name="T16" fmla="*/ 20 w 116"/>
                <a:gd name="T17" fmla="*/ 0 h 32"/>
                <a:gd name="T18" fmla="*/ 26 w 116"/>
                <a:gd name="T19" fmla="*/ 0 h 32"/>
                <a:gd name="T20" fmla="*/ 56 w 116"/>
                <a:gd name="T21" fmla="*/ 8 h 32"/>
                <a:gd name="T22" fmla="*/ 58 w 116"/>
                <a:gd name="T23" fmla="*/ 8 h 32"/>
                <a:gd name="T24" fmla="*/ 62 w 116"/>
                <a:gd name="T25" fmla="*/ 6 h 32"/>
                <a:gd name="T26" fmla="*/ 66 w 116"/>
                <a:gd name="T27" fmla="*/ 6 h 32"/>
                <a:gd name="T28" fmla="*/ 72 w 116"/>
                <a:gd name="T29" fmla="*/ 6 h 32"/>
                <a:gd name="T30" fmla="*/ 80 w 116"/>
                <a:gd name="T31" fmla="*/ 6 h 32"/>
                <a:gd name="T32" fmla="*/ 84 w 116"/>
                <a:gd name="T33" fmla="*/ 8 h 32"/>
                <a:gd name="T34" fmla="*/ 90 w 116"/>
                <a:gd name="T35" fmla="*/ 12 h 32"/>
                <a:gd name="T36" fmla="*/ 96 w 116"/>
                <a:gd name="T37" fmla="*/ 14 h 32"/>
                <a:gd name="T38" fmla="*/ 102 w 116"/>
                <a:gd name="T39" fmla="*/ 16 h 32"/>
                <a:gd name="T40" fmla="*/ 108 w 116"/>
                <a:gd name="T41" fmla="*/ 18 h 32"/>
                <a:gd name="T42" fmla="*/ 110 w 116"/>
                <a:gd name="T43" fmla="*/ 20 h 32"/>
                <a:gd name="T44" fmla="*/ 112 w 116"/>
                <a:gd name="T45" fmla="*/ 20 h 32"/>
                <a:gd name="T46" fmla="*/ 112 w 116"/>
                <a:gd name="T47" fmla="*/ 20 h 32"/>
                <a:gd name="T48" fmla="*/ 114 w 116"/>
                <a:gd name="T49" fmla="*/ 22 h 32"/>
                <a:gd name="T50" fmla="*/ 114 w 116"/>
                <a:gd name="T51" fmla="*/ 24 h 32"/>
                <a:gd name="T52" fmla="*/ 116 w 116"/>
                <a:gd name="T53" fmla="*/ 28 h 32"/>
                <a:gd name="T54" fmla="*/ 114 w 116"/>
                <a:gd name="T55" fmla="*/ 30 h 32"/>
                <a:gd name="T56" fmla="*/ 114 w 116"/>
                <a:gd name="T57" fmla="*/ 32 h 32"/>
                <a:gd name="T58" fmla="*/ 110 w 116"/>
                <a:gd name="T59" fmla="*/ 32 h 32"/>
                <a:gd name="T60" fmla="*/ 100 w 116"/>
                <a:gd name="T61" fmla="*/ 32 h 32"/>
                <a:gd name="T62" fmla="*/ 88 w 116"/>
                <a:gd name="T63" fmla="*/ 30 h 32"/>
                <a:gd name="T64" fmla="*/ 76 w 116"/>
                <a:gd name="T65" fmla="*/ 30 h 32"/>
                <a:gd name="T66" fmla="*/ 72 w 116"/>
                <a:gd name="T67" fmla="*/ 28 h 32"/>
                <a:gd name="T68" fmla="*/ 50 w 116"/>
                <a:gd name="T6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32">
                  <a:moveTo>
                    <a:pt x="50" y="22"/>
                  </a:moveTo>
                  <a:lnTo>
                    <a:pt x="22" y="2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80" y="6"/>
                  </a:lnTo>
                  <a:lnTo>
                    <a:pt x="84" y="8"/>
                  </a:lnTo>
                  <a:lnTo>
                    <a:pt x="90" y="12"/>
                  </a:lnTo>
                  <a:lnTo>
                    <a:pt x="96" y="14"/>
                  </a:lnTo>
                  <a:lnTo>
                    <a:pt x="102" y="16"/>
                  </a:lnTo>
                  <a:lnTo>
                    <a:pt x="108" y="18"/>
                  </a:lnTo>
                  <a:lnTo>
                    <a:pt x="110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0" y="32"/>
                  </a:lnTo>
                  <a:lnTo>
                    <a:pt x="100" y="32"/>
                  </a:lnTo>
                  <a:lnTo>
                    <a:pt x="88" y="30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50" y="2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Freeform 507"/>
            <p:cNvSpPr>
              <a:spLocks/>
            </p:cNvSpPr>
            <p:nvPr/>
          </p:nvSpPr>
          <p:spPr bwMode="gray">
            <a:xfrm>
              <a:off x="7637188" y="4968701"/>
              <a:ext cx="325846" cy="377431"/>
            </a:xfrm>
            <a:custGeom>
              <a:avLst/>
              <a:gdLst>
                <a:gd name="T0" fmla="*/ 2 w 176"/>
                <a:gd name="T1" fmla="*/ 94 h 204"/>
                <a:gd name="T2" fmla="*/ 8 w 176"/>
                <a:gd name="T3" fmla="*/ 90 h 204"/>
                <a:gd name="T4" fmla="*/ 22 w 176"/>
                <a:gd name="T5" fmla="*/ 84 h 204"/>
                <a:gd name="T6" fmla="*/ 28 w 176"/>
                <a:gd name="T7" fmla="*/ 80 h 204"/>
                <a:gd name="T8" fmla="*/ 26 w 176"/>
                <a:gd name="T9" fmla="*/ 70 h 204"/>
                <a:gd name="T10" fmla="*/ 24 w 176"/>
                <a:gd name="T11" fmla="*/ 66 h 204"/>
                <a:gd name="T12" fmla="*/ 24 w 176"/>
                <a:gd name="T13" fmla="*/ 52 h 204"/>
                <a:gd name="T14" fmla="*/ 28 w 176"/>
                <a:gd name="T15" fmla="*/ 44 h 204"/>
                <a:gd name="T16" fmla="*/ 26 w 176"/>
                <a:gd name="T17" fmla="*/ 36 h 204"/>
                <a:gd name="T18" fmla="*/ 34 w 176"/>
                <a:gd name="T19" fmla="*/ 18 h 204"/>
                <a:gd name="T20" fmla="*/ 42 w 176"/>
                <a:gd name="T21" fmla="*/ 16 h 204"/>
                <a:gd name="T22" fmla="*/ 48 w 176"/>
                <a:gd name="T23" fmla="*/ 8 h 204"/>
                <a:gd name="T24" fmla="*/ 58 w 176"/>
                <a:gd name="T25" fmla="*/ 4 h 204"/>
                <a:gd name="T26" fmla="*/ 64 w 176"/>
                <a:gd name="T27" fmla="*/ 6 h 204"/>
                <a:gd name="T28" fmla="*/ 68 w 176"/>
                <a:gd name="T29" fmla="*/ 0 h 204"/>
                <a:gd name="T30" fmla="*/ 74 w 176"/>
                <a:gd name="T31" fmla="*/ 2 h 204"/>
                <a:gd name="T32" fmla="*/ 72 w 176"/>
                <a:gd name="T33" fmla="*/ 20 h 204"/>
                <a:gd name="T34" fmla="*/ 98 w 176"/>
                <a:gd name="T35" fmla="*/ 46 h 204"/>
                <a:gd name="T36" fmla="*/ 110 w 176"/>
                <a:gd name="T37" fmla="*/ 48 h 204"/>
                <a:gd name="T38" fmla="*/ 118 w 176"/>
                <a:gd name="T39" fmla="*/ 60 h 204"/>
                <a:gd name="T40" fmla="*/ 128 w 176"/>
                <a:gd name="T41" fmla="*/ 66 h 204"/>
                <a:gd name="T42" fmla="*/ 140 w 176"/>
                <a:gd name="T43" fmla="*/ 78 h 204"/>
                <a:gd name="T44" fmla="*/ 166 w 176"/>
                <a:gd name="T45" fmla="*/ 90 h 204"/>
                <a:gd name="T46" fmla="*/ 166 w 176"/>
                <a:gd name="T47" fmla="*/ 98 h 204"/>
                <a:gd name="T48" fmla="*/ 168 w 176"/>
                <a:gd name="T49" fmla="*/ 104 h 204"/>
                <a:gd name="T50" fmla="*/ 174 w 176"/>
                <a:gd name="T51" fmla="*/ 108 h 204"/>
                <a:gd name="T52" fmla="*/ 176 w 176"/>
                <a:gd name="T53" fmla="*/ 120 h 204"/>
                <a:gd name="T54" fmla="*/ 174 w 176"/>
                <a:gd name="T55" fmla="*/ 156 h 204"/>
                <a:gd name="T56" fmla="*/ 162 w 176"/>
                <a:gd name="T57" fmla="*/ 152 h 204"/>
                <a:gd name="T58" fmla="*/ 132 w 176"/>
                <a:gd name="T59" fmla="*/ 150 h 204"/>
                <a:gd name="T60" fmla="*/ 112 w 176"/>
                <a:gd name="T61" fmla="*/ 180 h 204"/>
                <a:gd name="T62" fmla="*/ 106 w 176"/>
                <a:gd name="T63" fmla="*/ 190 h 204"/>
                <a:gd name="T64" fmla="*/ 98 w 176"/>
                <a:gd name="T65" fmla="*/ 186 h 204"/>
                <a:gd name="T66" fmla="*/ 84 w 176"/>
                <a:gd name="T67" fmla="*/ 200 h 204"/>
                <a:gd name="T68" fmla="*/ 82 w 176"/>
                <a:gd name="T69" fmla="*/ 194 h 204"/>
                <a:gd name="T70" fmla="*/ 76 w 176"/>
                <a:gd name="T71" fmla="*/ 188 h 204"/>
                <a:gd name="T72" fmla="*/ 56 w 176"/>
                <a:gd name="T73" fmla="*/ 188 h 204"/>
                <a:gd name="T74" fmla="*/ 50 w 176"/>
                <a:gd name="T75" fmla="*/ 198 h 204"/>
                <a:gd name="T76" fmla="*/ 46 w 176"/>
                <a:gd name="T77" fmla="*/ 202 h 204"/>
                <a:gd name="T78" fmla="*/ 40 w 176"/>
                <a:gd name="T79" fmla="*/ 204 h 204"/>
                <a:gd name="T80" fmla="*/ 30 w 176"/>
                <a:gd name="T81" fmla="*/ 160 h 204"/>
                <a:gd name="T82" fmla="*/ 30 w 176"/>
                <a:gd name="T83" fmla="*/ 150 h 204"/>
                <a:gd name="T84" fmla="*/ 24 w 176"/>
                <a:gd name="T85" fmla="*/ 138 h 204"/>
                <a:gd name="T86" fmla="*/ 10 w 176"/>
                <a:gd name="T87" fmla="*/ 118 h 204"/>
                <a:gd name="T88" fmla="*/ 2 w 176"/>
                <a:gd name="T8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204">
                  <a:moveTo>
                    <a:pt x="0" y="96"/>
                  </a:moveTo>
                  <a:lnTo>
                    <a:pt x="2" y="94"/>
                  </a:lnTo>
                  <a:lnTo>
                    <a:pt x="2" y="94"/>
                  </a:lnTo>
                  <a:lnTo>
                    <a:pt x="4" y="94"/>
                  </a:lnTo>
                  <a:lnTo>
                    <a:pt x="6" y="92"/>
                  </a:lnTo>
                  <a:lnTo>
                    <a:pt x="8" y="90"/>
                  </a:lnTo>
                  <a:lnTo>
                    <a:pt x="12" y="88"/>
                  </a:lnTo>
                  <a:lnTo>
                    <a:pt x="18" y="86"/>
                  </a:lnTo>
                  <a:lnTo>
                    <a:pt x="22" y="84"/>
                  </a:lnTo>
                  <a:lnTo>
                    <a:pt x="24" y="84"/>
                  </a:lnTo>
                  <a:lnTo>
                    <a:pt x="26" y="82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16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4" y="6"/>
                  </a:lnTo>
                  <a:lnTo>
                    <a:pt x="72" y="10"/>
                  </a:lnTo>
                  <a:lnTo>
                    <a:pt x="72" y="20"/>
                  </a:lnTo>
                  <a:lnTo>
                    <a:pt x="76" y="32"/>
                  </a:lnTo>
                  <a:lnTo>
                    <a:pt x="86" y="42"/>
                  </a:lnTo>
                  <a:lnTo>
                    <a:pt x="98" y="46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10" y="48"/>
                  </a:lnTo>
                  <a:lnTo>
                    <a:pt x="112" y="52"/>
                  </a:lnTo>
                  <a:lnTo>
                    <a:pt x="114" y="56"/>
                  </a:lnTo>
                  <a:lnTo>
                    <a:pt x="118" y="60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8" y="66"/>
                  </a:lnTo>
                  <a:lnTo>
                    <a:pt x="132" y="68"/>
                  </a:lnTo>
                  <a:lnTo>
                    <a:pt x="136" y="72"/>
                  </a:lnTo>
                  <a:lnTo>
                    <a:pt x="140" y="78"/>
                  </a:lnTo>
                  <a:lnTo>
                    <a:pt x="142" y="82"/>
                  </a:lnTo>
                  <a:lnTo>
                    <a:pt x="144" y="88"/>
                  </a:lnTo>
                  <a:lnTo>
                    <a:pt x="166" y="90"/>
                  </a:lnTo>
                  <a:lnTo>
                    <a:pt x="166" y="92"/>
                  </a:lnTo>
                  <a:lnTo>
                    <a:pt x="166" y="94"/>
                  </a:lnTo>
                  <a:lnTo>
                    <a:pt x="166" y="98"/>
                  </a:lnTo>
                  <a:lnTo>
                    <a:pt x="166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70" y="106"/>
                  </a:lnTo>
                  <a:lnTo>
                    <a:pt x="172" y="106"/>
                  </a:lnTo>
                  <a:lnTo>
                    <a:pt x="174" y="108"/>
                  </a:lnTo>
                  <a:lnTo>
                    <a:pt x="176" y="112"/>
                  </a:lnTo>
                  <a:lnTo>
                    <a:pt x="176" y="116"/>
                  </a:lnTo>
                  <a:lnTo>
                    <a:pt x="176" y="120"/>
                  </a:lnTo>
                  <a:lnTo>
                    <a:pt x="176" y="132"/>
                  </a:lnTo>
                  <a:lnTo>
                    <a:pt x="176" y="144"/>
                  </a:lnTo>
                  <a:lnTo>
                    <a:pt x="174" y="156"/>
                  </a:lnTo>
                  <a:lnTo>
                    <a:pt x="172" y="162"/>
                  </a:lnTo>
                  <a:lnTo>
                    <a:pt x="170" y="160"/>
                  </a:lnTo>
                  <a:lnTo>
                    <a:pt x="162" y="152"/>
                  </a:lnTo>
                  <a:lnTo>
                    <a:pt x="150" y="148"/>
                  </a:lnTo>
                  <a:lnTo>
                    <a:pt x="136" y="148"/>
                  </a:lnTo>
                  <a:lnTo>
                    <a:pt x="132" y="150"/>
                  </a:lnTo>
                  <a:lnTo>
                    <a:pt x="126" y="158"/>
                  </a:lnTo>
                  <a:lnTo>
                    <a:pt x="116" y="168"/>
                  </a:lnTo>
                  <a:lnTo>
                    <a:pt x="112" y="18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90"/>
                  </a:lnTo>
                  <a:lnTo>
                    <a:pt x="104" y="188"/>
                  </a:lnTo>
                  <a:lnTo>
                    <a:pt x="102" y="186"/>
                  </a:lnTo>
                  <a:lnTo>
                    <a:pt x="98" y="186"/>
                  </a:lnTo>
                  <a:lnTo>
                    <a:pt x="94" y="188"/>
                  </a:lnTo>
                  <a:lnTo>
                    <a:pt x="88" y="192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2" y="196"/>
                  </a:lnTo>
                  <a:lnTo>
                    <a:pt x="82" y="194"/>
                  </a:lnTo>
                  <a:lnTo>
                    <a:pt x="80" y="192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4" y="192"/>
                  </a:lnTo>
                  <a:lnTo>
                    <a:pt x="52" y="194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200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2"/>
                  </a:lnTo>
                  <a:lnTo>
                    <a:pt x="34" y="180"/>
                  </a:lnTo>
                  <a:lnTo>
                    <a:pt x="30" y="16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30" y="150"/>
                  </a:lnTo>
                  <a:lnTo>
                    <a:pt x="28" y="144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10" y="118"/>
                  </a:lnTo>
                  <a:lnTo>
                    <a:pt x="6" y="114"/>
                  </a:lnTo>
                  <a:lnTo>
                    <a:pt x="4" y="108"/>
                  </a:lnTo>
                  <a:lnTo>
                    <a:pt x="2" y="102"/>
                  </a:lnTo>
                  <a:lnTo>
                    <a:pt x="0" y="9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Freeform 508"/>
            <p:cNvSpPr>
              <a:spLocks/>
            </p:cNvSpPr>
            <p:nvPr/>
          </p:nvSpPr>
          <p:spPr bwMode="gray">
            <a:xfrm>
              <a:off x="7359479" y="4709680"/>
              <a:ext cx="329549" cy="451437"/>
            </a:xfrm>
            <a:custGeom>
              <a:avLst/>
              <a:gdLst>
                <a:gd name="T0" fmla="*/ 72 w 178"/>
                <a:gd name="T1" fmla="*/ 216 h 244"/>
                <a:gd name="T2" fmla="*/ 68 w 178"/>
                <a:gd name="T3" fmla="*/ 200 h 244"/>
                <a:gd name="T4" fmla="*/ 58 w 178"/>
                <a:gd name="T5" fmla="*/ 176 h 244"/>
                <a:gd name="T6" fmla="*/ 46 w 178"/>
                <a:gd name="T7" fmla="*/ 148 h 244"/>
                <a:gd name="T8" fmla="*/ 18 w 178"/>
                <a:gd name="T9" fmla="*/ 108 h 244"/>
                <a:gd name="T10" fmla="*/ 4 w 178"/>
                <a:gd name="T11" fmla="*/ 90 h 244"/>
                <a:gd name="T12" fmla="*/ 6 w 178"/>
                <a:gd name="T13" fmla="*/ 84 h 244"/>
                <a:gd name="T14" fmla="*/ 4 w 178"/>
                <a:gd name="T15" fmla="*/ 78 h 244"/>
                <a:gd name="T16" fmla="*/ 0 w 178"/>
                <a:gd name="T17" fmla="*/ 74 h 244"/>
                <a:gd name="T18" fmla="*/ 6 w 178"/>
                <a:gd name="T19" fmla="*/ 64 h 244"/>
                <a:gd name="T20" fmla="*/ 14 w 178"/>
                <a:gd name="T21" fmla="*/ 64 h 244"/>
                <a:gd name="T22" fmla="*/ 28 w 178"/>
                <a:gd name="T23" fmla="*/ 68 h 244"/>
                <a:gd name="T24" fmla="*/ 36 w 178"/>
                <a:gd name="T25" fmla="*/ 66 h 244"/>
                <a:gd name="T26" fmla="*/ 38 w 178"/>
                <a:gd name="T27" fmla="*/ 62 h 244"/>
                <a:gd name="T28" fmla="*/ 42 w 178"/>
                <a:gd name="T29" fmla="*/ 54 h 244"/>
                <a:gd name="T30" fmla="*/ 46 w 178"/>
                <a:gd name="T31" fmla="*/ 48 h 244"/>
                <a:gd name="T32" fmla="*/ 60 w 178"/>
                <a:gd name="T33" fmla="*/ 44 h 244"/>
                <a:gd name="T34" fmla="*/ 82 w 178"/>
                <a:gd name="T35" fmla="*/ 18 h 244"/>
                <a:gd name="T36" fmla="*/ 82 w 178"/>
                <a:gd name="T37" fmla="*/ 8 h 244"/>
                <a:gd name="T38" fmla="*/ 88 w 178"/>
                <a:gd name="T39" fmla="*/ 4 h 244"/>
                <a:gd name="T40" fmla="*/ 100 w 178"/>
                <a:gd name="T41" fmla="*/ 8 h 244"/>
                <a:gd name="T42" fmla="*/ 116 w 178"/>
                <a:gd name="T43" fmla="*/ 14 h 244"/>
                <a:gd name="T44" fmla="*/ 124 w 178"/>
                <a:gd name="T45" fmla="*/ 22 h 244"/>
                <a:gd name="T46" fmla="*/ 126 w 178"/>
                <a:gd name="T47" fmla="*/ 28 h 244"/>
                <a:gd name="T48" fmla="*/ 134 w 178"/>
                <a:gd name="T49" fmla="*/ 36 h 244"/>
                <a:gd name="T50" fmla="*/ 146 w 178"/>
                <a:gd name="T51" fmla="*/ 36 h 244"/>
                <a:gd name="T52" fmla="*/ 158 w 178"/>
                <a:gd name="T53" fmla="*/ 38 h 244"/>
                <a:gd name="T54" fmla="*/ 162 w 178"/>
                <a:gd name="T55" fmla="*/ 42 h 244"/>
                <a:gd name="T56" fmla="*/ 162 w 178"/>
                <a:gd name="T57" fmla="*/ 60 h 244"/>
                <a:gd name="T58" fmla="*/ 156 w 178"/>
                <a:gd name="T59" fmla="*/ 66 h 244"/>
                <a:gd name="T60" fmla="*/ 148 w 178"/>
                <a:gd name="T61" fmla="*/ 64 h 244"/>
                <a:gd name="T62" fmla="*/ 142 w 178"/>
                <a:gd name="T63" fmla="*/ 66 h 244"/>
                <a:gd name="T64" fmla="*/ 128 w 178"/>
                <a:gd name="T65" fmla="*/ 72 h 244"/>
                <a:gd name="T66" fmla="*/ 122 w 178"/>
                <a:gd name="T67" fmla="*/ 82 h 244"/>
                <a:gd name="T68" fmla="*/ 118 w 178"/>
                <a:gd name="T69" fmla="*/ 92 h 244"/>
                <a:gd name="T70" fmla="*/ 114 w 178"/>
                <a:gd name="T71" fmla="*/ 98 h 244"/>
                <a:gd name="T72" fmla="*/ 110 w 178"/>
                <a:gd name="T73" fmla="*/ 116 h 244"/>
                <a:gd name="T74" fmla="*/ 114 w 178"/>
                <a:gd name="T75" fmla="*/ 126 h 244"/>
                <a:gd name="T76" fmla="*/ 116 w 178"/>
                <a:gd name="T77" fmla="*/ 134 h 244"/>
                <a:gd name="T78" fmla="*/ 118 w 178"/>
                <a:gd name="T79" fmla="*/ 134 h 244"/>
                <a:gd name="T80" fmla="*/ 126 w 178"/>
                <a:gd name="T81" fmla="*/ 134 h 244"/>
                <a:gd name="T82" fmla="*/ 126 w 178"/>
                <a:gd name="T83" fmla="*/ 136 h 244"/>
                <a:gd name="T84" fmla="*/ 138 w 178"/>
                <a:gd name="T85" fmla="*/ 140 h 244"/>
                <a:gd name="T86" fmla="*/ 142 w 178"/>
                <a:gd name="T87" fmla="*/ 140 h 244"/>
                <a:gd name="T88" fmla="*/ 150 w 178"/>
                <a:gd name="T89" fmla="*/ 134 h 244"/>
                <a:gd name="T90" fmla="*/ 152 w 178"/>
                <a:gd name="T91" fmla="*/ 156 h 244"/>
                <a:gd name="T92" fmla="*/ 156 w 178"/>
                <a:gd name="T93" fmla="*/ 158 h 244"/>
                <a:gd name="T94" fmla="*/ 164 w 178"/>
                <a:gd name="T95" fmla="*/ 160 h 244"/>
                <a:gd name="T96" fmla="*/ 176 w 178"/>
                <a:gd name="T97" fmla="*/ 176 h 244"/>
                <a:gd name="T98" fmla="*/ 178 w 178"/>
                <a:gd name="T99" fmla="*/ 184 h 244"/>
                <a:gd name="T100" fmla="*/ 174 w 178"/>
                <a:gd name="T101" fmla="*/ 192 h 244"/>
                <a:gd name="T102" fmla="*/ 174 w 178"/>
                <a:gd name="T103" fmla="*/ 206 h 244"/>
                <a:gd name="T104" fmla="*/ 176 w 178"/>
                <a:gd name="T105" fmla="*/ 210 h 244"/>
                <a:gd name="T106" fmla="*/ 178 w 178"/>
                <a:gd name="T107" fmla="*/ 220 h 244"/>
                <a:gd name="T108" fmla="*/ 170 w 178"/>
                <a:gd name="T109" fmla="*/ 224 h 244"/>
                <a:gd name="T110" fmla="*/ 156 w 178"/>
                <a:gd name="T111" fmla="*/ 230 h 244"/>
                <a:gd name="T112" fmla="*/ 148 w 178"/>
                <a:gd name="T113" fmla="*/ 238 h 244"/>
                <a:gd name="T114" fmla="*/ 132 w 178"/>
                <a:gd name="T115" fmla="*/ 244 h 244"/>
                <a:gd name="T116" fmla="*/ 120 w 178"/>
                <a:gd name="T117" fmla="*/ 244 h 244"/>
                <a:gd name="T118" fmla="*/ 112 w 178"/>
                <a:gd name="T119" fmla="*/ 240 h 244"/>
                <a:gd name="T120" fmla="*/ 98 w 178"/>
                <a:gd name="T121" fmla="*/ 234 h 244"/>
                <a:gd name="T122" fmla="*/ 82 w 178"/>
                <a:gd name="T123" fmla="*/ 22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44">
                  <a:moveTo>
                    <a:pt x="82" y="226"/>
                  </a:moveTo>
                  <a:lnTo>
                    <a:pt x="76" y="222"/>
                  </a:lnTo>
                  <a:lnTo>
                    <a:pt x="72" y="216"/>
                  </a:lnTo>
                  <a:lnTo>
                    <a:pt x="70" y="210"/>
                  </a:lnTo>
                  <a:lnTo>
                    <a:pt x="68" y="204"/>
                  </a:lnTo>
                  <a:lnTo>
                    <a:pt x="68" y="200"/>
                  </a:lnTo>
                  <a:lnTo>
                    <a:pt x="66" y="196"/>
                  </a:lnTo>
                  <a:lnTo>
                    <a:pt x="64" y="190"/>
                  </a:lnTo>
                  <a:lnTo>
                    <a:pt x="58" y="176"/>
                  </a:lnTo>
                  <a:lnTo>
                    <a:pt x="52" y="164"/>
                  </a:lnTo>
                  <a:lnTo>
                    <a:pt x="48" y="152"/>
                  </a:lnTo>
                  <a:lnTo>
                    <a:pt x="46" y="148"/>
                  </a:lnTo>
                  <a:lnTo>
                    <a:pt x="40" y="136"/>
                  </a:lnTo>
                  <a:lnTo>
                    <a:pt x="30" y="122"/>
                  </a:lnTo>
                  <a:lnTo>
                    <a:pt x="18" y="108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4" y="90"/>
                  </a:lnTo>
                  <a:lnTo>
                    <a:pt x="4" y="86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4" y="64"/>
                  </a:lnTo>
                  <a:lnTo>
                    <a:pt x="16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60" y="44"/>
                  </a:lnTo>
                  <a:lnTo>
                    <a:pt x="70" y="36"/>
                  </a:lnTo>
                  <a:lnTo>
                    <a:pt x="78" y="28"/>
                  </a:lnTo>
                  <a:lnTo>
                    <a:pt x="82" y="18"/>
                  </a:lnTo>
                  <a:lnTo>
                    <a:pt x="84" y="14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2" y="0"/>
                  </a:lnTo>
                  <a:lnTo>
                    <a:pt x="88" y="4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6" y="14"/>
                  </a:lnTo>
                  <a:lnTo>
                    <a:pt x="122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4" y="24"/>
                  </a:lnTo>
                  <a:lnTo>
                    <a:pt x="124" y="26"/>
                  </a:lnTo>
                  <a:lnTo>
                    <a:pt x="126" y="28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6" y="36"/>
                  </a:lnTo>
                  <a:lnTo>
                    <a:pt x="150" y="36"/>
                  </a:lnTo>
                  <a:lnTo>
                    <a:pt x="154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60" y="40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4" y="64"/>
                  </a:lnTo>
                  <a:lnTo>
                    <a:pt x="152" y="64"/>
                  </a:lnTo>
                  <a:lnTo>
                    <a:pt x="148" y="64"/>
                  </a:lnTo>
                  <a:lnTo>
                    <a:pt x="146" y="66"/>
                  </a:lnTo>
                  <a:lnTo>
                    <a:pt x="146" y="66"/>
                  </a:lnTo>
                  <a:lnTo>
                    <a:pt x="142" y="66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128" y="72"/>
                  </a:lnTo>
                  <a:lnTo>
                    <a:pt x="124" y="76"/>
                  </a:lnTo>
                  <a:lnTo>
                    <a:pt x="122" y="80"/>
                  </a:lnTo>
                  <a:lnTo>
                    <a:pt x="122" y="82"/>
                  </a:lnTo>
                  <a:lnTo>
                    <a:pt x="122" y="86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8" y="94"/>
                  </a:lnTo>
                  <a:lnTo>
                    <a:pt x="116" y="96"/>
                  </a:lnTo>
                  <a:lnTo>
                    <a:pt x="114" y="98"/>
                  </a:lnTo>
                  <a:lnTo>
                    <a:pt x="112" y="102"/>
                  </a:lnTo>
                  <a:lnTo>
                    <a:pt x="110" y="108"/>
                  </a:lnTo>
                  <a:lnTo>
                    <a:pt x="110" y="116"/>
                  </a:lnTo>
                  <a:lnTo>
                    <a:pt x="114" y="122"/>
                  </a:lnTo>
                  <a:lnTo>
                    <a:pt x="114" y="124"/>
                  </a:lnTo>
                  <a:lnTo>
                    <a:pt x="114" y="126"/>
                  </a:lnTo>
                  <a:lnTo>
                    <a:pt x="116" y="128"/>
                  </a:lnTo>
                  <a:lnTo>
                    <a:pt x="116" y="132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8" y="134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6" y="134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8" y="138"/>
                  </a:lnTo>
                  <a:lnTo>
                    <a:pt x="132" y="138"/>
                  </a:lnTo>
                  <a:lnTo>
                    <a:pt x="138" y="140"/>
                  </a:lnTo>
                  <a:lnTo>
                    <a:pt x="140" y="140"/>
                  </a:lnTo>
                  <a:lnTo>
                    <a:pt x="142" y="140"/>
                  </a:lnTo>
                  <a:lnTo>
                    <a:pt x="142" y="140"/>
                  </a:lnTo>
                  <a:lnTo>
                    <a:pt x="144" y="138"/>
                  </a:lnTo>
                  <a:lnTo>
                    <a:pt x="148" y="136"/>
                  </a:lnTo>
                  <a:lnTo>
                    <a:pt x="150" y="134"/>
                  </a:lnTo>
                  <a:lnTo>
                    <a:pt x="152" y="132"/>
                  </a:lnTo>
                  <a:lnTo>
                    <a:pt x="154" y="13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4" y="158"/>
                  </a:lnTo>
                  <a:lnTo>
                    <a:pt x="156" y="158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78" y="180"/>
                  </a:lnTo>
                  <a:lnTo>
                    <a:pt x="178" y="184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4" y="192"/>
                  </a:lnTo>
                  <a:lnTo>
                    <a:pt x="174" y="196"/>
                  </a:lnTo>
                  <a:lnTo>
                    <a:pt x="174" y="202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8" y="214"/>
                  </a:lnTo>
                  <a:lnTo>
                    <a:pt x="178" y="216"/>
                  </a:lnTo>
                  <a:lnTo>
                    <a:pt x="178" y="220"/>
                  </a:lnTo>
                  <a:lnTo>
                    <a:pt x="176" y="222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6" y="226"/>
                  </a:lnTo>
                  <a:lnTo>
                    <a:pt x="160" y="228"/>
                  </a:lnTo>
                  <a:lnTo>
                    <a:pt x="156" y="230"/>
                  </a:lnTo>
                  <a:lnTo>
                    <a:pt x="154" y="234"/>
                  </a:lnTo>
                  <a:lnTo>
                    <a:pt x="152" y="236"/>
                  </a:lnTo>
                  <a:lnTo>
                    <a:pt x="148" y="238"/>
                  </a:lnTo>
                  <a:lnTo>
                    <a:pt x="142" y="240"/>
                  </a:lnTo>
                  <a:lnTo>
                    <a:pt x="138" y="242"/>
                  </a:lnTo>
                  <a:lnTo>
                    <a:pt x="132" y="244"/>
                  </a:lnTo>
                  <a:lnTo>
                    <a:pt x="130" y="244"/>
                  </a:lnTo>
                  <a:lnTo>
                    <a:pt x="128" y="244"/>
                  </a:lnTo>
                  <a:lnTo>
                    <a:pt x="120" y="244"/>
                  </a:lnTo>
                  <a:lnTo>
                    <a:pt x="118" y="244"/>
                  </a:lnTo>
                  <a:lnTo>
                    <a:pt x="116" y="242"/>
                  </a:lnTo>
                  <a:lnTo>
                    <a:pt x="112" y="240"/>
                  </a:lnTo>
                  <a:lnTo>
                    <a:pt x="108" y="238"/>
                  </a:lnTo>
                  <a:lnTo>
                    <a:pt x="104" y="236"/>
                  </a:lnTo>
                  <a:lnTo>
                    <a:pt x="98" y="234"/>
                  </a:lnTo>
                  <a:lnTo>
                    <a:pt x="96" y="232"/>
                  </a:lnTo>
                  <a:lnTo>
                    <a:pt x="94" y="230"/>
                  </a:lnTo>
                  <a:lnTo>
                    <a:pt x="82" y="22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Freeform 509"/>
            <p:cNvSpPr>
              <a:spLocks/>
            </p:cNvSpPr>
            <p:nvPr/>
          </p:nvSpPr>
          <p:spPr bwMode="gray">
            <a:xfrm>
              <a:off x="7589052" y="4376653"/>
              <a:ext cx="325846" cy="318226"/>
            </a:xfrm>
            <a:custGeom>
              <a:avLst/>
              <a:gdLst>
                <a:gd name="T0" fmla="*/ 166 w 176"/>
                <a:gd name="T1" fmla="*/ 50 h 172"/>
                <a:gd name="T2" fmla="*/ 162 w 176"/>
                <a:gd name="T3" fmla="*/ 46 h 172"/>
                <a:gd name="T4" fmla="*/ 152 w 176"/>
                <a:gd name="T5" fmla="*/ 38 h 172"/>
                <a:gd name="T6" fmla="*/ 142 w 176"/>
                <a:gd name="T7" fmla="*/ 34 h 172"/>
                <a:gd name="T8" fmla="*/ 134 w 176"/>
                <a:gd name="T9" fmla="*/ 26 h 172"/>
                <a:gd name="T10" fmla="*/ 126 w 176"/>
                <a:gd name="T11" fmla="*/ 22 h 172"/>
                <a:gd name="T12" fmla="*/ 110 w 176"/>
                <a:gd name="T13" fmla="*/ 26 h 172"/>
                <a:gd name="T14" fmla="*/ 100 w 176"/>
                <a:gd name="T15" fmla="*/ 30 h 172"/>
                <a:gd name="T16" fmla="*/ 84 w 176"/>
                <a:gd name="T17" fmla="*/ 32 h 172"/>
                <a:gd name="T18" fmla="*/ 72 w 176"/>
                <a:gd name="T19" fmla="*/ 30 h 172"/>
                <a:gd name="T20" fmla="*/ 62 w 176"/>
                <a:gd name="T21" fmla="*/ 22 h 172"/>
                <a:gd name="T22" fmla="*/ 54 w 176"/>
                <a:gd name="T23" fmla="*/ 14 h 172"/>
                <a:gd name="T24" fmla="*/ 48 w 176"/>
                <a:gd name="T25" fmla="*/ 6 h 172"/>
                <a:gd name="T26" fmla="*/ 42 w 176"/>
                <a:gd name="T27" fmla="*/ 4 h 172"/>
                <a:gd name="T28" fmla="*/ 42 w 176"/>
                <a:gd name="T29" fmla="*/ 0 h 172"/>
                <a:gd name="T30" fmla="*/ 40 w 176"/>
                <a:gd name="T31" fmla="*/ 2 h 172"/>
                <a:gd name="T32" fmla="*/ 40 w 176"/>
                <a:gd name="T33" fmla="*/ 6 h 172"/>
                <a:gd name="T34" fmla="*/ 38 w 176"/>
                <a:gd name="T35" fmla="*/ 8 h 172"/>
                <a:gd name="T36" fmla="*/ 36 w 176"/>
                <a:gd name="T37" fmla="*/ 12 h 172"/>
                <a:gd name="T38" fmla="*/ 36 w 176"/>
                <a:gd name="T39" fmla="*/ 16 h 172"/>
                <a:gd name="T40" fmla="*/ 36 w 176"/>
                <a:gd name="T41" fmla="*/ 20 h 172"/>
                <a:gd name="T42" fmla="*/ 32 w 176"/>
                <a:gd name="T43" fmla="*/ 18 h 172"/>
                <a:gd name="T44" fmla="*/ 32 w 176"/>
                <a:gd name="T45" fmla="*/ 14 h 172"/>
                <a:gd name="T46" fmla="*/ 34 w 176"/>
                <a:gd name="T47" fmla="*/ 10 h 172"/>
                <a:gd name="T48" fmla="*/ 32 w 176"/>
                <a:gd name="T49" fmla="*/ 6 h 172"/>
                <a:gd name="T50" fmla="*/ 24 w 176"/>
                <a:gd name="T51" fmla="*/ 10 h 172"/>
                <a:gd name="T52" fmla="*/ 18 w 176"/>
                <a:gd name="T53" fmla="*/ 16 h 172"/>
                <a:gd name="T54" fmla="*/ 10 w 176"/>
                <a:gd name="T55" fmla="*/ 20 h 172"/>
                <a:gd name="T56" fmla="*/ 0 w 176"/>
                <a:gd name="T57" fmla="*/ 30 h 172"/>
                <a:gd name="T58" fmla="*/ 0 w 176"/>
                <a:gd name="T59" fmla="*/ 36 h 172"/>
                <a:gd name="T60" fmla="*/ 2 w 176"/>
                <a:gd name="T61" fmla="*/ 48 h 172"/>
                <a:gd name="T62" fmla="*/ 4 w 176"/>
                <a:gd name="T63" fmla="*/ 54 h 172"/>
                <a:gd name="T64" fmla="*/ 2 w 176"/>
                <a:gd name="T65" fmla="*/ 62 h 172"/>
                <a:gd name="T66" fmla="*/ 0 w 176"/>
                <a:gd name="T67" fmla="*/ 72 h 172"/>
                <a:gd name="T68" fmla="*/ 6 w 176"/>
                <a:gd name="T69" fmla="*/ 84 h 172"/>
                <a:gd name="T70" fmla="*/ 48 w 176"/>
                <a:gd name="T71" fmla="*/ 98 h 172"/>
                <a:gd name="T72" fmla="*/ 56 w 176"/>
                <a:gd name="T73" fmla="*/ 98 h 172"/>
                <a:gd name="T74" fmla="*/ 62 w 176"/>
                <a:gd name="T75" fmla="*/ 96 h 172"/>
                <a:gd name="T76" fmla="*/ 66 w 176"/>
                <a:gd name="T77" fmla="*/ 96 h 172"/>
                <a:gd name="T78" fmla="*/ 66 w 176"/>
                <a:gd name="T79" fmla="*/ 102 h 172"/>
                <a:gd name="T80" fmla="*/ 60 w 176"/>
                <a:gd name="T81" fmla="*/ 108 h 172"/>
                <a:gd name="T82" fmla="*/ 60 w 176"/>
                <a:gd name="T83" fmla="*/ 122 h 172"/>
                <a:gd name="T84" fmla="*/ 60 w 176"/>
                <a:gd name="T85" fmla="*/ 140 h 172"/>
                <a:gd name="T86" fmla="*/ 64 w 176"/>
                <a:gd name="T87" fmla="*/ 148 h 172"/>
                <a:gd name="T88" fmla="*/ 68 w 176"/>
                <a:gd name="T89" fmla="*/ 164 h 172"/>
                <a:gd name="T90" fmla="*/ 116 w 176"/>
                <a:gd name="T91" fmla="*/ 152 h 172"/>
                <a:gd name="T92" fmla="*/ 122 w 176"/>
                <a:gd name="T93" fmla="*/ 140 h 172"/>
                <a:gd name="T94" fmla="*/ 116 w 176"/>
                <a:gd name="T95" fmla="*/ 140 h 172"/>
                <a:gd name="T96" fmla="*/ 112 w 176"/>
                <a:gd name="T97" fmla="*/ 136 h 172"/>
                <a:gd name="T98" fmla="*/ 108 w 176"/>
                <a:gd name="T99" fmla="*/ 126 h 172"/>
                <a:gd name="T100" fmla="*/ 104 w 176"/>
                <a:gd name="T101" fmla="*/ 124 h 172"/>
                <a:gd name="T102" fmla="*/ 106 w 176"/>
                <a:gd name="T103" fmla="*/ 118 h 172"/>
                <a:gd name="T104" fmla="*/ 126 w 176"/>
                <a:gd name="T105" fmla="*/ 124 h 172"/>
                <a:gd name="T106" fmla="*/ 144 w 176"/>
                <a:gd name="T107" fmla="*/ 124 h 172"/>
                <a:gd name="T108" fmla="*/ 156 w 176"/>
                <a:gd name="T109" fmla="*/ 122 h 172"/>
                <a:gd name="T110" fmla="*/ 162 w 176"/>
                <a:gd name="T111" fmla="*/ 120 h 172"/>
                <a:gd name="T112" fmla="*/ 156 w 176"/>
                <a:gd name="T113" fmla="*/ 100 h 172"/>
                <a:gd name="T114" fmla="*/ 154 w 176"/>
                <a:gd name="T115" fmla="*/ 90 h 172"/>
                <a:gd name="T116" fmla="*/ 166 w 176"/>
                <a:gd name="T117" fmla="*/ 76 h 172"/>
                <a:gd name="T118" fmla="*/ 168 w 176"/>
                <a:gd name="T119" fmla="*/ 62 h 172"/>
                <a:gd name="T120" fmla="*/ 176 w 176"/>
                <a:gd name="T121" fmla="*/ 5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" h="172">
                  <a:moveTo>
                    <a:pt x="176" y="58"/>
                  </a:moveTo>
                  <a:lnTo>
                    <a:pt x="170" y="54"/>
                  </a:lnTo>
                  <a:lnTo>
                    <a:pt x="166" y="50"/>
                  </a:lnTo>
                  <a:lnTo>
                    <a:pt x="166" y="50"/>
                  </a:lnTo>
                  <a:lnTo>
                    <a:pt x="164" y="48"/>
                  </a:lnTo>
                  <a:lnTo>
                    <a:pt x="162" y="46"/>
                  </a:lnTo>
                  <a:lnTo>
                    <a:pt x="160" y="44"/>
                  </a:lnTo>
                  <a:lnTo>
                    <a:pt x="156" y="40"/>
                  </a:lnTo>
                  <a:lnTo>
                    <a:pt x="152" y="38"/>
                  </a:lnTo>
                  <a:lnTo>
                    <a:pt x="146" y="36"/>
                  </a:lnTo>
                  <a:lnTo>
                    <a:pt x="144" y="34"/>
                  </a:lnTo>
                  <a:lnTo>
                    <a:pt x="142" y="34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26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22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0" y="26"/>
                  </a:lnTo>
                  <a:lnTo>
                    <a:pt x="108" y="26"/>
                  </a:lnTo>
                  <a:lnTo>
                    <a:pt x="106" y="28"/>
                  </a:lnTo>
                  <a:lnTo>
                    <a:pt x="100" y="30"/>
                  </a:lnTo>
                  <a:lnTo>
                    <a:pt x="94" y="32"/>
                  </a:lnTo>
                  <a:lnTo>
                    <a:pt x="88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2" y="30"/>
                  </a:lnTo>
                  <a:lnTo>
                    <a:pt x="68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6" y="18"/>
                  </a:lnTo>
                  <a:lnTo>
                    <a:pt x="54" y="14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6" y="84"/>
                  </a:lnTo>
                  <a:lnTo>
                    <a:pt x="12" y="86"/>
                  </a:lnTo>
                  <a:lnTo>
                    <a:pt x="44" y="9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2" y="98"/>
                  </a:lnTo>
                  <a:lnTo>
                    <a:pt x="56" y="98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60" y="112"/>
                  </a:lnTo>
                  <a:lnTo>
                    <a:pt x="58" y="116"/>
                  </a:lnTo>
                  <a:lnTo>
                    <a:pt x="60" y="122"/>
                  </a:lnTo>
                  <a:lnTo>
                    <a:pt x="62" y="128"/>
                  </a:lnTo>
                  <a:lnTo>
                    <a:pt x="68" y="132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44"/>
                  </a:lnTo>
                  <a:lnTo>
                    <a:pt x="64" y="148"/>
                  </a:lnTo>
                  <a:lnTo>
                    <a:pt x="66" y="154"/>
                  </a:lnTo>
                  <a:lnTo>
                    <a:pt x="68" y="160"/>
                  </a:lnTo>
                  <a:lnTo>
                    <a:pt x="68" y="164"/>
                  </a:lnTo>
                  <a:lnTo>
                    <a:pt x="80" y="166"/>
                  </a:lnTo>
                  <a:lnTo>
                    <a:pt x="98" y="172"/>
                  </a:lnTo>
                  <a:lnTo>
                    <a:pt x="116" y="152"/>
                  </a:lnTo>
                  <a:lnTo>
                    <a:pt x="124" y="148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18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2" y="138"/>
                  </a:lnTo>
                  <a:lnTo>
                    <a:pt x="112" y="136"/>
                  </a:lnTo>
                  <a:lnTo>
                    <a:pt x="112" y="130"/>
                  </a:lnTo>
                  <a:lnTo>
                    <a:pt x="110" y="128"/>
                  </a:lnTo>
                  <a:lnTo>
                    <a:pt x="108" y="126"/>
                  </a:lnTo>
                  <a:lnTo>
                    <a:pt x="106" y="124"/>
                  </a:lnTo>
                  <a:lnTo>
                    <a:pt x="104" y="124"/>
                  </a:lnTo>
                  <a:lnTo>
                    <a:pt x="104" y="124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4" y="122"/>
                  </a:lnTo>
                  <a:lnTo>
                    <a:pt x="126" y="124"/>
                  </a:lnTo>
                  <a:lnTo>
                    <a:pt x="128" y="130"/>
                  </a:lnTo>
                  <a:lnTo>
                    <a:pt x="144" y="128"/>
                  </a:lnTo>
                  <a:lnTo>
                    <a:pt x="144" y="124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6" y="122"/>
                  </a:lnTo>
                  <a:lnTo>
                    <a:pt x="158" y="122"/>
                  </a:lnTo>
                  <a:lnTo>
                    <a:pt x="160" y="120"/>
                  </a:lnTo>
                  <a:lnTo>
                    <a:pt x="162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56" y="100"/>
                  </a:lnTo>
                  <a:lnTo>
                    <a:pt x="156" y="98"/>
                  </a:lnTo>
                  <a:lnTo>
                    <a:pt x="154" y="96"/>
                  </a:lnTo>
                  <a:lnTo>
                    <a:pt x="154" y="90"/>
                  </a:lnTo>
                  <a:lnTo>
                    <a:pt x="154" y="84"/>
                  </a:lnTo>
                  <a:lnTo>
                    <a:pt x="156" y="78"/>
                  </a:lnTo>
                  <a:lnTo>
                    <a:pt x="166" y="76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8" y="62"/>
                  </a:lnTo>
                  <a:lnTo>
                    <a:pt x="170" y="62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76" y="5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Freeform 510"/>
            <p:cNvSpPr>
              <a:spLocks/>
            </p:cNvSpPr>
            <p:nvPr/>
          </p:nvSpPr>
          <p:spPr bwMode="gray">
            <a:xfrm>
              <a:off x="7874167" y="4483961"/>
              <a:ext cx="96273" cy="159113"/>
            </a:xfrm>
            <a:custGeom>
              <a:avLst/>
              <a:gdLst>
                <a:gd name="T0" fmla="*/ 52 w 52"/>
                <a:gd name="T1" fmla="*/ 28 h 86"/>
                <a:gd name="T2" fmla="*/ 52 w 52"/>
                <a:gd name="T3" fmla="*/ 28 h 86"/>
                <a:gd name="T4" fmla="*/ 48 w 52"/>
                <a:gd name="T5" fmla="*/ 26 h 86"/>
                <a:gd name="T6" fmla="*/ 46 w 52"/>
                <a:gd name="T7" fmla="*/ 22 h 86"/>
                <a:gd name="T8" fmla="*/ 40 w 52"/>
                <a:gd name="T9" fmla="*/ 16 h 86"/>
                <a:gd name="T10" fmla="*/ 34 w 52"/>
                <a:gd name="T11" fmla="*/ 12 h 86"/>
                <a:gd name="T12" fmla="*/ 28 w 52"/>
                <a:gd name="T13" fmla="*/ 6 h 86"/>
                <a:gd name="T14" fmla="*/ 22 w 52"/>
                <a:gd name="T15" fmla="*/ 0 h 86"/>
                <a:gd name="T16" fmla="*/ 22 w 52"/>
                <a:gd name="T17" fmla="*/ 0 h 86"/>
                <a:gd name="T18" fmla="*/ 20 w 52"/>
                <a:gd name="T19" fmla="*/ 2 h 86"/>
                <a:gd name="T20" fmla="*/ 16 w 52"/>
                <a:gd name="T21" fmla="*/ 4 h 86"/>
                <a:gd name="T22" fmla="*/ 14 w 52"/>
                <a:gd name="T23" fmla="*/ 4 h 86"/>
                <a:gd name="T24" fmla="*/ 10 w 52"/>
                <a:gd name="T25" fmla="*/ 6 h 86"/>
                <a:gd name="T26" fmla="*/ 10 w 52"/>
                <a:gd name="T27" fmla="*/ 6 h 86"/>
                <a:gd name="T28" fmla="*/ 12 w 52"/>
                <a:gd name="T29" fmla="*/ 18 h 86"/>
                <a:gd name="T30" fmla="*/ 2 w 52"/>
                <a:gd name="T31" fmla="*/ 20 h 86"/>
                <a:gd name="T32" fmla="*/ 0 w 52"/>
                <a:gd name="T33" fmla="*/ 26 h 86"/>
                <a:gd name="T34" fmla="*/ 0 w 52"/>
                <a:gd name="T35" fmla="*/ 32 h 86"/>
                <a:gd name="T36" fmla="*/ 0 w 52"/>
                <a:gd name="T37" fmla="*/ 38 h 86"/>
                <a:gd name="T38" fmla="*/ 2 w 52"/>
                <a:gd name="T39" fmla="*/ 40 h 86"/>
                <a:gd name="T40" fmla="*/ 2 w 52"/>
                <a:gd name="T41" fmla="*/ 42 h 86"/>
                <a:gd name="T42" fmla="*/ 10 w 52"/>
                <a:gd name="T43" fmla="*/ 58 h 86"/>
                <a:gd name="T44" fmla="*/ 14 w 52"/>
                <a:gd name="T45" fmla="*/ 58 h 86"/>
                <a:gd name="T46" fmla="*/ 16 w 52"/>
                <a:gd name="T47" fmla="*/ 60 h 86"/>
                <a:gd name="T48" fmla="*/ 16 w 52"/>
                <a:gd name="T49" fmla="*/ 62 h 86"/>
                <a:gd name="T50" fmla="*/ 18 w 52"/>
                <a:gd name="T51" fmla="*/ 66 h 86"/>
                <a:gd name="T52" fmla="*/ 18 w 52"/>
                <a:gd name="T53" fmla="*/ 70 h 86"/>
                <a:gd name="T54" fmla="*/ 18 w 52"/>
                <a:gd name="T55" fmla="*/ 72 h 86"/>
                <a:gd name="T56" fmla="*/ 16 w 52"/>
                <a:gd name="T57" fmla="*/ 74 h 86"/>
                <a:gd name="T58" fmla="*/ 16 w 52"/>
                <a:gd name="T59" fmla="*/ 78 h 86"/>
                <a:gd name="T60" fmla="*/ 16 w 52"/>
                <a:gd name="T61" fmla="*/ 80 h 86"/>
                <a:gd name="T62" fmla="*/ 16 w 52"/>
                <a:gd name="T63" fmla="*/ 84 h 86"/>
                <a:gd name="T64" fmla="*/ 18 w 52"/>
                <a:gd name="T65" fmla="*/ 86 h 86"/>
                <a:gd name="T66" fmla="*/ 24 w 52"/>
                <a:gd name="T67" fmla="*/ 84 h 86"/>
                <a:gd name="T68" fmla="*/ 26 w 52"/>
                <a:gd name="T69" fmla="*/ 84 h 86"/>
                <a:gd name="T70" fmla="*/ 36 w 52"/>
                <a:gd name="T71" fmla="*/ 82 h 86"/>
                <a:gd name="T72" fmla="*/ 40 w 52"/>
                <a:gd name="T73" fmla="*/ 82 h 86"/>
                <a:gd name="T74" fmla="*/ 46 w 52"/>
                <a:gd name="T75" fmla="*/ 82 h 86"/>
                <a:gd name="T76" fmla="*/ 46 w 52"/>
                <a:gd name="T77" fmla="*/ 82 h 86"/>
                <a:gd name="T78" fmla="*/ 44 w 52"/>
                <a:gd name="T79" fmla="*/ 80 h 86"/>
                <a:gd name="T80" fmla="*/ 42 w 52"/>
                <a:gd name="T81" fmla="*/ 78 h 86"/>
                <a:gd name="T82" fmla="*/ 42 w 52"/>
                <a:gd name="T83" fmla="*/ 74 h 86"/>
                <a:gd name="T84" fmla="*/ 40 w 52"/>
                <a:gd name="T85" fmla="*/ 64 h 86"/>
                <a:gd name="T86" fmla="*/ 36 w 52"/>
                <a:gd name="T87" fmla="*/ 62 h 86"/>
                <a:gd name="T88" fmla="*/ 36 w 52"/>
                <a:gd name="T89" fmla="*/ 62 h 86"/>
                <a:gd name="T90" fmla="*/ 34 w 52"/>
                <a:gd name="T91" fmla="*/ 58 h 86"/>
                <a:gd name="T92" fmla="*/ 32 w 52"/>
                <a:gd name="T93" fmla="*/ 54 h 86"/>
                <a:gd name="T94" fmla="*/ 32 w 52"/>
                <a:gd name="T95" fmla="*/ 50 h 86"/>
                <a:gd name="T96" fmla="*/ 32 w 52"/>
                <a:gd name="T97" fmla="*/ 44 h 86"/>
                <a:gd name="T98" fmla="*/ 34 w 52"/>
                <a:gd name="T99" fmla="*/ 40 h 86"/>
                <a:gd name="T100" fmla="*/ 38 w 52"/>
                <a:gd name="T101" fmla="*/ 40 h 86"/>
                <a:gd name="T102" fmla="*/ 40 w 52"/>
                <a:gd name="T103" fmla="*/ 40 h 86"/>
                <a:gd name="T104" fmla="*/ 42 w 52"/>
                <a:gd name="T105" fmla="*/ 42 h 86"/>
                <a:gd name="T106" fmla="*/ 44 w 52"/>
                <a:gd name="T107" fmla="*/ 42 h 86"/>
                <a:gd name="T108" fmla="*/ 44 w 52"/>
                <a:gd name="T109" fmla="*/ 40 h 86"/>
                <a:gd name="T110" fmla="*/ 46 w 52"/>
                <a:gd name="T111" fmla="*/ 38 h 86"/>
                <a:gd name="T112" fmla="*/ 46 w 52"/>
                <a:gd name="T113" fmla="*/ 38 h 86"/>
                <a:gd name="T114" fmla="*/ 46 w 52"/>
                <a:gd name="T115" fmla="*/ 36 h 86"/>
                <a:gd name="T116" fmla="*/ 48 w 52"/>
                <a:gd name="T117" fmla="*/ 34 h 86"/>
                <a:gd name="T118" fmla="*/ 48 w 52"/>
                <a:gd name="T119" fmla="*/ 32 h 86"/>
                <a:gd name="T120" fmla="*/ 52 w 52"/>
                <a:gd name="T121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86">
                  <a:moveTo>
                    <a:pt x="52" y="28"/>
                  </a:moveTo>
                  <a:lnTo>
                    <a:pt x="52" y="28"/>
                  </a:lnTo>
                  <a:lnTo>
                    <a:pt x="48" y="26"/>
                  </a:lnTo>
                  <a:lnTo>
                    <a:pt x="46" y="22"/>
                  </a:lnTo>
                  <a:lnTo>
                    <a:pt x="40" y="16"/>
                  </a:lnTo>
                  <a:lnTo>
                    <a:pt x="34" y="12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18" y="72"/>
                  </a:lnTo>
                  <a:lnTo>
                    <a:pt x="16" y="74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4" y="84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0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4"/>
                  </a:lnTo>
                  <a:lnTo>
                    <a:pt x="34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52" y="2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Freeform 511"/>
            <p:cNvSpPr>
              <a:spLocks/>
            </p:cNvSpPr>
            <p:nvPr/>
          </p:nvSpPr>
          <p:spPr bwMode="gray">
            <a:xfrm>
              <a:off x="7933412" y="4535765"/>
              <a:ext cx="85164" cy="103608"/>
            </a:xfrm>
            <a:custGeom>
              <a:avLst/>
              <a:gdLst>
                <a:gd name="T0" fmla="*/ 20 w 46"/>
                <a:gd name="T1" fmla="*/ 0 h 56"/>
                <a:gd name="T2" fmla="*/ 28 w 46"/>
                <a:gd name="T3" fmla="*/ 4 h 56"/>
                <a:gd name="T4" fmla="*/ 36 w 46"/>
                <a:gd name="T5" fmla="*/ 8 h 56"/>
                <a:gd name="T6" fmla="*/ 46 w 46"/>
                <a:gd name="T7" fmla="*/ 10 h 56"/>
                <a:gd name="T8" fmla="*/ 44 w 46"/>
                <a:gd name="T9" fmla="*/ 16 h 56"/>
                <a:gd name="T10" fmla="*/ 44 w 46"/>
                <a:gd name="T11" fmla="*/ 16 h 56"/>
                <a:gd name="T12" fmla="*/ 42 w 46"/>
                <a:gd name="T13" fmla="*/ 18 h 56"/>
                <a:gd name="T14" fmla="*/ 40 w 46"/>
                <a:gd name="T15" fmla="*/ 20 h 56"/>
                <a:gd name="T16" fmla="*/ 38 w 46"/>
                <a:gd name="T17" fmla="*/ 22 h 56"/>
                <a:gd name="T18" fmla="*/ 38 w 46"/>
                <a:gd name="T19" fmla="*/ 24 h 56"/>
                <a:gd name="T20" fmla="*/ 36 w 46"/>
                <a:gd name="T21" fmla="*/ 26 h 56"/>
                <a:gd name="T22" fmla="*/ 36 w 46"/>
                <a:gd name="T23" fmla="*/ 28 h 56"/>
                <a:gd name="T24" fmla="*/ 38 w 46"/>
                <a:gd name="T25" fmla="*/ 30 h 56"/>
                <a:gd name="T26" fmla="*/ 38 w 46"/>
                <a:gd name="T27" fmla="*/ 30 h 56"/>
                <a:gd name="T28" fmla="*/ 40 w 46"/>
                <a:gd name="T29" fmla="*/ 32 h 56"/>
                <a:gd name="T30" fmla="*/ 42 w 46"/>
                <a:gd name="T31" fmla="*/ 36 h 56"/>
                <a:gd name="T32" fmla="*/ 42 w 46"/>
                <a:gd name="T33" fmla="*/ 38 h 56"/>
                <a:gd name="T34" fmla="*/ 42 w 46"/>
                <a:gd name="T35" fmla="*/ 38 h 56"/>
                <a:gd name="T36" fmla="*/ 40 w 46"/>
                <a:gd name="T37" fmla="*/ 42 h 56"/>
                <a:gd name="T38" fmla="*/ 40 w 46"/>
                <a:gd name="T39" fmla="*/ 44 h 56"/>
                <a:gd name="T40" fmla="*/ 40 w 46"/>
                <a:gd name="T41" fmla="*/ 46 h 56"/>
                <a:gd name="T42" fmla="*/ 40 w 46"/>
                <a:gd name="T43" fmla="*/ 48 h 56"/>
                <a:gd name="T44" fmla="*/ 40 w 46"/>
                <a:gd name="T45" fmla="*/ 50 h 56"/>
                <a:gd name="T46" fmla="*/ 38 w 46"/>
                <a:gd name="T47" fmla="*/ 52 h 56"/>
                <a:gd name="T48" fmla="*/ 36 w 46"/>
                <a:gd name="T49" fmla="*/ 52 h 56"/>
                <a:gd name="T50" fmla="*/ 34 w 46"/>
                <a:gd name="T51" fmla="*/ 52 h 56"/>
                <a:gd name="T52" fmla="*/ 34 w 46"/>
                <a:gd name="T53" fmla="*/ 52 h 56"/>
                <a:gd name="T54" fmla="*/ 32 w 46"/>
                <a:gd name="T55" fmla="*/ 50 h 56"/>
                <a:gd name="T56" fmla="*/ 28 w 46"/>
                <a:gd name="T57" fmla="*/ 50 h 56"/>
                <a:gd name="T58" fmla="*/ 26 w 46"/>
                <a:gd name="T59" fmla="*/ 52 h 56"/>
                <a:gd name="T60" fmla="*/ 24 w 46"/>
                <a:gd name="T61" fmla="*/ 52 h 56"/>
                <a:gd name="T62" fmla="*/ 20 w 46"/>
                <a:gd name="T63" fmla="*/ 50 h 56"/>
                <a:gd name="T64" fmla="*/ 20 w 46"/>
                <a:gd name="T65" fmla="*/ 50 h 56"/>
                <a:gd name="T66" fmla="*/ 18 w 46"/>
                <a:gd name="T67" fmla="*/ 54 h 56"/>
                <a:gd name="T68" fmla="*/ 20 w 46"/>
                <a:gd name="T69" fmla="*/ 56 h 56"/>
                <a:gd name="T70" fmla="*/ 14 w 46"/>
                <a:gd name="T71" fmla="*/ 54 h 56"/>
                <a:gd name="T72" fmla="*/ 14 w 46"/>
                <a:gd name="T73" fmla="*/ 54 h 56"/>
                <a:gd name="T74" fmla="*/ 12 w 46"/>
                <a:gd name="T75" fmla="*/ 52 h 56"/>
                <a:gd name="T76" fmla="*/ 10 w 46"/>
                <a:gd name="T77" fmla="*/ 50 h 56"/>
                <a:gd name="T78" fmla="*/ 10 w 46"/>
                <a:gd name="T79" fmla="*/ 46 h 56"/>
                <a:gd name="T80" fmla="*/ 8 w 46"/>
                <a:gd name="T81" fmla="*/ 36 h 56"/>
                <a:gd name="T82" fmla="*/ 4 w 46"/>
                <a:gd name="T83" fmla="*/ 34 h 56"/>
                <a:gd name="T84" fmla="*/ 4 w 46"/>
                <a:gd name="T85" fmla="*/ 34 h 56"/>
                <a:gd name="T86" fmla="*/ 2 w 46"/>
                <a:gd name="T87" fmla="*/ 30 h 56"/>
                <a:gd name="T88" fmla="*/ 0 w 46"/>
                <a:gd name="T89" fmla="*/ 26 h 56"/>
                <a:gd name="T90" fmla="*/ 0 w 46"/>
                <a:gd name="T91" fmla="*/ 22 h 56"/>
                <a:gd name="T92" fmla="*/ 0 w 46"/>
                <a:gd name="T93" fmla="*/ 16 h 56"/>
                <a:gd name="T94" fmla="*/ 2 w 46"/>
                <a:gd name="T95" fmla="*/ 12 h 56"/>
                <a:gd name="T96" fmla="*/ 6 w 46"/>
                <a:gd name="T97" fmla="*/ 12 h 56"/>
                <a:gd name="T98" fmla="*/ 8 w 46"/>
                <a:gd name="T99" fmla="*/ 12 h 56"/>
                <a:gd name="T100" fmla="*/ 10 w 46"/>
                <a:gd name="T101" fmla="*/ 14 h 56"/>
                <a:gd name="T102" fmla="*/ 12 w 46"/>
                <a:gd name="T103" fmla="*/ 14 h 56"/>
                <a:gd name="T104" fmla="*/ 12 w 46"/>
                <a:gd name="T105" fmla="*/ 12 h 56"/>
                <a:gd name="T106" fmla="*/ 14 w 46"/>
                <a:gd name="T107" fmla="*/ 10 h 56"/>
                <a:gd name="T108" fmla="*/ 14 w 46"/>
                <a:gd name="T109" fmla="*/ 10 h 56"/>
                <a:gd name="T110" fmla="*/ 14 w 46"/>
                <a:gd name="T111" fmla="*/ 8 h 56"/>
                <a:gd name="T112" fmla="*/ 16 w 46"/>
                <a:gd name="T113" fmla="*/ 6 h 56"/>
                <a:gd name="T114" fmla="*/ 16 w 46"/>
                <a:gd name="T115" fmla="*/ 4 h 56"/>
                <a:gd name="T116" fmla="*/ 20 w 46"/>
                <a:gd name="T1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" h="56">
                  <a:moveTo>
                    <a:pt x="20" y="0"/>
                  </a:moveTo>
                  <a:lnTo>
                    <a:pt x="28" y="4"/>
                  </a:lnTo>
                  <a:lnTo>
                    <a:pt x="36" y="8"/>
                  </a:lnTo>
                  <a:lnTo>
                    <a:pt x="46" y="10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2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0" name="Freeform 512"/>
            <p:cNvSpPr>
              <a:spLocks/>
            </p:cNvSpPr>
            <p:nvPr/>
          </p:nvSpPr>
          <p:spPr bwMode="gray">
            <a:xfrm>
              <a:off x="8000062" y="4554267"/>
              <a:ext cx="85164" cy="77706"/>
            </a:xfrm>
            <a:custGeom>
              <a:avLst/>
              <a:gdLst>
                <a:gd name="T0" fmla="*/ 46 w 46"/>
                <a:gd name="T1" fmla="*/ 18 h 42"/>
                <a:gd name="T2" fmla="*/ 38 w 46"/>
                <a:gd name="T3" fmla="*/ 12 h 42"/>
                <a:gd name="T4" fmla="*/ 32 w 46"/>
                <a:gd name="T5" fmla="*/ 8 h 42"/>
                <a:gd name="T6" fmla="*/ 20 w 46"/>
                <a:gd name="T7" fmla="*/ 4 h 42"/>
                <a:gd name="T8" fmla="*/ 10 w 46"/>
                <a:gd name="T9" fmla="*/ 0 h 42"/>
                <a:gd name="T10" fmla="*/ 8 w 46"/>
                <a:gd name="T11" fmla="*/ 2 h 42"/>
                <a:gd name="T12" fmla="*/ 8 w 46"/>
                <a:gd name="T13" fmla="*/ 6 h 42"/>
                <a:gd name="T14" fmla="*/ 8 w 46"/>
                <a:gd name="T15" fmla="*/ 6 h 42"/>
                <a:gd name="T16" fmla="*/ 6 w 46"/>
                <a:gd name="T17" fmla="*/ 8 h 42"/>
                <a:gd name="T18" fmla="*/ 4 w 46"/>
                <a:gd name="T19" fmla="*/ 10 h 42"/>
                <a:gd name="T20" fmla="*/ 2 w 46"/>
                <a:gd name="T21" fmla="*/ 12 h 42"/>
                <a:gd name="T22" fmla="*/ 2 w 46"/>
                <a:gd name="T23" fmla="*/ 14 h 42"/>
                <a:gd name="T24" fmla="*/ 0 w 46"/>
                <a:gd name="T25" fmla="*/ 16 h 42"/>
                <a:gd name="T26" fmla="*/ 0 w 46"/>
                <a:gd name="T27" fmla="*/ 18 h 42"/>
                <a:gd name="T28" fmla="*/ 2 w 46"/>
                <a:gd name="T29" fmla="*/ 20 h 42"/>
                <a:gd name="T30" fmla="*/ 2 w 46"/>
                <a:gd name="T31" fmla="*/ 20 h 42"/>
                <a:gd name="T32" fmla="*/ 4 w 46"/>
                <a:gd name="T33" fmla="*/ 22 h 42"/>
                <a:gd name="T34" fmla="*/ 6 w 46"/>
                <a:gd name="T35" fmla="*/ 26 h 42"/>
                <a:gd name="T36" fmla="*/ 6 w 46"/>
                <a:gd name="T37" fmla="*/ 28 h 42"/>
                <a:gd name="T38" fmla="*/ 6 w 46"/>
                <a:gd name="T39" fmla="*/ 28 h 42"/>
                <a:gd name="T40" fmla="*/ 4 w 46"/>
                <a:gd name="T41" fmla="*/ 32 h 42"/>
                <a:gd name="T42" fmla="*/ 4 w 46"/>
                <a:gd name="T43" fmla="*/ 34 h 42"/>
                <a:gd name="T44" fmla="*/ 4 w 46"/>
                <a:gd name="T45" fmla="*/ 36 h 42"/>
                <a:gd name="T46" fmla="*/ 4 w 46"/>
                <a:gd name="T47" fmla="*/ 38 h 42"/>
                <a:gd name="T48" fmla="*/ 4 w 46"/>
                <a:gd name="T49" fmla="*/ 40 h 42"/>
                <a:gd name="T50" fmla="*/ 2 w 46"/>
                <a:gd name="T51" fmla="*/ 40 h 42"/>
                <a:gd name="T52" fmla="*/ 2 w 46"/>
                <a:gd name="T53" fmla="*/ 42 h 42"/>
                <a:gd name="T54" fmla="*/ 4 w 46"/>
                <a:gd name="T55" fmla="*/ 42 h 42"/>
                <a:gd name="T56" fmla="*/ 8 w 46"/>
                <a:gd name="T57" fmla="*/ 42 h 42"/>
                <a:gd name="T58" fmla="*/ 8 w 46"/>
                <a:gd name="T59" fmla="*/ 42 h 42"/>
                <a:gd name="T60" fmla="*/ 10 w 46"/>
                <a:gd name="T61" fmla="*/ 40 h 42"/>
                <a:gd name="T62" fmla="*/ 10 w 46"/>
                <a:gd name="T63" fmla="*/ 40 h 42"/>
                <a:gd name="T64" fmla="*/ 12 w 46"/>
                <a:gd name="T65" fmla="*/ 40 h 42"/>
                <a:gd name="T66" fmla="*/ 14 w 46"/>
                <a:gd name="T67" fmla="*/ 40 h 42"/>
                <a:gd name="T68" fmla="*/ 16 w 46"/>
                <a:gd name="T69" fmla="*/ 40 h 42"/>
                <a:gd name="T70" fmla="*/ 16 w 46"/>
                <a:gd name="T71" fmla="*/ 40 h 42"/>
                <a:gd name="T72" fmla="*/ 18 w 46"/>
                <a:gd name="T73" fmla="*/ 40 h 42"/>
                <a:gd name="T74" fmla="*/ 20 w 46"/>
                <a:gd name="T75" fmla="*/ 40 h 42"/>
                <a:gd name="T76" fmla="*/ 22 w 46"/>
                <a:gd name="T77" fmla="*/ 42 h 42"/>
                <a:gd name="T78" fmla="*/ 24 w 46"/>
                <a:gd name="T79" fmla="*/ 42 h 42"/>
                <a:gd name="T80" fmla="*/ 26 w 46"/>
                <a:gd name="T81" fmla="*/ 42 h 42"/>
                <a:gd name="T82" fmla="*/ 26 w 46"/>
                <a:gd name="T83" fmla="*/ 42 h 42"/>
                <a:gd name="T84" fmla="*/ 28 w 46"/>
                <a:gd name="T85" fmla="*/ 42 h 42"/>
                <a:gd name="T86" fmla="*/ 28 w 46"/>
                <a:gd name="T87" fmla="*/ 40 h 42"/>
                <a:gd name="T88" fmla="*/ 30 w 46"/>
                <a:gd name="T89" fmla="*/ 38 h 42"/>
                <a:gd name="T90" fmla="*/ 30 w 46"/>
                <a:gd name="T91" fmla="*/ 36 h 42"/>
                <a:gd name="T92" fmla="*/ 32 w 46"/>
                <a:gd name="T93" fmla="*/ 32 h 42"/>
                <a:gd name="T94" fmla="*/ 34 w 46"/>
                <a:gd name="T95" fmla="*/ 28 h 42"/>
                <a:gd name="T96" fmla="*/ 36 w 46"/>
                <a:gd name="T97" fmla="*/ 26 h 42"/>
                <a:gd name="T98" fmla="*/ 40 w 46"/>
                <a:gd name="T99" fmla="*/ 26 h 42"/>
                <a:gd name="T100" fmla="*/ 42 w 46"/>
                <a:gd name="T101" fmla="*/ 22 h 42"/>
                <a:gd name="T102" fmla="*/ 46 w 46"/>
                <a:gd name="T10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42">
                  <a:moveTo>
                    <a:pt x="46" y="18"/>
                  </a:moveTo>
                  <a:lnTo>
                    <a:pt x="38" y="12"/>
                  </a:lnTo>
                  <a:lnTo>
                    <a:pt x="32" y="8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2" y="22"/>
                  </a:lnTo>
                  <a:lnTo>
                    <a:pt x="46" y="1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513"/>
            <p:cNvSpPr>
              <a:spLocks/>
            </p:cNvSpPr>
            <p:nvPr/>
          </p:nvSpPr>
          <p:spPr bwMode="gray">
            <a:xfrm>
              <a:off x="7440940" y="4372952"/>
              <a:ext cx="274007" cy="447736"/>
            </a:xfrm>
            <a:custGeom>
              <a:avLst/>
              <a:gdLst>
                <a:gd name="T0" fmla="*/ 128 w 148"/>
                <a:gd name="T1" fmla="*/ 204 h 242"/>
                <a:gd name="T2" fmla="*/ 126 w 148"/>
                <a:gd name="T3" fmla="*/ 212 h 242"/>
                <a:gd name="T4" fmla="*/ 114 w 148"/>
                <a:gd name="T5" fmla="*/ 240 h 242"/>
                <a:gd name="T6" fmla="*/ 118 w 148"/>
                <a:gd name="T7" fmla="*/ 226 h 242"/>
                <a:gd name="T8" fmla="*/ 114 w 148"/>
                <a:gd name="T9" fmla="*/ 220 h 242"/>
                <a:gd name="T10" fmla="*/ 106 w 148"/>
                <a:gd name="T11" fmla="*/ 218 h 242"/>
                <a:gd name="T12" fmla="*/ 96 w 148"/>
                <a:gd name="T13" fmla="*/ 218 h 242"/>
                <a:gd name="T14" fmla="*/ 82 w 148"/>
                <a:gd name="T15" fmla="*/ 214 h 242"/>
                <a:gd name="T16" fmla="*/ 80 w 148"/>
                <a:gd name="T17" fmla="*/ 206 h 242"/>
                <a:gd name="T18" fmla="*/ 78 w 148"/>
                <a:gd name="T19" fmla="*/ 200 h 242"/>
                <a:gd name="T20" fmla="*/ 60 w 148"/>
                <a:gd name="T21" fmla="*/ 192 h 242"/>
                <a:gd name="T22" fmla="*/ 50 w 148"/>
                <a:gd name="T23" fmla="*/ 188 h 242"/>
                <a:gd name="T24" fmla="*/ 36 w 148"/>
                <a:gd name="T25" fmla="*/ 180 h 242"/>
                <a:gd name="T26" fmla="*/ 26 w 148"/>
                <a:gd name="T27" fmla="*/ 172 h 242"/>
                <a:gd name="T28" fmla="*/ 26 w 148"/>
                <a:gd name="T29" fmla="*/ 172 h 242"/>
                <a:gd name="T30" fmla="*/ 14 w 148"/>
                <a:gd name="T31" fmla="*/ 168 h 242"/>
                <a:gd name="T32" fmla="*/ 2 w 148"/>
                <a:gd name="T33" fmla="*/ 166 h 242"/>
                <a:gd name="T34" fmla="*/ 4 w 148"/>
                <a:gd name="T35" fmla="*/ 160 h 242"/>
                <a:gd name="T36" fmla="*/ 14 w 148"/>
                <a:gd name="T37" fmla="*/ 142 h 242"/>
                <a:gd name="T38" fmla="*/ 18 w 148"/>
                <a:gd name="T39" fmla="*/ 122 h 242"/>
                <a:gd name="T40" fmla="*/ 18 w 148"/>
                <a:gd name="T41" fmla="*/ 92 h 242"/>
                <a:gd name="T42" fmla="*/ 20 w 148"/>
                <a:gd name="T43" fmla="*/ 72 h 242"/>
                <a:gd name="T44" fmla="*/ 18 w 148"/>
                <a:gd name="T45" fmla="*/ 66 h 242"/>
                <a:gd name="T46" fmla="*/ 18 w 148"/>
                <a:gd name="T47" fmla="*/ 56 h 242"/>
                <a:gd name="T48" fmla="*/ 34 w 148"/>
                <a:gd name="T49" fmla="*/ 50 h 242"/>
                <a:gd name="T50" fmla="*/ 68 w 148"/>
                <a:gd name="T51" fmla="*/ 22 h 242"/>
                <a:gd name="T52" fmla="*/ 78 w 148"/>
                <a:gd name="T53" fmla="*/ 12 h 242"/>
                <a:gd name="T54" fmla="*/ 86 w 148"/>
                <a:gd name="T55" fmla="*/ 8 h 242"/>
                <a:gd name="T56" fmla="*/ 94 w 148"/>
                <a:gd name="T57" fmla="*/ 6 h 242"/>
                <a:gd name="T58" fmla="*/ 102 w 148"/>
                <a:gd name="T59" fmla="*/ 2 h 242"/>
                <a:gd name="T60" fmla="*/ 112 w 148"/>
                <a:gd name="T61" fmla="*/ 0 h 242"/>
                <a:gd name="T62" fmla="*/ 116 w 148"/>
                <a:gd name="T63" fmla="*/ 2 h 242"/>
                <a:gd name="T64" fmla="*/ 114 w 148"/>
                <a:gd name="T65" fmla="*/ 6 h 242"/>
                <a:gd name="T66" fmla="*/ 106 w 148"/>
                <a:gd name="T67" fmla="*/ 10 h 242"/>
                <a:gd name="T68" fmla="*/ 98 w 148"/>
                <a:gd name="T69" fmla="*/ 20 h 242"/>
                <a:gd name="T70" fmla="*/ 86 w 148"/>
                <a:gd name="T71" fmla="*/ 26 h 242"/>
                <a:gd name="T72" fmla="*/ 80 w 148"/>
                <a:gd name="T73" fmla="*/ 32 h 242"/>
                <a:gd name="T74" fmla="*/ 80 w 148"/>
                <a:gd name="T75" fmla="*/ 44 h 242"/>
                <a:gd name="T76" fmla="*/ 82 w 148"/>
                <a:gd name="T77" fmla="*/ 50 h 242"/>
                <a:gd name="T78" fmla="*/ 84 w 148"/>
                <a:gd name="T79" fmla="*/ 60 h 242"/>
                <a:gd name="T80" fmla="*/ 82 w 148"/>
                <a:gd name="T81" fmla="*/ 66 h 242"/>
                <a:gd name="T82" fmla="*/ 82 w 148"/>
                <a:gd name="T83" fmla="*/ 78 h 242"/>
                <a:gd name="T84" fmla="*/ 92 w 148"/>
                <a:gd name="T85" fmla="*/ 88 h 242"/>
                <a:gd name="T86" fmla="*/ 128 w 148"/>
                <a:gd name="T87" fmla="*/ 100 h 242"/>
                <a:gd name="T88" fmla="*/ 140 w 148"/>
                <a:gd name="T89" fmla="*/ 100 h 242"/>
                <a:gd name="T90" fmla="*/ 142 w 148"/>
                <a:gd name="T91" fmla="*/ 98 h 242"/>
                <a:gd name="T92" fmla="*/ 146 w 148"/>
                <a:gd name="T93" fmla="*/ 100 h 242"/>
                <a:gd name="T94" fmla="*/ 144 w 148"/>
                <a:gd name="T95" fmla="*/ 106 h 242"/>
                <a:gd name="T96" fmla="*/ 140 w 148"/>
                <a:gd name="T97" fmla="*/ 114 h 242"/>
                <a:gd name="T98" fmla="*/ 142 w 148"/>
                <a:gd name="T99" fmla="*/ 130 h 242"/>
                <a:gd name="T100" fmla="*/ 142 w 148"/>
                <a:gd name="T101" fmla="*/ 142 h 242"/>
                <a:gd name="T102" fmla="*/ 146 w 148"/>
                <a:gd name="T103" fmla="*/ 156 h 242"/>
                <a:gd name="T104" fmla="*/ 146 w 148"/>
                <a:gd name="T105" fmla="*/ 166 h 242"/>
                <a:gd name="T106" fmla="*/ 144 w 148"/>
                <a:gd name="T107" fmla="*/ 160 h 242"/>
                <a:gd name="T108" fmla="*/ 120 w 148"/>
                <a:gd name="T109" fmla="*/ 168 h 242"/>
                <a:gd name="T110" fmla="*/ 128 w 148"/>
                <a:gd name="T111" fmla="*/ 178 h 242"/>
                <a:gd name="T112" fmla="*/ 122 w 148"/>
                <a:gd name="T113" fmla="*/ 174 h 242"/>
                <a:gd name="T114" fmla="*/ 120 w 148"/>
                <a:gd name="T115" fmla="*/ 186 h 242"/>
                <a:gd name="T116" fmla="*/ 124 w 148"/>
                <a:gd name="T117" fmla="*/ 19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242">
                  <a:moveTo>
                    <a:pt x="124" y="194"/>
                  </a:moveTo>
                  <a:lnTo>
                    <a:pt x="126" y="200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6" y="212"/>
                  </a:lnTo>
                  <a:lnTo>
                    <a:pt x="126" y="212"/>
                  </a:lnTo>
                  <a:lnTo>
                    <a:pt x="118" y="242"/>
                  </a:lnTo>
                  <a:lnTo>
                    <a:pt x="116" y="240"/>
                  </a:lnTo>
                  <a:lnTo>
                    <a:pt x="114" y="240"/>
                  </a:lnTo>
                  <a:lnTo>
                    <a:pt x="112" y="242"/>
                  </a:lnTo>
                  <a:lnTo>
                    <a:pt x="112" y="242"/>
                  </a:lnTo>
                  <a:lnTo>
                    <a:pt x="118" y="226"/>
                  </a:lnTo>
                  <a:lnTo>
                    <a:pt x="118" y="224"/>
                  </a:lnTo>
                  <a:lnTo>
                    <a:pt x="116" y="222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0" y="220"/>
                  </a:lnTo>
                  <a:lnTo>
                    <a:pt x="106" y="218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0" y="218"/>
                  </a:lnTo>
                  <a:lnTo>
                    <a:pt x="86" y="216"/>
                  </a:lnTo>
                  <a:lnTo>
                    <a:pt x="82" y="214"/>
                  </a:lnTo>
                  <a:lnTo>
                    <a:pt x="82" y="210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4"/>
                  </a:lnTo>
                  <a:lnTo>
                    <a:pt x="78" y="200"/>
                  </a:lnTo>
                  <a:lnTo>
                    <a:pt x="72" y="196"/>
                  </a:lnTo>
                  <a:lnTo>
                    <a:pt x="66" y="194"/>
                  </a:lnTo>
                  <a:lnTo>
                    <a:pt x="60" y="192"/>
                  </a:lnTo>
                  <a:lnTo>
                    <a:pt x="56" y="190"/>
                  </a:lnTo>
                  <a:lnTo>
                    <a:pt x="52" y="188"/>
                  </a:lnTo>
                  <a:lnTo>
                    <a:pt x="50" y="188"/>
                  </a:lnTo>
                  <a:lnTo>
                    <a:pt x="46" y="186"/>
                  </a:lnTo>
                  <a:lnTo>
                    <a:pt x="40" y="184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0" y="170"/>
                  </a:lnTo>
                  <a:lnTo>
                    <a:pt x="14" y="168"/>
                  </a:lnTo>
                  <a:lnTo>
                    <a:pt x="10" y="168"/>
                  </a:lnTo>
                  <a:lnTo>
                    <a:pt x="4" y="166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2" y="162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10" y="154"/>
                  </a:lnTo>
                  <a:lnTo>
                    <a:pt x="14" y="142"/>
                  </a:lnTo>
                  <a:lnTo>
                    <a:pt x="16" y="136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14"/>
                  </a:lnTo>
                  <a:lnTo>
                    <a:pt x="18" y="104"/>
                  </a:lnTo>
                  <a:lnTo>
                    <a:pt x="18" y="92"/>
                  </a:lnTo>
                  <a:lnTo>
                    <a:pt x="18" y="80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0" y="70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34" y="50"/>
                  </a:lnTo>
                  <a:lnTo>
                    <a:pt x="44" y="34"/>
                  </a:lnTo>
                  <a:lnTo>
                    <a:pt x="50" y="24"/>
                  </a:lnTo>
                  <a:lnTo>
                    <a:pt x="68" y="2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0"/>
                  </a:lnTo>
                  <a:lnTo>
                    <a:pt x="84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8" y="4"/>
                  </a:lnTo>
                  <a:lnTo>
                    <a:pt x="102" y="2"/>
                  </a:lnTo>
                  <a:lnTo>
                    <a:pt x="106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6" y="2"/>
                  </a:lnTo>
                  <a:lnTo>
                    <a:pt x="116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0" y="22"/>
                  </a:lnTo>
                  <a:lnTo>
                    <a:pt x="86" y="26"/>
                  </a:lnTo>
                  <a:lnTo>
                    <a:pt x="82" y="28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0" y="74"/>
                  </a:lnTo>
                  <a:lnTo>
                    <a:pt x="82" y="78"/>
                  </a:lnTo>
                  <a:lnTo>
                    <a:pt x="82" y="82"/>
                  </a:lnTo>
                  <a:lnTo>
                    <a:pt x="86" y="86"/>
                  </a:lnTo>
                  <a:lnTo>
                    <a:pt x="92" y="88"/>
                  </a:lnTo>
                  <a:lnTo>
                    <a:pt x="124" y="92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4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6" y="104"/>
                  </a:lnTo>
                  <a:lnTo>
                    <a:pt x="146" y="104"/>
                  </a:lnTo>
                  <a:lnTo>
                    <a:pt x="144" y="106"/>
                  </a:lnTo>
                  <a:lnTo>
                    <a:pt x="142" y="108"/>
                  </a:lnTo>
                  <a:lnTo>
                    <a:pt x="140" y="110"/>
                  </a:lnTo>
                  <a:lnTo>
                    <a:pt x="140" y="114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2" y="146"/>
                  </a:lnTo>
                  <a:lnTo>
                    <a:pt x="144" y="150"/>
                  </a:lnTo>
                  <a:lnTo>
                    <a:pt x="146" y="156"/>
                  </a:lnTo>
                  <a:lnTo>
                    <a:pt x="148" y="162"/>
                  </a:lnTo>
                  <a:lnTo>
                    <a:pt x="148" y="166"/>
                  </a:lnTo>
                  <a:lnTo>
                    <a:pt x="146" y="166"/>
                  </a:lnTo>
                  <a:lnTo>
                    <a:pt x="146" y="166"/>
                  </a:lnTo>
                  <a:lnTo>
                    <a:pt x="146" y="164"/>
                  </a:lnTo>
                  <a:lnTo>
                    <a:pt x="144" y="160"/>
                  </a:lnTo>
                  <a:lnTo>
                    <a:pt x="142" y="156"/>
                  </a:lnTo>
                  <a:lnTo>
                    <a:pt x="118" y="160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0" y="178"/>
                  </a:lnTo>
                  <a:lnTo>
                    <a:pt x="128" y="178"/>
                  </a:lnTo>
                  <a:lnTo>
                    <a:pt x="126" y="176"/>
                  </a:lnTo>
                  <a:lnTo>
                    <a:pt x="124" y="176"/>
                  </a:lnTo>
                  <a:lnTo>
                    <a:pt x="122" y="174"/>
                  </a:lnTo>
                  <a:lnTo>
                    <a:pt x="120" y="174"/>
                  </a:lnTo>
                  <a:lnTo>
                    <a:pt x="120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2" y="188"/>
                  </a:lnTo>
                  <a:lnTo>
                    <a:pt x="124" y="19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514"/>
            <p:cNvSpPr>
              <a:spLocks/>
            </p:cNvSpPr>
            <p:nvPr/>
          </p:nvSpPr>
          <p:spPr bwMode="gray">
            <a:xfrm>
              <a:off x="7366884" y="4680077"/>
              <a:ext cx="148112" cy="155413"/>
            </a:xfrm>
            <a:custGeom>
              <a:avLst/>
              <a:gdLst>
                <a:gd name="T0" fmla="*/ 10 w 80"/>
                <a:gd name="T1" fmla="*/ 80 h 84"/>
                <a:gd name="T2" fmla="*/ 10 w 80"/>
                <a:gd name="T3" fmla="*/ 74 h 84"/>
                <a:gd name="T4" fmla="*/ 6 w 80"/>
                <a:gd name="T5" fmla="*/ 74 h 84"/>
                <a:gd name="T6" fmla="*/ 4 w 80"/>
                <a:gd name="T7" fmla="*/ 72 h 84"/>
                <a:gd name="T8" fmla="*/ 2 w 80"/>
                <a:gd name="T9" fmla="*/ 70 h 84"/>
                <a:gd name="T10" fmla="*/ 0 w 80"/>
                <a:gd name="T11" fmla="*/ 68 h 84"/>
                <a:gd name="T12" fmla="*/ 0 w 80"/>
                <a:gd name="T13" fmla="*/ 66 h 84"/>
                <a:gd name="T14" fmla="*/ 6 w 80"/>
                <a:gd name="T15" fmla="*/ 54 h 84"/>
                <a:gd name="T16" fmla="*/ 14 w 80"/>
                <a:gd name="T17" fmla="*/ 44 h 84"/>
                <a:gd name="T18" fmla="*/ 24 w 80"/>
                <a:gd name="T19" fmla="*/ 36 h 84"/>
                <a:gd name="T20" fmla="*/ 28 w 80"/>
                <a:gd name="T21" fmla="*/ 34 h 84"/>
                <a:gd name="T22" fmla="*/ 30 w 80"/>
                <a:gd name="T23" fmla="*/ 22 h 84"/>
                <a:gd name="T24" fmla="*/ 32 w 80"/>
                <a:gd name="T25" fmla="*/ 20 h 84"/>
                <a:gd name="T26" fmla="*/ 34 w 80"/>
                <a:gd name="T27" fmla="*/ 18 h 84"/>
                <a:gd name="T28" fmla="*/ 36 w 80"/>
                <a:gd name="T29" fmla="*/ 18 h 84"/>
                <a:gd name="T30" fmla="*/ 38 w 80"/>
                <a:gd name="T31" fmla="*/ 16 h 84"/>
                <a:gd name="T32" fmla="*/ 38 w 80"/>
                <a:gd name="T33" fmla="*/ 12 h 84"/>
                <a:gd name="T34" fmla="*/ 38 w 80"/>
                <a:gd name="T35" fmla="*/ 8 h 84"/>
                <a:gd name="T36" fmla="*/ 38 w 80"/>
                <a:gd name="T37" fmla="*/ 6 h 84"/>
                <a:gd name="T38" fmla="*/ 40 w 80"/>
                <a:gd name="T39" fmla="*/ 2 h 84"/>
                <a:gd name="T40" fmla="*/ 40 w 80"/>
                <a:gd name="T41" fmla="*/ 0 h 84"/>
                <a:gd name="T42" fmla="*/ 42 w 80"/>
                <a:gd name="T43" fmla="*/ 0 h 84"/>
                <a:gd name="T44" fmla="*/ 44 w 80"/>
                <a:gd name="T45" fmla="*/ 0 h 84"/>
                <a:gd name="T46" fmla="*/ 50 w 80"/>
                <a:gd name="T47" fmla="*/ 2 h 84"/>
                <a:gd name="T48" fmla="*/ 54 w 80"/>
                <a:gd name="T49" fmla="*/ 2 h 84"/>
                <a:gd name="T50" fmla="*/ 60 w 80"/>
                <a:gd name="T51" fmla="*/ 4 h 84"/>
                <a:gd name="T52" fmla="*/ 66 w 80"/>
                <a:gd name="T53" fmla="*/ 6 h 84"/>
                <a:gd name="T54" fmla="*/ 66 w 80"/>
                <a:gd name="T55" fmla="*/ 6 h 84"/>
                <a:gd name="T56" fmla="*/ 66 w 80"/>
                <a:gd name="T57" fmla="*/ 6 h 84"/>
                <a:gd name="T58" fmla="*/ 66 w 80"/>
                <a:gd name="T59" fmla="*/ 6 h 84"/>
                <a:gd name="T60" fmla="*/ 68 w 80"/>
                <a:gd name="T61" fmla="*/ 6 h 84"/>
                <a:gd name="T62" fmla="*/ 70 w 80"/>
                <a:gd name="T63" fmla="*/ 10 h 84"/>
                <a:gd name="T64" fmla="*/ 74 w 80"/>
                <a:gd name="T65" fmla="*/ 12 h 84"/>
                <a:gd name="T66" fmla="*/ 78 w 80"/>
                <a:gd name="T67" fmla="*/ 16 h 84"/>
                <a:gd name="T68" fmla="*/ 78 w 80"/>
                <a:gd name="T69" fmla="*/ 18 h 84"/>
                <a:gd name="T70" fmla="*/ 78 w 80"/>
                <a:gd name="T71" fmla="*/ 20 h 84"/>
                <a:gd name="T72" fmla="*/ 78 w 80"/>
                <a:gd name="T73" fmla="*/ 24 h 84"/>
                <a:gd name="T74" fmla="*/ 80 w 80"/>
                <a:gd name="T75" fmla="*/ 26 h 84"/>
                <a:gd name="T76" fmla="*/ 80 w 80"/>
                <a:gd name="T77" fmla="*/ 30 h 84"/>
                <a:gd name="T78" fmla="*/ 78 w 80"/>
                <a:gd name="T79" fmla="*/ 34 h 84"/>
                <a:gd name="T80" fmla="*/ 74 w 80"/>
                <a:gd name="T81" fmla="*/ 44 h 84"/>
                <a:gd name="T82" fmla="*/ 66 w 80"/>
                <a:gd name="T83" fmla="*/ 52 h 84"/>
                <a:gd name="T84" fmla="*/ 56 w 80"/>
                <a:gd name="T85" fmla="*/ 60 h 84"/>
                <a:gd name="T86" fmla="*/ 44 w 80"/>
                <a:gd name="T87" fmla="*/ 64 h 84"/>
                <a:gd name="T88" fmla="*/ 42 w 80"/>
                <a:gd name="T89" fmla="*/ 64 h 84"/>
                <a:gd name="T90" fmla="*/ 42 w 80"/>
                <a:gd name="T91" fmla="*/ 64 h 84"/>
                <a:gd name="T92" fmla="*/ 40 w 80"/>
                <a:gd name="T93" fmla="*/ 66 h 84"/>
                <a:gd name="T94" fmla="*/ 38 w 80"/>
                <a:gd name="T95" fmla="*/ 70 h 84"/>
                <a:gd name="T96" fmla="*/ 38 w 80"/>
                <a:gd name="T97" fmla="*/ 70 h 84"/>
                <a:gd name="T98" fmla="*/ 36 w 80"/>
                <a:gd name="T99" fmla="*/ 72 h 84"/>
                <a:gd name="T100" fmla="*/ 36 w 80"/>
                <a:gd name="T101" fmla="*/ 76 h 84"/>
                <a:gd name="T102" fmla="*/ 34 w 80"/>
                <a:gd name="T103" fmla="*/ 78 h 84"/>
                <a:gd name="T104" fmla="*/ 32 w 80"/>
                <a:gd name="T105" fmla="*/ 80 h 84"/>
                <a:gd name="T106" fmla="*/ 32 w 80"/>
                <a:gd name="T107" fmla="*/ 80 h 84"/>
                <a:gd name="T108" fmla="*/ 32 w 80"/>
                <a:gd name="T109" fmla="*/ 82 h 84"/>
                <a:gd name="T110" fmla="*/ 30 w 80"/>
                <a:gd name="T111" fmla="*/ 84 h 84"/>
                <a:gd name="T112" fmla="*/ 26 w 80"/>
                <a:gd name="T113" fmla="*/ 84 h 84"/>
                <a:gd name="T114" fmla="*/ 24 w 80"/>
                <a:gd name="T115" fmla="*/ 84 h 84"/>
                <a:gd name="T116" fmla="*/ 22 w 80"/>
                <a:gd name="T117" fmla="*/ 82 h 84"/>
                <a:gd name="T118" fmla="*/ 12 w 80"/>
                <a:gd name="T119" fmla="*/ 82 h 84"/>
                <a:gd name="T120" fmla="*/ 10 w 80"/>
                <a:gd name="T12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84">
                  <a:moveTo>
                    <a:pt x="10" y="80"/>
                  </a:moveTo>
                  <a:lnTo>
                    <a:pt x="10" y="74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6" y="54"/>
                  </a:lnTo>
                  <a:lnTo>
                    <a:pt x="14" y="44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4" y="12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20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78" y="34"/>
                  </a:lnTo>
                  <a:lnTo>
                    <a:pt x="74" y="44"/>
                  </a:lnTo>
                  <a:lnTo>
                    <a:pt x="66" y="52"/>
                  </a:lnTo>
                  <a:lnTo>
                    <a:pt x="56" y="60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0" y="66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4" y="84"/>
                  </a:lnTo>
                  <a:lnTo>
                    <a:pt x="22" y="82"/>
                  </a:lnTo>
                  <a:lnTo>
                    <a:pt x="12" y="82"/>
                  </a:lnTo>
                  <a:lnTo>
                    <a:pt x="10" y="8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515"/>
            <p:cNvSpPr>
              <a:spLocks/>
            </p:cNvSpPr>
            <p:nvPr/>
          </p:nvSpPr>
          <p:spPr bwMode="gray">
            <a:xfrm>
              <a:off x="7570538" y="5309128"/>
              <a:ext cx="496174" cy="1221099"/>
            </a:xfrm>
            <a:custGeom>
              <a:avLst/>
              <a:gdLst>
                <a:gd name="T0" fmla="*/ 82 w 268"/>
                <a:gd name="T1" fmla="*/ 28 h 660"/>
                <a:gd name="T2" fmla="*/ 78 w 268"/>
                <a:gd name="T3" fmla="*/ 38 h 660"/>
                <a:gd name="T4" fmla="*/ 68 w 268"/>
                <a:gd name="T5" fmla="*/ 58 h 660"/>
                <a:gd name="T6" fmla="*/ 52 w 268"/>
                <a:gd name="T7" fmla="*/ 90 h 660"/>
                <a:gd name="T8" fmla="*/ 46 w 268"/>
                <a:gd name="T9" fmla="*/ 126 h 660"/>
                <a:gd name="T10" fmla="*/ 44 w 268"/>
                <a:gd name="T11" fmla="*/ 238 h 660"/>
                <a:gd name="T12" fmla="*/ 32 w 268"/>
                <a:gd name="T13" fmla="*/ 256 h 660"/>
                <a:gd name="T14" fmla="*/ 22 w 268"/>
                <a:gd name="T15" fmla="*/ 282 h 660"/>
                <a:gd name="T16" fmla="*/ 24 w 268"/>
                <a:gd name="T17" fmla="*/ 310 h 660"/>
                <a:gd name="T18" fmla="*/ 20 w 268"/>
                <a:gd name="T19" fmla="*/ 332 h 660"/>
                <a:gd name="T20" fmla="*/ 20 w 268"/>
                <a:gd name="T21" fmla="*/ 370 h 660"/>
                <a:gd name="T22" fmla="*/ 18 w 268"/>
                <a:gd name="T23" fmla="*/ 382 h 660"/>
                <a:gd name="T24" fmla="*/ 22 w 268"/>
                <a:gd name="T25" fmla="*/ 390 h 660"/>
                <a:gd name="T26" fmla="*/ 20 w 268"/>
                <a:gd name="T27" fmla="*/ 428 h 660"/>
                <a:gd name="T28" fmla="*/ 10 w 268"/>
                <a:gd name="T29" fmla="*/ 438 h 660"/>
                <a:gd name="T30" fmla="*/ 2 w 268"/>
                <a:gd name="T31" fmla="*/ 466 h 660"/>
                <a:gd name="T32" fmla="*/ 2 w 268"/>
                <a:gd name="T33" fmla="*/ 530 h 660"/>
                <a:gd name="T34" fmla="*/ 2 w 268"/>
                <a:gd name="T35" fmla="*/ 554 h 660"/>
                <a:gd name="T36" fmla="*/ 54 w 268"/>
                <a:gd name="T37" fmla="*/ 570 h 660"/>
                <a:gd name="T38" fmla="*/ 56 w 268"/>
                <a:gd name="T39" fmla="*/ 588 h 660"/>
                <a:gd name="T40" fmla="*/ 114 w 268"/>
                <a:gd name="T41" fmla="*/ 660 h 660"/>
                <a:gd name="T42" fmla="*/ 106 w 268"/>
                <a:gd name="T43" fmla="*/ 624 h 660"/>
                <a:gd name="T44" fmla="*/ 82 w 268"/>
                <a:gd name="T45" fmla="*/ 616 h 660"/>
                <a:gd name="T46" fmla="*/ 56 w 268"/>
                <a:gd name="T47" fmla="*/ 568 h 660"/>
                <a:gd name="T48" fmla="*/ 54 w 268"/>
                <a:gd name="T49" fmla="*/ 534 h 660"/>
                <a:gd name="T50" fmla="*/ 78 w 268"/>
                <a:gd name="T51" fmla="*/ 506 h 660"/>
                <a:gd name="T52" fmla="*/ 92 w 268"/>
                <a:gd name="T53" fmla="*/ 492 h 660"/>
                <a:gd name="T54" fmla="*/ 96 w 268"/>
                <a:gd name="T55" fmla="*/ 482 h 660"/>
                <a:gd name="T56" fmla="*/ 96 w 268"/>
                <a:gd name="T57" fmla="*/ 466 h 660"/>
                <a:gd name="T58" fmla="*/ 82 w 268"/>
                <a:gd name="T59" fmla="*/ 456 h 660"/>
                <a:gd name="T60" fmla="*/ 74 w 268"/>
                <a:gd name="T61" fmla="*/ 436 h 660"/>
                <a:gd name="T62" fmla="*/ 82 w 268"/>
                <a:gd name="T63" fmla="*/ 424 h 660"/>
                <a:gd name="T64" fmla="*/ 88 w 268"/>
                <a:gd name="T65" fmla="*/ 424 h 660"/>
                <a:gd name="T66" fmla="*/ 124 w 268"/>
                <a:gd name="T67" fmla="*/ 368 h 660"/>
                <a:gd name="T68" fmla="*/ 112 w 268"/>
                <a:gd name="T69" fmla="*/ 346 h 660"/>
                <a:gd name="T70" fmla="*/ 112 w 268"/>
                <a:gd name="T71" fmla="*/ 334 h 660"/>
                <a:gd name="T72" fmla="*/ 142 w 268"/>
                <a:gd name="T73" fmla="*/ 314 h 660"/>
                <a:gd name="T74" fmla="*/ 148 w 268"/>
                <a:gd name="T75" fmla="*/ 300 h 660"/>
                <a:gd name="T76" fmla="*/ 164 w 268"/>
                <a:gd name="T77" fmla="*/ 294 h 660"/>
                <a:gd name="T78" fmla="*/ 210 w 268"/>
                <a:gd name="T79" fmla="*/ 282 h 660"/>
                <a:gd name="T80" fmla="*/ 218 w 268"/>
                <a:gd name="T81" fmla="*/ 250 h 660"/>
                <a:gd name="T82" fmla="*/ 206 w 268"/>
                <a:gd name="T83" fmla="*/ 216 h 660"/>
                <a:gd name="T84" fmla="*/ 200 w 268"/>
                <a:gd name="T85" fmla="*/ 202 h 660"/>
                <a:gd name="T86" fmla="*/ 200 w 268"/>
                <a:gd name="T87" fmla="*/ 180 h 660"/>
                <a:gd name="T88" fmla="*/ 214 w 268"/>
                <a:gd name="T89" fmla="*/ 134 h 660"/>
                <a:gd name="T90" fmla="*/ 220 w 268"/>
                <a:gd name="T91" fmla="*/ 120 h 660"/>
                <a:gd name="T92" fmla="*/ 230 w 268"/>
                <a:gd name="T93" fmla="*/ 110 h 660"/>
                <a:gd name="T94" fmla="*/ 262 w 268"/>
                <a:gd name="T95" fmla="*/ 84 h 660"/>
                <a:gd name="T96" fmla="*/ 268 w 268"/>
                <a:gd name="T97" fmla="*/ 68 h 660"/>
                <a:gd name="T98" fmla="*/ 262 w 268"/>
                <a:gd name="T99" fmla="*/ 62 h 660"/>
                <a:gd name="T100" fmla="*/ 258 w 268"/>
                <a:gd name="T101" fmla="*/ 58 h 660"/>
                <a:gd name="T102" fmla="*/ 252 w 268"/>
                <a:gd name="T103" fmla="*/ 58 h 660"/>
                <a:gd name="T104" fmla="*/ 250 w 268"/>
                <a:gd name="T105" fmla="*/ 72 h 660"/>
                <a:gd name="T106" fmla="*/ 246 w 268"/>
                <a:gd name="T107" fmla="*/ 86 h 660"/>
                <a:gd name="T108" fmla="*/ 176 w 268"/>
                <a:gd name="T109" fmla="*/ 34 h 660"/>
                <a:gd name="T110" fmla="*/ 146 w 268"/>
                <a:gd name="T111" fmla="*/ 18 h 660"/>
                <a:gd name="T112" fmla="*/ 144 w 268"/>
                <a:gd name="T113" fmla="*/ 6 h 660"/>
                <a:gd name="T114" fmla="*/ 138 w 268"/>
                <a:gd name="T115" fmla="*/ 2 h 660"/>
                <a:gd name="T116" fmla="*/ 120 w 268"/>
                <a:gd name="T117" fmla="*/ 16 h 660"/>
                <a:gd name="T118" fmla="*/ 118 w 268"/>
                <a:gd name="T119" fmla="*/ 8 h 660"/>
                <a:gd name="T120" fmla="*/ 94 w 268"/>
                <a:gd name="T121" fmla="*/ 0 h 660"/>
                <a:gd name="T122" fmla="*/ 86 w 268"/>
                <a:gd name="T123" fmla="*/ 1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8" h="660">
                  <a:moveTo>
                    <a:pt x="82" y="18"/>
                  </a:moveTo>
                  <a:lnTo>
                    <a:pt x="82" y="20"/>
                  </a:lnTo>
                  <a:lnTo>
                    <a:pt x="82" y="22"/>
                  </a:lnTo>
                  <a:lnTo>
                    <a:pt x="82" y="28"/>
                  </a:lnTo>
                  <a:lnTo>
                    <a:pt x="82" y="32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56" y="80"/>
                  </a:lnTo>
                  <a:lnTo>
                    <a:pt x="52" y="90"/>
                  </a:lnTo>
                  <a:lnTo>
                    <a:pt x="50" y="98"/>
                  </a:lnTo>
                  <a:lnTo>
                    <a:pt x="48" y="104"/>
                  </a:lnTo>
                  <a:lnTo>
                    <a:pt x="48" y="112"/>
                  </a:lnTo>
                  <a:lnTo>
                    <a:pt x="46" y="126"/>
                  </a:lnTo>
                  <a:lnTo>
                    <a:pt x="48" y="14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8"/>
                  </a:lnTo>
                  <a:lnTo>
                    <a:pt x="40" y="242"/>
                  </a:lnTo>
                  <a:lnTo>
                    <a:pt x="38" y="246"/>
                  </a:lnTo>
                  <a:lnTo>
                    <a:pt x="34" y="250"/>
                  </a:lnTo>
                  <a:lnTo>
                    <a:pt x="32" y="256"/>
                  </a:lnTo>
                  <a:lnTo>
                    <a:pt x="30" y="260"/>
                  </a:lnTo>
                  <a:lnTo>
                    <a:pt x="28" y="262"/>
                  </a:lnTo>
                  <a:lnTo>
                    <a:pt x="24" y="280"/>
                  </a:lnTo>
                  <a:lnTo>
                    <a:pt x="22" y="282"/>
                  </a:lnTo>
                  <a:lnTo>
                    <a:pt x="22" y="284"/>
                  </a:lnTo>
                  <a:lnTo>
                    <a:pt x="24" y="292"/>
                  </a:lnTo>
                  <a:lnTo>
                    <a:pt x="22" y="302"/>
                  </a:lnTo>
                  <a:lnTo>
                    <a:pt x="24" y="310"/>
                  </a:lnTo>
                  <a:lnTo>
                    <a:pt x="22" y="322"/>
                  </a:lnTo>
                  <a:lnTo>
                    <a:pt x="18" y="324"/>
                  </a:lnTo>
                  <a:lnTo>
                    <a:pt x="18" y="332"/>
                  </a:lnTo>
                  <a:lnTo>
                    <a:pt x="20" y="332"/>
                  </a:lnTo>
                  <a:lnTo>
                    <a:pt x="20" y="336"/>
                  </a:lnTo>
                  <a:lnTo>
                    <a:pt x="20" y="348"/>
                  </a:lnTo>
                  <a:lnTo>
                    <a:pt x="20" y="36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18" y="378"/>
                  </a:lnTo>
                  <a:lnTo>
                    <a:pt x="18" y="380"/>
                  </a:lnTo>
                  <a:lnTo>
                    <a:pt x="18" y="382"/>
                  </a:lnTo>
                  <a:lnTo>
                    <a:pt x="18" y="384"/>
                  </a:lnTo>
                  <a:lnTo>
                    <a:pt x="20" y="386"/>
                  </a:lnTo>
                  <a:lnTo>
                    <a:pt x="20" y="388"/>
                  </a:lnTo>
                  <a:lnTo>
                    <a:pt x="22" y="390"/>
                  </a:lnTo>
                  <a:lnTo>
                    <a:pt x="22" y="396"/>
                  </a:lnTo>
                  <a:lnTo>
                    <a:pt x="22" y="408"/>
                  </a:lnTo>
                  <a:lnTo>
                    <a:pt x="22" y="420"/>
                  </a:lnTo>
                  <a:lnTo>
                    <a:pt x="20" y="428"/>
                  </a:lnTo>
                  <a:lnTo>
                    <a:pt x="20" y="430"/>
                  </a:lnTo>
                  <a:lnTo>
                    <a:pt x="16" y="432"/>
                  </a:lnTo>
                  <a:lnTo>
                    <a:pt x="14" y="434"/>
                  </a:lnTo>
                  <a:lnTo>
                    <a:pt x="10" y="438"/>
                  </a:lnTo>
                  <a:lnTo>
                    <a:pt x="6" y="442"/>
                  </a:lnTo>
                  <a:lnTo>
                    <a:pt x="4" y="446"/>
                  </a:lnTo>
                  <a:lnTo>
                    <a:pt x="2" y="452"/>
                  </a:lnTo>
                  <a:lnTo>
                    <a:pt x="2" y="466"/>
                  </a:lnTo>
                  <a:lnTo>
                    <a:pt x="2" y="486"/>
                  </a:lnTo>
                  <a:lnTo>
                    <a:pt x="2" y="506"/>
                  </a:lnTo>
                  <a:lnTo>
                    <a:pt x="2" y="524"/>
                  </a:lnTo>
                  <a:lnTo>
                    <a:pt x="2" y="530"/>
                  </a:lnTo>
                  <a:lnTo>
                    <a:pt x="0" y="532"/>
                  </a:lnTo>
                  <a:lnTo>
                    <a:pt x="0" y="536"/>
                  </a:lnTo>
                  <a:lnTo>
                    <a:pt x="2" y="542"/>
                  </a:lnTo>
                  <a:lnTo>
                    <a:pt x="2" y="554"/>
                  </a:lnTo>
                  <a:lnTo>
                    <a:pt x="14" y="568"/>
                  </a:lnTo>
                  <a:lnTo>
                    <a:pt x="52" y="568"/>
                  </a:lnTo>
                  <a:lnTo>
                    <a:pt x="54" y="568"/>
                  </a:lnTo>
                  <a:lnTo>
                    <a:pt x="54" y="570"/>
                  </a:lnTo>
                  <a:lnTo>
                    <a:pt x="54" y="572"/>
                  </a:lnTo>
                  <a:lnTo>
                    <a:pt x="54" y="574"/>
                  </a:lnTo>
                  <a:lnTo>
                    <a:pt x="54" y="580"/>
                  </a:lnTo>
                  <a:lnTo>
                    <a:pt x="56" y="588"/>
                  </a:lnTo>
                  <a:lnTo>
                    <a:pt x="56" y="612"/>
                  </a:lnTo>
                  <a:lnTo>
                    <a:pt x="60" y="638"/>
                  </a:lnTo>
                  <a:lnTo>
                    <a:pt x="100" y="640"/>
                  </a:lnTo>
                  <a:lnTo>
                    <a:pt x="114" y="660"/>
                  </a:lnTo>
                  <a:lnTo>
                    <a:pt x="116" y="654"/>
                  </a:lnTo>
                  <a:lnTo>
                    <a:pt x="118" y="648"/>
                  </a:lnTo>
                  <a:lnTo>
                    <a:pt x="118" y="638"/>
                  </a:lnTo>
                  <a:lnTo>
                    <a:pt x="106" y="624"/>
                  </a:lnTo>
                  <a:lnTo>
                    <a:pt x="94" y="614"/>
                  </a:lnTo>
                  <a:lnTo>
                    <a:pt x="92" y="616"/>
                  </a:lnTo>
                  <a:lnTo>
                    <a:pt x="88" y="616"/>
                  </a:lnTo>
                  <a:lnTo>
                    <a:pt x="82" y="616"/>
                  </a:lnTo>
                  <a:lnTo>
                    <a:pt x="74" y="612"/>
                  </a:lnTo>
                  <a:lnTo>
                    <a:pt x="66" y="604"/>
                  </a:lnTo>
                  <a:lnTo>
                    <a:pt x="60" y="590"/>
                  </a:lnTo>
                  <a:lnTo>
                    <a:pt x="56" y="568"/>
                  </a:lnTo>
                  <a:lnTo>
                    <a:pt x="56" y="564"/>
                  </a:lnTo>
                  <a:lnTo>
                    <a:pt x="54" y="554"/>
                  </a:lnTo>
                  <a:lnTo>
                    <a:pt x="52" y="544"/>
                  </a:lnTo>
                  <a:lnTo>
                    <a:pt x="54" y="534"/>
                  </a:lnTo>
                  <a:lnTo>
                    <a:pt x="62" y="526"/>
                  </a:lnTo>
                  <a:lnTo>
                    <a:pt x="74" y="508"/>
                  </a:lnTo>
                  <a:lnTo>
                    <a:pt x="74" y="508"/>
                  </a:lnTo>
                  <a:lnTo>
                    <a:pt x="78" y="506"/>
                  </a:lnTo>
                  <a:lnTo>
                    <a:pt x="80" y="502"/>
                  </a:lnTo>
                  <a:lnTo>
                    <a:pt x="84" y="500"/>
                  </a:lnTo>
                  <a:lnTo>
                    <a:pt x="88" y="496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2"/>
                  </a:lnTo>
                  <a:lnTo>
                    <a:pt x="96" y="478"/>
                  </a:lnTo>
                  <a:lnTo>
                    <a:pt x="96" y="474"/>
                  </a:lnTo>
                  <a:lnTo>
                    <a:pt x="96" y="470"/>
                  </a:lnTo>
                  <a:lnTo>
                    <a:pt x="96" y="466"/>
                  </a:lnTo>
                  <a:lnTo>
                    <a:pt x="94" y="462"/>
                  </a:lnTo>
                  <a:lnTo>
                    <a:pt x="90" y="460"/>
                  </a:lnTo>
                  <a:lnTo>
                    <a:pt x="86" y="458"/>
                  </a:lnTo>
                  <a:lnTo>
                    <a:pt x="82" y="456"/>
                  </a:lnTo>
                  <a:lnTo>
                    <a:pt x="78" y="452"/>
                  </a:lnTo>
                  <a:lnTo>
                    <a:pt x="76" y="448"/>
                  </a:lnTo>
                  <a:lnTo>
                    <a:pt x="74" y="444"/>
                  </a:lnTo>
                  <a:lnTo>
                    <a:pt x="74" y="436"/>
                  </a:lnTo>
                  <a:lnTo>
                    <a:pt x="74" y="432"/>
                  </a:lnTo>
                  <a:lnTo>
                    <a:pt x="76" y="428"/>
                  </a:lnTo>
                  <a:lnTo>
                    <a:pt x="78" y="426"/>
                  </a:lnTo>
                  <a:lnTo>
                    <a:pt x="82" y="424"/>
                  </a:lnTo>
                  <a:lnTo>
                    <a:pt x="84" y="424"/>
                  </a:lnTo>
                  <a:lnTo>
                    <a:pt x="86" y="424"/>
                  </a:lnTo>
                  <a:lnTo>
                    <a:pt x="88" y="424"/>
                  </a:lnTo>
                  <a:lnTo>
                    <a:pt x="88" y="424"/>
                  </a:lnTo>
                  <a:lnTo>
                    <a:pt x="104" y="402"/>
                  </a:lnTo>
                  <a:lnTo>
                    <a:pt x="112" y="382"/>
                  </a:lnTo>
                  <a:lnTo>
                    <a:pt x="112" y="370"/>
                  </a:lnTo>
                  <a:lnTo>
                    <a:pt x="124" y="368"/>
                  </a:lnTo>
                  <a:lnTo>
                    <a:pt x="124" y="354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112" y="346"/>
                  </a:lnTo>
                  <a:lnTo>
                    <a:pt x="110" y="344"/>
                  </a:lnTo>
                  <a:lnTo>
                    <a:pt x="110" y="340"/>
                  </a:lnTo>
                  <a:lnTo>
                    <a:pt x="110" y="336"/>
                  </a:lnTo>
                  <a:lnTo>
                    <a:pt x="112" y="334"/>
                  </a:lnTo>
                  <a:lnTo>
                    <a:pt x="114" y="332"/>
                  </a:lnTo>
                  <a:lnTo>
                    <a:pt x="118" y="332"/>
                  </a:lnTo>
                  <a:lnTo>
                    <a:pt x="138" y="334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4" y="310"/>
                  </a:lnTo>
                  <a:lnTo>
                    <a:pt x="144" y="306"/>
                  </a:lnTo>
                  <a:lnTo>
                    <a:pt x="148" y="300"/>
                  </a:lnTo>
                  <a:lnTo>
                    <a:pt x="150" y="296"/>
                  </a:lnTo>
                  <a:lnTo>
                    <a:pt x="154" y="294"/>
                  </a:lnTo>
                  <a:lnTo>
                    <a:pt x="160" y="292"/>
                  </a:lnTo>
                  <a:lnTo>
                    <a:pt x="164" y="294"/>
                  </a:lnTo>
                  <a:lnTo>
                    <a:pt x="172" y="294"/>
                  </a:lnTo>
                  <a:lnTo>
                    <a:pt x="184" y="294"/>
                  </a:lnTo>
                  <a:lnTo>
                    <a:pt x="198" y="290"/>
                  </a:lnTo>
                  <a:lnTo>
                    <a:pt x="210" y="282"/>
                  </a:lnTo>
                  <a:lnTo>
                    <a:pt x="218" y="266"/>
                  </a:lnTo>
                  <a:lnTo>
                    <a:pt x="220" y="262"/>
                  </a:lnTo>
                  <a:lnTo>
                    <a:pt x="220" y="256"/>
                  </a:lnTo>
                  <a:lnTo>
                    <a:pt x="218" y="250"/>
                  </a:lnTo>
                  <a:lnTo>
                    <a:pt x="216" y="242"/>
                  </a:lnTo>
                  <a:lnTo>
                    <a:pt x="214" y="234"/>
                  </a:lnTo>
                  <a:lnTo>
                    <a:pt x="208" y="218"/>
                  </a:lnTo>
                  <a:lnTo>
                    <a:pt x="206" y="216"/>
                  </a:lnTo>
                  <a:lnTo>
                    <a:pt x="206" y="214"/>
                  </a:lnTo>
                  <a:lnTo>
                    <a:pt x="204" y="210"/>
                  </a:lnTo>
                  <a:lnTo>
                    <a:pt x="202" y="206"/>
                  </a:lnTo>
                  <a:lnTo>
                    <a:pt x="200" y="202"/>
                  </a:lnTo>
                  <a:lnTo>
                    <a:pt x="200" y="196"/>
                  </a:lnTo>
                  <a:lnTo>
                    <a:pt x="202" y="194"/>
                  </a:lnTo>
                  <a:lnTo>
                    <a:pt x="202" y="190"/>
                  </a:lnTo>
                  <a:lnTo>
                    <a:pt x="200" y="180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202" y="152"/>
                  </a:lnTo>
                  <a:lnTo>
                    <a:pt x="214" y="134"/>
                  </a:lnTo>
                  <a:lnTo>
                    <a:pt x="214" y="132"/>
                  </a:lnTo>
                  <a:lnTo>
                    <a:pt x="214" y="128"/>
                  </a:lnTo>
                  <a:lnTo>
                    <a:pt x="218" y="124"/>
                  </a:lnTo>
                  <a:lnTo>
                    <a:pt x="220" y="120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0" y="110"/>
                  </a:lnTo>
                  <a:lnTo>
                    <a:pt x="230" y="110"/>
                  </a:lnTo>
                  <a:lnTo>
                    <a:pt x="238" y="104"/>
                  </a:lnTo>
                  <a:lnTo>
                    <a:pt x="246" y="98"/>
                  </a:lnTo>
                  <a:lnTo>
                    <a:pt x="254" y="90"/>
                  </a:lnTo>
                  <a:lnTo>
                    <a:pt x="262" y="84"/>
                  </a:lnTo>
                  <a:lnTo>
                    <a:pt x="264" y="82"/>
                  </a:lnTo>
                  <a:lnTo>
                    <a:pt x="266" y="76"/>
                  </a:lnTo>
                  <a:lnTo>
                    <a:pt x="268" y="72"/>
                  </a:lnTo>
                  <a:lnTo>
                    <a:pt x="268" y="68"/>
                  </a:lnTo>
                  <a:lnTo>
                    <a:pt x="268" y="64"/>
                  </a:lnTo>
                  <a:lnTo>
                    <a:pt x="266" y="62"/>
                  </a:lnTo>
                  <a:lnTo>
                    <a:pt x="264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8" y="58"/>
                  </a:lnTo>
                  <a:lnTo>
                    <a:pt x="258" y="58"/>
                  </a:lnTo>
                  <a:lnTo>
                    <a:pt x="258" y="56"/>
                  </a:lnTo>
                  <a:lnTo>
                    <a:pt x="260" y="56"/>
                  </a:lnTo>
                  <a:lnTo>
                    <a:pt x="252" y="58"/>
                  </a:lnTo>
                  <a:lnTo>
                    <a:pt x="252" y="60"/>
                  </a:lnTo>
                  <a:lnTo>
                    <a:pt x="250" y="66"/>
                  </a:lnTo>
                  <a:lnTo>
                    <a:pt x="250" y="70"/>
                  </a:lnTo>
                  <a:lnTo>
                    <a:pt x="250" y="72"/>
                  </a:lnTo>
                  <a:lnTo>
                    <a:pt x="250" y="74"/>
                  </a:lnTo>
                  <a:lnTo>
                    <a:pt x="248" y="78"/>
                  </a:lnTo>
                  <a:lnTo>
                    <a:pt x="246" y="82"/>
                  </a:lnTo>
                  <a:lnTo>
                    <a:pt x="246" y="86"/>
                  </a:lnTo>
                  <a:lnTo>
                    <a:pt x="246" y="88"/>
                  </a:lnTo>
                  <a:lnTo>
                    <a:pt x="194" y="88"/>
                  </a:lnTo>
                  <a:lnTo>
                    <a:pt x="210" y="52"/>
                  </a:lnTo>
                  <a:lnTo>
                    <a:pt x="176" y="34"/>
                  </a:lnTo>
                  <a:lnTo>
                    <a:pt x="170" y="28"/>
                  </a:lnTo>
                  <a:lnTo>
                    <a:pt x="154" y="22"/>
                  </a:lnTo>
                  <a:lnTo>
                    <a:pt x="150" y="20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0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0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0" y="12"/>
                  </a:lnTo>
                  <a:lnTo>
                    <a:pt x="118" y="8"/>
                  </a:lnTo>
                  <a:lnTo>
                    <a:pt x="116" y="6"/>
                  </a:lnTo>
                  <a:lnTo>
                    <a:pt x="114" y="4"/>
                  </a:lnTo>
                  <a:lnTo>
                    <a:pt x="108" y="4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90" y="10"/>
                  </a:lnTo>
                  <a:lnTo>
                    <a:pt x="86" y="14"/>
                  </a:lnTo>
                  <a:lnTo>
                    <a:pt x="82" y="1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516"/>
            <p:cNvSpPr>
              <a:spLocks/>
            </p:cNvSpPr>
            <p:nvPr/>
          </p:nvSpPr>
          <p:spPr bwMode="gray">
            <a:xfrm>
              <a:off x="7563133" y="4587570"/>
              <a:ext cx="984943" cy="1058286"/>
            </a:xfrm>
            <a:custGeom>
              <a:avLst/>
              <a:gdLst>
                <a:gd name="T0" fmla="*/ 324 w 532"/>
                <a:gd name="T1" fmla="*/ 492 h 572"/>
                <a:gd name="T2" fmla="*/ 418 w 532"/>
                <a:gd name="T3" fmla="*/ 404 h 572"/>
                <a:gd name="T4" fmla="*/ 474 w 532"/>
                <a:gd name="T5" fmla="*/ 284 h 572"/>
                <a:gd name="T6" fmla="*/ 532 w 532"/>
                <a:gd name="T7" fmla="*/ 162 h 572"/>
                <a:gd name="T8" fmla="*/ 478 w 532"/>
                <a:gd name="T9" fmla="*/ 116 h 572"/>
                <a:gd name="T10" fmla="*/ 382 w 532"/>
                <a:gd name="T11" fmla="*/ 96 h 572"/>
                <a:gd name="T12" fmla="*/ 384 w 532"/>
                <a:gd name="T13" fmla="*/ 80 h 572"/>
                <a:gd name="T14" fmla="*/ 366 w 532"/>
                <a:gd name="T15" fmla="*/ 76 h 572"/>
                <a:gd name="T16" fmla="*/ 336 w 532"/>
                <a:gd name="T17" fmla="*/ 72 h 572"/>
                <a:gd name="T18" fmla="*/ 306 w 532"/>
                <a:gd name="T19" fmla="*/ 84 h 572"/>
                <a:gd name="T20" fmla="*/ 282 w 532"/>
                <a:gd name="T21" fmla="*/ 96 h 572"/>
                <a:gd name="T22" fmla="*/ 300 w 532"/>
                <a:gd name="T23" fmla="*/ 76 h 572"/>
                <a:gd name="T24" fmla="*/ 322 w 532"/>
                <a:gd name="T25" fmla="*/ 50 h 572"/>
                <a:gd name="T26" fmla="*/ 282 w 532"/>
                <a:gd name="T27" fmla="*/ 0 h 572"/>
                <a:gd name="T28" fmla="*/ 264 w 532"/>
                <a:gd name="T29" fmla="*/ 20 h 572"/>
                <a:gd name="T30" fmla="*/ 254 w 532"/>
                <a:gd name="T31" fmla="*/ 22 h 572"/>
                <a:gd name="T32" fmla="*/ 244 w 532"/>
                <a:gd name="T33" fmla="*/ 22 h 572"/>
                <a:gd name="T34" fmla="*/ 234 w 532"/>
                <a:gd name="T35" fmla="*/ 24 h 572"/>
                <a:gd name="T36" fmla="*/ 218 w 532"/>
                <a:gd name="T37" fmla="*/ 22 h 572"/>
                <a:gd name="T38" fmla="*/ 202 w 532"/>
                <a:gd name="T39" fmla="*/ 26 h 572"/>
                <a:gd name="T40" fmla="*/ 184 w 532"/>
                <a:gd name="T41" fmla="*/ 24 h 572"/>
                <a:gd name="T42" fmla="*/ 176 w 532"/>
                <a:gd name="T43" fmla="*/ 2 h 572"/>
                <a:gd name="T44" fmla="*/ 156 w 532"/>
                <a:gd name="T45" fmla="*/ 14 h 572"/>
                <a:gd name="T46" fmla="*/ 120 w 532"/>
                <a:gd name="T47" fmla="*/ 6 h 572"/>
                <a:gd name="T48" fmla="*/ 120 w 532"/>
                <a:gd name="T49" fmla="*/ 10 h 572"/>
                <a:gd name="T50" fmla="*/ 130 w 532"/>
                <a:gd name="T51" fmla="*/ 26 h 572"/>
                <a:gd name="T52" fmla="*/ 90 w 532"/>
                <a:gd name="T53" fmla="*/ 52 h 572"/>
                <a:gd name="T54" fmla="*/ 76 w 532"/>
                <a:gd name="T55" fmla="*/ 44 h 572"/>
                <a:gd name="T56" fmla="*/ 62 w 532"/>
                <a:gd name="T57" fmla="*/ 62 h 572"/>
                <a:gd name="T58" fmla="*/ 52 w 532"/>
                <a:gd name="T59" fmla="*/ 70 h 572"/>
                <a:gd name="T60" fmla="*/ 60 w 532"/>
                <a:gd name="T61" fmla="*/ 96 h 572"/>
                <a:gd name="T62" fmla="*/ 36 w 532"/>
                <a:gd name="T63" fmla="*/ 132 h 572"/>
                <a:gd name="T64" fmla="*/ 10 w 532"/>
                <a:gd name="T65" fmla="*/ 146 h 572"/>
                <a:gd name="T66" fmla="*/ 2 w 532"/>
                <a:gd name="T67" fmla="*/ 164 h 572"/>
                <a:gd name="T68" fmla="*/ 4 w 532"/>
                <a:gd name="T69" fmla="*/ 194 h 572"/>
                <a:gd name="T70" fmla="*/ 12 w 532"/>
                <a:gd name="T71" fmla="*/ 198 h 572"/>
                <a:gd name="T72" fmla="*/ 26 w 532"/>
                <a:gd name="T73" fmla="*/ 206 h 572"/>
                <a:gd name="T74" fmla="*/ 42 w 532"/>
                <a:gd name="T75" fmla="*/ 198 h 572"/>
                <a:gd name="T76" fmla="*/ 50 w 532"/>
                <a:gd name="T77" fmla="*/ 226 h 572"/>
                <a:gd name="T78" fmla="*/ 78 w 532"/>
                <a:gd name="T79" fmla="*/ 224 h 572"/>
                <a:gd name="T80" fmla="*/ 96 w 532"/>
                <a:gd name="T81" fmla="*/ 210 h 572"/>
                <a:gd name="T82" fmla="*/ 110 w 532"/>
                <a:gd name="T83" fmla="*/ 206 h 572"/>
                <a:gd name="T84" fmla="*/ 124 w 532"/>
                <a:gd name="T85" fmla="*/ 248 h 572"/>
                <a:gd name="T86" fmla="*/ 156 w 532"/>
                <a:gd name="T87" fmla="*/ 266 h 572"/>
                <a:gd name="T88" fmla="*/ 182 w 532"/>
                <a:gd name="T89" fmla="*/ 288 h 572"/>
                <a:gd name="T90" fmla="*/ 206 w 532"/>
                <a:gd name="T91" fmla="*/ 310 h 572"/>
                <a:gd name="T92" fmla="*/ 214 w 532"/>
                <a:gd name="T93" fmla="*/ 326 h 572"/>
                <a:gd name="T94" fmla="*/ 214 w 532"/>
                <a:gd name="T95" fmla="*/ 372 h 572"/>
                <a:gd name="T96" fmla="*/ 220 w 532"/>
                <a:gd name="T97" fmla="*/ 416 h 572"/>
                <a:gd name="T98" fmla="*/ 242 w 532"/>
                <a:gd name="T99" fmla="*/ 422 h 572"/>
                <a:gd name="T100" fmla="*/ 254 w 532"/>
                <a:gd name="T101" fmla="*/ 436 h 572"/>
                <a:gd name="T102" fmla="*/ 264 w 532"/>
                <a:gd name="T103" fmla="*/ 450 h 572"/>
                <a:gd name="T104" fmla="*/ 270 w 532"/>
                <a:gd name="T105" fmla="*/ 466 h 572"/>
                <a:gd name="T106" fmla="*/ 232 w 532"/>
                <a:gd name="T107" fmla="*/ 500 h 572"/>
                <a:gd name="T108" fmla="*/ 216 w 532"/>
                <a:gd name="T109" fmla="*/ 524 h 572"/>
                <a:gd name="T110" fmla="*/ 240 w 532"/>
                <a:gd name="T111" fmla="*/ 538 h 572"/>
                <a:gd name="T112" fmla="*/ 264 w 532"/>
                <a:gd name="T113" fmla="*/ 55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2" h="572">
                  <a:moveTo>
                    <a:pt x="290" y="562"/>
                  </a:moveTo>
                  <a:lnTo>
                    <a:pt x="292" y="556"/>
                  </a:lnTo>
                  <a:lnTo>
                    <a:pt x="294" y="552"/>
                  </a:lnTo>
                  <a:lnTo>
                    <a:pt x="296" y="548"/>
                  </a:lnTo>
                  <a:lnTo>
                    <a:pt x="304" y="536"/>
                  </a:lnTo>
                  <a:lnTo>
                    <a:pt x="314" y="518"/>
                  </a:lnTo>
                  <a:lnTo>
                    <a:pt x="324" y="492"/>
                  </a:lnTo>
                  <a:lnTo>
                    <a:pt x="336" y="458"/>
                  </a:lnTo>
                  <a:lnTo>
                    <a:pt x="342" y="452"/>
                  </a:lnTo>
                  <a:lnTo>
                    <a:pt x="354" y="440"/>
                  </a:lnTo>
                  <a:lnTo>
                    <a:pt x="370" y="426"/>
                  </a:lnTo>
                  <a:lnTo>
                    <a:pt x="392" y="414"/>
                  </a:lnTo>
                  <a:lnTo>
                    <a:pt x="416" y="406"/>
                  </a:lnTo>
                  <a:lnTo>
                    <a:pt x="418" y="404"/>
                  </a:lnTo>
                  <a:lnTo>
                    <a:pt x="426" y="400"/>
                  </a:lnTo>
                  <a:lnTo>
                    <a:pt x="434" y="394"/>
                  </a:lnTo>
                  <a:lnTo>
                    <a:pt x="446" y="382"/>
                  </a:lnTo>
                  <a:lnTo>
                    <a:pt x="456" y="366"/>
                  </a:lnTo>
                  <a:lnTo>
                    <a:pt x="466" y="344"/>
                  </a:lnTo>
                  <a:lnTo>
                    <a:pt x="472" y="318"/>
                  </a:lnTo>
                  <a:lnTo>
                    <a:pt x="474" y="284"/>
                  </a:lnTo>
                  <a:lnTo>
                    <a:pt x="514" y="216"/>
                  </a:lnTo>
                  <a:lnTo>
                    <a:pt x="516" y="214"/>
                  </a:lnTo>
                  <a:lnTo>
                    <a:pt x="524" y="204"/>
                  </a:lnTo>
                  <a:lnTo>
                    <a:pt x="530" y="190"/>
                  </a:lnTo>
                  <a:lnTo>
                    <a:pt x="532" y="170"/>
                  </a:lnTo>
                  <a:lnTo>
                    <a:pt x="532" y="168"/>
                  </a:lnTo>
                  <a:lnTo>
                    <a:pt x="532" y="162"/>
                  </a:lnTo>
                  <a:lnTo>
                    <a:pt x="532" y="154"/>
                  </a:lnTo>
                  <a:lnTo>
                    <a:pt x="528" y="146"/>
                  </a:lnTo>
                  <a:lnTo>
                    <a:pt x="518" y="138"/>
                  </a:lnTo>
                  <a:lnTo>
                    <a:pt x="502" y="132"/>
                  </a:lnTo>
                  <a:lnTo>
                    <a:pt x="498" y="130"/>
                  </a:lnTo>
                  <a:lnTo>
                    <a:pt x="490" y="124"/>
                  </a:lnTo>
                  <a:lnTo>
                    <a:pt x="478" y="116"/>
                  </a:lnTo>
                  <a:lnTo>
                    <a:pt x="464" y="110"/>
                  </a:lnTo>
                  <a:lnTo>
                    <a:pt x="448" y="110"/>
                  </a:lnTo>
                  <a:lnTo>
                    <a:pt x="398" y="94"/>
                  </a:lnTo>
                  <a:lnTo>
                    <a:pt x="394" y="92"/>
                  </a:lnTo>
                  <a:lnTo>
                    <a:pt x="390" y="94"/>
                  </a:lnTo>
                  <a:lnTo>
                    <a:pt x="386" y="94"/>
                  </a:lnTo>
                  <a:lnTo>
                    <a:pt x="382" y="96"/>
                  </a:lnTo>
                  <a:lnTo>
                    <a:pt x="380" y="98"/>
                  </a:lnTo>
                  <a:lnTo>
                    <a:pt x="378" y="98"/>
                  </a:lnTo>
                  <a:lnTo>
                    <a:pt x="380" y="94"/>
                  </a:lnTo>
                  <a:lnTo>
                    <a:pt x="382" y="90"/>
                  </a:lnTo>
                  <a:lnTo>
                    <a:pt x="382" y="86"/>
                  </a:lnTo>
                  <a:lnTo>
                    <a:pt x="384" y="82"/>
                  </a:lnTo>
                  <a:lnTo>
                    <a:pt x="384" y="80"/>
                  </a:lnTo>
                  <a:lnTo>
                    <a:pt x="382" y="78"/>
                  </a:lnTo>
                  <a:lnTo>
                    <a:pt x="380" y="76"/>
                  </a:lnTo>
                  <a:lnTo>
                    <a:pt x="376" y="76"/>
                  </a:lnTo>
                  <a:lnTo>
                    <a:pt x="374" y="76"/>
                  </a:lnTo>
                  <a:lnTo>
                    <a:pt x="370" y="76"/>
                  </a:lnTo>
                  <a:lnTo>
                    <a:pt x="368" y="76"/>
                  </a:lnTo>
                  <a:lnTo>
                    <a:pt x="366" y="76"/>
                  </a:lnTo>
                  <a:lnTo>
                    <a:pt x="362" y="76"/>
                  </a:lnTo>
                  <a:lnTo>
                    <a:pt x="358" y="74"/>
                  </a:lnTo>
                  <a:lnTo>
                    <a:pt x="352" y="74"/>
                  </a:lnTo>
                  <a:lnTo>
                    <a:pt x="346" y="72"/>
                  </a:lnTo>
                  <a:lnTo>
                    <a:pt x="340" y="72"/>
                  </a:lnTo>
                  <a:lnTo>
                    <a:pt x="338" y="72"/>
                  </a:lnTo>
                  <a:lnTo>
                    <a:pt x="336" y="72"/>
                  </a:lnTo>
                  <a:lnTo>
                    <a:pt x="330" y="72"/>
                  </a:lnTo>
                  <a:lnTo>
                    <a:pt x="324" y="76"/>
                  </a:lnTo>
                  <a:lnTo>
                    <a:pt x="318" y="78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6" y="84"/>
                  </a:lnTo>
                  <a:lnTo>
                    <a:pt x="306" y="84"/>
                  </a:lnTo>
                  <a:lnTo>
                    <a:pt x="298" y="90"/>
                  </a:lnTo>
                  <a:lnTo>
                    <a:pt x="292" y="94"/>
                  </a:lnTo>
                  <a:lnTo>
                    <a:pt x="286" y="98"/>
                  </a:lnTo>
                  <a:lnTo>
                    <a:pt x="282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2" y="96"/>
                  </a:lnTo>
                  <a:lnTo>
                    <a:pt x="286" y="94"/>
                  </a:lnTo>
                  <a:lnTo>
                    <a:pt x="290" y="90"/>
                  </a:lnTo>
                  <a:lnTo>
                    <a:pt x="292" y="86"/>
                  </a:lnTo>
                  <a:lnTo>
                    <a:pt x="294" y="84"/>
                  </a:lnTo>
                  <a:lnTo>
                    <a:pt x="294" y="84"/>
                  </a:lnTo>
                  <a:lnTo>
                    <a:pt x="298" y="80"/>
                  </a:lnTo>
                  <a:lnTo>
                    <a:pt x="300" y="76"/>
                  </a:lnTo>
                  <a:lnTo>
                    <a:pt x="304" y="72"/>
                  </a:lnTo>
                  <a:lnTo>
                    <a:pt x="308" y="68"/>
                  </a:lnTo>
                  <a:lnTo>
                    <a:pt x="312" y="66"/>
                  </a:lnTo>
                  <a:lnTo>
                    <a:pt x="314" y="64"/>
                  </a:lnTo>
                  <a:lnTo>
                    <a:pt x="316" y="62"/>
                  </a:lnTo>
                  <a:lnTo>
                    <a:pt x="320" y="56"/>
                  </a:lnTo>
                  <a:lnTo>
                    <a:pt x="322" y="50"/>
                  </a:lnTo>
                  <a:lnTo>
                    <a:pt x="322" y="46"/>
                  </a:lnTo>
                  <a:lnTo>
                    <a:pt x="322" y="46"/>
                  </a:lnTo>
                  <a:lnTo>
                    <a:pt x="312" y="26"/>
                  </a:lnTo>
                  <a:lnTo>
                    <a:pt x="296" y="8"/>
                  </a:lnTo>
                  <a:lnTo>
                    <a:pt x="290" y="4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76" y="4"/>
                  </a:lnTo>
                  <a:lnTo>
                    <a:pt x="274" y="8"/>
                  </a:lnTo>
                  <a:lnTo>
                    <a:pt x="270" y="8"/>
                  </a:lnTo>
                  <a:lnTo>
                    <a:pt x="270" y="10"/>
                  </a:lnTo>
                  <a:lnTo>
                    <a:pt x="268" y="14"/>
                  </a:lnTo>
                  <a:lnTo>
                    <a:pt x="266" y="18"/>
                  </a:lnTo>
                  <a:lnTo>
                    <a:pt x="264" y="20"/>
                  </a:lnTo>
                  <a:lnTo>
                    <a:pt x="264" y="22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2"/>
                  </a:lnTo>
                  <a:lnTo>
                    <a:pt x="252" y="22"/>
                  </a:lnTo>
                  <a:lnTo>
                    <a:pt x="252" y="22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48" y="22"/>
                  </a:lnTo>
                  <a:lnTo>
                    <a:pt x="246" y="22"/>
                  </a:lnTo>
                  <a:lnTo>
                    <a:pt x="244" y="22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2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18" y="22"/>
                  </a:lnTo>
                  <a:lnTo>
                    <a:pt x="218" y="26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06" y="26"/>
                  </a:lnTo>
                  <a:lnTo>
                    <a:pt x="202" y="26"/>
                  </a:lnTo>
                  <a:lnTo>
                    <a:pt x="194" y="28"/>
                  </a:lnTo>
                  <a:lnTo>
                    <a:pt x="192" y="28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28"/>
                  </a:lnTo>
                  <a:lnTo>
                    <a:pt x="184" y="24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4"/>
                  </a:lnTo>
                  <a:lnTo>
                    <a:pt x="184" y="10"/>
                  </a:lnTo>
                  <a:lnTo>
                    <a:pt x="184" y="6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8"/>
                  </a:lnTo>
                  <a:lnTo>
                    <a:pt x="166" y="6"/>
                  </a:lnTo>
                  <a:lnTo>
                    <a:pt x="156" y="10"/>
                  </a:lnTo>
                  <a:lnTo>
                    <a:pt x="156" y="14"/>
                  </a:lnTo>
                  <a:lnTo>
                    <a:pt x="142" y="16"/>
                  </a:lnTo>
                  <a:lnTo>
                    <a:pt x="138" y="10"/>
                  </a:lnTo>
                  <a:lnTo>
                    <a:pt x="136" y="10"/>
                  </a:lnTo>
                  <a:lnTo>
                    <a:pt x="134" y="10"/>
                  </a:lnTo>
                  <a:lnTo>
                    <a:pt x="128" y="8"/>
                  </a:lnTo>
                  <a:lnTo>
                    <a:pt x="124" y="8"/>
                  </a:lnTo>
                  <a:lnTo>
                    <a:pt x="120" y="6"/>
                  </a:lnTo>
                  <a:lnTo>
                    <a:pt x="116" y="4"/>
                  </a:lnTo>
                  <a:lnTo>
                    <a:pt x="116" y="6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4"/>
                  </a:lnTo>
                  <a:lnTo>
                    <a:pt x="124" y="18"/>
                  </a:lnTo>
                  <a:lnTo>
                    <a:pt x="124" y="22"/>
                  </a:lnTo>
                  <a:lnTo>
                    <a:pt x="126" y="24"/>
                  </a:lnTo>
                  <a:lnTo>
                    <a:pt x="128" y="26"/>
                  </a:lnTo>
                  <a:lnTo>
                    <a:pt x="130" y="26"/>
                  </a:lnTo>
                  <a:lnTo>
                    <a:pt x="134" y="26"/>
                  </a:lnTo>
                  <a:lnTo>
                    <a:pt x="136" y="26"/>
                  </a:lnTo>
                  <a:lnTo>
                    <a:pt x="136" y="34"/>
                  </a:lnTo>
                  <a:lnTo>
                    <a:pt x="128" y="38"/>
                  </a:lnTo>
                  <a:lnTo>
                    <a:pt x="110" y="58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52" y="44"/>
                  </a:lnTo>
                  <a:lnTo>
                    <a:pt x="52" y="52"/>
                  </a:lnTo>
                  <a:lnTo>
                    <a:pt x="60" y="52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52" y="70"/>
                  </a:lnTo>
                  <a:lnTo>
                    <a:pt x="54" y="70"/>
                  </a:lnTo>
                  <a:lnTo>
                    <a:pt x="54" y="72"/>
                  </a:lnTo>
                  <a:lnTo>
                    <a:pt x="56" y="76"/>
                  </a:lnTo>
                  <a:lnTo>
                    <a:pt x="58" y="80"/>
                  </a:lnTo>
                  <a:lnTo>
                    <a:pt x="60" y="86"/>
                  </a:lnTo>
                  <a:lnTo>
                    <a:pt x="60" y="92"/>
                  </a:lnTo>
                  <a:lnTo>
                    <a:pt x="60" y="96"/>
                  </a:lnTo>
                  <a:lnTo>
                    <a:pt x="52" y="126"/>
                  </a:lnTo>
                  <a:lnTo>
                    <a:pt x="50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2" y="130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28" y="134"/>
                  </a:lnTo>
                  <a:lnTo>
                    <a:pt x="22" y="134"/>
                  </a:lnTo>
                  <a:lnTo>
                    <a:pt x="18" y="138"/>
                  </a:lnTo>
                  <a:lnTo>
                    <a:pt x="14" y="142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52"/>
                  </a:lnTo>
                  <a:lnTo>
                    <a:pt x="8" y="156"/>
                  </a:lnTo>
                  <a:lnTo>
                    <a:pt x="6" y="158"/>
                  </a:lnTo>
                  <a:lnTo>
                    <a:pt x="6" y="160"/>
                  </a:lnTo>
                  <a:lnTo>
                    <a:pt x="4" y="162"/>
                  </a:lnTo>
                  <a:lnTo>
                    <a:pt x="2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2" y="190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6" y="198"/>
                  </a:lnTo>
                  <a:lnTo>
                    <a:pt x="6" y="200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2" y="198"/>
                  </a:lnTo>
                  <a:lnTo>
                    <a:pt x="14" y="200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8" y="204"/>
                  </a:lnTo>
                  <a:lnTo>
                    <a:pt x="22" y="204"/>
                  </a:lnTo>
                  <a:lnTo>
                    <a:pt x="26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4" y="204"/>
                  </a:lnTo>
                  <a:lnTo>
                    <a:pt x="36" y="202"/>
                  </a:lnTo>
                  <a:lnTo>
                    <a:pt x="38" y="200"/>
                  </a:lnTo>
                  <a:lnTo>
                    <a:pt x="42" y="198"/>
                  </a:lnTo>
                  <a:lnTo>
                    <a:pt x="42" y="196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4"/>
                  </a:lnTo>
                  <a:lnTo>
                    <a:pt x="44" y="224"/>
                  </a:lnTo>
                  <a:lnTo>
                    <a:pt x="48" y="226"/>
                  </a:lnTo>
                  <a:lnTo>
                    <a:pt x="50" y="226"/>
                  </a:lnTo>
                  <a:lnTo>
                    <a:pt x="54" y="226"/>
                  </a:lnTo>
                  <a:lnTo>
                    <a:pt x="58" y="226"/>
                  </a:lnTo>
                  <a:lnTo>
                    <a:pt x="64" y="226"/>
                  </a:lnTo>
                  <a:lnTo>
                    <a:pt x="70" y="226"/>
                  </a:lnTo>
                  <a:lnTo>
                    <a:pt x="74" y="224"/>
                  </a:lnTo>
                  <a:lnTo>
                    <a:pt x="74" y="224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4" y="218"/>
                  </a:lnTo>
                  <a:lnTo>
                    <a:pt x="86" y="216"/>
                  </a:lnTo>
                  <a:lnTo>
                    <a:pt x="86" y="214"/>
                  </a:lnTo>
                  <a:lnTo>
                    <a:pt x="90" y="212"/>
                  </a:lnTo>
                  <a:lnTo>
                    <a:pt x="94" y="210"/>
                  </a:lnTo>
                  <a:lnTo>
                    <a:pt x="96" y="210"/>
                  </a:lnTo>
                  <a:lnTo>
                    <a:pt x="100" y="212"/>
                  </a:lnTo>
                  <a:lnTo>
                    <a:pt x="102" y="212"/>
                  </a:lnTo>
                  <a:lnTo>
                    <a:pt x="102" y="212"/>
                  </a:lnTo>
                  <a:lnTo>
                    <a:pt x="104" y="210"/>
                  </a:lnTo>
                  <a:lnTo>
                    <a:pt x="106" y="208"/>
                  </a:lnTo>
                  <a:lnTo>
                    <a:pt x="108" y="206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2" y="208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12" y="226"/>
                  </a:lnTo>
                  <a:lnTo>
                    <a:pt x="114" y="238"/>
                  </a:lnTo>
                  <a:lnTo>
                    <a:pt x="124" y="248"/>
                  </a:lnTo>
                  <a:lnTo>
                    <a:pt x="136" y="252"/>
                  </a:lnTo>
                  <a:lnTo>
                    <a:pt x="146" y="250"/>
                  </a:lnTo>
                  <a:lnTo>
                    <a:pt x="148" y="252"/>
                  </a:lnTo>
                  <a:lnTo>
                    <a:pt x="148" y="254"/>
                  </a:lnTo>
                  <a:lnTo>
                    <a:pt x="150" y="258"/>
                  </a:lnTo>
                  <a:lnTo>
                    <a:pt x="152" y="262"/>
                  </a:lnTo>
                  <a:lnTo>
                    <a:pt x="156" y="266"/>
                  </a:lnTo>
                  <a:lnTo>
                    <a:pt x="162" y="268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4" y="278"/>
                  </a:lnTo>
                  <a:lnTo>
                    <a:pt x="178" y="284"/>
                  </a:lnTo>
                  <a:lnTo>
                    <a:pt x="182" y="288"/>
                  </a:lnTo>
                  <a:lnTo>
                    <a:pt x="182" y="294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4" y="300"/>
                  </a:lnTo>
                  <a:lnTo>
                    <a:pt x="204" y="304"/>
                  </a:lnTo>
                  <a:lnTo>
                    <a:pt x="204" y="308"/>
                  </a:lnTo>
                  <a:lnTo>
                    <a:pt x="206" y="310"/>
                  </a:lnTo>
                  <a:lnTo>
                    <a:pt x="206" y="310"/>
                  </a:lnTo>
                  <a:lnTo>
                    <a:pt x="208" y="312"/>
                  </a:lnTo>
                  <a:lnTo>
                    <a:pt x="210" y="312"/>
                  </a:lnTo>
                  <a:lnTo>
                    <a:pt x="212" y="314"/>
                  </a:lnTo>
                  <a:lnTo>
                    <a:pt x="214" y="318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4" y="338"/>
                  </a:lnTo>
                  <a:lnTo>
                    <a:pt x="214" y="350"/>
                  </a:lnTo>
                  <a:lnTo>
                    <a:pt x="214" y="362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2" y="370"/>
                  </a:lnTo>
                  <a:lnTo>
                    <a:pt x="214" y="372"/>
                  </a:lnTo>
                  <a:lnTo>
                    <a:pt x="214" y="374"/>
                  </a:lnTo>
                  <a:lnTo>
                    <a:pt x="214" y="380"/>
                  </a:lnTo>
                  <a:lnTo>
                    <a:pt x="216" y="384"/>
                  </a:lnTo>
                  <a:lnTo>
                    <a:pt x="216" y="396"/>
                  </a:lnTo>
                  <a:lnTo>
                    <a:pt x="218" y="408"/>
                  </a:lnTo>
                  <a:lnTo>
                    <a:pt x="218" y="416"/>
                  </a:lnTo>
                  <a:lnTo>
                    <a:pt x="220" y="416"/>
                  </a:lnTo>
                  <a:lnTo>
                    <a:pt x="220" y="418"/>
                  </a:lnTo>
                  <a:lnTo>
                    <a:pt x="222" y="420"/>
                  </a:lnTo>
                  <a:lnTo>
                    <a:pt x="226" y="420"/>
                  </a:lnTo>
                  <a:lnTo>
                    <a:pt x="236" y="424"/>
                  </a:lnTo>
                  <a:lnTo>
                    <a:pt x="238" y="422"/>
                  </a:lnTo>
                  <a:lnTo>
                    <a:pt x="240" y="422"/>
                  </a:lnTo>
                  <a:lnTo>
                    <a:pt x="242" y="422"/>
                  </a:lnTo>
                  <a:lnTo>
                    <a:pt x="244" y="422"/>
                  </a:lnTo>
                  <a:lnTo>
                    <a:pt x="246" y="422"/>
                  </a:lnTo>
                  <a:lnTo>
                    <a:pt x="248" y="424"/>
                  </a:lnTo>
                  <a:lnTo>
                    <a:pt x="248" y="424"/>
                  </a:lnTo>
                  <a:lnTo>
                    <a:pt x="250" y="428"/>
                  </a:lnTo>
                  <a:lnTo>
                    <a:pt x="252" y="432"/>
                  </a:lnTo>
                  <a:lnTo>
                    <a:pt x="254" y="436"/>
                  </a:lnTo>
                  <a:lnTo>
                    <a:pt x="256" y="442"/>
                  </a:lnTo>
                  <a:lnTo>
                    <a:pt x="256" y="446"/>
                  </a:lnTo>
                  <a:lnTo>
                    <a:pt x="256" y="448"/>
                  </a:lnTo>
                  <a:lnTo>
                    <a:pt x="256" y="448"/>
                  </a:lnTo>
                  <a:lnTo>
                    <a:pt x="260" y="450"/>
                  </a:lnTo>
                  <a:lnTo>
                    <a:pt x="264" y="450"/>
                  </a:lnTo>
                  <a:lnTo>
                    <a:pt x="264" y="450"/>
                  </a:lnTo>
                  <a:lnTo>
                    <a:pt x="266" y="452"/>
                  </a:lnTo>
                  <a:lnTo>
                    <a:pt x="266" y="452"/>
                  </a:lnTo>
                  <a:lnTo>
                    <a:pt x="268" y="452"/>
                  </a:lnTo>
                  <a:lnTo>
                    <a:pt x="270" y="454"/>
                  </a:lnTo>
                  <a:lnTo>
                    <a:pt x="270" y="458"/>
                  </a:lnTo>
                  <a:lnTo>
                    <a:pt x="270" y="462"/>
                  </a:lnTo>
                  <a:lnTo>
                    <a:pt x="270" y="466"/>
                  </a:lnTo>
                  <a:lnTo>
                    <a:pt x="266" y="472"/>
                  </a:lnTo>
                  <a:lnTo>
                    <a:pt x="264" y="474"/>
                  </a:lnTo>
                  <a:lnTo>
                    <a:pt x="258" y="480"/>
                  </a:lnTo>
                  <a:lnTo>
                    <a:pt x="248" y="488"/>
                  </a:lnTo>
                  <a:lnTo>
                    <a:pt x="240" y="494"/>
                  </a:lnTo>
                  <a:lnTo>
                    <a:pt x="234" y="500"/>
                  </a:lnTo>
                  <a:lnTo>
                    <a:pt x="232" y="500"/>
                  </a:lnTo>
                  <a:lnTo>
                    <a:pt x="230" y="502"/>
                  </a:lnTo>
                  <a:lnTo>
                    <a:pt x="228" y="506"/>
                  </a:lnTo>
                  <a:lnTo>
                    <a:pt x="224" y="510"/>
                  </a:lnTo>
                  <a:lnTo>
                    <a:pt x="220" y="514"/>
                  </a:lnTo>
                  <a:lnTo>
                    <a:pt x="218" y="518"/>
                  </a:lnTo>
                  <a:lnTo>
                    <a:pt x="216" y="522"/>
                  </a:lnTo>
                  <a:lnTo>
                    <a:pt x="216" y="524"/>
                  </a:lnTo>
                  <a:lnTo>
                    <a:pt x="216" y="524"/>
                  </a:lnTo>
                  <a:lnTo>
                    <a:pt x="218" y="524"/>
                  </a:lnTo>
                  <a:lnTo>
                    <a:pt x="220" y="522"/>
                  </a:lnTo>
                  <a:lnTo>
                    <a:pt x="224" y="524"/>
                  </a:lnTo>
                  <a:lnTo>
                    <a:pt x="226" y="526"/>
                  </a:lnTo>
                  <a:lnTo>
                    <a:pt x="230" y="530"/>
                  </a:lnTo>
                  <a:lnTo>
                    <a:pt x="240" y="538"/>
                  </a:lnTo>
                  <a:lnTo>
                    <a:pt x="240" y="540"/>
                  </a:lnTo>
                  <a:lnTo>
                    <a:pt x="244" y="540"/>
                  </a:lnTo>
                  <a:lnTo>
                    <a:pt x="248" y="542"/>
                  </a:lnTo>
                  <a:lnTo>
                    <a:pt x="254" y="544"/>
                  </a:lnTo>
                  <a:lnTo>
                    <a:pt x="258" y="546"/>
                  </a:lnTo>
                  <a:lnTo>
                    <a:pt x="262" y="548"/>
                  </a:lnTo>
                  <a:lnTo>
                    <a:pt x="264" y="552"/>
                  </a:lnTo>
                  <a:lnTo>
                    <a:pt x="278" y="568"/>
                  </a:lnTo>
                  <a:lnTo>
                    <a:pt x="282" y="572"/>
                  </a:lnTo>
                  <a:lnTo>
                    <a:pt x="290" y="56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517"/>
            <p:cNvSpPr>
              <a:spLocks/>
            </p:cNvSpPr>
            <p:nvPr/>
          </p:nvSpPr>
          <p:spPr bwMode="gray">
            <a:xfrm>
              <a:off x="7503888" y="5146315"/>
              <a:ext cx="277709" cy="1398713"/>
            </a:xfrm>
            <a:custGeom>
              <a:avLst/>
              <a:gdLst>
                <a:gd name="T0" fmla="*/ 130 w 150"/>
                <a:gd name="T1" fmla="*/ 742 h 756"/>
                <a:gd name="T2" fmla="*/ 102 w 150"/>
                <a:gd name="T3" fmla="*/ 748 h 756"/>
                <a:gd name="T4" fmla="*/ 92 w 150"/>
                <a:gd name="T5" fmla="*/ 748 h 756"/>
                <a:gd name="T6" fmla="*/ 54 w 150"/>
                <a:gd name="T7" fmla="*/ 716 h 756"/>
                <a:gd name="T8" fmla="*/ 70 w 150"/>
                <a:gd name="T9" fmla="*/ 688 h 756"/>
                <a:gd name="T10" fmla="*/ 58 w 150"/>
                <a:gd name="T11" fmla="*/ 678 h 756"/>
                <a:gd name="T12" fmla="*/ 42 w 150"/>
                <a:gd name="T13" fmla="*/ 678 h 756"/>
                <a:gd name="T14" fmla="*/ 34 w 150"/>
                <a:gd name="T15" fmla="*/ 686 h 756"/>
                <a:gd name="T16" fmla="*/ 0 w 150"/>
                <a:gd name="T17" fmla="*/ 622 h 756"/>
                <a:gd name="T18" fmla="*/ 8 w 150"/>
                <a:gd name="T19" fmla="*/ 540 h 756"/>
                <a:gd name="T20" fmla="*/ 30 w 150"/>
                <a:gd name="T21" fmla="*/ 452 h 756"/>
                <a:gd name="T22" fmla="*/ 28 w 150"/>
                <a:gd name="T23" fmla="*/ 398 h 756"/>
                <a:gd name="T24" fmla="*/ 48 w 150"/>
                <a:gd name="T25" fmla="*/ 368 h 756"/>
                <a:gd name="T26" fmla="*/ 46 w 150"/>
                <a:gd name="T27" fmla="*/ 336 h 756"/>
                <a:gd name="T28" fmla="*/ 38 w 150"/>
                <a:gd name="T29" fmla="*/ 352 h 756"/>
                <a:gd name="T30" fmla="*/ 36 w 150"/>
                <a:gd name="T31" fmla="*/ 372 h 756"/>
                <a:gd name="T32" fmla="*/ 30 w 150"/>
                <a:gd name="T33" fmla="*/ 380 h 756"/>
                <a:gd name="T34" fmla="*/ 50 w 150"/>
                <a:gd name="T35" fmla="*/ 260 h 756"/>
                <a:gd name="T36" fmla="*/ 56 w 150"/>
                <a:gd name="T37" fmla="*/ 214 h 756"/>
                <a:gd name="T38" fmla="*/ 66 w 150"/>
                <a:gd name="T39" fmla="*/ 184 h 756"/>
                <a:gd name="T40" fmla="*/ 66 w 150"/>
                <a:gd name="T41" fmla="*/ 166 h 756"/>
                <a:gd name="T42" fmla="*/ 68 w 150"/>
                <a:gd name="T43" fmla="*/ 150 h 756"/>
                <a:gd name="T44" fmla="*/ 70 w 150"/>
                <a:gd name="T45" fmla="*/ 134 h 756"/>
                <a:gd name="T46" fmla="*/ 68 w 150"/>
                <a:gd name="T47" fmla="*/ 110 h 756"/>
                <a:gd name="T48" fmla="*/ 72 w 150"/>
                <a:gd name="T49" fmla="*/ 88 h 756"/>
                <a:gd name="T50" fmla="*/ 64 w 150"/>
                <a:gd name="T51" fmla="*/ 30 h 756"/>
                <a:gd name="T52" fmla="*/ 46 w 150"/>
                <a:gd name="T53" fmla="*/ 10 h 756"/>
                <a:gd name="T54" fmla="*/ 60 w 150"/>
                <a:gd name="T55" fmla="*/ 6 h 756"/>
                <a:gd name="T56" fmla="*/ 74 w 150"/>
                <a:gd name="T57" fmla="*/ 8 h 756"/>
                <a:gd name="T58" fmla="*/ 100 w 150"/>
                <a:gd name="T59" fmla="*/ 46 h 756"/>
                <a:gd name="T60" fmla="*/ 110 w 150"/>
                <a:gd name="T61" fmla="*/ 106 h 756"/>
                <a:gd name="T62" fmla="*/ 116 w 150"/>
                <a:gd name="T63" fmla="*/ 108 h 756"/>
                <a:gd name="T64" fmla="*/ 118 w 150"/>
                <a:gd name="T65" fmla="*/ 116 h 756"/>
                <a:gd name="T66" fmla="*/ 114 w 150"/>
                <a:gd name="T67" fmla="*/ 126 h 756"/>
                <a:gd name="T68" fmla="*/ 104 w 150"/>
                <a:gd name="T69" fmla="*/ 146 h 756"/>
                <a:gd name="T70" fmla="*/ 88 w 150"/>
                <a:gd name="T71" fmla="*/ 178 h 756"/>
                <a:gd name="T72" fmla="*/ 82 w 150"/>
                <a:gd name="T73" fmla="*/ 214 h 756"/>
                <a:gd name="T74" fmla="*/ 80 w 150"/>
                <a:gd name="T75" fmla="*/ 326 h 756"/>
                <a:gd name="T76" fmla="*/ 68 w 150"/>
                <a:gd name="T77" fmla="*/ 344 h 756"/>
                <a:gd name="T78" fmla="*/ 58 w 150"/>
                <a:gd name="T79" fmla="*/ 370 h 756"/>
                <a:gd name="T80" fmla="*/ 60 w 150"/>
                <a:gd name="T81" fmla="*/ 398 h 756"/>
                <a:gd name="T82" fmla="*/ 56 w 150"/>
                <a:gd name="T83" fmla="*/ 420 h 756"/>
                <a:gd name="T84" fmla="*/ 56 w 150"/>
                <a:gd name="T85" fmla="*/ 458 h 756"/>
                <a:gd name="T86" fmla="*/ 54 w 150"/>
                <a:gd name="T87" fmla="*/ 470 h 756"/>
                <a:gd name="T88" fmla="*/ 58 w 150"/>
                <a:gd name="T89" fmla="*/ 478 h 756"/>
                <a:gd name="T90" fmla="*/ 56 w 150"/>
                <a:gd name="T91" fmla="*/ 516 h 756"/>
                <a:gd name="T92" fmla="*/ 46 w 150"/>
                <a:gd name="T93" fmla="*/ 526 h 756"/>
                <a:gd name="T94" fmla="*/ 38 w 150"/>
                <a:gd name="T95" fmla="*/ 554 h 756"/>
                <a:gd name="T96" fmla="*/ 38 w 150"/>
                <a:gd name="T97" fmla="*/ 618 h 756"/>
                <a:gd name="T98" fmla="*/ 38 w 150"/>
                <a:gd name="T99" fmla="*/ 642 h 756"/>
                <a:gd name="T100" fmla="*/ 90 w 150"/>
                <a:gd name="T101" fmla="*/ 658 h 756"/>
                <a:gd name="T102" fmla="*/ 92 w 150"/>
                <a:gd name="T103" fmla="*/ 676 h 756"/>
                <a:gd name="T104" fmla="*/ 150 w 150"/>
                <a:gd name="T105" fmla="*/ 74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756">
                  <a:moveTo>
                    <a:pt x="150" y="748"/>
                  </a:moveTo>
                  <a:lnTo>
                    <a:pt x="144" y="752"/>
                  </a:lnTo>
                  <a:lnTo>
                    <a:pt x="136" y="748"/>
                  </a:lnTo>
                  <a:lnTo>
                    <a:pt x="130" y="742"/>
                  </a:lnTo>
                  <a:lnTo>
                    <a:pt x="122" y="744"/>
                  </a:lnTo>
                  <a:lnTo>
                    <a:pt x="112" y="750"/>
                  </a:lnTo>
                  <a:lnTo>
                    <a:pt x="106" y="756"/>
                  </a:lnTo>
                  <a:lnTo>
                    <a:pt x="102" y="748"/>
                  </a:lnTo>
                  <a:lnTo>
                    <a:pt x="104" y="738"/>
                  </a:lnTo>
                  <a:lnTo>
                    <a:pt x="102" y="732"/>
                  </a:lnTo>
                  <a:lnTo>
                    <a:pt x="92" y="736"/>
                  </a:lnTo>
                  <a:lnTo>
                    <a:pt x="92" y="748"/>
                  </a:lnTo>
                  <a:lnTo>
                    <a:pt x="76" y="748"/>
                  </a:lnTo>
                  <a:lnTo>
                    <a:pt x="70" y="728"/>
                  </a:lnTo>
                  <a:lnTo>
                    <a:pt x="54" y="730"/>
                  </a:lnTo>
                  <a:lnTo>
                    <a:pt x="54" y="716"/>
                  </a:lnTo>
                  <a:lnTo>
                    <a:pt x="66" y="712"/>
                  </a:lnTo>
                  <a:lnTo>
                    <a:pt x="72" y="694"/>
                  </a:lnTo>
                  <a:lnTo>
                    <a:pt x="72" y="690"/>
                  </a:lnTo>
                  <a:lnTo>
                    <a:pt x="70" y="688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60" y="680"/>
                  </a:lnTo>
                  <a:lnTo>
                    <a:pt x="58" y="678"/>
                  </a:lnTo>
                  <a:lnTo>
                    <a:pt x="56" y="676"/>
                  </a:lnTo>
                  <a:lnTo>
                    <a:pt x="50" y="676"/>
                  </a:lnTo>
                  <a:lnTo>
                    <a:pt x="46" y="676"/>
                  </a:lnTo>
                  <a:lnTo>
                    <a:pt x="42" y="678"/>
                  </a:lnTo>
                  <a:lnTo>
                    <a:pt x="38" y="680"/>
                  </a:lnTo>
                  <a:lnTo>
                    <a:pt x="36" y="682"/>
                  </a:lnTo>
                  <a:lnTo>
                    <a:pt x="34" y="684"/>
                  </a:lnTo>
                  <a:lnTo>
                    <a:pt x="34" y="686"/>
                  </a:lnTo>
                  <a:lnTo>
                    <a:pt x="34" y="686"/>
                  </a:lnTo>
                  <a:lnTo>
                    <a:pt x="2" y="654"/>
                  </a:lnTo>
                  <a:lnTo>
                    <a:pt x="0" y="642"/>
                  </a:lnTo>
                  <a:lnTo>
                    <a:pt x="0" y="622"/>
                  </a:lnTo>
                  <a:lnTo>
                    <a:pt x="0" y="600"/>
                  </a:lnTo>
                  <a:lnTo>
                    <a:pt x="4" y="576"/>
                  </a:lnTo>
                  <a:lnTo>
                    <a:pt x="6" y="554"/>
                  </a:lnTo>
                  <a:lnTo>
                    <a:pt x="8" y="540"/>
                  </a:lnTo>
                  <a:lnTo>
                    <a:pt x="8" y="534"/>
                  </a:lnTo>
                  <a:lnTo>
                    <a:pt x="26" y="510"/>
                  </a:lnTo>
                  <a:lnTo>
                    <a:pt x="30" y="484"/>
                  </a:lnTo>
                  <a:lnTo>
                    <a:pt x="30" y="452"/>
                  </a:lnTo>
                  <a:lnTo>
                    <a:pt x="16" y="432"/>
                  </a:lnTo>
                  <a:lnTo>
                    <a:pt x="34" y="414"/>
                  </a:lnTo>
                  <a:lnTo>
                    <a:pt x="36" y="398"/>
                  </a:lnTo>
                  <a:lnTo>
                    <a:pt x="28" y="398"/>
                  </a:lnTo>
                  <a:lnTo>
                    <a:pt x="32" y="388"/>
                  </a:lnTo>
                  <a:lnTo>
                    <a:pt x="38" y="388"/>
                  </a:lnTo>
                  <a:lnTo>
                    <a:pt x="46" y="384"/>
                  </a:lnTo>
                  <a:lnTo>
                    <a:pt x="48" y="368"/>
                  </a:lnTo>
                  <a:lnTo>
                    <a:pt x="48" y="358"/>
                  </a:lnTo>
                  <a:lnTo>
                    <a:pt x="50" y="348"/>
                  </a:lnTo>
                  <a:lnTo>
                    <a:pt x="54" y="332"/>
                  </a:lnTo>
                  <a:lnTo>
                    <a:pt x="46" y="336"/>
                  </a:lnTo>
                  <a:lnTo>
                    <a:pt x="42" y="344"/>
                  </a:lnTo>
                  <a:lnTo>
                    <a:pt x="40" y="346"/>
                  </a:lnTo>
                  <a:lnTo>
                    <a:pt x="40" y="348"/>
                  </a:lnTo>
                  <a:lnTo>
                    <a:pt x="38" y="352"/>
                  </a:lnTo>
                  <a:lnTo>
                    <a:pt x="38" y="356"/>
                  </a:lnTo>
                  <a:lnTo>
                    <a:pt x="38" y="362"/>
                  </a:lnTo>
                  <a:lnTo>
                    <a:pt x="38" y="368"/>
                  </a:lnTo>
                  <a:lnTo>
                    <a:pt x="36" y="372"/>
                  </a:lnTo>
                  <a:lnTo>
                    <a:pt x="34" y="376"/>
                  </a:lnTo>
                  <a:lnTo>
                    <a:pt x="32" y="378"/>
                  </a:lnTo>
                  <a:lnTo>
                    <a:pt x="30" y="378"/>
                  </a:lnTo>
                  <a:lnTo>
                    <a:pt x="30" y="380"/>
                  </a:lnTo>
                  <a:lnTo>
                    <a:pt x="28" y="352"/>
                  </a:lnTo>
                  <a:lnTo>
                    <a:pt x="40" y="314"/>
                  </a:lnTo>
                  <a:lnTo>
                    <a:pt x="46" y="282"/>
                  </a:lnTo>
                  <a:lnTo>
                    <a:pt x="50" y="260"/>
                  </a:lnTo>
                  <a:lnTo>
                    <a:pt x="50" y="244"/>
                  </a:lnTo>
                  <a:lnTo>
                    <a:pt x="50" y="240"/>
                  </a:lnTo>
                  <a:lnTo>
                    <a:pt x="50" y="228"/>
                  </a:lnTo>
                  <a:lnTo>
                    <a:pt x="56" y="214"/>
                  </a:lnTo>
                  <a:lnTo>
                    <a:pt x="60" y="200"/>
                  </a:lnTo>
                  <a:lnTo>
                    <a:pt x="64" y="190"/>
                  </a:lnTo>
                  <a:lnTo>
                    <a:pt x="66" y="186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6" y="176"/>
                  </a:lnTo>
                  <a:lnTo>
                    <a:pt x="66" y="172"/>
                  </a:lnTo>
                  <a:lnTo>
                    <a:pt x="66" y="166"/>
                  </a:lnTo>
                  <a:lnTo>
                    <a:pt x="66" y="164"/>
                  </a:lnTo>
                  <a:lnTo>
                    <a:pt x="68" y="160"/>
                  </a:lnTo>
                  <a:lnTo>
                    <a:pt x="68" y="154"/>
                  </a:lnTo>
                  <a:lnTo>
                    <a:pt x="68" y="150"/>
                  </a:lnTo>
                  <a:lnTo>
                    <a:pt x="70" y="146"/>
                  </a:lnTo>
                  <a:lnTo>
                    <a:pt x="70" y="142"/>
                  </a:lnTo>
                  <a:lnTo>
                    <a:pt x="70" y="140"/>
                  </a:lnTo>
                  <a:lnTo>
                    <a:pt x="70" y="134"/>
                  </a:lnTo>
                  <a:lnTo>
                    <a:pt x="70" y="128"/>
                  </a:lnTo>
                  <a:lnTo>
                    <a:pt x="70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70" y="106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4" y="74"/>
                  </a:lnTo>
                  <a:lnTo>
                    <a:pt x="72" y="56"/>
                  </a:lnTo>
                  <a:lnTo>
                    <a:pt x="68" y="36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60" y="6"/>
                  </a:lnTo>
                  <a:lnTo>
                    <a:pt x="66" y="2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80" y="18"/>
                  </a:lnTo>
                  <a:lnTo>
                    <a:pt x="90" y="34"/>
                  </a:lnTo>
                  <a:lnTo>
                    <a:pt x="98" y="46"/>
                  </a:lnTo>
                  <a:lnTo>
                    <a:pt x="100" y="46"/>
                  </a:lnTo>
                  <a:lnTo>
                    <a:pt x="100" y="48"/>
                  </a:lnTo>
                  <a:lnTo>
                    <a:pt x="102" y="52"/>
                  </a:lnTo>
                  <a:lnTo>
                    <a:pt x="102" y="60"/>
                  </a:lnTo>
                  <a:lnTo>
                    <a:pt x="110" y="106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18" y="108"/>
                  </a:lnTo>
                  <a:lnTo>
                    <a:pt x="118" y="110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4"/>
                  </a:lnTo>
                  <a:lnTo>
                    <a:pt x="116" y="124"/>
                  </a:lnTo>
                  <a:lnTo>
                    <a:pt x="114" y="126"/>
                  </a:lnTo>
                  <a:lnTo>
                    <a:pt x="112" y="128"/>
                  </a:lnTo>
                  <a:lnTo>
                    <a:pt x="108" y="132"/>
                  </a:lnTo>
                  <a:lnTo>
                    <a:pt x="106" y="138"/>
                  </a:lnTo>
                  <a:lnTo>
                    <a:pt x="104" y="146"/>
                  </a:lnTo>
                  <a:lnTo>
                    <a:pt x="102" y="150"/>
                  </a:lnTo>
                  <a:lnTo>
                    <a:pt x="98" y="158"/>
                  </a:lnTo>
                  <a:lnTo>
                    <a:pt x="92" y="168"/>
                  </a:lnTo>
                  <a:lnTo>
                    <a:pt x="88" y="178"/>
                  </a:lnTo>
                  <a:lnTo>
                    <a:pt x="86" y="186"/>
                  </a:lnTo>
                  <a:lnTo>
                    <a:pt x="84" y="192"/>
                  </a:lnTo>
                  <a:lnTo>
                    <a:pt x="84" y="200"/>
                  </a:lnTo>
                  <a:lnTo>
                    <a:pt x="82" y="214"/>
                  </a:lnTo>
                  <a:lnTo>
                    <a:pt x="84" y="232"/>
                  </a:lnTo>
                  <a:lnTo>
                    <a:pt x="82" y="322"/>
                  </a:lnTo>
                  <a:lnTo>
                    <a:pt x="82" y="324"/>
                  </a:lnTo>
                  <a:lnTo>
                    <a:pt x="80" y="326"/>
                  </a:lnTo>
                  <a:lnTo>
                    <a:pt x="76" y="330"/>
                  </a:lnTo>
                  <a:lnTo>
                    <a:pt x="74" y="334"/>
                  </a:lnTo>
                  <a:lnTo>
                    <a:pt x="70" y="338"/>
                  </a:lnTo>
                  <a:lnTo>
                    <a:pt x="68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0" y="368"/>
                  </a:lnTo>
                  <a:lnTo>
                    <a:pt x="58" y="370"/>
                  </a:lnTo>
                  <a:lnTo>
                    <a:pt x="58" y="372"/>
                  </a:lnTo>
                  <a:lnTo>
                    <a:pt x="60" y="380"/>
                  </a:lnTo>
                  <a:lnTo>
                    <a:pt x="58" y="390"/>
                  </a:lnTo>
                  <a:lnTo>
                    <a:pt x="60" y="398"/>
                  </a:lnTo>
                  <a:lnTo>
                    <a:pt x="58" y="410"/>
                  </a:lnTo>
                  <a:lnTo>
                    <a:pt x="54" y="412"/>
                  </a:lnTo>
                  <a:lnTo>
                    <a:pt x="54" y="420"/>
                  </a:lnTo>
                  <a:lnTo>
                    <a:pt x="56" y="420"/>
                  </a:lnTo>
                  <a:lnTo>
                    <a:pt x="56" y="424"/>
                  </a:lnTo>
                  <a:lnTo>
                    <a:pt x="56" y="436"/>
                  </a:lnTo>
                  <a:lnTo>
                    <a:pt x="56" y="448"/>
                  </a:lnTo>
                  <a:lnTo>
                    <a:pt x="56" y="458"/>
                  </a:lnTo>
                  <a:lnTo>
                    <a:pt x="56" y="462"/>
                  </a:lnTo>
                  <a:lnTo>
                    <a:pt x="54" y="466"/>
                  </a:lnTo>
                  <a:lnTo>
                    <a:pt x="54" y="468"/>
                  </a:lnTo>
                  <a:lnTo>
                    <a:pt x="54" y="470"/>
                  </a:lnTo>
                  <a:lnTo>
                    <a:pt x="54" y="472"/>
                  </a:lnTo>
                  <a:lnTo>
                    <a:pt x="56" y="474"/>
                  </a:lnTo>
                  <a:lnTo>
                    <a:pt x="56" y="476"/>
                  </a:lnTo>
                  <a:lnTo>
                    <a:pt x="58" y="478"/>
                  </a:lnTo>
                  <a:lnTo>
                    <a:pt x="58" y="484"/>
                  </a:lnTo>
                  <a:lnTo>
                    <a:pt x="58" y="496"/>
                  </a:lnTo>
                  <a:lnTo>
                    <a:pt x="58" y="508"/>
                  </a:lnTo>
                  <a:lnTo>
                    <a:pt x="56" y="516"/>
                  </a:lnTo>
                  <a:lnTo>
                    <a:pt x="56" y="518"/>
                  </a:lnTo>
                  <a:lnTo>
                    <a:pt x="52" y="520"/>
                  </a:lnTo>
                  <a:lnTo>
                    <a:pt x="50" y="522"/>
                  </a:lnTo>
                  <a:lnTo>
                    <a:pt x="46" y="526"/>
                  </a:lnTo>
                  <a:lnTo>
                    <a:pt x="42" y="530"/>
                  </a:lnTo>
                  <a:lnTo>
                    <a:pt x="40" y="534"/>
                  </a:lnTo>
                  <a:lnTo>
                    <a:pt x="38" y="540"/>
                  </a:lnTo>
                  <a:lnTo>
                    <a:pt x="38" y="554"/>
                  </a:lnTo>
                  <a:lnTo>
                    <a:pt x="38" y="574"/>
                  </a:lnTo>
                  <a:lnTo>
                    <a:pt x="38" y="594"/>
                  </a:lnTo>
                  <a:lnTo>
                    <a:pt x="38" y="612"/>
                  </a:lnTo>
                  <a:lnTo>
                    <a:pt x="38" y="618"/>
                  </a:lnTo>
                  <a:lnTo>
                    <a:pt x="36" y="620"/>
                  </a:lnTo>
                  <a:lnTo>
                    <a:pt x="36" y="624"/>
                  </a:lnTo>
                  <a:lnTo>
                    <a:pt x="38" y="630"/>
                  </a:lnTo>
                  <a:lnTo>
                    <a:pt x="38" y="642"/>
                  </a:lnTo>
                  <a:lnTo>
                    <a:pt x="50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8"/>
                  </a:lnTo>
                  <a:lnTo>
                    <a:pt x="90" y="660"/>
                  </a:lnTo>
                  <a:lnTo>
                    <a:pt x="90" y="662"/>
                  </a:lnTo>
                  <a:lnTo>
                    <a:pt x="90" y="668"/>
                  </a:lnTo>
                  <a:lnTo>
                    <a:pt x="92" y="676"/>
                  </a:lnTo>
                  <a:lnTo>
                    <a:pt x="92" y="700"/>
                  </a:lnTo>
                  <a:lnTo>
                    <a:pt x="96" y="726"/>
                  </a:lnTo>
                  <a:lnTo>
                    <a:pt x="136" y="728"/>
                  </a:lnTo>
                  <a:lnTo>
                    <a:pt x="150" y="74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518"/>
            <p:cNvSpPr>
              <a:spLocks/>
            </p:cNvSpPr>
            <p:nvPr/>
          </p:nvSpPr>
          <p:spPr bwMode="gray">
            <a:xfrm>
              <a:off x="7837139" y="5238822"/>
              <a:ext cx="203654" cy="233119"/>
            </a:xfrm>
            <a:custGeom>
              <a:avLst/>
              <a:gdLst>
                <a:gd name="T0" fmla="*/ 110 w 110"/>
                <a:gd name="T1" fmla="*/ 94 h 126"/>
                <a:gd name="T2" fmla="*/ 108 w 110"/>
                <a:gd name="T3" fmla="*/ 84 h 126"/>
                <a:gd name="T4" fmla="*/ 104 w 110"/>
                <a:gd name="T5" fmla="*/ 76 h 126"/>
                <a:gd name="T6" fmla="*/ 102 w 110"/>
                <a:gd name="T7" fmla="*/ 72 h 126"/>
                <a:gd name="T8" fmla="*/ 98 w 110"/>
                <a:gd name="T9" fmla="*/ 70 h 126"/>
                <a:gd name="T10" fmla="*/ 92 w 110"/>
                <a:gd name="T11" fmla="*/ 70 h 126"/>
                <a:gd name="T12" fmla="*/ 90 w 110"/>
                <a:gd name="T13" fmla="*/ 72 h 126"/>
                <a:gd name="T14" fmla="*/ 76 w 110"/>
                <a:gd name="T15" fmla="*/ 68 h 126"/>
                <a:gd name="T16" fmla="*/ 72 w 110"/>
                <a:gd name="T17" fmla="*/ 64 h 126"/>
                <a:gd name="T18" fmla="*/ 72 w 110"/>
                <a:gd name="T19" fmla="*/ 54 h 126"/>
                <a:gd name="T20" fmla="*/ 68 w 110"/>
                <a:gd name="T21" fmla="*/ 32 h 126"/>
                <a:gd name="T22" fmla="*/ 68 w 110"/>
                <a:gd name="T23" fmla="*/ 24 h 126"/>
                <a:gd name="T24" fmla="*/ 68 w 110"/>
                <a:gd name="T25" fmla="*/ 18 h 126"/>
                <a:gd name="T26" fmla="*/ 68 w 110"/>
                <a:gd name="T27" fmla="*/ 18 h 126"/>
                <a:gd name="T28" fmla="*/ 64 w 110"/>
                <a:gd name="T29" fmla="*/ 16 h 126"/>
                <a:gd name="T30" fmla="*/ 56 w 110"/>
                <a:gd name="T31" fmla="*/ 8 h 126"/>
                <a:gd name="T32" fmla="*/ 46 w 110"/>
                <a:gd name="T33" fmla="*/ 2 h 126"/>
                <a:gd name="T34" fmla="*/ 36 w 110"/>
                <a:gd name="T35" fmla="*/ 0 h 126"/>
                <a:gd name="T36" fmla="*/ 30 w 110"/>
                <a:gd name="T37" fmla="*/ 4 h 126"/>
                <a:gd name="T38" fmla="*/ 18 w 110"/>
                <a:gd name="T39" fmla="*/ 10 h 126"/>
                <a:gd name="T40" fmla="*/ 8 w 110"/>
                <a:gd name="T41" fmla="*/ 24 h 126"/>
                <a:gd name="T42" fmla="*/ 6 w 110"/>
                <a:gd name="T43" fmla="*/ 28 h 126"/>
                <a:gd name="T44" fmla="*/ 2 w 110"/>
                <a:gd name="T45" fmla="*/ 38 h 126"/>
                <a:gd name="T46" fmla="*/ 0 w 110"/>
                <a:gd name="T47" fmla="*/ 52 h 126"/>
                <a:gd name="T48" fmla="*/ 2 w 110"/>
                <a:gd name="T49" fmla="*/ 56 h 126"/>
                <a:gd name="T50" fmla="*/ 10 w 110"/>
                <a:gd name="T51" fmla="*/ 60 h 126"/>
                <a:gd name="T52" fmla="*/ 32 w 110"/>
                <a:gd name="T53" fmla="*/ 72 h 126"/>
                <a:gd name="T54" fmla="*/ 50 w 110"/>
                <a:gd name="T55" fmla="*/ 126 h 126"/>
                <a:gd name="T56" fmla="*/ 102 w 110"/>
                <a:gd name="T57" fmla="*/ 124 h 126"/>
                <a:gd name="T58" fmla="*/ 104 w 110"/>
                <a:gd name="T59" fmla="*/ 116 h 126"/>
                <a:gd name="T60" fmla="*/ 106 w 110"/>
                <a:gd name="T61" fmla="*/ 110 h 126"/>
                <a:gd name="T62" fmla="*/ 106 w 110"/>
                <a:gd name="T63" fmla="*/ 104 h 126"/>
                <a:gd name="T64" fmla="*/ 108 w 110"/>
                <a:gd name="T65" fmla="*/ 9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108" y="96"/>
                  </a:moveTo>
                  <a:lnTo>
                    <a:pt x="110" y="94"/>
                  </a:lnTo>
                  <a:lnTo>
                    <a:pt x="108" y="90"/>
                  </a:lnTo>
                  <a:lnTo>
                    <a:pt x="108" y="84"/>
                  </a:lnTo>
                  <a:lnTo>
                    <a:pt x="106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0" y="72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54"/>
                  </a:lnTo>
                  <a:lnTo>
                    <a:pt x="70" y="42"/>
                  </a:lnTo>
                  <a:lnTo>
                    <a:pt x="68" y="32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6"/>
                  </a:lnTo>
                  <a:lnTo>
                    <a:pt x="60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10"/>
                  </a:lnTo>
                  <a:lnTo>
                    <a:pt x="12" y="16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6" y="58"/>
                  </a:lnTo>
                  <a:lnTo>
                    <a:pt x="10" y="60"/>
                  </a:lnTo>
                  <a:lnTo>
                    <a:pt x="26" y="66"/>
                  </a:lnTo>
                  <a:lnTo>
                    <a:pt x="32" y="72"/>
                  </a:lnTo>
                  <a:lnTo>
                    <a:pt x="66" y="90"/>
                  </a:lnTo>
                  <a:lnTo>
                    <a:pt x="50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2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6" y="110"/>
                  </a:lnTo>
                  <a:lnTo>
                    <a:pt x="106" y="108"/>
                  </a:lnTo>
                  <a:lnTo>
                    <a:pt x="106" y="104"/>
                  </a:lnTo>
                  <a:lnTo>
                    <a:pt x="108" y="98"/>
                  </a:lnTo>
                  <a:lnTo>
                    <a:pt x="108" y="9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519"/>
            <p:cNvSpPr>
              <a:spLocks/>
            </p:cNvSpPr>
            <p:nvPr/>
          </p:nvSpPr>
          <p:spPr bwMode="gray">
            <a:xfrm>
              <a:off x="7237287" y="4358151"/>
              <a:ext cx="96273" cy="129510"/>
            </a:xfrm>
            <a:custGeom>
              <a:avLst/>
              <a:gdLst>
                <a:gd name="T0" fmla="*/ 50 w 52"/>
                <a:gd name="T1" fmla="*/ 64 h 70"/>
                <a:gd name="T2" fmla="*/ 46 w 52"/>
                <a:gd name="T3" fmla="*/ 60 h 70"/>
                <a:gd name="T4" fmla="*/ 44 w 52"/>
                <a:gd name="T5" fmla="*/ 54 h 70"/>
                <a:gd name="T6" fmla="*/ 46 w 52"/>
                <a:gd name="T7" fmla="*/ 46 h 70"/>
                <a:gd name="T8" fmla="*/ 48 w 52"/>
                <a:gd name="T9" fmla="*/ 42 h 70"/>
                <a:gd name="T10" fmla="*/ 48 w 52"/>
                <a:gd name="T11" fmla="*/ 36 h 70"/>
                <a:gd name="T12" fmla="*/ 48 w 52"/>
                <a:gd name="T13" fmla="*/ 32 h 70"/>
                <a:gd name="T14" fmla="*/ 50 w 52"/>
                <a:gd name="T15" fmla="*/ 20 h 70"/>
                <a:gd name="T16" fmla="*/ 52 w 52"/>
                <a:gd name="T17" fmla="*/ 10 h 70"/>
                <a:gd name="T18" fmla="*/ 52 w 52"/>
                <a:gd name="T19" fmla="*/ 6 h 70"/>
                <a:gd name="T20" fmla="*/ 52 w 52"/>
                <a:gd name="T21" fmla="*/ 0 h 70"/>
                <a:gd name="T22" fmla="*/ 48 w 52"/>
                <a:gd name="T23" fmla="*/ 0 h 70"/>
                <a:gd name="T24" fmla="*/ 44 w 52"/>
                <a:gd name="T25" fmla="*/ 0 h 70"/>
                <a:gd name="T26" fmla="*/ 40 w 52"/>
                <a:gd name="T27" fmla="*/ 2 h 70"/>
                <a:gd name="T28" fmla="*/ 36 w 52"/>
                <a:gd name="T29" fmla="*/ 0 h 70"/>
                <a:gd name="T30" fmla="*/ 34 w 52"/>
                <a:gd name="T31" fmla="*/ 2 h 70"/>
                <a:gd name="T32" fmla="*/ 30 w 52"/>
                <a:gd name="T33" fmla="*/ 10 h 70"/>
                <a:gd name="T34" fmla="*/ 28 w 52"/>
                <a:gd name="T35" fmla="*/ 14 h 70"/>
                <a:gd name="T36" fmla="*/ 24 w 52"/>
                <a:gd name="T37" fmla="*/ 20 h 70"/>
                <a:gd name="T38" fmla="*/ 20 w 52"/>
                <a:gd name="T39" fmla="*/ 22 h 70"/>
                <a:gd name="T40" fmla="*/ 16 w 52"/>
                <a:gd name="T41" fmla="*/ 24 h 70"/>
                <a:gd name="T42" fmla="*/ 14 w 52"/>
                <a:gd name="T43" fmla="*/ 28 h 70"/>
                <a:gd name="T44" fmla="*/ 14 w 52"/>
                <a:gd name="T45" fmla="*/ 32 h 70"/>
                <a:gd name="T46" fmla="*/ 10 w 52"/>
                <a:gd name="T47" fmla="*/ 36 h 70"/>
                <a:gd name="T48" fmla="*/ 8 w 52"/>
                <a:gd name="T49" fmla="*/ 38 h 70"/>
                <a:gd name="T50" fmla="*/ 6 w 52"/>
                <a:gd name="T51" fmla="*/ 40 h 70"/>
                <a:gd name="T52" fmla="*/ 6 w 52"/>
                <a:gd name="T53" fmla="*/ 42 h 70"/>
                <a:gd name="T54" fmla="*/ 4 w 52"/>
                <a:gd name="T55" fmla="*/ 44 h 70"/>
                <a:gd name="T56" fmla="*/ 2 w 52"/>
                <a:gd name="T57" fmla="*/ 44 h 70"/>
                <a:gd name="T58" fmla="*/ 0 w 52"/>
                <a:gd name="T59" fmla="*/ 42 h 70"/>
                <a:gd name="T60" fmla="*/ 0 w 52"/>
                <a:gd name="T61" fmla="*/ 44 h 70"/>
                <a:gd name="T62" fmla="*/ 8 w 52"/>
                <a:gd name="T63" fmla="*/ 52 h 70"/>
                <a:gd name="T64" fmla="*/ 12 w 52"/>
                <a:gd name="T65" fmla="*/ 60 h 70"/>
                <a:gd name="T66" fmla="*/ 16 w 52"/>
                <a:gd name="T67" fmla="*/ 64 h 70"/>
                <a:gd name="T68" fmla="*/ 20 w 52"/>
                <a:gd name="T69" fmla="*/ 62 h 70"/>
                <a:gd name="T70" fmla="*/ 26 w 52"/>
                <a:gd name="T71" fmla="*/ 66 h 70"/>
                <a:gd name="T72" fmla="*/ 30 w 52"/>
                <a:gd name="T73" fmla="*/ 66 h 70"/>
                <a:gd name="T74" fmla="*/ 36 w 52"/>
                <a:gd name="T75" fmla="*/ 66 h 70"/>
                <a:gd name="T76" fmla="*/ 40 w 52"/>
                <a:gd name="T77" fmla="*/ 66 h 70"/>
                <a:gd name="T78" fmla="*/ 44 w 52"/>
                <a:gd name="T79" fmla="*/ 68 h 70"/>
                <a:gd name="T80" fmla="*/ 48 w 52"/>
                <a:gd name="T81" fmla="*/ 70 h 70"/>
                <a:gd name="T82" fmla="*/ 50 w 52"/>
                <a:gd name="T83" fmla="*/ 70 h 70"/>
                <a:gd name="T84" fmla="*/ 52 w 52"/>
                <a:gd name="T8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70">
                  <a:moveTo>
                    <a:pt x="52" y="70"/>
                  </a:moveTo>
                  <a:lnTo>
                    <a:pt x="50" y="64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8" y="42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8" y="26"/>
                  </a:lnTo>
                  <a:lnTo>
                    <a:pt x="50" y="20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2" y="66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48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2" y="70"/>
                  </a:lnTo>
                  <a:lnTo>
                    <a:pt x="52" y="7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520"/>
            <p:cNvSpPr>
              <a:spLocks/>
            </p:cNvSpPr>
            <p:nvPr/>
          </p:nvSpPr>
          <p:spPr bwMode="gray">
            <a:xfrm>
              <a:off x="7126203" y="4269344"/>
              <a:ext cx="111084" cy="136911"/>
            </a:xfrm>
            <a:custGeom>
              <a:avLst/>
              <a:gdLst>
                <a:gd name="T0" fmla="*/ 60 w 60"/>
                <a:gd name="T1" fmla="*/ 40 h 74"/>
                <a:gd name="T2" fmla="*/ 60 w 60"/>
                <a:gd name="T3" fmla="*/ 40 h 74"/>
                <a:gd name="T4" fmla="*/ 58 w 60"/>
                <a:gd name="T5" fmla="*/ 42 h 74"/>
                <a:gd name="T6" fmla="*/ 56 w 60"/>
                <a:gd name="T7" fmla="*/ 46 h 74"/>
                <a:gd name="T8" fmla="*/ 54 w 60"/>
                <a:gd name="T9" fmla="*/ 48 h 74"/>
                <a:gd name="T10" fmla="*/ 50 w 60"/>
                <a:gd name="T11" fmla="*/ 50 h 74"/>
                <a:gd name="T12" fmla="*/ 46 w 60"/>
                <a:gd name="T13" fmla="*/ 52 h 74"/>
                <a:gd name="T14" fmla="*/ 46 w 60"/>
                <a:gd name="T15" fmla="*/ 52 h 74"/>
                <a:gd name="T16" fmla="*/ 44 w 60"/>
                <a:gd name="T17" fmla="*/ 52 h 74"/>
                <a:gd name="T18" fmla="*/ 42 w 60"/>
                <a:gd name="T19" fmla="*/ 54 h 74"/>
                <a:gd name="T20" fmla="*/ 40 w 60"/>
                <a:gd name="T21" fmla="*/ 58 h 74"/>
                <a:gd name="T22" fmla="*/ 40 w 60"/>
                <a:gd name="T23" fmla="*/ 58 h 74"/>
                <a:gd name="T24" fmla="*/ 38 w 60"/>
                <a:gd name="T25" fmla="*/ 60 h 74"/>
                <a:gd name="T26" fmla="*/ 36 w 60"/>
                <a:gd name="T27" fmla="*/ 62 h 74"/>
                <a:gd name="T28" fmla="*/ 32 w 60"/>
                <a:gd name="T29" fmla="*/ 62 h 74"/>
                <a:gd name="T30" fmla="*/ 32 w 60"/>
                <a:gd name="T31" fmla="*/ 62 h 74"/>
                <a:gd name="T32" fmla="*/ 30 w 60"/>
                <a:gd name="T33" fmla="*/ 64 h 74"/>
                <a:gd name="T34" fmla="*/ 26 w 60"/>
                <a:gd name="T35" fmla="*/ 66 h 74"/>
                <a:gd name="T36" fmla="*/ 24 w 60"/>
                <a:gd name="T37" fmla="*/ 68 h 74"/>
                <a:gd name="T38" fmla="*/ 16 w 60"/>
                <a:gd name="T39" fmla="*/ 74 h 74"/>
                <a:gd name="T40" fmla="*/ 10 w 60"/>
                <a:gd name="T41" fmla="*/ 70 h 74"/>
                <a:gd name="T42" fmla="*/ 6 w 60"/>
                <a:gd name="T43" fmla="*/ 66 h 74"/>
                <a:gd name="T44" fmla="*/ 4 w 60"/>
                <a:gd name="T45" fmla="*/ 62 h 74"/>
                <a:gd name="T46" fmla="*/ 0 w 60"/>
                <a:gd name="T47" fmla="*/ 54 h 74"/>
                <a:gd name="T48" fmla="*/ 2 w 60"/>
                <a:gd name="T49" fmla="*/ 54 h 74"/>
                <a:gd name="T50" fmla="*/ 2 w 60"/>
                <a:gd name="T51" fmla="*/ 50 h 74"/>
                <a:gd name="T52" fmla="*/ 4 w 60"/>
                <a:gd name="T53" fmla="*/ 48 h 74"/>
                <a:gd name="T54" fmla="*/ 6 w 60"/>
                <a:gd name="T55" fmla="*/ 44 h 74"/>
                <a:gd name="T56" fmla="*/ 8 w 60"/>
                <a:gd name="T57" fmla="*/ 42 h 74"/>
                <a:gd name="T58" fmla="*/ 8 w 60"/>
                <a:gd name="T59" fmla="*/ 40 h 74"/>
                <a:gd name="T60" fmla="*/ 8 w 60"/>
                <a:gd name="T61" fmla="*/ 38 h 74"/>
                <a:gd name="T62" fmla="*/ 8 w 60"/>
                <a:gd name="T63" fmla="*/ 36 h 74"/>
                <a:gd name="T64" fmla="*/ 6 w 60"/>
                <a:gd name="T65" fmla="*/ 34 h 74"/>
                <a:gd name="T66" fmla="*/ 6 w 60"/>
                <a:gd name="T67" fmla="*/ 32 h 74"/>
                <a:gd name="T68" fmla="*/ 6 w 60"/>
                <a:gd name="T69" fmla="*/ 32 h 74"/>
                <a:gd name="T70" fmla="*/ 6 w 60"/>
                <a:gd name="T71" fmla="*/ 30 h 74"/>
                <a:gd name="T72" fmla="*/ 6 w 60"/>
                <a:gd name="T73" fmla="*/ 28 h 74"/>
                <a:gd name="T74" fmla="*/ 8 w 60"/>
                <a:gd name="T75" fmla="*/ 28 h 74"/>
                <a:gd name="T76" fmla="*/ 32 w 60"/>
                <a:gd name="T77" fmla="*/ 28 h 74"/>
                <a:gd name="T78" fmla="*/ 32 w 60"/>
                <a:gd name="T79" fmla="*/ 18 h 74"/>
                <a:gd name="T80" fmla="*/ 22 w 60"/>
                <a:gd name="T81" fmla="*/ 8 h 74"/>
                <a:gd name="T82" fmla="*/ 26 w 60"/>
                <a:gd name="T83" fmla="*/ 8 h 74"/>
                <a:gd name="T84" fmla="*/ 26 w 60"/>
                <a:gd name="T85" fmla="*/ 0 h 74"/>
                <a:gd name="T86" fmla="*/ 46 w 60"/>
                <a:gd name="T87" fmla="*/ 0 h 74"/>
                <a:gd name="T88" fmla="*/ 46 w 60"/>
                <a:gd name="T89" fmla="*/ 2 h 74"/>
                <a:gd name="T90" fmla="*/ 46 w 60"/>
                <a:gd name="T91" fmla="*/ 32 h 74"/>
                <a:gd name="T92" fmla="*/ 54 w 60"/>
                <a:gd name="T93" fmla="*/ 32 h 74"/>
                <a:gd name="T94" fmla="*/ 54 w 60"/>
                <a:gd name="T95" fmla="*/ 34 h 74"/>
                <a:gd name="T96" fmla="*/ 54 w 60"/>
                <a:gd name="T97" fmla="*/ 34 h 74"/>
                <a:gd name="T98" fmla="*/ 54 w 60"/>
                <a:gd name="T99" fmla="*/ 36 h 74"/>
                <a:gd name="T100" fmla="*/ 56 w 60"/>
                <a:gd name="T101" fmla="*/ 38 h 74"/>
                <a:gd name="T102" fmla="*/ 60 w 60"/>
                <a:gd name="T10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74">
                  <a:moveTo>
                    <a:pt x="60" y="40"/>
                  </a:moveTo>
                  <a:lnTo>
                    <a:pt x="60" y="40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2" y="54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4"/>
                  </a:lnTo>
                  <a:lnTo>
                    <a:pt x="26" y="66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60" y="4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Freeform 521"/>
            <p:cNvSpPr>
              <a:spLocks/>
            </p:cNvSpPr>
            <p:nvPr/>
          </p:nvSpPr>
          <p:spPr bwMode="gray">
            <a:xfrm>
              <a:off x="7211367" y="4254543"/>
              <a:ext cx="25920" cy="74006"/>
            </a:xfrm>
            <a:custGeom>
              <a:avLst/>
              <a:gdLst>
                <a:gd name="T0" fmla="*/ 14 w 14"/>
                <a:gd name="T1" fmla="*/ 0 h 40"/>
                <a:gd name="T2" fmla="*/ 14 w 14"/>
                <a:gd name="T3" fmla="*/ 0 h 40"/>
                <a:gd name="T4" fmla="*/ 12 w 14"/>
                <a:gd name="T5" fmla="*/ 0 h 40"/>
                <a:gd name="T6" fmla="*/ 10 w 14"/>
                <a:gd name="T7" fmla="*/ 0 h 40"/>
                <a:gd name="T8" fmla="*/ 10 w 14"/>
                <a:gd name="T9" fmla="*/ 2 h 40"/>
                <a:gd name="T10" fmla="*/ 8 w 14"/>
                <a:gd name="T11" fmla="*/ 2 h 40"/>
                <a:gd name="T12" fmla="*/ 6 w 14"/>
                <a:gd name="T13" fmla="*/ 4 h 40"/>
                <a:gd name="T14" fmla="*/ 6 w 14"/>
                <a:gd name="T15" fmla="*/ 4 h 40"/>
                <a:gd name="T16" fmla="*/ 4 w 14"/>
                <a:gd name="T17" fmla="*/ 6 h 40"/>
                <a:gd name="T18" fmla="*/ 2 w 14"/>
                <a:gd name="T19" fmla="*/ 4 h 40"/>
                <a:gd name="T20" fmla="*/ 0 w 14"/>
                <a:gd name="T21" fmla="*/ 4 h 40"/>
                <a:gd name="T22" fmla="*/ 0 w 14"/>
                <a:gd name="T23" fmla="*/ 6 h 40"/>
                <a:gd name="T24" fmla="*/ 0 w 14"/>
                <a:gd name="T25" fmla="*/ 8 h 40"/>
                <a:gd name="T26" fmla="*/ 0 w 14"/>
                <a:gd name="T27" fmla="*/ 8 h 40"/>
                <a:gd name="T28" fmla="*/ 0 w 14"/>
                <a:gd name="T29" fmla="*/ 40 h 40"/>
                <a:gd name="T30" fmla="*/ 8 w 14"/>
                <a:gd name="T31" fmla="*/ 40 h 40"/>
                <a:gd name="T32" fmla="*/ 8 w 14"/>
                <a:gd name="T33" fmla="*/ 40 h 40"/>
                <a:gd name="T34" fmla="*/ 8 w 14"/>
                <a:gd name="T35" fmla="*/ 38 h 40"/>
                <a:gd name="T36" fmla="*/ 10 w 14"/>
                <a:gd name="T37" fmla="*/ 36 h 40"/>
                <a:gd name="T38" fmla="*/ 12 w 14"/>
                <a:gd name="T39" fmla="*/ 34 h 40"/>
                <a:gd name="T40" fmla="*/ 12 w 14"/>
                <a:gd name="T41" fmla="*/ 32 h 40"/>
                <a:gd name="T42" fmla="*/ 12 w 14"/>
                <a:gd name="T43" fmla="*/ 30 h 40"/>
                <a:gd name="T44" fmla="*/ 12 w 14"/>
                <a:gd name="T45" fmla="*/ 28 h 40"/>
                <a:gd name="T46" fmla="*/ 10 w 14"/>
                <a:gd name="T47" fmla="*/ 24 h 40"/>
                <a:gd name="T48" fmla="*/ 10 w 14"/>
                <a:gd name="T49" fmla="*/ 18 h 40"/>
                <a:gd name="T50" fmla="*/ 10 w 14"/>
                <a:gd name="T51" fmla="*/ 14 h 40"/>
                <a:gd name="T52" fmla="*/ 10 w 14"/>
                <a:gd name="T53" fmla="*/ 12 h 40"/>
                <a:gd name="T54" fmla="*/ 12 w 14"/>
                <a:gd name="T55" fmla="*/ 10 h 40"/>
                <a:gd name="T56" fmla="*/ 12 w 14"/>
                <a:gd name="T57" fmla="*/ 8 h 40"/>
                <a:gd name="T58" fmla="*/ 14 w 14"/>
                <a:gd name="T59" fmla="*/ 4 h 40"/>
                <a:gd name="T60" fmla="*/ 14 w 14"/>
                <a:gd name="T6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40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522"/>
            <p:cNvSpPr>
              <a:spLocks/>
            </p:cNvSpPr>
            <p:nvPr/>
          </p:nvSpPr>
          <p:spPr bwMode="gray">
            <a:xfrm>
              <a:off x="7263206" y="4476561"/>
              <a:ext cx="88867" cy="74006"/>
            </a:xfrm>
            <a:custGeom>
              <a:avLst/>
              <a:gdLst>
                <a:gd name="T0" fmla="*/ 48 w 48"/>
                <a:gd name="T1" fmla="*/ 16 h 40"/>
                <a:gd name="T2" fmla="*/ 46 w 48"/>
                <a:gd name="T3" fmla="*/ 14 h 40"/>
                <a:gd name="T4" fmla="*/ 42 w 48"/>
                <a:gd name="T5" fmla="*/ 12 h 40"/>
                <a:gd name="T6" fmla="*/ 40 w 48"/>
                <a:gd name="T7" fmla="*/ 8 h 40"/>
                <a:gd name="T8" fmla="*/ 38 w 48"/>
                <a:gd name="T9" fmla="*/ 6 h 40"/>
                <a:gd name="T10" fmla="*/ 36 w 48"/>
                <a:gd name="T11" fmla="*/ 6 h 40"/>
                <a:gd name="T12" fmla="*/ 34 w 48"/>
                <a:gd name="T13" fmla="*/ 6 h 40"/>
                <a:gd name="T14" fmla="*/ 30 w 48"/>
                <a:gd name="T15" fmla="*/ 4 h 40"/>
                <a:gd name="T16" fmla="*/ 26 w 48"/>
                <a:gd name="T17" fmla="*/ 2 h 40"/>
                <a:gd name="T18" fmla="*/ 22 w 48"/>
                <a:gd name="T19" fmla="*/ 2 h 40"/>
                <a:gd name="T20" fmla="*/ 16 w 48"/>
                <a:gd name="T21" fmla="*/ 2 h 40"/>
                <a:gd name="T22" fmla="*/ 12 w 48"/>
                <a:gd name="T23" fmla="*/ 2 h 40"/>
                <a:gd name="T24" fmla="*/ 6 w 48"/>
                <a:gd name="T25" fmla="*/ 0 h 40"/>
                <a:gd name="T26" fmla="*/ 2 w 48"/>
                <a:gd name="T27" fmla="*/ 0 h 40"/>
                <a:gd name="T28" fmla="*/ 2 w 48"/>
                <a:gd name="T29" fmla="*/ 2 h 40"/>
                <a:gd name="T30" fmla="*/ 2 w 48"/>
                <a:gd name="T31" fmla="*/ 6 h 40"/>
                <a:gd name="T32" fmla="*/ 2 w 48"/>
                <a:gd name="T33" fmla="*/ 10 h 40"/>
                <a:gd name="T34" fmla="*/ 2 w 48"/>
                <a:gd name="T35" fmla="*/ 16 h 40"/>
                <a:gd name="T36" fmla="*/ 8 w 48"/>
                <a:gd name="T37" fmla="*/ 24 h 40"/>
                <a:gd name="T38" fmla="*/ 8 w 48"/>
                <a:gd name="T39" fmla="*/ 20 h 40"/>
                <a:gd name="T40" fmla="*/ 6 w 48"/>
                <a:gd name="T41" fmla="*/ 18 h 40"/>
                <a:gd name="T42" fmla="*/ 8 w 48"/>
                <a:gd name="T43" fmla="*/ 16 h 40"/>
                <a:gd name="T44" fmla="*/ 14 w 48"/>
                <a:gd name="T45" fmla="*/ 20 h 40"/>
                <a:gd name="T46" fmla="*/ 24 w 48"/>
                <a:gd name="T47" fmla="*/ 30 h 40"/>
                <a:gd name="T48" fmla="*/ 22 w 48"/>
                <a:gd name="T49" fmla="*/ 32 h 40"/>
                <a:gd name="T50" fmla="*/ 24 w 48"/>
                <a:gd name="T51" fmla="*/ 36 h 40"/>
                <a:gd name="T52" fmla="*/ 24 w 48"/>
                <a:gd name="T53" fmla="*/ 36 h 40"/>
                <a:gd name="T54" fmla="*/ 26 w 48"/>
                <a:gd name="T55" fmla="*/ 34 h 40"/>
                <a:gd name="T56" fmla="*/ 26 w 48"/>
                <a:gd name="T57" fmla="*/ 34 h 40"/>
                <a:gd name="T58" fmla="*/ 28 w 48"/>
                <a:gd name="T59" fmla="*/ 34 h 40"/>
                <a:gd name="T60" fmla="*/ 28 w 48"/>
                <a:gd name="T61" fmla="*/ 36 h 40"/>
                <a:gd name="T62" fmla="*/ 32 w 48"/>
                <a:gd name="T63" fmla="*/ 40 h 40"/>
                <a:gd name="T64" fmla="*/ 36 w 48"/>
                <a:gd name="T65" fmla="*/ 38 h 40"/>
                <a:gd name="T66" fmla="*/ 40 w 48"/>
                <a:gd name="T67" fmla="*/ 32 h 40"/>
                <a:gd name="T68" fmla="*/ 40 w 48"/>
                <a:gd name="T69" fmla="*/ 28 h 40"/>
                <a:gd name="T70" fmla="*/ 44 w 48"/>
                <a:gd name="T7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0">
                  <a:moveTo>
                    <a:pt x="48" y="16"/>
                  </a:moveTo>
                  <a:lnTo>
                    <a:pt x="48" y="16"/>
                  </a:lnTo>
                  <a:lnTo>
                    <a:pt x="48" y="16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8" y="1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523"/>
            <p:cNvSpPr>
              <a:spLocks/>
            </p:cNvSpPr>
            <p:nvPr/>
          </p:nvSpPr>
          <p:spPr bwMode="gray">
            <a:xfrm>
              <a:off x="7326154" y="4509863"/>
              <a:ext cx="151815" cy="55504"/>
            </a:xfrm>
            <a:custGeom>
              <a:avLst/>
              <a:gdLst>
                <a:gd name="T0" fmla="*/ 12 w 82"/>
                <a:gd name="T1" fmla="*/ 6 h 30"/>
                <a:gd name="T2" fmla="*/ 8 w 82"/>
                <a:gd name="T3" fmla="*/ 10 h 30"/>
                <a:gd name="T4" fmla="*/ 6 w 82"/>
                <a:gd name="T5" fmla="*/ 14 h 30"/>
                <a:gd name="T6" fmla="*/ 2 w 82"/>
                <a:gd name="T7" fmla="*/ 20 h 30"/>
                <a:gd name="T8" fmla="*/ 0 w 82"/>
                <a:gd name="T9" fmla="*/ 20 h 30"/>
                <a:gd name="T10" fmla="*/ 6 w 82"/>
                <a:gd name="T11" fmla="*/ 22 h 30"/>
                <a:gd name="T12" fmla="*/ 10 w 82"/>
                <a:gd name="T13" fmla="*/ 20 h 30"/>
                <a:gd name="T14" fmla="*/ 16 w 82"/>
                <a:gd name="T15" fmla="*/ 20 h 30"/>
                <a:gd name="T16" fmla="*/ 28 w 82"/>
                <a:gd name="T17" fmla="*/ 18 h 30"/>
                <a:gd name="T18" fmla="*/ 32 w 82"/>
                <a:gd name="T19" fmla="*/ 18 h 30"/>
                <a:gd name="T20" fmla="*/ 40 w 82"/>
                <a:gd name="T21" fmla="*/ 20 h 30"/>
                <a:gd name="T22" fmla="*/ 42 w 82"/>
                <a:gd name="T23" fmla="*/ 22 h 30"/>
                <a:gd name="T24" fmla="*/ 46 w 82"/>
                <a:gd name="T25" fmla="*/ 26 h 30"/>
                <a:gd name="T26" fmla="*/ 50 w 82"/>
                <a:gd name="T27" fmla="*/ 28 h 30"/>
                <a:gd name="T28" fmla="*/ 56 w 82"/>
                <a:gd name="T29" fmla="*/ 28 h 30"/>
                <a:gd name="T30" fmla="*/ 56 w 82"/>
                <a:gd name="T31" fmla="*/ 26 h 30"/>
                <a:gd name="T32" fmla="*/ 56 w 82"/>
                <a:gd name="T33" fmla="*/ 26 h 30"/>
                <a:gd name="T34" fmla="*/ 54 w 82"/>
                <a:gd name="T35" fmla="*/ 24 h 30"/>
                <a:gd name="T36" fmla="*/ 52 w 82"/>
                <a:gd name="T37" fmla="*/ 22 h 30"/>
                <a:gd name="T38" fmla="*/ 54 w 82"/>
                <a:gd name="T39" fmla="*/ 20 h 30"/>
                <a:gd name="T40" fmla="*/ 60 w 82"/>
                <a:gd name="T41" fmla="*/ 18 h 30"/>
                <a:gd name="T42" fmla="*/ 62 w 82"/>
                <a:gd name="T43" fmla="*/ 14 h 30"/>
                <a:gd name="T44" fmla="*/ 64 w 82"/>
                <a:gd name="T45" fmla="*/ 12 h 30"/>
                <a:gd name="T46" fmla="*/ 68 w 82"/>
                <a:gd name="T47" fmla="*/ 12 h 30"/>
                <a:gd name="T48" fmla="*/ 72 w 82"/>
                <a:gd name="T49" fmla="*/ 12 h 30"/>
                <a:gd name="T50" fmla="*/ 76 w 82"/>
                <a:gd name="T51" fmla="*/ 14 h 30"/>
                <a:gd name="T52" fmla="*/ 80 w 82"/>
                <a:gd name="T53" fmla="*/ 18 h 30"/>
                <a:gd name="T54" fmla="*/ 82 w 82"/>
                <a:gd name="T55" fmla="*/ 14 h 30"/>
                <a:gd name="T56" fmla="*/ 80 w 82"/>
                <a:gd name="T57" fmla="*/ 10 h 30"/>
                <a:gd name="T58" fmla="*/ 78 w 82"/>
                <a:gd name="T59" fmla="*/ 6 h 30"/>
                <a:gd name="T60" fmla="*/ 70 w 82"/>
                <a:gd name="T61" fmla="*/ 4 h 30"/>
                <a:gd name="T62" fmla="*/ 66 w 82"/>
                <a:gd name="T63" fmla="*/ 4 h 30"/>
                <a:gd name="T64" fmla="*/ 62 w 82"/>
                <a:gd name="T65" fmla="*/ 4 h 30"/>
                <a:gd name="T66" fmla="*/ 50 w 82"/>
                <a:gd name="T67" fmla="*/ 8 h 30"/>
                <a:gd name="T68" fmla="*/ 44 w 82"/>
                <a:gd name="T69" fmla="*/ 10 h 30"/>
                <a:gd name="T70" fmla="*/ 40 w 82"/>
                <a:gd name="T71" fmla="*/ 10 h 30"/>
                <a:gd name="T72" fmla="*/ 34 w 82"/>
                <a:gd name="T73" fmla="*/ 8 h 30"/>
                <a:gd name="T74" fmla="*/ 32 w 82"/>
                <a:gd name="T75" fmla="*/ 8 h 30"/>
                <a:gd name="T76" fmla="*/ 30 w 82"/>
                <a:gd name="T77" fmla="*/ 6 h 30"/>
                <a:gd name="T78" fmla="*/ 16 w 82"/>
                <a:gd name="T7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30">
                  <a:moveTo>
                    <a:pt x="16" y="0"/>
                  </a:move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2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0"/>
                  </a:lnTo>
                  <a:lnTo>
                    <a:pt x="72" y="1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1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524"/>
            <p:cNvSpPr>
              <a:spLocks/>
            </p:cNvSpPr>
            <p:nvPr/>
          </p:nvSpPr>
          <p:spPr bwMode="gray">
            <a:xfrm>
              <a:off x="6544864" y="3910415"/>
              <a:ext cx="714639" cy="458837"/>
            </a:xfrm>
            <a:custGeom>
              <a:avLst/>
              <a:gdLst>
                <a:gd name="T0" fmla="*/ 380 w 386"/>
                <a:gd name="T1" fmla="*/ 178 h 248"/>
                <a:gd name="T2" fmla="*/ 384 w 386"/>
                <a:gd name="T3" fmla="*/ 170 h 248"/>
                <a:gd name="T4" fmla="*/ 386 w 386"/>
                <a:gd name="T5" fmla="*/ 164 h 248"/>
                <a:gd name="T6" fmla="*/ 374 w 386"/>
                <a:gd name="T7" fmla="*/ 162 h 248"/>
                <a:gd name="T8" fmla="*/ 356 w 386"/>
                <a:gd name="T9" fmla="*/ 162 h 248"/>
                <a:gd name="T10" fmla="*/ 346 w 386"/>
                <a:gd name="T11" fmla="*/ 166 h 248"/>
                <a:gd name="T12" fmla="*/ 340 w 386"/>
                <a:gd name="T13" fmla="*/ 164 h 248"/>
                <a:gd name="T14" fmla="*/ 334 w 386"/>
                <a:gd name="T15" fmla="*/ 170 h 248"/>
                <a:gd name="T16" fmla="*/ 332 w 386"/>
                <a:gd name="T17" fmla="*/ 184 h 248"/>
                <a:gd name="T18" fmla="*/ 326 w 386"/>
                <a:gd name="T19" fmla="*/ 192 h 248"/>
                <a:gd name="T20" fmla="*/ 314 w 386"/>
                <a:gd name="T21" fmla="*/ 196 h 248"/>
                <a:gd name="T22" fmla="*/ 302 w 386"/>
                <a:gd name="T23" fmla="*/ 198 h 248"/>
                <a:gd name="T24" fmla="*/ 268 w 386"/>
                <a:gd name="T25" fmla="*/ 190 h 248"/>
                <a:gd name="T26" fmla="*/ 258 w 386"/>
                <a:gd name="T27" fmla="*/ 184 h 248"/>
                <a:gd name="T28" fmla="*/ 254 w 386"/>
                <a:gd name="T29" fmla="*/ 162 h 248"/>
                <a:gd name="T30" fmla="*/ 244 w 386"/>
                <a:gd name="T31" fmla="*/ 136 h 248"/>
                <a:gd name="T32" fmla="*/ 244 w 386"/>
                <a:gd name="T33" fmla="*/ 116 h 248"/>
                <a:gd name="T34" fmla="*/ 232 w 386"/>
                <a:gd name="T35" fmla="*/ 90 h 248"/>
                <a:gd name="T36" fmla="*/ 208 w 386"/>
                <a:gd name="T37" fmla="*/ 62 h 248"/>
                <a:gd name="T38" fmla="*/ 194 w 386"/>
                <a:gd name="T39" fmla="*/ 50 h 248"/>
                <a:gd name="T40" fmla="*/ 184 w 386"/>
                <a:gd name="T41" fmla="*/ 54 h 248"/>
                <a:gd name="T42" fmla="*/ 164 w 386"/>
                <a:gd name="T43" fmla="*/ 48 h 248"/>
                <a:gd name="T44" fmla="*/ 142 w 386"/>
                <a:gd name="T45" fmla="*/ 12 h 248"/>
                <a:gd name="T46" fmla="*/ 126 w 386"/>
                <a:gd name="T47" fmla="*/ 10 h 248"/>
                <a:gd name="T48" fmla="*/ 100 w 386"/>
                <a:gd name="T49" fmla="*/ 20 h 248"/>
                <a:gd name="T50" fmla="*/ 54 w 386"/>
                <a:gd name="T51" fmla="*/ 14 h 248"/>
                <a:gd name="T52" fmla="*/ 26 w 386"/>
                <a:gd name="T53" fmla="*/ 0 h 248"/>
                <a:gd name="T54" fmla="*/ 6 w 386"/>
                <a:gd name="T55" fmla="*/ 22 h 248"/>
                <a:gd name="T56" fmla="*/ 22 w 386"/>
                <a:gd name="T57" fmla="*/ 58 h 248"/>
                <a:gd name="T58" fmla="*/ 30 w 386"/>
                <a:gd name="T59" fmla="*/ 80 h 248"/>
                <a:gd name="T60" fmla="*/ 44 w 386"/>
                <a:gd name="T61" fmla="*/ 88 h 248"/>
                <a:gd name="T62" fmla="*/ 58 w 386"/>
                <a:gd name="T63" fmla="*/ 108 h 248"/>
                <a:gd name="T64" fmla="*/ 82 w 386"/>
                <a:gd name="T65" fmla="*/ 142 h 248"/>
                <a:gd name="T66" fmla="*/ 94 w 386"/>
                <a:gd name="T67" fmla="*/ 148 h 248"/>
                <a:gd name="T68" fmla="*/ 94 w 386"/>
                <a:gd name="T69" fmla="*/ 140 h 248"/>
                <a:gd name="T70" fmla="*/ 80 w 386"/>
                <a:gd name="T71" fmla="*/ 116 h 248"/>
                <a:gd name="T72" fmla="*/ 52 w 386"/>
                <a:gd name="T73" fmla="*/ 72 h 248"/>
                <a:gd name="T74" fmla="*/ 30 w 386"/>
                <a:gd name="T75" fmla="*/ 24 h 248"/>
                <a:gd name="T76" fmla="*/ 30 w 386"/>
                <a:gd name="T77" fmla="*/ 16 h 248"/>
                <a:gd name="T78" fmla="*/ 42 w 386"/>
                <a:gd name="T79" fmla="*/ 18 h 248"/>
                <a:gd name="T80" fmla="*/ 68 w 386"/>
                <a:gd name="T81" fmla="*/ 66 h 248"/>
                <a:gd name="T82" fmla="*/ 84 w 386"/>
                <a:gd name="T83" fmla="*/ 80 h 248"/>
                <a:gd name="T84" fmla="*/ 96 w 386"/>
                <a:gd name="T85" fmla="*/ 90 h 248"/>
                <a:gd name="T86" fmla="*/ 116 w 386"/>
                <a:gd name="T87" fmla="*/ 116 h 248"/>
                <a:gd name="T88" fmla="*/ 142 w 386"/>
                <a:gd name="T89" fmla="*/ 148 h 248"/>
                <a:gd name="T90" fmla="*/ 150 w 386"/>
                <a:gd name="T91" fmla="*/ 198 h 248"/>
                <a:gd name="T92" fmla="*/ 174 w 386"/>
                <a:gd name="T93" fmla="*/ 204 h 248"/>
                <a:gd name="T94" fmla="*/ 226 w 386"/>
                <a:gd name="T95" fmla="*/ 224 h 248"/>
                <a:gd name="T96" fmla="*/ 272 w 386"/>
                <a:gd name="T97" fmla="*/ 240 h 248"/>
                <a:gd name="T98" fmla="*/ 304 w 386"/>
                <a:gd name="T99" fmla="*/ 240 h 248"/>
                <a:gd name="T100" fmla="*/ 314 w 386"/>
                <a:gd name="T101" fmla="*/ 244 h 248"/>
                <a:gd name="T102" fmla="*/ 318 w 386"/>
                <a:gd name="T103" fmla="*/ 242 h 248"/>
                <a:gd name="T104" fmla="*/ 322 w 386"/>
                <a:gd name="T105" fmla="*/ 232 h 248"/>
                <a:gd name="T106" fmla="*/ 320 w 386"/>
                <a:gd name="T107" fmla="*/ 226 h 248"/>
                <a:gd name="T108" fmla="*/ 346 w 386"/>
                <a:gd name="T109" fmla="*/ 222 h 248"/>
                <a:gd name="T110" fmla="*/ 340 w 386"/>
                <a:gd name="T111" fmla="*/ 194 h 248"/>
                <a:gd name="T112" fmla="*/ 360 w 386"/>
                <a:gd name="T113" fmla="*/ 190 h 248"/>
                <a:gd name="T114" fmla="*/ 366 w 386"/>
                <a:gd name="T115" fmla="*/ 190 h 248"/>
                <a:gd name="T116" fmla="*/ 374 w 386"/>
                <a:gd name="T117" fmla="*/ 18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248">
                  <a:moveTo>
                    <a:pt x="374" y="186"/>
                  </a:moveTo>
                  <a:lnTo>
                    <a:pt x="378" y="182"/>
                  </a:lnTo>
                  <a:lnTo>
                    <a:pt x="378" y="178"/>
                  </a:lnTo>
                  <a:lnTo>
                    <a:pt x="380" y="178"/>
                  </a:lnTo>
                  <a:lnTo>
                    <a:pt x="382" y="174"/>
                  </a:lnTo>
                  <a:lnTo>
                    <a:pt x="382" y="172"/>
                  </a:lnTo>
                  <a:lnTo>
                    <a:pt x="384" y="172"/>
                  </a:lnTo>
                  <a:lnTo>
                    <a:pt x="384" y="170"/>
                  </a:lnTo>
                  <a:lnTo>
                    <a:pt x="386" y="168"/>
                  </a:lnTo>
                  <a:lnTo>
                    <a:pt x="386" y="166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4" y="164"/>
                  </a:lnTo>
                  <a:lnTo>
                    <a:pt x="382" y="162"/>
                  </a:lnTo>
                  <a:lnTo>
                    <a:pt x="376" y="162"/>
                  </a:lnTo>
                  <a:lnTo>
                    <a:pt x="374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2" y="162"/>
                  </a:lnTo>
                  <a:lnTo>
                    <a:pt x="356" y="162"/>
                  </a:lnTo>
                  <a:lnTo>
                    <a:pt x="352" y="164"/>
                  </a:lnTo>
                  <a:lnTo>
                    <a:pt x="350" y="164"/>
                  </a:lnTo>
                  <a:lnTo>
                    <a:pt x="348" y="164"/>
                  </a:lnTo>
                  <a:lnTo>
                    <a:pt x="346" y="166"/>
                  </a:lnTo>
                  <a:lnTo>
                    <a:pt x="342" y="164"/>
                  </a:lnTo>
                  <a:lnTo>
                    <a:pt x="342" y="164"/>
                  </a:lnTo>
                  <a:lnTo>
                    <a:pt x="340" y="164"/>
                  </a:lnTo>
                  <a:lnTo>
                    <a:pt x="340" y="164"/>
                  </a:lnTo>
                  <a:lnTo>
                    <a:pt x="338" y="164"/>
                  </a:lnTo>
                  <a:lnTo>
                    <a:pt x="336" y="166"/>
                  </a:lnTo>
                  <a:lnTo>
                    <a:pt x="334" y="170"/>
                  </a:lnTo>
                  <a:lnTo>
                    <a:pt x="334" y="170"/>
                  </a:lnTo>
                  <a:lnTo>
                    <a:pt x="334" y="174"/>
                  </a:lnTo>
                  <a:lnTo>
                    <a:pt x="332" y="178"/>
                  </a:lnTo>
                  <a:lnTo>
                    <a:pt x="332" y="182"/>
                  </a:lnTo>
                  <a:lnTo>
                    <a:pt x="332" y="184"/>
                  </a:lnTo>
                  <a:lnTo>
                    <a:pt x="332" y="186"/>
                  </a:lnTo>
                  <a:lnTo>
                    <a:pt x="332" y="188"/>
                  </a:lnTo>
                  <a:lnTo>
                    <a:pt x="328" y="190"/>
                  </a:lnTo>
                  <a:lnTo>
                    <a:pt x="326" y="192"/>
                  </a:lnTo>
                  <a:lnTo>
                    <a:pt x="324" y="192"/>
                  </a:lnTo>
                  <a:lnTo>
                    <a:pt x="322" y="192"/>
                  </a:lnTo>
                  <a:lnTo>
                    <a:pt x="318" y="194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2" y="196"/>
                  </a:lnTo>
                  <a:lnTo>
                    <a:pt x="308" y="198"/>
                  </a:lnTo>
                  <a:lnTo>
                    <a:pt x="302" y="198"/>
                  </a:lnTo>
                  <a:lnTo>
                    <a:pt x="294" y="198"/>
                  </a:lnTo>
                  <a:lnTo>
                    <a:pt x="284" y="196"/>
                  </a:lnTo>
                  <a:lnTo>
                    <a:pt x="276" y="194"/>
                  </a:lnTo>
                  <a:lnTo>
                    <a:pt x="268" y="190"/>
                  </a:lnTo>
                  <a:lnTo>
                    <a:pt x="262" y="188"/>
                  </a:lnTo>
                  <a:lnTo>
                    <a:pt x="262" y="186"/>
                  </a:lnTo>
                  <a:lnTo>
                    <a:pt x="260" y="186"/>
                  </a:lnTo>
                  <a:lnTo>
                    <a:pt x="258" y="184"/>
                  </a:lnTo>
                  <a:lnTo>
                    <a:pt x="256" y="180"/>
                  </a:lnTo>
                  <a:lnTo>
                    <a:pt x="256" y="176"/>
                  </a:lnTo>
                  <a:lnTo>
                    <a:pt x="254" y="172"/>
                  </a:lnTo>
                  <a:lnTo>
                    <a:pt x="254" y="162"/>
                  </a:lnTo>
                  <a:lnTo>
                    <a:pt x="250" y="152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4" y="136"/>
                  </a:lnTo>
                  <a:lnTo>
                    <a:pt x="244" y="132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4" y="116"/>
                  </a:lnTo>
                  <a:lnTo>
                    <a:pt x="244" y="112"/>
                  </a:lnTo>
                  <a:lnTo>
                    <a:pt x="242" y="96"/>
                  </a:lnTo>
                  <a:lnTo>
                    <a:pt x="240" y="96"/>
                  </a:lnTo>
                  <a:lnTo>
                    <a:pt x="232" y="90"/>
                  </a:lnTo>
                  <a:lnTo>
                    <a:pt x="222" y="80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08" y="62"/>
                  </a:lnTo>
                  <a:lnTo>
                    <a:pt x="206" y="58"/>
                  </a:lnTo>
                  <a:lnTo>
                    <a:pt x="202" y="56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50"/>
                  </a:lnTo>
                  <a:lnTo>
                    <a:pt x="188" y="52"/>
                  </a:lnTo>
                  <a:lnTo>
                    <a:pt x="186" y="52"/>
                  </a:lnTo>
                  <a:lnTo>
                    <a:pt x="184" y="54"/>
                  </a:lnTo>
                  <a:lnTo>
                    <a:pt x="180" y="54"/>
                  </a:lnTo>
                  <a:lnTo>
                    <a:pt x="174" y="54"/>
                  </a:lnTo>
                  <a:lnTo>
                    <a:pt x="168" y="50"/>
                  </a:lnTo>
                  <a:lnTo>
                    <a:pt x="164" y="48"/>
                  </a:lnTo>
                  <a:lnTo>
                    <a:pt x="156" y="42"/>
                  </a:lnTo>
                  <a:lnTo>
                    <a:pt x="148" y="30"/>
                  </a:lnTo>
                  <a:lnTo>
                    <a:pt x="144" y="14"/>
                  </a:lnTo>
                  <a:lnTo>
                    <a:pt x="142" y="12"/>
                  </a:lnTo>
                  <a:lnTo>
                    <a:pt x="140" y="12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26" y="10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6"/>
                  </a:lnTo>
                  <a:lnTo>
                    <a:pt x="100" y="20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68" y="18"/>
                  </a:lnTo>
                  <a:lnTo>
                    <a:pt x="54" y="14"/>
                  </a:lnTo>
                  <a:lnTo>
                    <a:pt x="42" y="10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2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62"/>
                  </a:lnTo>
                  <a:lnTo>
                    <a:pt x="26" y="68"/>
                  </a:lnTo>
                  <a:lnTo>
                    <a:pt x="28" y="74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82"/>
                  </a:lnTo>
                  <a:lnTo>
                    <a:pt x="38" y="84"/>
                  </a:lnTo>
                  <a:lnTo>
                    <a:pt x="44" y="88"/>
                  </a:lnTo>
                  <a:lnTo>
                    <a:pt x="48" y="92"/>
                  </a:lnTo>
                  <a:lnTo>
                    <a:pt x="52" y="98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62" y="118"/>
                  </a:lnTo>
                  <a:lnTo>
                    <a:pt x="68" y="128"/>
                  </a:lnTo>
                  <a:lnTo>
                    <a:pt x="76" y="136"/>
                  </a:lnTo>
                  <a:lnTo>
                    <a:pt x="82" y="142"/>
                  </a:lnTo>
                  <a:lnTo>
                    <a:pt x="84" y="144"/>
                  </a:lnTo>
                  <a:lnTo>
                    <a:pt x="88" y="146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96" y="148"/>
                  </a:lnTo>
                  <a:lnTo>
                    <a:pt x="98" y="148"/>
                  </a:lnTo>
                  <a:lnTo>
                    <a:pt x="98" y="144"/>
                  </a:lnTo>
                  <a:lnTo>
                    <a:pt x="94" y="140"/>
                  </a:lnTo>
                  <a:lnTo>
                    <a:pt x="90" y="134"/>
                  </a:lnTo>
                  <a:lnTo>
                    <a:pt x="86" y="126"/>
                  </a:lnTo>
                  <a:lnTo>
                    <a:pt x="82" y="120"/>
                  </a:lnTo>
                  <a:lnTo>
                    <a:pt x="80" y="116"/>
                  </a:lnTo>
                  <a:lnTo>
                    <a:pt x="74" y="108"/>
                  </a:lnTo>
                  <a:lnTo>
                    <a:pt x="68" y="94"/>
                  </a:lnTo>
                  <a:lnTo>
                    <a:pt x="62" y="82"/>
                  </a:lnTo>
                  <a:lnTo>
                    <a:pt x="52" y="72"/>
                  </a:lnTo>
                  <a:lnTo>
                    <a:pt x="42" y="58"/>
                  </a:lnTo>
                  <a:lnTo>
                    <a:pt x="34" y="42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8" y="16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58" y="52"/>
                  </a:lnTo>
                  <a:lnTo>
                    <a:pt x="68" y="66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4" y="80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4" y="86"/>
                  </a:lnTo>
                  <a:lnTo>
                    <a:pt x="96" y="90"/>
                  </a:lnTo>
                  <a:lnTo>
                    <a:pt x="98" y="96"/>
                  </a:lnTo>
                  <a:lnTo>
                    <a:pt x="100" y="98"/>
                  </a:lnTo>
                  <a:lnTo>
                    <a:pt x="106" y="106"/>
                  </a:lnTo>
                  <a:lnTo>
                    <a:pt x="116" y="116"/>
                  </a:lnTo>
                  <a:lnTo>
                    <a:pt x="124" y="126"/>
                  </a:lnTo>
                  <a:lnTo>
                    <a:pt x="134" y="136"/>
                  </a:lnTo>
                  <a:lnTo>
                    <a:pt x="140" y="142"/>
                  </a:lnTo>
                  <a:lnTo>
                    <a:pt x="142" y="148"/>
                  </a:lnTo>
                  <a:lnTo>
                    <a:pt x="144" y="160"/>
                  </a:lnTo>
                  <a:lnTo>
                    <a:pt x="148" y="176"/>
                  </a:lnTo>
                  <a:lnTo>
                    <a:pt x="148" y="198"/>
                  </a:lnTo>
                  <a:lnTo>
                    <a:pt x="150" y="198"/>
                  </a:lnTo>
                  <a:lnTo>
                    <a:pt x="154" y="200"/>
                  </a:lnTo>
                  <a:lnTo>
                    <a:pt x="160" y="202"/>
                  </a:lnTo>
                  <a:lnTo>
                    <a:pt x="170" y="204"/>
                  </a:lnTo>
                  <a:lnTo>
                    <a:pt x="174" y="204"/>
                  </a:lnTo>
                  <a:lnTo>
                    <a:pt x="186" y="208"/>
                  </a:lnTo>
                  <a:lnTo>
                    <a:pt x="198" y="216"/>
                  </a:lnTo>
                  <a:lnTo>
                    <a:pt x="208" y="224"/>
                  </a:lnTo>
                  <a:lnTo>
                    <a:pt x="226" y="224"/>
                  </a:lnTo>
                  <a:lnTo>
                    <a:pt x="230" y="226"/>
                  </a:lnTo>
                  <a:lnTo>
                    <a:pt x="240" y="230"/>
                  </a:lnTo>
                  <a:lnTo>
                    <a:pt x="254" y="236"/>
                  </a:lnTo>
                  <a:lnTo>
                    <a:pt x="272" y="240"/>
                  </a:lnTo>
                  <a:lnTo>
                    <a:pt x="278" y="240"/>
                  </a:lnTo>
                  <a:lnTo>
                    <a:pt x="290" y="240"/>
                  </a:lnTo>
                  <a:lnTo>
                    <a:pt x="304" y="240"/>
                  </a:lnTo>
                  <a:lnTo>
                    <a:pt x="304" y="240"/>
                  </a:lnTo>
                  <a:lnTo>
                    <a:pt x="306" y="240"/>
                  </a:lnTo>
                  <a:lnTo>
                    <a:pt x="308" y="240"/>
                  </a:lnTo>
                  <a:lnTo>
                    <a:pt x="310" y="242"/>
                  </a:lnTo>
                  <a:lnTo>
                    <a:pt x="314" y="244"/>
                  </a:lnTo>
                  <a:lnTo>
                    <a:pt x="314" y="248"/>
                  </a:lnTo>
                  <a:lnTo>
                    <a:pt x="316" y="248"/>
                  </a:lnTo>
                  <a:lnTo>
                    <a:pt x="316" y="244"/>
                  </a:lnTo>
                  <a:lnTo>
                    <a:pt x="318" y="242"/>
                  </a:lnTo>
                  <a:lnTo>
                    <a:pt x="320" y="238"/>
                  </a:lnTo>
                  <a:lnTo>
                    <a:pt x="322" y="236"/>
                  </a:lnTo>
                  <a:lnTo>
                    <a:pt x="322" y="234"/>
                  </a:lnTo>
                  <a:lnTo>
                    <a:pt x="322" y="232"/>
                  </a:lnTo>
                  <a:lnTo>
                    <a:pt x="322" y="230"/>
                  </a:lnTo>
                  <a:lnTo>
                    <a:pt x="320" y="228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4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46" y="222"/>
                  </a:lnTo>
                  <a:lnTo>
                    <a:pt x="346" y="212"/>
                  </a:lnTo>
                  <a:lnTo>
                    <a:pt x="336" y="202"/>
                  </a:lnTo>
                  <a:lnTo>
                    <a:pt x="340" y="202"/>
                  </a:lnTo>
                  <a:lnTo>
                    <a:pt x="340" y="194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60" y="192"/>
                  </a:lnTo>
                  <a:lnTo>
                    <a:pt x="360" y="190"/>
                  </a:lnTo>
                  <a:lnTo>
                    <a:pt x="362" y="190"/>
                  </a:lnTo>
                  <a:lnTo>
                    <a:pt x="364" y="192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68" y="188"/>
                  </a:lnTo>
                  <a:lnTo>
                    <a:pt x="370" y="188"/>
                  </a:lnTo>
                  <a:lnTo>
                    <a:pt x="372" y="188"/>
                  </a:lnTo>
                  <a:lnTo>
                    <a:pt x="374" y="186"/>
                  </a:lnTo>
                  <a:lnTo>
                    <a:pt x="374" y="18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525"/>
            <p:cNvSpPr>
              <a:spLocks/>
            </p:cNvSpPr>
            <p:nvPr/>
          </p:nvSpPr>
          <p:spPr bwMode="gray">
            <a:xfrm>
              <a:off x="7181745" y="4343350"/>
              <a:ext cx="151815" cy="85107"/>
            </a:xfrm>
            <a:custGeom>
              <a:avLst/>
              <a:gdLst>
                <a:gd name="T0" fmla="*/ 80 w 82"/>
                <a:gd name="T1" fmla="*/ 8 h 46"/>
                <a:gd name="T2" fmla="*/ 76 w 82"/>
                <a:gd name="T3" fmla="*/ 8 h 46"/>
                <a:gd name="T4" fmla="*/ 72 w 82"/>
                <a:gd name="T5" fmla="*/ 8 h 46"/>
                <a:gd name="T6" fmla="*/ 68 w 82"/>
                <a:gd name="T7" fmla="*/ 8 h 46"/>
                <a:gd name="T8" fmla="*/ 66 w 82"/>
                <a:gd name="T9" fmla="*/ 8 h 46"/>
                <a:gd name="T10" fmla="*/ 62 w 82"/>
                <a:gd name="T11" fmla="*/ 12 h 46"/>
                <a:gd name="T12" fmla="*/ 60 w 82"/>
                <a:gd name="T13" fmla="*/ 18 h 46"/>
                <a:gd name="T14" fmla="*/ 56 w 82"/>
                <a:gd name="T15" fmla="*/ 24 h 46"/>
                <a:gd name="T16" fmla="*/ 50 w 82"/>
                <a:gd name="T17" fmla="*/ 30 h 46"/>
                <a:gd name="T18" fmla="*/ 48 w 82"/>
                <a:gd name="T19" fmla="*/ 30 h 46"/>
                <a:gd name="T20" fmla="*/ 44 w 82"/>
                <a:gd name="T21" fmla="*/ 34 h 46"/>
                <a:gd name="T22" fmla="*/ 44 w 82"/>
                <a:gd name="T23" fmla="*/ 38 h 46"/>
                <a:gd name="T24" fmla="*/ 42 w 82"/>
                <a:gd name="T25" fmla="*/ 42 h 46"/>
                <a:gd name="T26" fmla="*/ 38 w 82"/>
                <a:gd name="T27" fmla="*/ 44 h 46"/>
                <a:gd name="T28" fmla="*/ 36 w 82"/>
                <a:gd name="T29" fmla="*/ 46 h 46"/>
                <a:gd name="T30" fmla="*/ 34 w 82"/>
                <a:gd name="T31" fmla="*/ 42 h 46"/>
                <a:gd name="T32" fmla="*/ 32 w 82"/>
                <a:gd name="T33" fmla="*/ 42 h 46"/>
                <a:gd name="T34" fmla="*/ 30 w 82"/>
                <a:gd name="T35" fmla="*/ 44 h 46"/>
                <a:gd name="T36" fmla="*/ 30 w 82"/>
                <a:gd name="T37" fmla="*/ 42 h 46"/>
                <a:gd name="T38" fmla="*/ 30 w 82"/>
                <a:gd name="T39" fmla="*/ 36 h 46"/>
                <a:gd name="T40" fmla="*/ 30 w 82"/>
                <a:gd name="T41" fmla="*/ 34 h 46"/>
                <a:gd name="T42" fmla="*/ 26 w 82"/>
                <a:gd name="T43" fmla="*/ 32 h 46"/>
                <a:gd name="T44" fmla="*/ 22 w 82"/>
                <a:gd name="T45" fmla="*/ 30 h 46"/>
                <a:gd name="T46" fmla="*/ 18 w 82"/>
                <a:gd name="T47" fmla="*/ 30 h 46"/>
                <a:gd name="T48" fmla="*/ 16 w 82"/>
                <a:gd name="T49" fmla="*/ 32 h 46"/>
                <a:gd name="T50" fmla="*/ 12 w 82"/>
                <a:gd name="T51" fmla="*/ 30 h 46"/>
                <a:gd name="T52" fmla="*/ 10 w 82"/>
                <a:gd name="T53" fmla="*/ 28 h 46"/>
                <a:gd name="T54" fmla="*/ 2 w 82"/>
                <a:gd name="T55" fmla="*/ 24 h 46"/>
                <a:gd name="T56" fmla="*/ 2 w 82"/>
                <a:gd name="T57" fmla="*/ 22 h 46"/>
                <a:gd name="T58" fmla="*/ 2 w 82"/>
                <a:gd name="T59" fmla="*/ 22 h 46"/>
                <a:gd name="T60" fmla="*/ 6 w 82"/>
                <a:gd name="T61" fmla="*/ 22 h 46"/>
                <a:gd name="T62" fmla="*/ 10 w 82"/>
                <a:gd name="T63" fmla="*/ 18 h 46"/>
                <a:gd name="T64" fmla="*/ 12 w 82"/>
                <a:gd name="T65" fmla="*/ 14 h 46"/>
                <a:gd name="T66" fmla="*/ 16 w 82"/>
                <a:gd name="T67" fmla="*/ 12 h 46"/>
                <a:gd name="T68" fmla="*/ 20 w 82"/>
                <a:gd name="T69" fmla="*/ 10 h 46"/>
                <a:gd name="T70" fmla="*/ 26 w 82"/>
                <a:gd name="T71" fmla="*/ 4 h 46"/>
                <a:gd name="T72" fmla="*/ 28 w 82"/>
                <a:gd name="T73" fmla="*/ 2 h 46"/>
                <a:gd name="T74" fmla="*/ 32 w 82"/>
                <a:gd name="T75" fmla="*/ 0 h 46"/>
                <a:gd name="T76" fmla="*/ 34 w 82"/>
                <a:gd name="T77" fmla="*/ 0 h 46"/>
                <a:gd name="T78" fmla="*/ 40 w 82"/>
                <a:gd name="T79" fmla="*/ 0 h 46"/>
                <a:gd name="T80" fmla="*/ 42 w 82"/>
                <a:gd name="T81" fmla="*/ 0 h 46"/>
                <a:gd name="T82" fmla="*/ 48 w 82"/>
                <a:gd name="T83" fmla="*/ 0 h 46"/>
                <a:gd name="T84" fmla="*/ 58 w 82"/>
                <a:gd name="T85" fmla="*/ 0 h 46"/>
                <a:gd name="T86" fmla="*/ 70 w 82"/>
                <a:gd name="T87" fmla="*/ 2 h 46"/>
                <a:gd name="T88" fmla="*/ 80 w 82"/>
                <a:gd name="T89" fmla="*/ 2 h 46"/>
                <a:gd name="T90" fmla="*/ 82 w 82"/>
                <a:gd name="T91" fmla="*/ 4 h 46"/>
                <a:gd name="T92" fmla="*/ 82 w 82"/>
                <a:gd name="T9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" h="46">
                  <a:moveTo>
                    <a:pt x="82" y="8"/>
                  </a:moveTo>
                  <a:lnTo>
                    <a:pt x="80" y="8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8" y="30"/>
                  </a:lnTo>
                  <a:lnTo>
                    <a:pt x="46" y="32"/>
                  </a:lnTo>
                  <a:lnTo>
                    <a:pt x="44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2" y="42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526"/>
            <p:cNvSpPr>
              <a:spLocks/>
            </p:cNvSpPr>
            <p:nvPr/>
          </p:nvSpPr>
          <p:spPr bwMode="gray">
            <a:xfrm>
              <a:off x="7159528" y="4387754"/>
              <a:ext cx="81461" cy="44404"/>
            </a:xfrm>
            <a:custGeom>
              <a:avLst/>
              <a:gdLst>
                <a:gd name="T0" fmla="*/ 44 w 44"/>
                <a:gd name="T1" fmla="*/ 20 h 24"/>
                <a:gd name="T2" fmla="*/ 42 w 44"/>
                <a:gd name="T3" fmla="*/ 22 h 24"/>
                <a:gd name="T4" fmla="*/ 40 w 44"/>
                <a:gd name="T5" fmla="*/ 22 h 24"/>
                <a:gd name="T6" fmla="*/ 40 w 44"/>
                <a:gd name="T7" fmla="*/ 24 h 24"/>
                <a:gd name="T8" fmla="*/ 32 w 44"/>
                <a:gd name="T9" fmla="*/ 22 h 24"/>
                <a:gd name="T10" fmla="*/ 26 w 44"/>
                <a:gd name="T11" fmla="*/ 22 h 24"/>
                <a:gd name="T12" fmla="*/ 20 w 44"/>
                <a:gd name="T13" fmla="*/ 20 h 24"/>
                <a:gd name="T14" fmla="*/ 16 w 44"/>
                <a:gd name="T15" fmla="*/ 18 h 24"/>
                <a:gd name="T16" fmla="*/ 12 w 44"/>
                <a:gd name="T17" fmla="*/ 18 h 24"/>
                <a:gd name="T18" fmla="*/ 12 w 44"/>
                <a:gd name="T19" fmla="*/ 16 h 24"/>
                <a:gd name="T20" fmla="*/ 6 w 44"/>
                <a:gd name="T21" fmla="*/ 14 h 24"/>
                <a:gd name="T22" fmla="*/ 2 w 44"/>
                <a:gd name="T23" fmla="*/ 12 h 24"/>
                <a:gd name="T24" fmla="*/ 0 w 44"/>
                <a:gd name="T25" fmla="*/ 10 h 24"/>
                <a:gd name="T26" fmla="*/ 8 w 44"/>
                <a:gd name="T27" fmla="*/ 4 h 24"/>
                <a:gd name="T28" fmla="*/ 10 w 44"/>
                <a:gd name="T29" fmla="*/ 2 h 24"/>
                <a:gd name="T30" fmla="*/ 12 w 44"/>
                <a:gd name="T31" fmla="*/ 0 h 24"/>
                <a:gd name="T32" fmla="*/ 14 w 44"/>
                <a:gd name="T33" fmla="*/ 0 h 24"/>
                <a:gd name="T34" fmla="*/ 16 w 44"/>
                <a:gd name="T35" fmla="*/ 0 h 24"/>
                <a:gd name="T36" fmla="*/ 20 w 44"/>
                <a:gd name="T37" fmla="*/ 2 h 24"/>
                <a:gd name="T38" fmla="*/ 24 w 44"/>
                <a:gd name="T39" fmla="*/ 4 h 24"/>
                <a:gd name="T40" fmla="*/ 24 w 44"/>
                <a:gd name="T41" fmla="*/ 6 h 24"/>
                <a:gd name="T42" fmla="*/ 26 w 44"/>
                <a:gd name="T43" fmla="*/ 6 h 24"/>
                <a:gd name="T44" fmla="*/ 26 w 44"/>
                <a:gd name="T45" fmla="*/ 8 h 24"/>
                <a:gd name="T46" fmla="*/ 30 w 44"/>
                <a:gd name="T47" fmla="*/ 8 h 24"/>
                <a:gd name="T48" fmla="*/ 30 w 44"/>
                <a:gd name="T49" fmla="*/ 8 h 24"/>
                <a:gd name="T50" fmla="*/ 32 w 44"/>
                <a:gd name="T51" fmla="*/ 6 h 24"/>
                <a:gd name="T52" fmla="*/ 34 w 44"/>
                <a:gd name="T53" fmla="*/ 6 h 24"/>
                <a:gd name="T54" fmla="*/ 38 w 44"/>
                <a:gd name="T55" fmla="*/ 6 h 24"/>
                <a:gd name="T56" fmla="*/ 38 w 44"/>
                <a:gd name="T57" fmla="*/ 6 h 24"/>
                <a:gd name="T58" fmla="*/ 40 w 44"/>
                <a:gd name="T59" fmla="*/ 8 h 24"/>
                <a:gd name="T60" fmla="*/ 42 w 44"/>
                <a:gd name="T61" fmla="*/ 10 h 24"/>
                <a:gd name="T62" fmla="*/ 44 w 44"/>
                <a:gd name="T63" fmla="*/ 12 h 24"/>
                <a:gd name="T64" fmla="*/ 44 w 44"/>
                <a:gd name="T65" fmla="*/ 14 h 24"/>
                <a:gd name="T66" fmla="*/ 44 w 44"/>
                <a:gd name="T67" fmla="*/ 16 h 24"/>
                <a:gd name="T68" fmla="*/ 44 w 44"/>
                <a:gd name="T69" fmla="*/ 18 h 24"/>
                <a:gd name="T70" fmla="*/ 44 w 44"/>
                <a:gd name="T7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4">
                  <a:moveTo>
                    <a:pt x="44" y="20"/>
                  </a:move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2" y="22"/>
                  </a:lnTo>
                  <a:lnTo>
                    <a:pt x="26" y="22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4" y="2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527"/>
            <p:cNvSpPr>
              <a:spLocks/>
            </p:cNvSpPr>
            <p:nvPr/>
          </p:nvSpPr>
          <p:spPr bwMode="gray">
            <a:xfrm>
              <a:off x="7622377" y="4254543"/>
              <a:ext cx="70353" cy="51804"/>
            </a:xfrm>
            <a:custGeom>
              <a:avLst/>
              <a:gdLst>
                <a:gd name="T0" fmla="*/ 4 w 38"/>
                <a:gd name="T1" fmla="*/ 0 h 28"/>
                <a:gd name="T2" fmla="*/ 6 w 38"/>
                <a:gd name="T3" fmla="*/ 2 h 28"/>
                <a:gd name="T4" fmla="*/ 6 w 38"/>
                <a:gd name="T5" fmla="*/ 6 h 28"/>
                <a:gd name="T6" fmla="*/ 6 w 38"/>
                <a:gd name="T7" fmla="*/ 10 h 28"/>
                <a:gd name="T8" fmla="*/ 4 w 38"/>
                <a:gd name="T9" fmla="*/ 12 h 28"/>
                <a:gd name="T10" fmla="*/ 2 w 38"/>
                <a:gd name="T11" fmla="*/ 14 h 28"/>
                <a:gd name="T12" fmla="*/ 0 w 38"/>
                <a:gd name="T13" fmla="*/ 14 h 28"/>
                <a:gd name="T14" fmla="*/ 0 w 38"/>
                <a:gd name="T15" fmla="*/ 16 h 28"/>
                <a:gd name="T16" fmla="*/ 0 w 38"/>
                <a:gd name="T17" fmla="*/ 20 h 28"/>
                <a:gd name="T18" fmla="*/ 2 w 38"/>
                <a:gd name="T19" fmla="*/ 22 h 28"/>
                <a:gd name="T20" fmla="*/ 2 w 38"/>
                <a:gd name="T21" fmla="*/ 24 h 28"/>
                <a:gd name="T22" fmla="*/ 4 w 38"/>
                <a:gd name="T23" fmla="*/ 26 h 28"/>
                <a:gd name="T24" fmla="*/ 4 w 38"/>
                <a:gd name="T25" fmla="*/ 28 h 28"/>
                <a:gd name="T26" fmla="*/ 4 w 38"/>
                <a:gd name="T27" fmla="*/ 28 h 28"/>
                <a:gd name="T28" fmla="*/ 6 w 38"/>
                <a:gd name="T29" fmla="*/ 28 h 28"/>
                <a:gd name="T30" fmla="*/ 8 w 38"/>
                <a:gd name="T31" fmla="*/ 28 h 28"/>
                <a:gd name="T32" fmla="*/ 12 w 38"/>
                <a:gd name="T33" fmla="*/ 26 h 28"/>
                <a:gd name="T34" fmla="*/ 14 w 38"/>
                <a:gd name="T35" fmla="*/ 24 h 28"/>
                <a:gd name="T36" fmla="*/ 16 w 38"/>
                <a:gd name="T37" fmla="*/ 24 h 28"/>
                <a:gd name="T38" fmla="*/ 18 w 38"/>
                <a:gd name="T39" fmla="*/ 22 h 28"/>
                <a:gd name="T40" fmla="*/ 20 w 38"/>
                <a:gd name="T41" fmla="*/ 22 h 28"/>
                <a:gd name="T42" fmla="*/ 22 w 38"/>
                <a:gd name="T43" fmla="*/ 24 h 28"/>
                <a:gd name="T44" fmla="*/ 22 w 38"/>
                <a:gd name="T45" fmla="*/ 24 h 28"/>
                <a:gd name="T46" fmla="*/ 32 w 38"/>
                <a:gd name="T47" fmla="*/ 22 h 28"/>
                <a:gd name="T48" fmla="*/ 38 w 38"/>
                <a:gd name="T49" fmla="*/ 20 h 28"/>
                <a:gd name="T50" fmla="*/ 38 w 38"/>
                <a:gd name="T51" fmla="*/ 12 h 28"/>
                <a:gd name="T52" fmla="*/ 32 w 38"/>
                <a:gd name="T53" fmla="*/ 10 h 28"/>
                <a:gd name="T54" fmla="*/ 24 w 38"/>
                <a:gd name="T55" fmla="*/ 8 h 28"/>
                <a:gd name="T56" fmla="*/ 30 w 38"/>
                <a:gd name="T57" fmla="*/ 6 h 28"/>
                <a:gd name="T58" fmla="*/ 20 w 38"/>
                <a:gd name="T59" fmla="*/ 6 h 28"/>
                <a:gd name="T60" fmla="*/ 14 w 38"/>
                <a:gd name="T61" fmla="*/ 2 h 28"/>
                <a:gd name="T62" fmla="*/ 4 w 38"/>
                <a:gd name="T6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2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32" y="22"/>
                  </a:lnTo>
                  <a:lnTo>
                    <a:pt x="38" y="20"/>
                  </a:lnTo>
                  <a:lnTo>
                    <a:pt x="38" y="12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30" y="6"/>
                  </a:lnTo>
                  <a:lnTo>
                    <a:pt x="20" y="6"/>
                  </a:lnTo>
                  <a:lnTo>
                    <a:pt x="14" y="2"/>
                  </a:lnTo>
                  <a:lnTo>
                    <a:pt x="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528"/>
            <p:cNvSpPr>
              <a:spLocks/>
            </p:cNvSpPr>
            <p:nvPr/>
          </p:nvSpPr>
          <p:spPr bwMode="gray">
            <a:xfrm>
              <a:off x="7552024" y="4243442"/>
              <a:ext cx="81461" cy="66605"/>
            </a:xfrm>
            <a:custGeom>
              <a:avLst/>
              <a:gdLst>
                <a:gd name="T0" fmla="*/ 12 w 44"/>
                <a:gd name="T1" fmla="*/ 2 h 36"/>
                <a:gd name="T2" fmla="*/ 8 w 44"/>
                <a:gd name="T3" fmla="*/ 6 h 36"/>
                <a:gd name="T4" fmla="*/ 12 w 44"/>
                <a:gd name="T5" fmla="*/ 8 h 36"/>
                <a:gd name="T6" fmla="*/ 14 w 44"/>
                <a:gd name="T7" fmla="*/ 8 h 36"/>
                <a:gd name="T8" fmla="*/ 16 w 44"/>
                <a:gd name="T9" fmla="*/ 8 h 36"/>
                <a:gd name="T10" fmla="*/ 18 w 44"/>
                <a:gd name="T11" fmla="*/ 8 h 36"/>
                <a:gd name="T12" fmla="*/ 22 w 44"/>
                <a:gd name="T13" fmla="*/ 10 h 36"/>
                <a:gd name="T14" fmla="*/ 24 w 44"/>
                <a:gd name="T15" fmla="*/ 10 h 36"/>
                <a:gd name="T16" fmla="*/ 26 w 44"/>
                <a:gd name="T17" fmla="*/ 14 h 36"/>
                <a:gd name="T18" fmla="*/ 26 w 44"/>
                <a:gd name="T19" fmla="*/ 14 h 36"/>
                <a:gd name="T20" fmla="*/ 26 w 44"/>
                <a:gd name="T21" fmla="*/ 16 h 36"/>
                <a:gd name="T22" fmla="*/ 26 w 44"/>
                <a:gd name="T23" fmla="*/ 18 h 36"/>
                <a:gd name="T24" fmla="*/ 26 w 44"/>
                <a:gd name="T25" fmla="*/ 20 h 36"/>
                <a:gd name="T26" fmla="*/ 24 w 44"/>
                <a:gd name="T27" fmla="*/ 22 h 36"/>
                <a:gd name="T28" fmla="*/ 20 w 44"/>
                <a:gd name="T29" fmla="*/ 22 h 36"/>
                <a:gd name="T30" fmla="*/ 10 w 44"/>
                <a:gd name="T31" fmla="*/ 18 h 36"/>
                <a:gd name="T32" fmla="*/ 4 w 44"/>
                <a:gd name="T33" fmla="*/ 18 h 36"/>
                <a:gd name="T34" fmla="*/ 0 w 44"/>
                <a:gd name="T35" fmla="*/ 22 h 36"/>
                <a:gd name="T36" fmla="*/ 6 w 44"/>
                <a:gd name="T37" fmla="*/ 26 h 36"/>
                <a:gd name="T38" fmla="*/ 6 w 44"/>
                <a:gd name="T39" fmla="*/ 26 h 36"/>
                <a:gd name="T40" fmla="*/ 10 w 44"/>
                <a:gd name="T41" fmla="*/ 26 h 36"/>
                <a:gd name="T42" fmla="*/ 14 w 44"/>
                <a:gd name="T43" fmla="*/ 26 h 36"/>
                <a:gd name="T44" fmla="*/ 16 w 44"/>
                <a:gd name="T45" fmla="*/ 26 h 36"/>
                <a:gd name="T46" fmla="*/ 20 w 44"/>
                <a:gd name="T47" fmla="*/ 28 h 36"/>
                <a:gd name="T48" fmla="*/ 20 w 44"/>
                <a:gd name="T49" fmla="*/ 30 h 36"/>
                <a:gd name="T50" fmla="*/ 22 w 44"/>
                <a:gd name="T51" fmla="*/ 32 h 36"/>
                <a:gd name="T52" fmla="*/ 26 w 44"/>
                <a:gd name="T53" fmla="*/ 34 h 36"/>
                <a:gd name="T54" fmla="*/ 30 w 44"/>
                <a:gd name="T55" fmla="*/ 36 h 36"/>
                <a:gd name="T56" fmla="*/ 34 w 44"/>
                <a:gd name="T57" fmla="*/ 36 h 36"/>
                <a:gd name="T58" fmla="*/ 36 w 44"/>
                <a:gd name="T59" fmla="*/ 36 h 36"/>
                <a:gd name="T60" fmla="*/ 40 w 44"/>
                <a:gd name="T61" fmla="*/ 36 h 36"/>
                <a:gd name="T62" fmla="*/ 42 w 44"/>
                <a:gd name="T63" fmla="*/ 36 h 36"/>
                <a:gd name="T64" fmla="*/ 42 w 44"/>
                <a:gd name="T65" fmla="*/ 34 h 36"/>
                <a:gd name="T66" fmla="*/ 42 w 44"/>
                <a:gd name="T67" fmla="*/ 30 h 36"/>
                <a:gd name="T68" fmla="*/ 40 w 44"/>
                <a:gd name="T69" fmla="*/ 30 h 36"/>
                <a:gd name="T70" fmla="*/ 40 w 44"/>
                <a:gd name="T71" fmla="*/ 28 h 36"/>
                <a:gd name="T72" fmla="*/ 38 w 44"/>
                <a:gd name="T73" fmla="*/ 24 h 36"/>
                <a:gd name="T74" fmla="*/ 38 w 44"/>
                <a:gd name="T75" fmla="*/ 22 h 36"/>
                <a:gd name="T76" fmla="*/ 38 w 44"/>
                <a:gd name="T77" fmla="*/ 18 h 36"/>
                <a:gd name="T78" fmla="*/ 40 w 44"/>
                <a:gd name="T79" fmla="*/ 18 h 36"/>
                <a:gd name="T80" fmla="*/ 42 w 44"/>
                <a:gd name="T81" fmla="*/ 16 h 36"/>
                <a:gd name="T82" fmla="*/ 44 w 44"/>
                <a:gd name="T83" fmla="*/ 14 h 36"/>
                <a:gd name="T84" fmla="*/ 44 w 44"/>
                <a:gd name="T85" fmla="*/ 12 h 36"/>
                <a:gd name="T86" fmla="*/ 44 w 44"/>
                <a:gd name="T87" fmla="*/ 8 h 36"/>
                <a:gd name="T88" fmla="*/ 42 w 44"/>
                <a:gd name="T89" fmla="*/ 4 h 36"/>
                <a:gd name="T90" fmla="*/ 28 w 44"/>
                <a:gd name="T91" fmla="*/ 2 h 36"/>
                <a:gd name="T92" fmla="*/ 20 w 44"/>
                <a:gd name="T93" fmla="*/ 0 h 36"/>
                <a:gd name="T94" fmla="*/ 12 w 44"/>
                <a:gd name="T9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" h="36">
                  <a:moveTo>
                    <a:pt x="12" y="2"/>
                  </a:moveTo>
                  <a:lnTo>
                    <a:pt x="8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0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6" y="34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529"/>
            <p:cNvSpPr>
              <a:spLocks/>
            </p:cNvSpPr>
            <p:nvPr/>
          </p:nvSpPr>
          <p:spPr bwMode="gray">
            <a:xfrm>
              <a:off x="7300234" y="4158335"/>
              <a:ext cx="259195" cy="99908"/>
            </a:xfrm>
            <a:custGeom>
              <a:avLst/>
              <a:gdLst>
                <a:gd name="T0" fmla="*/ 18 w 140"/>
                <a:gd name="T1" fmla="*/ 2 h 54"/>
                <a:gd name="T2" fmla="*/ 16 w 140"/>
                <a:gd name="T3" fmla="*/ 2 h 54"/>
                <a:gd name="T4" fmla="*/ 14 w 140"/>
                <a:gd name="T5" fmla="*/ 4 h 54"/>
                <a:gd name="T6" fmla="*/ 10 w 140"/>
                <a:gd name="T7" fmla="*/ 6 h 54"/>
                <a:gd name="T8" fmla="*/ 6 w 140"/>
                <a:gd name="T9" fmla="*/ 8 h 54"/>
                <a:gd name="T10" fmla="*/ 2 w 140"/>
                <a:gd name="T11" fmla="*/ 10 h 54"/>
                <a:gd name="T12" fmla="*/ 0 w 140"/>
                <a:gd name="T13" fmla="*/ 14 h 54"/>
                <a:gd name="T14" fmla="*/ 0 w 140"/>
                <a:gd name="T15" fmla="*/ 18 h 54"/>
                <a:gd name="T16" fmla="*/ 0 w 140"/>
                <a:gd name="T17" fmla="*/ 18 h 54"/>
                <a:gd name="T18" fmla="*/ 2 w 140"/>
                <a:gd name="T19" fmla="*/ 20 h 54"/>
                <a:gd name="T20" fmla="*/ 4 w 140"/>
                <a:gd name="T21" fmla="*/ 22 h 54"/>
                <a:gd name="T22" fmla="*/ 8 w 140"/>
                <a:gd name="T23" fmla="*/ 22 h 54"/>
                <a:gd name="T24" fmla="*/ 12 w 140"/>
                <a:gd name="T25" fmla="*/ 22 h 54"/>
                <a:gd name="T26" fmla="*/ 16 w 140"/>
                <a:gd name="T27" fmla="*/ 20 h 54"/>
                <a:gd name="T28" fmla="*/ 20 w 140"/>
                <a:gd name="T29" fmla="*/ 18 h 54"/>
                <a:gd name="T30" fmla="*/ 24 w 140"/>
                <a:gd name="T31" fmla="*/ 16 h 54"/>
                <a:gd name="T32" fmla="*/ 28 w 140"/>
                <a:gd name="T33" fmla="*/ 16 h 54"/>
                <a:gd name="T34" fmla="*/ 32 w 140"/>
                <a:gd name="T35" fmla="*/ 16 h 54"/>
                <a:gd name="T36" fmla="*/ 34 w 140"/>
                <a:gd name="T37" fmla="*/ 18 h 54"/>
                <a:gd name="T38" fmla="*/ 36 w 140"/>
                <a:gd name="T39" fmla="*/ 18 h 54"/>
                <a:gd name="T40" fmla="*/ 40 w 140"/>
                <a:gd name="T41" fmla="*/ 20 h 54"/>
                <a:gd name="T42" fmla="*/ 44 w 140"/>
                <a:gd name="T43" fmla="*/ 22 h 54"/>
                <a:gd name="T44" fmla="*/ 48 w 140"/>
                <a:gd name="T45" fmla="*/ 22 h 54"/>
                <a:gd name="T46" fmla="*/ 50 w 140"/>
                <a:gd name="T47" fmla="*/ 24 h 54"/>
                <a:gd name="T48" fmla="*/ 52 w 140"/>
                <a:gd name="T49" fmla="*/ 24 h 54"/>
                <a:gd name="T50" fmla="*/ 68 w 140"/>
                <a:gd name="T51" fmla="*/ 32 h 54"/>
                <a:gd name="T52" fmla="*/ 68 w 140"/>
                <a:gd name="T53" fmla="*/ 32 h 54"/>
                <a:gd name="T54" fmla="*/ 70 w 140"/>
                <a:gd name="T55" fmla="*/ 34 h 54"/>
                <a:gd name="T56" fmla="*/ 74 w 140"/>
                <a:gd name="T57" fmla="*/ 36 h 54"/>
                <a:gd name="T58" fmla="*/ 80 w 140"/>
                <a:gd name="T59" fmla="*/ 40 h 54"/>
                <a:gd name="T60" fmla="*/ 88 w 140"/>
                <a:gd name="T61" fmla="*/ 40 h 54"/>
                <a:gd name="T62" fmla="*/ 98 w 140"/>
                <a:gd name="T63" fmla="*/ 42 h 54"/>
                <a:gd name="T64" fmla="*/ 98 w 140"/>
                <a:gd name="T65" fmla="*/ 46 h 54"/>
                <a:gd name="T66" fmla="*/ 90 w 140"/>
                <a:gd name="T67" fmla="*/ 50 h 54"/>
                <a:gd name="T68" fmla="*/ 92 w 140"/>
                <a:gd name="T69" fmla="*/ 54 h 54"/>
                <a:gd name="T70" fmla="*/ 94 w 140"/>
                <a:gd name="T71" fmla="*/ 54 h 54"/>
                <a:gd name="T72" fmla="*/ 96 w 140"/>
                <a:gd name="T73" fmla="*/ 54 h 54"/>
                <a:gd name="T74" fmla="*/ 102 w 140"/>
                <a:gd name="T75" fmla="*/ 54 h 54"/>
                <a:gd name="T76" fmla="*/ 108 w 140"/>
                <a:gd name="T77" fmla="*/ 54 h 54"/>
                <a:gd name="T78" fmla="*/ 114 w 140"/>
                <a:gd name="T79" fmla="*/ 54 h 54"/>
                <a:gd name="T80" fmla="*/ 120 w 140"/>
                <a:gd name="T81" fmla="*/ 54 h 54"/>
                <a:gd name="T82" fmla="*/ 122 w 140"/>
                <a:gd name="T83" fmla="*/ 54 h 54"/>
                <a:gd name="T84" fmla="*/ 138 w 140"/>
                <a:gd name="T85" fmla="*/ 52 h 54"/>
                <a:gd name="T86" fmla="*/ 138 w 140"/>
                <a:gd name="T87" fmla="*/ 52 h 54"/>
                <a:gd name="T88" fmla="*/ 138 w 140"/>
                <a:gd name="T89" fmla="*/ 50 h 54"/>
                <a:gd name="T90" fmla="*/ 140 w 140"/>
                <a:gd name="T91" fmla="*/ 48 h 54"/>
                <a:gd name="T92" fmla="*/ 140 w 140"/>
                <a:gd name="T93" fmla="*/ 46 h 54"/>
                <a:gd name="T94" fmla="*/ 138 w 140"/>
                <a:gd name="T95" fmla="*/ 42 h 54"/>
                <a:gd name="T96" fmla="*/ 120 w 140"/>
                <a:gd name="T97" fmla="*/ 34 h 54"/>
                <a:gd name="T98" fmla="*/ 116 w 140"/>
                <a:gd name="T99" fmla="*/ 30 h 54"/>
                <a:gd name="T100" fmla="*/ 86 w 140"/>
                <a:gd name="T101" fmla="*/ 22 h 54"/>
                <a:gd name="T102" fmla="*/ 76 w 140"/>
                <a:gd name="T103" fmla="*/ 20 h 54"/>
                <a:gd name="T104" fmla="*/ 74 w 140"/>
                <a:gd name="T105" fmla="*/ 20 h 54"/>
                <a:gd name="T106" fmla="*/ 70 w 140"/>
                <a:gd name="T107" fmla="*/ 16 h 54"/>
                <a:gd name="T108" fmla="*/ 66 w 140"/>
                <a:gd name="T109" fmla="*/ 14 h 54"/>
                <a:gd name="T110" fmla="*/ 58 w 140"/>
                <a:gd name="T111" fmla="*/ 8 h 54"/>
                <a:gd name="T112" fmla="*/ 32 w 140"/>
                <a:gd name="T113" fmla="*/ 0 h 54"/>
                <a:gd name="T114" fmla="*/ 18 w 140"/>
                <a:gd name="T11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54">
                  <a:moveTo>
                    <a:pt x="18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0" y="34"/>
                  </a:lnTo>
                  <a:lnTo>
                    <a:pt x="74" y="36"/>
                  </a:lnTo>
                  <a:lnTo>
                    <a:pt x="80" y="40"/>
                  </a:lnTo>
                  <a:lnTo>
                    <a:pt x="88" y="40"/>
                  </a:lnTo>
                  <a:lnTo>
                    <a:pt x="98" y="42"/>
                  </a:lnTo>
                  <a:lnTo>
                    <a:pt x="98" y="46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2" y="54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0" y="46"/>
                  </a:lnTo>
                  <a:lnTo>
                    <a:pt x="138" y="42"/>
                  </a:lnTo>
                  <a:lnTo>
                    <a:pt x="120" y="34"/>
                  </a:lnTo>
                  <a:lnTo>
                    <a:pt x="116" y="30"/>
                  </a:lnTo>
                  <a:lnTo>
                    <a:pt x="86" y="22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58" y="8"/>
                  </a:lnTo>
                  <a:lnTo>
                    <a:pt x="32" y="0"/>
                  </a:lnTo>
                  <a:lnTo>
                    <a:pt x="18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530"/>
            <p:cNvSpPr>
              <a:spLocks/>
            </p:cNvSpPr>
            <p:nvPr/>
          </p:nvSpPr>
          <p:spPr bwMode="gray">
            <a:xfrm>
              <a:off x="7737164" y="1645832"/>
              <a:ext cx="814614" cy="1217398"/>
            </a:xfrm>
            <a:custGeom>
              <a:avLst/>
              <a:gdLst>
                <a:gd name="T0" fmla="*/ 96 w 440"/>
                <a:gd name="T1" fmla="*/ 110 h 658"/>
                <a:gd name="T2" fmla="*/ 70 w 440"/>
                <a:gd name="T3" fmla="*/ 128 h 658"/>
                <a:gd name="T4" fmla="*/ 50 w 440"/>
                <a:gd name="T5" fmla="*/ 154 h 658"/>
                <a:gd name="T6" fmla="*/ 66 w 440"/>
                <a:gd name="T7" fmla="*/ 176 h 658"/>
                <a:gd name="T8" fmla="*/ 54 w 440"/>
                <a:gd name="T9" fmla="*/ 202 h 658"/>
                <a:gd name="T10" fmla="*/ 22 w 440"/>
                <a:gd name="T11" fmla="*/ 214 h 658"/>
                <a:gd name="T12" fmla="*/ 2 w 440"/>
                <a:gd name="T13" fmla="*/ 226 h 658"/>
                <a:gd name="T14" fmla="*/ 26 w 440"/>
                <a:gd name="T15" fmla="*/ 256 h 658"/>
                <a:gd name="T16" fmla="*/ 52 w 440"/>
                <a:gd name="T17" fmla="*/ 258 h 658"/>
                <a:gd name="T18" fmla="*/ 38 w 440"/>
                <a:gd name="T19" fmla="*/ 272 h 658"/>
                <a:gd name="T20" fmla="*/ 20 w 440"/>
                <a:gd name="T21" fmla="*/ 274 h 658"/>
                <a:gd name="T22" fmla="*/ 24 w 440"/>
                <a:gd name="T23" fmla="*/ 296 h 658"/>
                <a:gd name="T24" fmla="*/ 46 w 440"/>
                <a:gd name="T25" fmla="*/ 318 h 658"/>
                <a:gd name="T26" fmla="*/ 94 w 440"/>
                <a:gd name="T27" fmla="*/ 304 h 658"/>
                <a:gd name="T28" fmla="*/ 120 w 440"/>
                <a:gd name="T29" fmla="*/ 314 h 658"/>
                <a:gd name="T30" fmla="*/ 142 w 440"/>
                <a:gd name="T31" fmla="*/ 378 h 658"/>
                <a:gd name="T32" fmla="*/ 144 w 440"/>
                <a:gd name="T33" fmla="*/ 410 h 658"/>
                <a:gd name="T34" fmla="*/ 142 w 440"/>
                <a:gd name="T35" fmla="*/ 428 h 658"/>
                <a:gd name="T36" fmla="*/ 148 w 440"/>
                <a:gd name="T37" fmla="*/ 434 h 658"/>
                <a:gd name="T38" fmla="*/ 166 w 440"/>
                <a:gd name="T39" fmla="*/ 448 h 658"/>
                <a:gd name="T40" fmla="*/ 162 w 440"/>
                <a:gd name="T41" fmla="*/ 456 h 658"/>
                <a:gd name="T42" fmla="*/ 166 w 440"/>
                <a:gd name="T43" fmla="*/ 470 h 658"/>
                <a:gd name="T44" fmla="*/ 160 w 440"/>
                <a:gd name="T45" fmla="*/ 502 h 658"/>
                <a:gd name="T46" fmla="*/ 150 w 440"/>
                <a:gd name="T47" fmla="*/ 532 h 658"/>
                <a:gd name="T48" fmla="*/ 166 w 440"/>
                <a:gd name="T49" fmla="*/ 598 h 658"/>
                <a:gd name="T50" fmla="*/ 194 w 440"/>
                <a:gd name="T51" fmla="*/ 646 h 658"/>
                <a:gd name="T52" fmla="*/ 214 w 440"/>
                <a:gd name="T53" fmla="*/ 648 h 658"/>
                <a:gd name="T54" fmla="*/ 234 w 440"/>
                <a:gd name="T55" fmla="*/ 652 h 658"/>
                <a:gd name="T56" fmla="*/ 242 w 440"/>
                <a:gd name="T57" fmla="*/ 610 h 658"/>
                <a:gd name="T58" fmla="*/ 258 w 440"/>
                <a:gd name="T59" fmla="*/ 564 h 658"/>
                <a:gd name="T60" fmla="*/ 282 w 440"/>
                <a:gd name="T61" fmla="*/ 556 h 658"/>
                <a:gd name="T62" fmla="*/ 328 w 440"/>
                <a:gd name="T63" fmla="*/ 510 h 658"/>
                <a:gd name="T64" fmla="*/ 348 w 440"/>
                <a:gd name="T65" fmla="*/ 500 h 658"/>
                <a:gd name="T66" fmla="*/ 372 w 440"/>
                <a:gd name="T67" fmla="*/ 486 h 658"/>
                <a:gd name="T68" fmla="*/ 378 w 440"/>
                <a:gd name="T69" fmla="*/ 464 h 658"/>
                <a:gd name="T70" fmla="*/ 340 w 440"/>
                <a:gd name="T71" fmla="*/ 474 h 658"/>
                <a:gd name="T72" fmla="*/ 344 w 440"/>
                <a:gd name="T73" fmla="*/ 468 h 658"/>
                <a:gd name="T74" fmla="*/ 360 w 440"/>
                <a:gd name="T75" fmla="*/ 438 h 658"/>
                <a:gd name="T76" fmla="*/ 370 w 440"/>
                <a:gd name="T77" fmla="*/ 436 h 658"/>
                <a:gd name="T78" fmla="*/ 390 w 440"/>
                <a:gd name="T79" fmla="*/ 426 h 658"/>
                <a:gd name="T80" fmla="*/ 384 w 440"/>
                <a:gd name="T81" fmla="*/ 392 h 658"/>
                <a:gd name="T82" fmla="*/ 402 w 440"/>
                <a:gd name="T83" fmla="*/ 374 h 658"/>
                <a:gd name="T84" fmla="*/ 414 w 440"/>
                <a:gd name="T85" fmla="*/ 322 h 658"/>
                <a:gd name="T86" fmla="*/ 382 w 440"/>
                <a:gd name="T87" fmla="*/ 310 h 658"/>
                <a:gd name="T88" fmla="*/ 380 w 440"/>
                <a:gd name="T89" fmla="*/ 270 h 658"/>
                <a:gd name="T90" fmla="*/ 380 w 440"/>
                <a:gd name="T91" fmla="*/ 210 h 658"/>
                <a:gd name="T92" fmla="*/ 396 w 440"/>
                <a:gd name="T93" fmla="*/ 174 h 658"/>
                <a:gd name="T94" fmla="*/ 414 w 440"/>
                <a:gd name="T95" fmla="*/ 140 h 658"/>
                <a:gd name="T96" fmla="*/ 410 w 440"/>
                <a:gd name="T97" fmla="*/ 130 h 658"/>
                <a:gd name="T98" fmla="*/ 436 w 440"/>
                <a:gd name="T99" fmla="*/ 86 h 658"/>
                <a:gd name="T100" fmla="*/ 408 w 440"/>
                <a:gd name="T101" fmla="*/ 74 h 658"/>
                <a:gd name="T102" fmla="*/ 398 w 440"/>
                <a:gd name="T103" fmla="*/ 108 h 658"/>
                <a:gd name="T104" fmla="*/ 398 w 440"/>
                <a:gd name="T105" fmla="*/ 66 h 658"/>
                <a:gd name="T106" fmla="*/ 368 w 440"/>
                <a:gd name="T107" fmla="*/ 78 h 658"/>
                <a:gd name="T108" fmla="*/ 364 w 440"/>
                <a:gd name="T109" fmla="*/ 60 h 658"/>
                <a:gd name="T110" fmla="*/ 332 w 440"/>
                <a:gd name="T111" fmla="*/ 62 h 658"/>
                <a:gd name="T112" fmla="*/ 368 w 440"/>
                <a:gd name="T113" fmla="*/ 44 h 658"/>
                <a:gd name="T114" fmla="*/ 338 w 440"/>
                <a:gd name="T115" fmla="*/ 18 h 658"/>
                <a:gd name="T116" fmla="*/ 288 w 440"/>
                <a:gd name="T117" fmla="*/ 38 h 658"/>
                <a:gd name="T118" fmla="*/ 318 w 440"/>
                <a:gd name="T119" fmla="*/ 4 h 658"/>
                <a:gd name="T120" fmla="*/ 224 w 440"/>
                <a:gd name="T121" fmla="*/ 42 h 658"/>
                <a:gd name="T122" fmla="*/ 164 w 440"/>
                <a:gd name="T123" fmla="*/ 6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0" h="658">
                  <a:moveTo>
                    <a:pt x="104" y="78"/>
                  </a:moveTo>
                  <a:lnTo>
                    <a:pt x="102" y="78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6" y="86"/>
                  </a:lnTo>
                  <a:lnTo>
                    <a:pt x="96" y="88"/>
                  </a:lnTo>
                  <a:lnTo>
                    <a:pt x="94" y="92"/>
                  </a:lnTo>
                  <a:lnTo>
                    <a:pt x="96" y="94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10"/>
                  </a:lnTo>
                  <a:lnTo>
                    <a:pt x="96" y="110"/>
                  </a:lnTo>
                  <a:lnTo>
                    <a:pt x="96" y="112"/>
                  </a:lnTo>
                  <a:lnTo>
                    <a:pt x="96" y="116"/>
                  </a:lnTo>
                  <a:lnTo>
                    <a:pt x="96" y="118"/>
                  </a:lnTo>
                  <a:lnTo>
                    <a:pt x="94" y="122"/>
                  </a:lnTo>
                  <a:lnTo>
                    <a:pt x="90" y="122"/>
                  </a:lnTo>
                  <a:lnTo>
                    <a:pt x="76" y="122"/>
                  </a:lnTo>
                  <a:lnTo>
                    <a:pt x="74" y="122"/>
                  </a:lnTo>
                  <a:lnTo>
                    <a:pt x="74" y="124"/>
                  </a:lnTo>
                  <a:lnTo>
                    <a:pt x="72" y="126"/>
                  </a:lnTo>
                  <a:lnTo>
                    <a:pt x="70" y="128"/>
                  </a:lnTo>
                  <a:lnTo>
                    <a:pt x="68" y="128"/>
                  </a:lnTo>
                  <a:lnTo>
                    <a:pt x="56" y="130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0" y="144"/>
                  </a:lnTo>
                  <a:lnTo>
                    <a:pt x="48" y="146"/>
                  </a:lnTo>
                  <a:lnTo>
                    <a:pt x="48" y="150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8"/>
                  </a:lnTo>
                  <a:lnTo>
                    <a:pt x="68" y="158"/>
                  </a:lnTo>
                  <a:lnTo>
                    <a:pt x="68" y="160"/>
                  </a:lnTo>
                  <a:lnTo>
                    <a:pt x="68" y="162"/>
                  </a:lnTo>
                  <a:lnTo>
                    <a:pt x="68" y="166"/>
                  </a:lnTo>
                  <a:lnTo>
                    <a:pt x="68" y="168"/>
                  </a:lnTo>
                  <a:lnTo>
                    <a:pt x="66" y="172"/>
                  </a:lnTo>
                  <a:lnTo>
                    <a:pt x="66" y="176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8" y="190"/>
                  </a:lnTo>
                  <a:lnTo>
                    <a:pt x="66" y="192"/>
                  </a:lnTo>
                  <a:lnTo>
                    <a:pt x="64" y="194"/>
                  </a:lnTo>
                  <a:lnTo>
                    <a:pt x="62" y="194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4" y="202"/>
                  </a:lnTo>
                  <a:lnTo>
                    <a:pt x="54" y="202"/>
                  </a:lnTo>
                  <a:lnTo>
                    <a:pt x="52" y="202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2" y="212"/>
                  </a:lnTo>
                  <a:lnTo>
                    <a:pt x="28" y="214"/>
                  </a:lnTo>
                  <a:lnTo>
                    <a:pt x="22" y="214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0" y="218"/>
                  </a:lnTo>
                  <a:lnTo>
                    <a:pt x="10" y="220"/>
                  </a:lnTo>
                  <a:lnTo>
                    <a:pt x="8" y="222"/>
                  </a:lnTo>
                  <a:lnTo>
                    <a:pt x="6" y="222"/>
                  </a:lnTo>
                  <a:lnTo>
                    <a:pt x="6" y="224"/>
                  </a:lnTo>
                  <a:lnTo>
                    <a:pt x="4" y="224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4"/>
                  </a:lnTo>
                  <a:lnTo>
                    <a:pt x="4" y="238"/>
                  </a:lnTo>
                  <a:lnTo>
                    <a:pt x="6" y="240"/>
                  </a:lnTo>
                  <a:lnTo>
                    <a:pt x="10" y="240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6" y="256"/>
                  </a:lnTo>
                  <a:lnTo>
                    <a:pt x="30" y="256"/>
                  </a:lnTo>
                  <a:lnTo>
                    <a:pt x="34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4" y="250"/>
                  </a:lnTo>
                  <a:lnTo>
                    <a:pt x="46" y="252"/>
                  </a:lnTo>
                  <a:lnTo>
                    <a:pt x="48" y="254"/>
                  </a:lnTo>
                  <a:lnTo>
                    <a:pt x="50" y="256"/>
                  </a:lnTo>
                  <a:lnTo>
                    <a:pt x="52" y="258"/>
                  </a:lnTo>
                  <a:lnTo>
                    <a:pt x="52" y="260"/>
                  </a:lnTo>
                  <a:lnTo>
                    <a:pt x="48" y="262"/>
                  </a:lnTo>
                  <a:lnTo>
                    <a:pt x="44" y="264"/>
                  </a:lnTo>
                  <a:lnTo>
                    <a:pt x="42" y="266"/>
                  </a:lnTo>
                  <a:lnTo>
                    <a:pt x="42" y="268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42" y="274"/>
                  </a:lnTo>
                  <a:lnTo>
                    <a:pt x="38" y="272"/>
                  </a:lnTo>
                  <a:lnTo>
                    <a:pt x="36" y="270"/>
                  </a:lnTo>
                  <a:lnTo>
                    <a:pt x="32" y="268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6"/>
                  </a:lnTo>
                  <a:lnTo>
                    <a:pt x="30" y="278"/>
                  </a:lnTo>
                  <a:lnTo>
                    <a:pt x="28" y="278"/>
                  </a:lnTo>
                  <a:lnTo>
                    <a:pt x="26" y="278"/>
                  </a:lnTo>
                  <a:lnTo>
                    <a:pt x="24" y="276"/>
                  </a:lnTo>
                  <a:lnTo>
                    <a:pt x="20" y="274"/>
                  </a:lnTo>
                  <a:lnTo>
                    <a:pt x="18" y="272"/>
                  </a:lnTo>
                  <a:lnTo>
                    <a:pt x="16" y="274"/>
                  </a:lnTo>
                  <a:lnTo>
                    <a:pt x="12" y="276"/>
                  </a:lnTo>
                  <a:lnTo>
                    <a:pt x="10" y="278"/>
                  </a:lnTo>
                  <a:lnTo>
                    <a:pt x="8" y="280"/>
                  </a:lnTo>
                  <a:lnTo>
                    <a:pt x="10" y="282"/>
                  </a:lnTo>
                  <a:lnTo>
                    <a:pt x="12" y="286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2" y="294"/>
                  </a:lnTo>
                  <a:lnTo>
                    <a:pt x="24" y="296"/>
                  </a:lnTo>
                  <a:lnTo>
                    <a:pt x="26" y="296"/>
                  </a:lnTo>
                  <a:lnTo>
                    <a:pt x="26" y="304"/>
                  </a:lnTo>
                  <a:lnTo>
                    <a:pt x="28" y="304"/>
                  </a:lnTo>
                  <a:lnTo>
                    <a:pt x="30" y="304"/>
                  </a:lnTo>
                  <a:lnTo>
                    <a:pt x="34" y="306"/>
                  </a:lnTo>
                  <a:lnTo>
                    <a:pt x="38" y="308"/>
                  </a:lnTo>
                  <a:lnTo>
                    <a:pt x="40" y="310"/>
                  </a:lnTo>
                  <a:lnTo>
                    <a:pt x="42" y="312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6" y="318"/>
                  </a:lnTo>
                  <a:lnTo>
                    <a:pt x="48" y="318"/>
                  </a:lnTo>
                  <a:lnTo>
                    <a:pt x="50" y="318"/>
                  </a:lnTo>
                  <a:lnTo>
                    <a:pt x="54" y="318"/>
                  </a:lnTo>
                  <a:lnTo>
                    <a:pt x="58" y="316"/>
                  </a:lnTo>
                  <a:lnTo>
                    <a:pt x="66" y="312"/>
                  </a:lnTo>
                  <a:lnTo>
                    <a:pt x="70" y="308"/>
                  </a:lnTo>
                  <a:lnTo>
                    <a:pt x="74" y="306"/>
                  </a:lnTo>
                  <a:lnTo>
                    <a:pt x="78" y="304"/>
                  </a:lnTo>
                  <a:lnTo>
                    <a:pt x="82" y="304"/>
                  </a:lnTo>
                  <a:lnTo>
                    <a:pt x="88" y="304"/>
                  </a:lnTo>
                  <a:lnTo>
                    <a:pt x="94" y="304"/>
                  </a:lnTo>
                  <a:lnTo>
                    <a:pt x="98" y="302"/>
                  </a:lnTo>
                  <a:lnTo>
                    <a:pt x="104" y="302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0" y="302"/>
                  </a:lnTo>
                  <a:lnTo>
                    <a:pt x="112" y="304"/>
                  </a:lnTo>
                  <a:lnTo>
                    <a:pt x="114" y="306"/>
                  </a:lnTo>
                  <a:lnTo>
                    <a:pt x="116" y="310"/>
                  </a:lnTo>
                  <a:lnTo>
                    <a:pt x="118" y="314"/>
                  </a:lnTo>
                  <a:lnTo>
                    <a:pt x="118" y="314"/>
                  </a:lnTo>
                  <a:lnTo>
                    <a:pt x="120" y="314"/>
                  </a:lnTo>
                  <a:lnTo>
                    <a:pt x="124" y="316"/>
                  </a:lnTo>
                  <a:lnTo>
                    <a:pt x="126" y="318"/>
                  </a:lnTo>
                  <a:lnTo>
                    <a:pt x="128" y="324"/>
                  </a:lnTo>
                  <a:lnTo>
                    <a:pt x="132" y="330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2"/>
                  </a:lnTo>
                  <a:lnTo>
                    <a:pt x="136" y="358"/>
                  </a:lnTo>
                  <a:lnTo>
                    <a:pt x="138" y="364"/>
                  </a:lnTo>
                  <a:lnTo>
                    <a:pt x="140" y="370"/>
                  </a:lnTo>
                  <a:lnTo>
                    <a:pt x="142" y="378"/>
                  </a:lnTo>
                  <a:lnTo>
                    <a:pt x="140" y="384"/>
                  </a:lnTo>
                  <a:lnTo>
                    <a:pt x="140" y="390"/>
                  </a:lnTo>
                  <a:lnTo>
                    <a:pt x="142" y="394"/>
                  </a:lnTo>
                  <a:lnTo>
                    <a:pt x="144" y="398"/>
                  </a:lnTo>
                  <a:lnTo>
                    <a:pt x="148" y="402"/>
                  </a:lnTo>
                  <a:lnTo>
                    <a:pt x="148" y="404"/>
                  </a:lnTo>
                  <a:lnTo>
                    <a:pt x="148" y="406"/>
                  </a:lnTo>
                  <a:lnTo>
                    <a:pt x="146" y="408"/>
                  </a:lnTo>
                  <a:lnTo>
                    <a:pt x="146" y="410"/>
                  </a:lnTo>
                  <a:lnTo>
                    <a:pt x="144" y="410"/>
                  </a:lnTo>
                  <a:lnTo>
                    <a:pt x="144" y="410"/>
                  </a:lnTo>
                  <a:lnTo>
                    <a:pt x="142" y="410"/>
                  </a:lnTo>
                  <a:lnTo>
                    <a:pt x="140" y="410"/>
                  </a:lnTo>
                  <a:lnTo>
                    <a:pt x="140" y="410"/>
                  </a:lnTo>
                  <a:lnTo>
                    <a:pt x="138" y="412"/>
                  </a:lnTo>
                  <a:lnTo>
                    <a:pt x="138" y="416"/>
                  </a:lnTo>
                  <a:lnTo>
                    <a:pt x="140" y="418"/>
                  </a:lnTo>
                  <a:lnTo>
                    <a:pt x="142" y="420"/>
                  </a:lnTo>
                  <a:lnTo>
                    <a:pt x="144" y="422"/>
                  </a:lnTo>
                  <a:lnTo>
                    <a:pt x="144" y="424"/>
                  </a:lnTo>
                  <a:lnTo>
                    <a:pt x="144" y="426"/>
                  </a:lnTo>
                  <a:lnTo>
                    <a:pt x="142" y="428"/>
                  </a:lnTo>
                  <a:lnTo>
                    <a:pt x="138" y="430"/>
                  </a:lnTo>
                  <a:lnTo>
                    <a:pt x="136" y="434"/>
                  </a:lnTo>
                  <a:lnTo>
                    <a:pt x="134" y="436"/>
                  </a:lnTo>
                  <a:lnTo>
                    <a:pt x="132" y="438"/>
                  </a:lnTo>
                  <a:lnTo>
                    <a:pt x="132" y="440"/>
                  </a:lnTo>
                  <a:lnTo>
                    <a:pt x="134" y="440"/>
                  </a:lnTo>
                  <a:lnTo>
                    <a:pt x="138" y="440"/>
                  </a:lnTo>
                  <a:lnTo>
                    <a:pt x="142" y="440"/>
                  </a:lnTo>
                  <a:lnTo>
                    <a:pt x="146" y="438"/>
                  </a:lnTo>
                  <a:lnTo>
                    <a:pt x="146" y="436"/>
                  </a:lnTo>
                  <a:lnTo>
                    <a:pt x="148" y="434"/>
                  </a:lnTo>
                  <a:lnTo>
                    <a:pt x="150" y="430"/>
                  </a:lnTo>
                  <a:lnTo>
                    <a:pt x="152" y="426"/>
                  </a:lnTo>
                  <a:lnTo>
                    <a:pt x="154" y="424"/>
                  </a:lnTo>
                  <a:lnTo>
                    <a:pt x="156" y="424"/>
                  </a:lnTo>
                  <a:lnTo>
                    <a:pt x="158" y="426"/>
                  </a:lnTo>
                  <a:lnTo>
                    <a:pt x="160" y="430"/>
                  </a:lnTo>
                  <a:lnTo>
                    <a:pt x="162" y="434"/>
                  </a:lnTo>
                  <a:lnTo>
                    <a:pt x="162" y="438"/>
                  </a:lnTo>
                  <a:lnTo>
                    <a:pt x="164" y="442"/>
                  </a:lnTo>
                  <a:lnTo>
                    <a:pt x="164" y="446"/>
                  </a:lnTo>
                  <a:lnTo>
                    <a:pt x="166" y="448"/>
                  </a:lnTo>
                  <a:lnTo>
                    <a:pt x="168" y="450"/>
                  </a:lnTo>
                  <a:lnTo>
                    <a:pt x="172" y="450"/>
                  </a:lnTo>
                  <a:lnTo>
                    <a:pt x="176" y="452"/>
                  </a:lnTo>
                  <a:lnTo>
                    <a:pt x="178" y="456"/>
                  </a:lnTo>
                  <a:lnTo>
                    <a:pt x="178" y="460"/>
                  </a:lnTo>
                  <a:lnTo>
                    <a:pt x="178" y="464"/>
                  </a:lnTo>
                  <a:lnTo>
                    <a:pt x="178" y="464"/>
                  </a:lnTo>
                  <a:lnTo>
                    <a:pt x="174" y="464"/>
                  </a:lnTo>
                  <a:lnTo>
                    <a:pt x="170" y="462"/>
                  </a:lnTo>
                  <a:lnTo>
                    <a:pt x="166" y="458"/>
                  </a:lnTo>
                  <a:lnTo>
                    <a:pt x="162" y="456"/>
                  </a:lnTo>
                  <a:lnTo>
                    <a:pt x="156" y="454"/>
                  </a:lnTo>
                  <a:lnTo>
                    <a:pt x="152" y="454"/>
                  </a:lnTo>
                  <a:lnTo>
                    <a:pt x="148" y="454"/>
                  </a:lnTo>
                  <a:lnTo>
                    <a:pt x="148" y="456"/>
                  </a:lnTo>
                  <a:lnTo>
                    <a:pt x="148" y="456"/>
                  </a:lnTo>
                  <a:lnTo>
                    <a:pt x="148" y="458"/>
                  </a:lnTo>
                  <a:lnTo>
                    <a:pt x="150" y="460"/>
                  </a:lnTo>
                  <a:lnTo>
                    <a:pt x="152" y="464"/>
                  </a:lnTo>
                  <a:lnTo>
                    <a:pt x="156" y="466"/>
                  </a:lnTo>
                  <a:lnTo>
                    <a:pt x="162" y="468"/>
                  </a:lnTo>
                  <a:lnTo>
                    <a:pt x="166" y="470"/>
                  </a:lnTo>
                  <a:lnTo>
                    <a:pt x="170" y="470"/>
                  </a:lnTo>
                  <a:lnTo>
                    <a:pt x="172" y="472"/>
                  </a:lnTo>
                  <a:lnTo>
                    <a:pt x="174" y="474"/>
                  </a:lnTo>
                  <a:lnTo>
                    <a:pt x="176" y="476"/>
                  </a:lnTo>
                  <a:lnTo>
                    <a:pt x="176" y="480"/>
                  </a:lnTo>
                  <a:lnTo>
                    <a:pt x="176" y="484"/>
                  </a:lnTo>
                  <a:lnTo>
                    <a:pt x="172" y="490"/>
                  </a:lnTo>
                  <a:lnTo>
                    <a:pt x="168" y="494"/>
                  </a:lnTo>
                  <a:lnTo>
                    <a:pt x="166" y="498"/>
                  </a:lnTo>
                  <a:lnTo>
                    <a:pt x="162" y="500"/>
                  </a:lnTo>
                  <a:lnTo>
                    <a:pt x="160" y="502"/>
                  </a:lnTo>
                  <a:lnTo>
                    <a:pt x="158" y="502"/>
                  </a:lnTo>
                  <a:lnTo>
                    <a:pt x="156" y="504"/>
                  </a:lnTo>
                  <a:lnTo>
                    <a:pt x="158" y="506"/>
                  </a:lnTo>
                  <a:lnTo>
                    <a:pt x="158" y="508"/>
                  </a:lnTo>
                  <a:lnTo>
                    <a:pt x="160" y="508"/>
                  </a:lnTo>
                  <a:lnTo>
                    <a:pt x="162" y="508"/>
                  </a:lnTo>
                  <a:lnTo>
                    <a:pt x="156" y="514"/>
                  </a:lnTo>
                  <a:lnTo>
                    <a:pt x="148" y="526"/>
                  </a:lnTo>
                  <a:lnTo>
                    <a:pt x="148" y="526"/>
                  </a:lnTo>
                  <a:lnTo>
                    <a:pt x="150" y="528"/>
                  </a:lnTo>
                  <a:lnTo>
                    <a:pt x="150" y="532"/>
                  </a:lnTo>
                  <a:lnTo>
                    <a:pt x="152" y="538"/>
                  </a:lnTo>
                  <a:lnTo>
                    <a:pt x="152" y="544"/>
                  </a:lnTo>
                  <a:lnTo>
                    <a:pt x="154" y="550"/>
                  </a:lnTo>
                  <a:lnTo>
                    <a:pt x="154" y="558"/>
                  </a:lnTo>
                  <a:lnTo>
                    <a:pt x="156" y="566"/>
                  </a:lnTo>
                  <a:lnTo>
                    <a:pt x="158" y="572"/>
                  </a:lnTo>
                  <a:lnTo>
                    <a:pt x="160" y="578"/>
                  </a:lnTo>
                  <a:lnTo>
                    <a:pt x="162" y="584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8"/>
                  </a:lnTo>
                  <a:lnTo>
                    <a:pt x="166" y="600"/>
                  </a:lnTo>
                  <a:lnTo>
                    <a:pt x="178" y="620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80" y="628"/>
                  </a:lnTo>
                  <a:lnTo>
                    <a:pt x="182" y="634"/>
                  </a:lnTo>
                  <a:lnTo>
                    <a:pt x="184" y="638"/>
                  </a:lnTo>
                  <a:lnTo>
                    <a:pt x="184" y="642"/>
                  </a:lnTo>
                  <a:lnTo>
                    <a:pt x="186" y="644"/>
                  </a:lnTo>
                  <a:lnTo>
                    <a:pt x="190" y="646"/>
                  </a:lnTo>
                  <a:lnTo>
                    <a:pt x="194" y="646"/>
                  </a:lnTo>
                  <a:lnTo>
                    <a:pt x="202" y="646"/>
                  </a:lnTo>
                  <a:lnTo>
                    <a:pt x="208" y="644"/>
                  </a:lnTo>
                  <a:lnTo>
                    <a:pt x="212" y="642"/>
                  </a:lnTo>
                  <a:lnTo>
                    <a:pt x="214" y="642"/>
                  </a:lnTo>
                  <a:lnTo>
                    <a:pt x="216" y="640"/>
                  </a:lnTo>
                  <a:lnTo>
                    <a:pt x="218" y="640"/>
                  </a:lnTo>
                  <a:lnTo>
                    <a:pt x="220" y="640"/>
                  </a:lnTo>
                  <a:lnTo>
                    <a:pt x="220" y="642"/>
                  </a:lnTo>
                  <a:lnTo>
                    <a:pt x="218" y="644"/>
                  </a:lnTo>
                  <a:lnTo>
                    <a:pt x="216" y="646"/>
                  </a:lnTo>
                  <a:lnTo>
                    <a:pt x="214" y="648"/>
                  </a:lnTo>
                  <a:lnTo>
                    <a:pt x="212" y="650"/>
                  </a:lnTo>
                  <a:lnTo>
                    <a:pt x="210" y="650"/>
                  </a:lnTo>
                  <a:lnTo>
                    <a:pt x="212" y="652"/>
                  </a:lnTo>
                  <a:lnTo>
                    <a:pt x="214" y="654"/>
                  </a:lnTo>
                  <a:lnTo>
                    <a:pt x="218" y="656"/>
                  </a:lnTo>
                  <a:lnTo>
                    <a:pt x="222" y="656"/>
                  </a:lnTo>
                  <a:lnTo>
                    <a:pt x="226" y="658"/>
                  </a:lnTo>
                  <a:lnTo>
                    <a:pt x="228" y="658"/>
                  </a:lnTo>
                  <a:lnTo>
                    <a:pt x="232" y="658"/>
                  </a:lnTo>
                  <a:lnTo>
                    <a:pt x="234" y="656"/>
                  </a:lnTo>
                  <a:lnTo>
                    <a:pt x="234" y="652"/>
                  </a:lnTo>
                  <a:lnTo>
                    <a:pt x="234" y="644"/>
                  </a:lnTo>
                  <a:lnTo>
                    <a:pt x="234" y="638"/>
                  </a:lnTo>
                  <a:lnTo>
                    <a:pt x="236" y="632"/>
                  </a:lnTo>
                  <a:lnTo>
                    <a:pt x="238" y="630"/>
                  </a:lnTo>
                  <a:lnTo>
                    <a:pt x="240" y="626"/>
                  </a:lnTo>
                  <a:lnTo>
                    <a:pt x="240" y="622"/>
                  </a:lnTo>
                  <a:lnTo>
                    <a:pt x="240" y="618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8" y="612"/>
                  </a:lnTo>
                  <a:lnTo>
                    <a:pt x="242" y="610"/>
                  </a:lnTo>
                  <a:lnTo>
                    <a:pt x="244" y="608"/>
                  </a:lnTo>
                  <a:lnTo>
                    <a:pt x="246" y="608"/>
                  </a:lnTo>
                  <a:lnTo>
                    <a:pt x="246" y="606"/>
                  </a:lnTo>
                  <a:lnTo>
                    <a:pt x="250" y="590"/>
                  </a:lnTo>
                  <a:lnTo>
                    <a:pt x="252" y="576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0" y="570"/>
                  </a:lnTo>
                  <a:lnTo>
                    <a:pt x="252" y="566"/>
                  </a:lnTo>
                  <a:lnTo>
                    <a:pt x="254" y="566"/>
                  </a:lnTo>
                  <a:lnTo>
                    <a:pt x="258" y="564"/>
                  </a:lnTo>
                  <a:lnTo>
                    <a:pt x="260" y="564"/>
                  </a:lnTo>
                  <a:lnTo>
                    <a:pt x="260" y="566"/>
                  </a:lnTo>
                  <a:lnTo>
                    <a:pt x="260" y="566"/>
                  </a:lnTo>
                  <a:lnTo>
                    <a:pt x="262" y="566"/>
                  </a:lnTo>
                  <a:lnTo>
                    <a:pt x="266" y="566"/>
                  </a:lnTo>
                  <a:lnTo>
                    <a:pt x="268" y="564"/>
                  </a:lnTo>
                  <a:lnTo>
                    <a:pt x="270" y="562"/>
                  </a:lnTo>
                  <a:lnTo>
                    <a:pt x="272" y="560"/>
                  </a:lnTo>
                  <a:lnTo>
                    <a:pt x="276" y="558"/>
                  </a:lnTo>
                  <a:lnTo>
                    <a:pt x="280" y="556"/>
                  </a:lnTo>
                  <a:lnTo>
                    <a:pt x="282" y="556"/>
                  </a:lnTo>
                  <a:lnTo>
                    <a:pt x="284" y="556"/>
                  </a:lnTo>
                  <a:lnTo>
                    <a:pt x="286" y="552"/>
                  </a:lnTo>
                  <a:lnTo>
                    <a:pt x="292" y="544"/>
                  </a:lnTo>
                  <a:lnTo>
                    <a:pt x="302" y="534"/>
                  </a:lnTo>
                  <a:lnTo>
                    <a:pt x="310" y="526"/>
                  </a:lnTo>
                  <a:lnTo>
                    <a:pt x="318" y="518"/>
                  </a:lnTo>
                  <a:lnTo>
                    <a:pt x="322" y="516"/>
                  </a:lnTo>
                  <a:lnTo>
                    <a:pt x="324" y="518"/>
                  </a:lnTo>
                  <a:lnTo>
                    <a:pt x="326" y="516"/>
                  </a:lnTo>
                  <a:lnTo>
                    <a:pt x="326" y="512"/>
                  </a:lnTo>
                  <a:lnTo>
                    <a:pt x="328" y="510"/>
                  </a:lnTo>
                  <a:lnTo>
                    <a:pt x="330" y="506"/>
                  </a:lnTo>
                  <a:lnTo>
                    <a:pt x="330" y="504"/>
                  </a:lnTo>
                  <a:lnTo>
                    <a:pt x="332" y="502"/>
                  </a:lnTo>
                  <a:lnTo>
                    <a:pt x="334" y="500"/>
                  </a:lnTo>
                  <a:lnTo>
                    <a:pt x="336" y="498"/>
                  </a:lnTo>
                  <a:lnTo>
                    <a:pt x="338" y="498"/>
                  </a:lnTo>
                  <a:lnTo>
                    <a:pt x="340" y="500"/>
                  </a:lnTo>
                  <a:lnTo>
                    <a:pt x="342" y="504"/>
                  </a:lnTo>
                  <a:lnTo>
                    <a:pt x="346" y="504"/>
                  </a:lnTo>
                  <a:lnTo>
                    <a:pt x="348" y="504"/>
                  </a:lnTo>
                  <a:lnTo>
                    <a:pt x="348" y="500"/>
                  </a:lnTo>
                  <a:lnTo>
                    <a:pt x="350" y="498"/>
                  </a:lnTo>
                  <a:lnTo>
                    <a:pt x="352" y="498"/>
                  </a:lnTo>
                  <a:lnTo>
                    <a:pt x="356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60" y="496"/>
                  </a:lnTo>
                  <a:lnTo>
                    <a:pt x="364" y="494"/>
                  </a:lnTo>
                  <a:lnTo>
                    <a:pt x="366" y="490"/>
                  </a:lnTo>
                  <a:lnTo>
                    <a:pt x="370" y="488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80" y="480"/>
                  </a:lnTo>
                  <a:lnTo>
                    <a:pt x="384" y="478"/>
                  </a:lnTo>
                  <a:lnTo>
                    <a:pt x="386" y="476"/>
                  </a:lnTo>
                  <a:lnTo>
                    <a:pt x="390" y="474"/>
                  </a:lnTo>
                  <a:lnTo>
                    <a:pt x="390" y="472"/>
                  </a:lnTo>
                  <a:lnTo>
                    <a:pt x="390" y="470"/>
                  </a:lnTo>
                  <a:lnTo>
                    <a:pt x="388" y="468"/>
                  </a:lnTo>
                  <a:lnTo>
                    <a:pt x="386" y="466"/>
                  </a:lnTo>
                  <a:lnTo>
                    <a:pt x="382" y="464"/>
                  </a:lnTo>
                  <a:lnTo>
                    <a:pt x="378" y="464"/>
                  </a:lnTo>
                  <a:lnTo>
                    <a:pt x="372" y="464"/>
                  </a:lnTo>
                  <a:lnTo>
                    <a:pt x="368" y="464"/>
                  </a:lnTo>
                  <a:lnTo>
                    <a:pt x="364" y="464"/>
                  </a:lnTo>
                  <a:lnTo>
                    <a:pt x="362" y="464"/>
                  </a:lnTo>
                  <a:lnTo>
                    <a:pt x="362" y="466"/>
                  </a:lnTo>
                  <a:lnTo>
                    <a:pt x="360" y="468"/>
                  </a:lnTo>
                  <a:lnTo>
                    <a:pt x="358" y="470"/>
                  </a:lnTo>
                  <a:lnTo>
                    <a:pt x="354" y="472"/>
                  </a:lnTo>
                  <a:lnTo>
                    <a:pt x="348" y="474"/>
                  </a:lnTo>
                  <a:lnTo>
                    <a:pt x="344" y="474"/>
                  </a:lnTo>
                  <a:lnTo>
                    <a:pt x="340" y="474"/>
                  </a:lnTo>
                  <a:lnTo>
                    <a:pt x="338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0"/>
                  </a:lnTo>
                  <a:lnTo>
                    <a:pt x="334" y="468"/>
                  </a:lnTo>
                  <a:lnTo>
                    <a:pt x="334" y="466"/>
                  </a:lnTo>
                  <a:lnTo>
                    <a:pt x="334" y="466"/>
                  </a:lnTo>
                  <a:lnTo>
                    <a:pt x="336" y="466"/>
                  </a:lnTo>
                  <a:lnTo>
                    <a:pt x="340" y="466"/>
                  </a:lnTo>
                  <a:lnTo>
                    <a:pt x="344" y="468"/>
                  </a:lnTo>
                  <a:lnTo>
                    <a:pt x="346" y="468"/>
                  </a:lnTo>
                  <a:lnTo>
                    <a:pt x="348" y="468"/>
                  </a:lnTo>
                  <a:lnTo>
                    <a:pt x="358" y="462"/>
                  </a:lnTo>
                  <a:lnTo>
                    <a:pt x="364" y="450"/>
                  </a:lnTo>
                  <a:lnTo>
                    <a:pt x="356" y="448"/>
                  </a:lnTo>
                  <a:lnTo>
                    <a:pt x="358" y="448"/>
                  </a:lnTo>
                  <a:lnTo>
                    <a:pt x="360" y="446"/>
                  </a:lnTo>
                  <a:lnTo>
                    <a:pt x="362" y="444"/>
                  </a:lnTo>
                  <a:lnTo>
                    <a:pt x="362" y="442"/>
                  </a:lnTo>
                  <a:lnTo>
                    <a:pt x="360" y="438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6" y="436"/>
                  </a:lnTo>
                  <a:lnTo>
                    <a:pt x="356" y="434"/>
                  </a:lnTo>
                  <a:lnTo>
                    <a:pt x="356" y="432"/>
                  </a:lnTo>
                  <a:lnTo>
                    <a:pt x="356" y="430"/>
                  </a:lnTo>
                  <a:lnTo>
                    <a:pt x="358" y="430"/>
                  </a:lnTo>
                  <a:lnTo>
                    <a:pt x="362" y="428"/>
                  </a:lnTo>
                  <a:lnTo>
                    <a:pt x="366" y="428"/>
                  </a:lnTo>
                  <a:lnTo>
                    <a:pt x="366" y="430"/>
                  </a:lnTo>
                  <a:lnTo>
                    <a:pt x="368" y="432"/>
                  </a:lnTo>
                  <a:lnTo>
                    <a:pt x="370" y="436"/>
                  </a:lnTo>
                  <a:lnTo>
                    <a:pt x="372" y="442"/>
                  </a:lnTo>
                  <a:lnTo>
                    <a:pt x="374" y="448"/>
                  </a:lnTo>
                  <a:lnTo>
                    <a:pt x="378" y="452"/>
                  </a:lnTo>
                  <a:lnTo>
                    <a:pt x="378" y="456"/>
                  </a:lnTo>
                  <a:lnTo>
                    <a:pt x="380" y="456"/>
                  </a:lnTo>
                  <a:lnTo>
                    <a:pt x="396" y="458"/>
                  </a:lnTo>
                  <a:lnTo>
                    <a:pt x="394" y="434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2" y="428"/>
                  </a:lnTo>
                  <a:lnTo>
                    <a:pt x="390" y="426"/>
                  </a:lnTo>
                  <a:lnTo>
                    <a:pt x="386" y="422"/>
                  </a:lnTo>
                  <a:lnTo>
                    <a:pt x="384" y="420"/>
                  </a:lnTo>
                  <a:lnTo>
                    <a:pt x="382" y="418"/>
                  </a:lnTo>
                  <a:lnTo>
                    <a:pt x="380" y="414"/>
                  </a:lnTo>
                  <a:lnTo>
                    <a:pt x="380" y="412"/>
                  </a:lnTo>
                  <a:lnTo>
                    <a:pt x="380" y="412"/>
                  </a:lnTo>
                  <a:lnTo>
                    <a:pt x="386" y="412"/>
                  </a:lnTo>
                  <a:lnTo>
                    <a:pt x="386" y="396"/>
                  </a:lnTo>
                  <a:lnTo>
                    <a:pt x="386" y="394"/>
                  </a:lnTo>
                  <a:lnTo>
                    <a:pt x="384" y="394"/>
                  </a:lnTo>
                  <a:lnTo>
                    <a:pt x="384" y="392"/>
                  </a:lnTo>
                  <a:lnTo>
                    <a:pt x="382" y="388"/>
                  </a:lnTo>
                  <a:lnTo>
                    <a:pt x="382" y="386"/>
                  </a:lnTo>
                  <a:lnTo>
                    <a:pt x="382" y="384"/>
                  </a:lnTo>
                  <a:lnTo>
                    <a:pt x="386" y="384"/>
                  </a:lnTo>
                  <a:lnTo>
                    <a:pt x="392" y="382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8" y="380"/>
                  </a:lnTo>
                  <a:lnTo>
                    <a:pt x="400" y="378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402" y="370"/>
                  </a:lnTo>
                  <a:lnTo>
                    <a:pt x="410" y="364"/>
                  </a:lnTo>
                  <a:lnTo>
                    <a:pt x="420" y="350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4" y="336"/>
                  </a:lnTo>
                  <a:lnTo>
                    <a:pt x="424" y="332"/>
                  </a:lnTo>
                  <a:lnTo>
                    <a:pt x="422" y="328"/>
                  </a:lnTo>
                  <a:lnTo>
                    <a:pt x="418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2" y="316"/>
                  </a:lnTo>
                  <a:lnTo>
                    <a:pt x="412" y="314"/>
                  </a:lnTo>
                  <a:lnTo>
                    <a:pt x="408" y="310"/>
                  </a:lnTo>
                  <a:lnTo>
                    <a:pt x="406" y="308"/>
                  </a:lnTo>
                  <a:lnTo>
                    <a:pt x="400" y="308"/>
                  </a:lnTo>
                  <a:lnTo>
                    <a:pt x="394" y="308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2" y="310"/>
                  </a:lnTo>
                  <a:lnTo>
                    <a:pt x="382" y="310"/>
                  </a:lnTo>
                  <a:lnTo>
                    <a:pt x="382" y="308"/>
                  </a:lnTo>
                  <a:lnTo>
                    <a:pt x="382" y="306"/>
                  </a:lnTo>
                  <a:lnTo>
                    <a:pt x="382" y="300"/>
                  </a:lnTo>
                  <a:lnTo>
                    <a:pt x="382" y="298"/>
                  </a:lnTo>
                  <a:lnTo>
                    <a:pt x="382" y="292"/>
                  </a:lnTo>
                  <a:lnTo>
                    <a:pt x="382" y="286"/>
                  </a:lnTo>
                  <a:lnTo>
                    <a:pt x="382" y="280"/>
                  </a:lnTo>
                  <a:lnTo>
                    <a:pt x="382" y="276"/>
                  </a:lnTo>
                  <a:lnTo>
                    <a:pt x="380" y="272"/>
                  </a:lnTo>
                  <a:lnTo>
                    <a:pt x="380" y="270"/>
                  </a:lnTo>
                  <a:lnTo>
                    <a:pt x="380" y="270"/>
                  </a:lnTo>
                  <a:lnTo>
                    <a:pt x="378" y="268"/>
                  </a:lnTo>
                  <a:lnTo>
                    <a:pt x="374" y="266"/>
                  </a:lnTo>
                  <a:lnTo>
                    <a:pt x="372" y="264"/>
                  </a:lnTo>
                  <a:lnTo>
                    <a:pt x="370" y="260"/>
                  </a:lnTo>
                  <a:lnTo>
                    <a:pt x="370" y="258"/>
                  </a:lnTo>
                  <a:lnTo>
                    <a:pt x="374" y="256"/>
                  </a:lnTo>
                  <a:lnTo>
                    <a:pt x="374" y="254"/>
                  </a:lnTo>
                  <a:lnTo>
                    <a:pt x="376" y="250"/>
                  </a:lnTo>
                  <a:lnTo>
                    <a:pt x="378" y="242"/>
                  </a:lnTo>
                  <a:lnTo>
                    <a:pt x="380" y="230"/>
                  </a:lnTo>
                  <a:lnTo>
                    <a:pt x="380" y="210"/>
                  </a:lnTo>
                  <a:lnTo>
                    <a:pt x="378" y="188"/>
                  </a:lnTo>
                  <a:lnTo>
                    <a:pt x="378" y="186"/>
                  </a:lnTo>
                  <a:lnTo>
                    <a:pt x="380" y="184"/>
                  </a:lnTo>
                  <a:lnTo>
                    <a:pt x="380" y="180"/>
                  </a:lnTo>
                  <a:lnTo>
                    <a:pt x="382" y="176"/>
                  </a:lnTo>
                  <a:lnTo>
                    <a:pt x="384" y="174"/>
                  </a:lnTo>
                  <a:lnTo>
                    <a:pt x="388" y="172"/>
                  </a:lnTo>
                  <a:lnTo>
                    <a:pt x="392" y="172"/>
                  </a:lnTo>
                  <a:lnTo>
                    <a:pt x="392" y="172"/>
                  </a:lnTo>
                  <a:lnTo>
                    <a:pt x="394" y="174"/>
                  </a:lnTo>
                  <a:lnTo>
                    <a:pt x="396" y="174"/>
                  </a:lnTo>
                  <a:lnTo>
                    <a:pt x="400" y="174"/>
                  </a:lnTo>
                  <a:lnTo>
                    <a:pt x="402" y="174"/>
                  </a:lnTo>
                  <a:lnTo>
                    <a:pt x="406" y="170"/>
                  </a:lnTo>
                  <a:lnTo>
                    <a:pt x="408" y="166"/>
                  </a:lnTo>
                  <a:lnTo>
                    <a:pt x="408" y="162"/>
                  </a:lnTo>
                  <a:lnTo>
                    <a:pt x="408" y="158"/>
                  </a:lnTo>
                  <a:lnTo>
                    <a:pt x="408" y="154"/>
                  </a:lnTo>
                  <a:lnTo>
                    <a:pt x="408" y="150"/>
                  </a:lnTo>
                  <a:lnTo>
                    <a:pt x="408" y="146"/>
                  </a:lnTo>
                  <a:lnTo>
                    <a:pt x="412" y="144"/>
                  </a:lnTo>
                  <a:lnTo>
                    <a:pt x="414" y="140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0" y="138"/>
                  </a:lnTo>
                  <a:lnTo>
                    <a:pt x="406" y="138"/>
                  </a:lnTo>
                  <a:lnTo>
                    <a:pt x="402" y="140"/>
                  </a:lnTo>
                  <a:lnTo>
                    <a:pt x="400" y="140"/>
                  </a:lnTo>
                  <a:lnTo>
                    <a:pt x="398" y="140"/>
                  </a:lnTo>
                  <a:lnTo>
                    <a:pt x="396" y="138"/>
                  </a:lnTo>
                  <a:lnTo>
                    <a:pt x="398" y="136"/>
                  </a:lnTo>
                  <a:lnTo>
                    <a:pt x="404" y="134"/>
                  </a:lnTo>
                  <a:lnTo>
                    <a:pt x="410" y="130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20"/>
                  </a:lnTo>
                  <a:lnTo>
                    <a:pt x="430" y="114"/>
                  </a:lnTo>
                  <a:lnTo>
                    <a:pt x="434" y="108"/>
                  </a:lnTo>
                  <a:lnTo>
                    <a:pt x="436" y="102"/>
                  </a:lnTo>
                  <a:lnTo>
                    <a:pt x="436" y="98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6" y="86"/>
                  </a:lnTo>
                  <a:lnTo>
                    <a:pt x="440" y="84"/>
                  </a:lnTo>
                  <a:lnTo>
                    <a:pt x="422" y="72"/>
                  </a:lnTo>
                  <a:lnTo>
                    <a:pt x="422" y="74"/>
                  </a:lnTo>
                  <a:lnTo>
                    <a:pt x="422" y="76"/>
                  </a:lnTo>
                  <a:lnTo>
                    <a:pt x="420" y="78"/>
                  </a:lnTo>
                  <a:lnTo>
                    <a:pt x="418" y="80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6"/>
                  </a:lnTo>
                  <a:lnTo>
                    <a:pt x="410" y="74"/>
                  </a:lnTo>
                  <a:lnTo>
                    <a:pt x="408" y="74"/>
                  </a:lnTo>
                  <a:lnTo>
                    <a:pt x="406" y="76"/>
                  </a:lnTo>
                  <a:lnTo>
                    <a:pt x="406" y="78"/>
                  </a:lnTo>
                  <a:lnTo>
                    <a:pt x="406" y="82"/>
                  </a:lnTo>
                  <a:lnTo>
                    <a:pt x="408" y="84"/>
                  </a:lnTo>
                  <a:lnTo>
                    <a:pt x="408" y="84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0" y="88"/>
                  </a:lnTo>
                  <a:lnTo>
                    <a:pt x="408" y="92"/>
                  </a:lnTo>
                  <a:lnTo>
                    <a:pt x="406" y="98"/>
                  </a:lnTo>
                  <a:lnTo>
                    <a:pt x="398" y="108"/>
                  </a:lnTo>
                  <a:lnTo>
                    <a:pt x="386" y="118"/>
                  </a:lnTo>
                  <a:lnTo>
                    <a:pt x="372" y="128"/>
                  </a:lnTo>
                  <a:lnTo>
                    <a:pt x="362" y="136"/>
                  </a:lnTo>
                  <a:lnTo>
                    <a:pt x="354" y="140"/>
                  </a:lnTo>
                  <a:lnTo>
                    <a:pt x="356" y="138"/>
                  </a:lnTo>
                  <a:lnTo>
                    <a:pt x="362" y="130"/>
                  </a:lnTo>
                  <a:lnTo>
                    <a:pt x="370" y="120"/>
                  </a:lnTo>
                  <a:lnTo>
                    <a:pt x="378" y="110"/>
                  </a:lnTo>
                  <a:lnTo>
                    <a:pt x="382" y="100"/>
                  </a:lnTo>
                  <a:lnTo>
                    <a:pt x="388" y="88"/>
                  </a:lnTo>
                  <a:lnTo>
                    <a:pt x="398" y="66"/>
                  </a:lnTo>
                  <a:lnTo>
                    <a:pt x="398" y="66"/>
                  </a:lnTo>
                  <a:lnTo>
                    <a:pt x="396" y="64"/>
                  </a:lnTo>
                  <a:lnTo>
                    <a:pt x="394" y="64"/>
                  </a:lnTo>
                  <a:lnTo>
                    <a:pt x="390" y="62"/>
                  </a:lnTo>
                  <a:lnTo>
                    <a:pt x="386" y="64"/>
                  </a:lnTo>
                  <a:lnTo>
                    <a:pt x="382" y="64"/>
                  </a:lnTo>
                  <a:lnTo>
                    <a:pt x="376" y="68"/>
                  </a:lnTo>
                  <a:lnTo>
                    <a:pt x="376" y="70"/>
                  </a:lnTo>
                  <a:lnTo>
                    <a:pt x="374" y="72"/>
                  </a:lnTo>
                  <a:lnTo>
                    <a:pt x="372" y="74"/>
                  </a:lnTo>
                  <a:lnTo>
                    <a:pt x="368" y="78"/>
                  </a:lnTo>
                  <a:lnTo>
                    <a:pt x="366" y="80"/>
                  </a:lnTo>
                  <a:lnTo>
                    <a:pt x="362" y="82"/>
                  </a:lnTo>
                  <a:lnTo>
                    <a:pt x="358" y="84"/>
                  </a:lnTo>
                  <a:lnTo>
                    <a:pt x="356" y="86"/>
                  </a:lnTo>
                  <a:lnTo>
                    <a:pt x="356" y="84"/>
                  </a:lnTo>
                  <a:lnTo>
                    <a:pt x="356" y="82"/>
                  </a:lnTo>
                  <a:lnTo>
                    <a:pt x="356" y="80"/>
                  </a:lnTo>
                  <a:lnTo>
                    <a:pt x="360" y="78"/>
                  </a:lnTo>
                  <a:lnTo>
                    <a:pt x="364" y="74"/>
                  </a:lnTo>
                  <a:lnTo>
                    <a:pt x="368" y="68"/>
                  </a:lnTo>
                  <a:lnTo>
                    <a:pt x="364" y="60"/>
                  </a:lnTo>
                  <a:lnTo>
                    <a:pt x="360" y="60"/>
                  </a:lnTo>
                  <a:lnTo>
                    <a:pt x="352" y="60"/>
                  </a:lnTo>
                  <a:lnTo>
                    <a:pt x="340" y="64"/>
                  </a:lnTo>
                  <a:lnTo>
                    <a:pt x="330" y="72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6" y="76"/>
                  </a:lnTo>
                  <a:lnTo>
                    <a:pt x="326" y="72"/>
                  </a:lnTo>
                  <a:lnTo>
                    <a:pt x="328" y="68"/>
                  </a:lnTo>
                  <a:lnTo>
                    <a:pt x="328" y="64"/>
                  </a:lnTo>
                  <a:lnTo>
                    <a:pt x="332" y="62"/>
                  </a:lnTo>
                  <a:lnTo>
                    <a:pt x="336" y="60"/>
                  </a:lnTo>
                  <a:lnTo>
                    <a:pt x="340" y="58"/>
                  </a:lnTo>
                  <a:lnTo>
                    <a:pt x="346" y="56"/>
                  </a:lnTo>
                  <a:lnTo>
                    <a:pt x="352" y="56"/>
                  </a:lnTo>
                  <a:lnTo>
                    <a:pt x="358" y="54"/>
                  </a:lnTo>
                  <a:lnTo>
                    <a:pt x="360" y="54"/>
                  </a:lnTo>
                  <a:lnTo>
                    <a:pt x="362" y="54"/>
                  </a:lnTo>
                  <a:lnTo>
                    <a:pt x="362" y="52"/>
                  </a:lnTo>
                  <a:lnTo>
                    <a:pt x="364" y="50"/>
                  </a:lnTo>
                  <a:lnTo>
                    <a:pt x="366" y="48"/>
                  </a:lnTo>
                  <a:lnTo>
                    <a:pt x="368" y="44"/>
                  </a:lnTo>
                  <a:lnTo>
                    <a:pt x="368" y="40"/>
                  </a:lnTo>
                  <a:lnTo>
                    <a:pt x="366" y="36"/>
                  </a:lnTo>
                  <a:lnTo>
                    <a:pt x="362" y="32"/>
                  </a:lnTo>
                  <a:lnTo>
                    <a:pt x="358" y="30"/>
                  </a:lnTo>
                  <a:lnTo>
                    <a:pt x="352" y="28"/>
                  </a:lnTo>
                  <a:lnTo>
                    <a:pt x="348" y="28"/>
                  </a:lnTo>
                  <a:lnTo>
                    <a:pt x="348" y="28"/>
                  </a:lnTo>
                  <a:lnTo>
                    <a:pt x="340" y="28"/>
                  </a:lnTo>
                  <a:lnTo>
                    <a:pt x="340" y="18"/>
                  </a:lnTo>
                  <a:lnTo>
                    <a:pt x="340" y="18"/>
                  </a:lnTo>
                  <a:lnTo>
                    <a:pt x="338" y="18"/>
                  </a:lnTo>
                  <a:lnTo>
                    <a:pt x="334" y="18"/>
                  </a:lnTo>
                  <a:lnTo>
                    <a:pt x="330" y="20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20" y="26"/>
                  </a:lnTo>
                  <a:lnTo>
                    <a:pt x="314" y="26"/>
                  </a:lnTo>
                  <a:lnTo>
                    <a:pt x="308" y="28"/>
                  </a:lnTo>
                  <a:lnTo>
                    <a:pt x="304" y="30"/>
                  </a:lnTo>
                  <a:lnTo>
                    <a:pt x="300" y="32"/>
                  </a:lnTo>
                  <a:lnTo>
                    <a:pt x="288" y="38"/>
                  </a:lnTo>
                  <a:lnTo>
                    <a:pt x="290" y="36"/>
                  </a:lnTo>
                  <a:lnTo>
                    <a:pt x="298" y="30"/>
                  </a:lnTo>
                  <a:lnTo>
                    <a:pt x="306" y="22"/>
                  </a:lnTo>
                  <a:lnTo>
                    <a:pt x="314" y="16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324" y="10"/>
                  </a:lnTo>
                  <a:lnTo>
                    <a:pt x="322" y="8"/>
                  </a:lnTo>
                  <a:lnTo>
                    <a:pt x="322" y="6"/>
                  </a:lnTo>
                  <a:lnTo>
                    <a:pt x="318" y="4"/>
                  </a:lnTo>
                  <a:lnTo>
                    <a:pt x="312" y="2"/>
                  </a:lnTo>
                  <a:lnTo>
                    <a:pt x="298" y="2"/>
                  </a:lnTo>
                  <a:lnTo>
                    <a:pt x="278" y="0"/>
                  </a:lnTo>
                  <a:lnTo>
                    <a:pt x="258" y="4"/>
                  </a:lnTo>
                  <a:lnTo>
                    <a:pt x="240" y="12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4" y="32"/>
                  </a:lnTo>
                  <a:lnTo>
                    <a:pt x="218" y="34"/>
                  </a:lnTo>
                  <a:lnTo>
                    <a:pt x="220" y="38"/>
                  </a:lnTo>
                  <a:lnTo>
                    <a:pt x="224" y="42"/>
                  </a:lnTo>
                  <a:lnTo>
                    <a:pt x="226" y="48"/>
                  </a:lnTo>
                  <a:lnTo>
                    <a:pt x="228" y="56"/>
                  </a:lnTo>
                  <a:lnTo>
                    <a:pt x="206" y="38"/>
                  </a:lnTo>
                  <a:lnTo>
                    <a:pt x="196" y="40"/>
                  </a:lnTo>
                  <a:lnTo>
                    <a:pt x="202" y="62"/>
                  </a:lnTo>
                  <a:lnTo>
                    <a:pt x="186" y="48"/>
                  </a:lnTo>
                  <a:lnTo>
                    <a:pt x="166" y="54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60"/>
                  </a:lnTo>
                  <a:lnTo>
                    <a:pt x="164" y="66"/>
                  </a:lnTo>
                  <a:lnTo>
                    <a:pt x="166" y="70"/>
                  </a:lnTo>
                  <a:lnTo>
                    <a:pt x="170" y="76"/>
                  </a:lnTo>
                  <a:lnTo>
                    <a:pt x="152" y="64"/>
                  </a:lnTo>
                  <a:lnTo>
                    <a:pt x="128" y="70"/>
                  </a:lnTo>
                  <a:lnTo>
                    <a:pt x="104" y="7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531"/>
            <p:cNvSpPr>
              <a:spLocks/>
            </p:cNvSpPr>
            <p:nvPr/>
          </p:nvSpPr>
          <p:spPr bwMode="gray">
            <a:xfrm>
              <a:off x="8466614" y="2104669"/>
              <a:ext cx="70353" cy="85107"/>
            </a:xfrm>
            <a:custGeom>
              <a:avLst/>
              <a:gdLst>
                <a:gd name="T0" fmla="*/ 10 w 38"/>
                <a:gd name="T1" fmla="*/ 0 h 46"/>
                <a:gd name="T2" fmla="*/ 8 w 38"/>
                <a:gd name="T3" fmla="*/ 0 h 46"/>
                <a:gd name="T4" fmla="*/ 8 w 38"/>
                <a:gd name="T5" fmla="*/ 0 h 46"/>
                <a:gd name="T6" fmla="*/ 6 w 38"/>
                <a:gd name="T7" fmla="*/ 2 h 46"/>
                <a:gd name="T8" fmla="*/ 6 w 38"/>
                <a:gd name="T9" fmla="*/ 2 h 46"/>
                <a:gd name="T10" fmla="*/ 4 w 38"/>
                <a:gd name="T11" fmla="*/ 6 h 46"/>
                <a:gd name="T12" fmla="*/ 4 w 38"/>
                <a:gd name="T13" fmla="*/ 10 h 46"/>
                <a:gd name="T14" fmla="*/ 2 w 38"/>
                <a:gd name="T15" fmla="*/ 18 h 46"/>
                <a:gd name="T16" fmla="*/ 2 w 38"/>
                <a:gd name="T17" fmla="*/ 22 h 46"/>
                <a:gd name="T18" fmla="*/ 2 w 38"/>
                <a:gd name="T19" fmla="*/ 24 h 46"/>
                <a:gd name="T20" fmla="*/ 4 w 38"/>
                <a:gd name="T21" fmla="*/ 26 h 46"/>
                <a:gd name="T22" fmla="*/ 6 w 38"/>
                <a:gd name="T23" fmla="*/ 26 h 46"/>
                <a:gd name="T24" fmla="*/ 8 w 38"/>
                <a:gd name="T25" fmla="*/ 28 h 46"/>
                <a:gd name="T26" fmla="*/ 6 w 38"/>
                <a:gd name="T27" fmla="*/ 30 h 46"/>
                <a:gd name="T28" fmla="*/ 4 w 38"/>
                <a:gd name="T29" fmla="*/ 30 h 46"/>
                <a:gd name="T30" fmla="*/ 2 w 38"/>
                <a:gd name="T31" fmla="*/ 32 h 46"/>
                <a:gd name="T32" fmla="*/ 0 w 38"/>
                <a:gd name="T33" fmla="*/ 36 h 46"/>
                <a:gd name="T34" fmla="*/ 0 w 38"/>
                <a:gd name="T35" fmla="*/ 38 h 46"/>
                <a:gd name="T36" fmla="*/ 2 w 38"/>
                <a:gd name="T37" fmla="*/ 40 h 46"/>
                <a:gd name="T38" fmla="*/ 2 w 38"/>
                <a:gd name="T39" fmla="*/ 42 h 46"/>
                <a:gd name="T40" fmla="*/ 2 w 38"/>
                <a:gd name="T41" fmla="*/ 42 h 46"/>
                <a:gd name="T42" fmla="*/ 4 w 38"/>
                <a:gd name="T43" fmla="*/ 42 h 46"/>
                <a:gd name="T44" fmla="*/ 6 w 38"/>
                <a:gd name="T45" fmla="*/ 44 h 46"/>
                <a:gd name="T46" fmla="*/ 8 w 38"/>
                <a:gd name="T47" fmla="*/ 44 h 46"/>
                <a:gd name="T48" fmla="*/ 10 w 38"/>
                <a:gd name="T49" fmla="*/ 44 h 46"/>
                <a:gd name="T50" fmla="*/ 12 w 38"/>
                <a:gd name="T51" fmla="*/ 44 h 46"/>
                <a:gd name="T52" fmla="*/ 12 w 38"/>
                <a:gd name="T53" fmla="*/ 40 h 46"/>
                <a:gd name="T54" fmla="*/ 14 w 38"/>
                <a:gd name="T55" fmla="*/ 38 h 46"/>
                <a:gd name="T56" fmla="*/ 16 w 38"/>
                <a:gd name="T57" fmla="*/ 38 h 46"/>
                <a:gd name="T58" fmla="*/ 18 w 38"/>
                <a:gd name="T59" fmla="*/ 36 h 46"/>
                <a:gd name="T60" fmla="*/ 20 w 38"/>
                <a:gd name="T61" fmla="*/ 38 h 46"/>
                <a:gd name="T62" fmla="*/ 22 w 38"/>
                <a:gd name="T63" fmla="*/ 40 h 46"/>
                <a:gd name="T64" fmla="*/ 26 w 38"/>
                <a:gd name="T65" fmla="*/ 42 h 46"/>
                <a:gd name="T66" fmla="*/ 30 w 38"/>
                <a:gd name="T67" fmla="*/ 44 h 46"/>
                <a:gd name="T68" fmla="*/ 34 w 38"/>
                <a:gd name="T69" fmla="*/ 46 h 46"/>
                <a:gd name="T70" fmla="*/ 36 w 38"/>
                <a:gd name="T71" fmla="*/ 46 h 46"/>
                <a:gd name="T72" fmla="*/ 38 w 38"/>
                <a:gd name="T73" fmla="*/ 46 h 46"/>
                <a:gd name="T74" fmla="*/ 38 w 38"/>
                <a:gd name="T75" fmla="*/ 44 h 46"/>
                <a:gd name="T76" fmla="*/ 38 w 38"/>
                <a:gd name="T77" fmla="*/ 38 h 46"/>
                <a:gd name="T78" fmla="*/ 36 w 38"/>
                <a:gd name="T79" fmla="*/ 34 h 46"/>
                <a:gd name="T80" fmla="*/ 34 w 38"/>
                <a:gd name="T81" fmla="*/ 32 h 46"/>
                <a:gd name="T82" fmla="*/ 34 w 38"/>
                <a:gd name="T83" fmla="*/ 30 h 46"/>
                <a:gd name="T84" fmla="*/ 32 w 38"/>
                <a:gd name="T85" fmla="*/ 28 h 46"/>
                <a:gd name="T86" fmla="*/ 32 w 38"/>
                <a:gd name="T87" fmla="*/ 28 h 46"/>
                <a:gd name="T88" fmla="*/ 32 w 38"/>
                <a:gd name="T89" fmla="*/ 26 h 46"/>
                <a:gd name="T90" fmla="*/ 30 w 38"/>
                <a:gd name="T91" fmla="*/ 24 h 46"/>
                <a:gd name="T92" fmla="*/ 28 w 38"/>
                <a:gd name="T93" fmla="*/ 24 h 46"/>
                <a:gd name="T94" fmla="*/ 26 w 38"/>
                <a:gd name="T95" fmla="*/ 24 h 46"/>
                <a:gd name="T96" fmla="*/ 24 w 38"/>
                <a:gd name="T97" fmla="*/ 24 h 46"/>
                <a:gd name="T98" fmla="*/ 20 w 38"/>
                <a:gd name="T99" fmla="*/ 22 h 46"/>
                <a:gd name="T100" fmla="*/ 18 w 38"/>
                <a:gd name="T101" fmla="*/ 20 h 46"/>
                <a:gd name="T102" fmla="*/ 16 w 38"/>
                <a:gd name="T103" fmla="*/ 18 h 46"/>
                <a:gd name="T104" fmla="*/ 14 w 38"/>
                <a:gd name="T105" fmla="*/ 16 h 46"/>
                <a:gd name="T106" fmla="*/ 14 w 38"/>
                <a:gd name="T107" fmla="*/ 16 h 46"/>
                <a:gd name="T108" fmla="*/ 16 w 38"/>
                <a:gd name="T109" fmla="*/ 14 h 46"/>
                <a:gd name="T110" fmla="*/ 28 w 38"/>
                <a:gd name="T111" fmla="*/ 14 h 46"/>
                <a:gd name="T112" fmla="*/ 28 w 38"/>
                <a:gd name="T113" fmla="*/ 4 h 46"/>
                <a:gd name="T114" fmla="*/ 26 w 38"/>
                <a:gd name="T115" fmla="*/ 6 h 46"/>
                <a:gd name="T116" fmla="*/ 24 w 38"/>
                <a:gd name="T117" fmla="*/ 6 h 46"/>
                <a:gd name="T118" fmla="*/ 20 w 38"/>
                <a:gd name="T119" fmla="*/ 6 h 46"/>
                <a:gd name="T120" fmla="*/ 16 w 38"/>
                <a:gd name="T121" fmla="*/ 4 h 46"/>
                <a:gd name="T122" fmla="*/ 12 w 38"/>
                <a:gd name="T123" fmla="*/ 4 h 46"/>
                <a:gd name="T124" fmla="*/ 10 w 38"/>
                <a:gd name="T12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" h="46">
                  <a:moveTo>
                    <a:pt x="10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6" y="42"/>
                  </a:lnTo>
                  <a:lnTo>
                    <a:pt x="30" y="44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8"/>
                  </a:lnTo>
                  <a:lnTo>
                    <a:pt x="36" y="34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8" y="1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532"/>
            <p:cNvSpPr>
              <a:spLocks/>
            </p:cNvSpPr>
            <p:nvPr/>
          </p:nvSpPr>
          <p:spPr bwMode="gray">
            <a:xfrm>
              <a:off x="7385398" y="2186075"/>
              <a:ext cx="514688" cy="592048"/>
            </a:xfrm>
            <a:custGeom>
              <a:avLst/>
              <a:gdLst>
                <a:gd name="T0" fmla="*/ 94 w 278"/>
                <a:gd name="T1" fmla="*/ 122 h 320"/>
                <a:gd name="T2" fmla="*/ 110 w 278"/>
                <a:gd name="T3" fmla="*/ 128 h 320"/>
                <a:gd name="T4" fmla="*/ 138 w 278"/>
                <a:gd name="T5" fmla="*/ 144 h 320"/>
                <a:gd name="T6" fmla="*/ 146 w 278"/>
                <a:gd name="T7" fmla="*/ 148 h 320"/>
                <a:gd name="T8" fmla="*/ 156 w 278"/>
                <a:gd name="T9" fmla="*/ 182 h 320"/>
                <a:gd name="T10" fmla="*/ 148 w 278"/>
                <a:gd name="T11" fmla="*/ 224 h 320"/>
                <a:gd name="T12" fmla="*/ 132 w 278"/>
                <a:gd name="T13" fmla="*/ 238 h 320"/>
                <a:gd name="T14" fmla="*/ 118 w 278"/>
                <a:gd name="T15" fmla="*/ 238 h 320"/>
                <a:gd name="T16" fmla="*/ 110 w 278"/>
                <a:gd name="T17" fmla="*/ 254 h 320"/>
                <a:gd name="T18" fmla="*/ 134 w 278"/>
                <a:gd name="T19" fmla="*/ 266 h 320"/>
                <a:gd name="T20" fmla="*/ 146 w 278"/>
                <a:gd name="T21" fmla="*/ 258 h 320"/>
                <a:gd name="T22" fmla="*/ 174 w 278"/>
                <a:gd name="T23" fmla="*/ 282 h 320"/>
                <a:gd name="T24" fmla="*/ 192 w 278"/>
                <a:gd name="T25" fmla="*/ 300 h 320"/>
                <a:gd name="T26" fmla="*/ 208 w 278"/>
                <a:gd name="T27" fmla="*/ 312 h 320"/>
                <a:gd name="T28" fmla="*/ 222 w 278"/>
                <a:gd name="T29" fmla="*/ 318 h 320"/>
                <a:gd name="T30" fmla="*/ 216 w 278"/>
                <a:gd name="T31" fmla="*/ 298 h 320"/>
                <a:gd name="T32" fmla="*/ 204 w 278"/>
                <a:gd name="T33" fmla="*/ 286 h 320"/>
                <a:gd name="T34" fmla="*/ 218 w 278"/>
                <a:gd name="T35" fmla="*/ 288 h 320"/>
                <a:gd name="T36" fmla="*/ 238 w 278"/>
                <a:gd name="T37" fmla="*/ 304 h 320"/>
                <a:gd name="T38" fmla="*/ 246 w 278"/>
                <a:gd name="T39" fmla="*/ 302 h 320"/>
                <a:gd name="T40" fmla="*/ 246 w 278"/>
                <a:gd name="T41" fmla="*/ 278 h 320"/>
                <a:gd name="T42" fmla="*/ 230 w 278"/>
                <a:gd name="T43" fmla="*/ 262 h 320"/>
                <a:gd name="T44" fmla="*/ 218 w 278"/>
                <a:gd name="T45" fmla="*/ 252 h 320"/>
                <a:gd name="T46" fmla="*/ 210 w 278"/>
                <a:gd name="T47" fmla="*/ 242 h 320"/>
                <a:gd name="T48" fmla="*/ 206 w 278"/>
                <a:gd name="T49" fmla="*/ 220 h 320"/>
                <a:gd name="T50" fmla="*/ 214 w 278"/>
                <a:gd name="T51" fmla="*/ 208 h 320"/>
                <a:gd name="T52" fmla="*/ 224 w 278"/>
                <a:gd name="T53" fmla="*/ 228 h 320"/>
                <a:gd name="T54" fmla="*/ 232 w 278"/>
                <a:gd name="T55" fmla="*/ 246 h 320"/>
                <a:gd name="T56" fmla="*/ 242 w 278"/>
                <a:gd name="T57" fmla="*/ 248 h 320"/>
                <a:gd name="T58" fmla="*/ 260 w 278"/>
                <a:gd name="T59" fmla="*/ 236 h 320"/>
                <a:gd name="T60" fmla="*/ 274 w 278"/>
                <a:gd name="T61" fmla="*/ 232 h 320"/>
                <a:gd name="T62" fmla="*/ 272 w 278"/>
                <a:gd name="T63" fmla="*/ 220 h 320"/>
                <a:gd name="T64" fmla="*/ 276 w 278"/>
                <a:gd name="T65" fmla="*/ 212 h 320"/>
                <a:gd name="T66" fmla="*/ 270 w 278"/>
                <a:gd name="T67" fmla="*/ 202 h 320"/>
                <a:gd name="T68" fmla="*/ 260 w 278"/>
                <a:gd name="T69" fmla="*/ 200 h 320"/>
                <a:gd name="T70" fmla="*/ 254 w 278"/>
                <a:gd name="T71" fmla="*/ 196 h 320"/>
                <a:gd name="T72" fmla="*/ 216 w 278"/>
                <a:gd name="T73" fmla="*/ 166 h 320"/>
                <a:gd name="T74" fmla="*/ 206 w 278"/>
                <a:gd name="T75" fmla="*/ 168 h 320"/>
                <a:gd name="T76" fmla="*/ 210 w 278"/>
                <a:gd name="T77" fmla="*/ 152 h 320"/>
                <a:gd name="T78" fmla="*/ 222 w 278"/>
                <a:gd name="T79" fmla="*/ 140 h 320"/>
                <a:gd name="T80" fmla="*/ 218 w 278"/>
                <a:gd name="T81" fmla="*/ 126 h 320"/>
                <a:gd name="T82" fmla="*/ 208 w 278"/>
                <a:gd name="T83" fmla="*/ 116 h 320"/>
                <a:gd name="T84" fmla="*/ 196 w 278"/>
                <a:gd name="T85" fmla="*/ 96 h 320"/>
                <a:gd name="T86" fmla="*/ 186 w 278"/>
                <a:gd name="T87" fmla="*/ 94 h 320"/>
                <a:gd name="T88" fmla="*/ 176 w 278"/>
                <a:gd name="T89" fmla="*/ 94 h 320"/>
                <a:gd name="T90" fmla="*/ 180 w 278"/>
                <a:gd name="T91" fmla="*/ 82 h 320"/>
                <a:gd name="T92" fmla="*/ 168 w 278"/>
                <a:gd name="T93" fmla="*/ 78 h 320"/>
                <a:gd name="T94" fmla="*/ 150 w 278"/>
                <a:gd name="T95" fmla="*/ 58 h 320"/>
                <a:gd name="T96" fmla="*/ 108 w 278"/>
                <a:gd name="T97" fmla="*/ 48 h 320"/>
                <a:gd name="T98" fmla="*/ 78 w 278"/>
                <a:gd name="T99" fmla="*/ 44 h 320"/>
                <a:gd name="T100" fmla="*/ 84 w 278"/>
                <a:gd name="T101" fmla="*/ 24 h 320"/>
                <a:gd name="T102" fmla="*/ 80 w 278"/>
                <a:gd name="T103" fmla="*/ 4 h 320"/>
                <a:gd name="T104" fmla="*/ 60 w 278"/>
                <a:gd name="T105" fmla="*/ 16 h 320"/>
                <a:gd name="T106" fmla="*/ 72 w 278"/>
                <a:gd name="T107" fmla="*/ 78 h 320"/>
                <a:gd name="T108" fmla="*/ 72 w 278"/>
                <a:gd name="T109" fmla="*/ 92 h 320"/>
                <a:gd name="T110" fmla="*/ 44 w 278"/>
                <a:gd name="T111" fmla="*/ 38 h 320"/>
                <a:gd name="T112" fmla="*/ 40 w 278"/>
                <a:gd name="T113" fmla="*/ 0 h 320"/>
                <a:gd name="T114" fmla="*/ 2 w 278"/>
                <a:gd name="T115" fmla="*/ 56 h 320"/>
                <a:gd name="T116" fmla="*/ 4 w 278"/>
                <a:gd name="T117" fmla="*/ 68 h 320"/>
                <a:gd name="T118" fmla="*/ 22 w 278"/>
                <a:gd name="T119" fmla="*/ 108 h 320"/>
                <a:gd name="T120" fmla="*/ 36 w 278"/>
                <a:gd name="T121" fmla="*/ 1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20">
                  <a:moveTo>
                    <a:pt x="80" y="124"/>
                  </a:moveTo>
                  <a:lnTo>
                    <a:pt x="92" y="126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92" y="122"/>
                  </a:lnTo>
                  <a:lnTo>
                    <a:pt x="94" y="122"/>
                  </a:lnTo>
                  <a:lnTo>
                    <a:pt x="94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102" y="126"/>
                  </a:lnTo>
                  <a:lnTo>
                    <a:pt x="106" y="128"/>
                  </a:lnTo>
                  <a:lnTo>
                    <a:pt x="110" y="128"/>
                  </a:lnTo>
                  <a:lnTo>
                    <a:pt x="116" y="130"/>
                  </a:lnTo>
                  <a:lnTo>
                    <a:pt x="134" y="138"/>
                  </a:lnTo>
                  <a:lnTo>
                    <a:pt x="136" y="140"/>
                  </a:lnTo>
                  <a:lnTo>
                    <a:pt x="136" y="140"/>
                  </a:lnTo>
                  <a:lnTo>
                    <a:pt x="138" y="142"/>
                  </a:lnTo>
                  <a:lnTo>
                    <a:pt x="138" y="144"/>
                  </a:lnTo>
                  <a:lnTo>
                    <a:pt x="138" y="146"/>
                  </a:lnTo>
                  <a:lnTo>
                    <a:pt x="136" y="150"/>
                  </a:lnTo>
                  <a:lnTo>
                    <a:pt x="136" y="148"/>
                  </a:lnTo>
                  <a:lnTo>
                    <a:pt x="138" y="148"/>
                  </a:lnTo>
                  <a:lnTo>
                    <a:pt x="142" y="148"/>
                  </a:lnTo>
                  <a:lnTo>
                    <a:pt x="146" y="148"/>
                  </a:lnTo>
                  <a:lnTo>
                    <a:pt x="148" y="150"/>
                  </a:lnTo>
                  <a:lnTo>
                    <a:pt x="152" y="152"/>
                  </a:lnTo>
                  <a:lnTo>
                    <a:pt x="152" y="156"/>
                  </a:lnTo>
                  <a:lnTo>
                    <a:pt x="154" y="160"/>
                  </a:lnTo>
                  <a:lnTo>
                    <a:pt x="156" y="170"/>
                  </a:lnTo>
                  <a:lnTo>
                    <a:pt x="156" y="182"/>
                  </a:lnTo>
                  <a:lnTo>
                    <a:pt x="156" y="196"/>
                  </a:lnTo>
                  <a:lnTo>
                    <a:pt x="150" y="210"/>
                  </a:lnTo>
                  <a:lnTo>
                    <a:pt x="150" y="210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48" y="224"/>
                  </a:lnTo>
                  <a:lnTo>
                    <a:pt x="146" y="230"/>
                  </a:lnTo>
                  <a:lnTo>
                    <a:pt x="140" y="234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6" y="238"/>
                  </a:lnTo>
                  <a:lnTo>
                    <a:pt x="132" y="238"/>
                  </a:lnTo>
                  <a:lnTo>
                    <a:pt x="128" y="238"/>
                  </a:lnTo>
                  <a:lnTo>
                    <a:pt x="126" y="23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0" y="236"/>
                  </a:lnTo>
                  <a:lnTo>
                    <a:pt x="118" y="238"/>
                  </a:lnTo>
                  <a:lnTo>
                    <a:pt x="116" y="240"/>
                  </a:lnTo>
                  <a:lnTo>
                    <a:pt x="112" y="244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10" y="252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4" y="260"/>
                  </a:lnTo>
                  <a:lnTo>
                    <a:pt x="116" y="262"/>
                  </a:lnTo>
                  <a:lnTo>
                    <a:pt x="122" y="264"/>
                  </a:lnTo>
                  <a:lnTo>
                    <a:pt x="126" y="266"/>
                  </a:lnTo>
                  <a:lnTo>
                    <a:pt x="134" y="266"/>
                  </a:lnTo>
                  <a:lnTo>
                    <a:pt x="136" y="266"/>
                  </a:lnTo>
                  <a:lnTo>
                    <a:pt x="138" y="264"/>
                  </a:lnTo>
                  <a:lnTo>
                    <a:pt x="140" y="262"/>
                  </a:lnTo>
                  <a:lnTo>
                    <a:pt x="144" y="262"/>
                  </a:lnTo>
                  <a:lnTo>
                    <a:pt x="146" y="260"/>
                  </a:lnTo>
                  <a:lnTo>
                    <a:pt x="146" y="258"/>
                  </a:lnTo>
                  <a:lnTo>
                    <a:pt x="144" y="256"/>
                  </a:lnTo>
                  <a:lnTo>
                    <a:pt x="162" y="274"/>
                  </a:lnTo>
                  <a:lnTo>
                    <a:pt x="174" y="276"/>
                  </a:lnTo>
                  <a:lnTo>
                    <a:pt x="174" y="276"/>
                  </a:lnTo>
                  <a:lnTo>
                    <a:pt x="174" y="278"/>
                  </a:lnTo>
                  <a:lnTo>
                    <a:pt x="174" y="282"/>
                  </a:lnTo>
                  <a:lnTo>
                    <a:pt x="174" y="284"/>
                  </a:lnTo>
                  <a:lnTo>
                    <a:pt x="176" y="288"/>
                  </a:lnTo>
                  <a:lnTo>
                    <a:pt x="180" y="292"/>
                  </a:lnTo>
                  <a:lnTo>
                    <a:pt x="184" y="296"/>
                  </a:lnTo>
                  <a:lnTo>
                    <a:pt x="192" y="298"/>
                  </a:lnTo>
                  <a:lnTo>
                    <a:pt x="192" y="300"/>
                  </a:lnTo>
                  <a:lnTo>
                    <a:pt x="196" y="300"/>
                  </a:lnTo>
                  <a:lnTo>
                    <a:pt x="200" y="302"/>
                  </a:lnTo>
                  <a:lnTo>
                    <a:pt x="202" y="306"/>
                  </a:lnTo>
                  <a:lnTo>
                    <a:pt x="206" y="310"/>
                  </a:lnTo>
                  <a:lnTo>
                    <a:pt x="206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2" y="316"/>
                  </a:lnTo>
                  <a:lnTo>
                    <a:pt x="214" y="318"/>
                  </a:lnTo>
                  <a:lnTo>
                    <a:pt x="218" y="320"/>
                  </a:lnTo>
                  <a:lnTo>
                    <a:pt x="220" y="320"/>
                  </a:lnTo>
                  <a:lnTo>
                    <a:pt x="222" y="318"/>
                  </a:lnTo>
                  <a:lnTo>
                    <a:pt x="222" y="316"/>
                  </a:lnTo>
                  <a:lnTo>
                    <a:pt x="222" y="310"/>
                  </a:lnTo>
                  <a:lnTo>
                    <a:pt x="222" y="310"/>
                  </a:lnTo>
                  <a:lnTo>
                    <a:pt x="220" y="306"/>
                  </a:lnTo>
                  <a:lnTo>
                    <a:pt x="218" y="302"/>
                  </a:lnTo>
                  <a:lnTo>
                    <a:pt x="216" y="298"/>
                  </a:lnTo>
                  <a:lnTo>
                    <a:pt x="212" y="294"/>
                  </a:lnTo>
                  <a:lnTo>
                    <a:pt x="210" y="290"/>
                  </a:lnTo>
                  <a:lnTo>
                    <a:pt x="206" y="290"/>
                  </a:lnTo>
                  <a:lnTo>
                    <a:pt x="206" y="288"/>
                  </a:lnTo>
                  <a:lnTo>
                    <a:pt x="206" y="288"/>
                  </a:lnTo>
                  <a:lnTo>
                    <a:pt x="204" y="286"/>
                  </a:lnTo>
                  <a:lnTo>
                    <a:pt x="204" y="286"/>
                  </a:lnTo>
                  <a:lnTo>
                    <a:pt x="206" y="284"/>
                  </a:lnTo>
                  <a:lnTo>
                    <a:pt x="208" y="284"/>
                  </a:lnTo>
                  <a:lnTo>
                    <a:pt x="210" y="284"/>
                  </a:lnTo>
                  <a:lnTo>
                    <a:pt x="214" y="286"/>
                  </a:lnTo>
                  <a:lnTo>
                    <a:pt x="218" y="288"/>
                  </a:lnTo>
                  <a:lnTo>
                    <a:pt x="222" y="290"/>
                  </a:lnTo>
                  <a:lnTo>
                    <a:pt x="228" y="292"/>
                  </a:lnTo>
                  <a:lnTo>
                    <a:pt x="232" y="296"/>
                  </a:lnTo>
                  <a:lnTo>
                    <a:pt x="236" y="300"/>
                  </a:lnTo>
                  <a:lnTo>
                    <a:pt x="238" y="304"/>
                  </a:lnTo>
                  <a:lnTo>
                    <a:pt x="238" y="304"/>
                  </a:lnTo>
                  <a:lnTo>
                    <a:pt x="240" y="306"/>
                  </a:lnTo>
                  <a:lnTo>
                    <a:pt x="240" y="308"/>
                  </a:lnTo>
                  <a:lnTo>
                    <a:pt x="242" y="308"/>
                  </a:lnTo>
                  <a:lnTo>
                    <a:pt x="244" y="306"/>
                  </a:lnTo>
                  <a:lnTo>
                    <a:pt x="246" y="304"/>
                  </a:lnTo>
                  <a:lnTo>
                    <a:pt x="246" y="302"/>
                  </a:lnTo>
                  <a:lnTo>
                    <a:pt x="248" y="300"/>
                  </a:lnTo>
                  <a:lnTo>
                    <a:pt x="248" y="296"/>
                  </a:lnTo>
                  <a:lnTo>
                    <a:pt x="250" y="290"/>
                  </a:lnTo>
                  <a:lnTo>
                    <a:pt x="250" y="286"/>
                  </a:lnTo>
                  <a:lnTo>
                    <a:pt x="248" y="282"/>
                  </a:lnTo>
                  <a:lnTo>
                    <a:pt x="246" y="278"/>
                  </a:lnTo>
                  <a:lnTo>
                    <a:pt x="244" y="276"/>
                  </a:lnTo>
                  <a:lnTo>
                    <a:pt x="242" y="274"/>
                  </a:lnTo>
                  <a:lnTo>
                    <a:pt x="240" y="272"/>
                  </a:lnTo>
                  <a:lnTo>
                    <a:pt x="236" y="268"/>
                  </a:lnTo>
                  <a:lnTo>
                    <a:pt x="232" y="264"/>
                  </a:lnTo>
                  <a:lnTo>
                    <a:pt x="230" y="262"/>
                  </a:lnTo>
                  <a:lnTo>
                    <a:pt x="226" y="260"/>
                  </a:lnTo>
                  <a:lnTo>
                    <a:pt x="224" y="258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8" y="252"/>
                  </a:lnTo>
                  <a:lnTo>
                    <a:pt x="218" y="250"/>
                  </a:lnTo>
                  <a:lnTo>
                    <a:pt x="218" y="250"/>
                  </a:lnTo>
                  <a:lnTo>
                    <a:pt x="216" y="250"/>
                  </a:lnTo>
                  <a:lnTo>
                    <a:pt x="214" y="248"/>
                  </a:lnTo>
                  <a:lnTo>
                    <a:pt x="212" y="246"/>
                  </a:lnTo>
                  <a:lnTo>
                    <a:pt x="210" y="242"/>
                  </a:lnTo>
                  <a:lnTo>
                    <a:pt x="208" y="238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06" y="226"/>
                  </a:lnTo>
                  <a:lnTo>
                    <a:pt x="206" y="224"/>
                  </a:lnTo>
                  <a:lnTo>
                    <a:pt x="206" y="220"/>
                  </a:lnTo>
                  <a:lnTo>
                    <a:pt x="206" y="216"/>
                  </a:lnTo>
                  <a:lnTo>
                    <a:pt x="208" y="212"/>
                  </a:lnTo>
                  <a:lnTo>
                    <a:pt x="210" y="208"/>
                  </a:lnTo>
                  <a:lnTo>
                    <a:pt x="212" y="208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6" y="210"/>
                  </a:lnTo>
                  <a:lnTo>
                    <a:pt x="220" y="212"/>
                  </a:lnTo>
                  <a:lnTo>
                    <a:pt x="222" y="216"/>
                  </a:lnTo>
                  <a:lnTo>
                    <a:pt x="222" y="220"/>
                  </a:lnTo>
                  <a:lnTo>
                    <a:pt x="224" y="226"/>
                  </a:lnTo>
                  <a:lnTo>
                    <a:pt x="224" y="228"/>
                  </a:lnTo>
                  <a:lnTo>
                    <a:pt x="226" y="230"/>
                  </a:lnTo>
                  <a:lnTo>
                    <a:pt x="228" y="234"/>
                  </a:lnTo>
                  <a:lnTo>
                    <a:pt x="230" y="240"/>
                  </a:lnTo>
                  <a:lnTo>
                    <a:pt x="230" y="244"/>
                  </a:lnTo>
                  <a:lnTo>
                    <a:pt x="232" y="246"/>
                  </a:lnTo>
                  <a:lnTo>
                    <a:pt x="232" y="246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50"/>
                  </a:lnTo>
                  <a:lnTo>
                    <a:pt x="236" y="250"/>
                  </a:lnTo>
                  <a:lnTo>
                    <a:pt x="238" y="250"/>
                  </a:lnTo>
                  <a:lnTo>
                    <a:pt x="242" y="248"/>
                  </a:lnTo>
                  <a:lnTo>
                    <a:pt x="246" y="244"/>
                  </a:lnTo>
                  <a:lnTo>
                    <a:pt x="248" y="244"/>
                  </a:lnTo>
                  <a:lnTo>
                    <a:pt x="250" y="242"/>
                  </a:lnTo>
                  <a:lnTo>
                    <a:pt x="252" y="240"/>
                  </a:lnTo>
                  <a:lnTo>
                    <a:pt x="256" y="238"/>
                  </a:lnTo>
                  <a:lnTo>
                    <a:pt x="260" y="236"/>
                  </a:lnTo>
                  <a:lnTo>
                    <a:pt x="264" y="234"/>
                  </a:lnTo>
                  <a:lnTo>
                    <a:pt x="266" y="234"/>
                  </a:lnTo>
                  <a:lnTo>
                    <a:pt x="268" y="234"/>
                  </a:lnTo>
                  <a:lnTo>
                    <a:pt x="270" y="234"/>
                  </a:lnTo>
                  <a:lnTo>
                    <a:pt x="272" y="234"/>
                  </a:lnTo>
                  <a:lnTo>
                    <a:pt x="274" y="232"/>
                  </a:lnTo>
                  <a:lnTo>
                    <a:pt x="276" y="230"/>
                  </a:lnTo>
                  <a:lnTo>
                    <a:pt x="278" y="228"/>
                  </a:lnTo>
                  <a:lnTo>
                    <a:pt x="276" y="224"/>
                  </a:lnTo>
                  <a:lnTo>
                    <a:pt x="274" y="220"/>
                  </a:lnTo>
                  <a:lnTo>
                    <a:pt x="274" y="220"/>
                  </a:lnTo>
                  <a:lnTo>
                    <a:pt x="272" y="220"/>
                  </a:lnTo>
                  <a:lnTo>
                    <a:pt x="270" y="220"/>
                  </a:lnTo>
                  <a:lnTo>
                    <a:pt x="268" y="218"/>
                  </a:lnTo>
                  <a:lnTo>
                    <a:pt x="266" y="218"/>
                  </a:lnTo>
                  <a:lnTo>
                    <a:pt x="266" y="214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6" y="210"/>
                  </a:lnTo>
                  <a:lnTo>
                    <a:pt x="276" y="208"/>
                  </a:lnTo>
                  <a:lnTo>
                    <a:pt x="274" y="206"/>
                  </a:lnTo>
                  <a:lnTo>
                    <a:pt x="272" y="204"/>
                  </a:lnTo>
                  <a:lnTo>
                    <a:pt x="272" y="204"/>
                  </a:lnTo>
                  <a:lnTo>
                    <a:pt x="270" y="202"/>
                  </a:lnTo>
                  <a:lnTo>
                    <a:pt x="270" y="200"/>
                  </a:lnTo>
                  <a:lnTo>
                    <a:pt x="268" y="198"/>
                  </a:lnTo>
                  <a:lnTo>
                    <a:pt x="266" y="198"/>
                  </a:lnTo>
                  <a:lnTo>
                    <a:pt x="262" y="198"/>
                  </a:lnTo>
                  <a:lnTo>
                    <a:pt x="262" y="200"/>
                  </a:lnTo>
                  <a:lnTo>
                    <a:pt x="260" y="200"/>
                  </a:lnTo>
                  <a:lnTo>
                    <a:pt x="258" y="200"/>
                  </a:lnTo>
                  <a:lnTo>
                    <a:pt x="256" y="202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4" y="198"/>
                  </a:lnTo>
                  <a:lnTo>
                    <a:pt x="254" y="196"/>
                  </a:lnTo>
                  <a:lnTo>
                    <a:pt x="252" y="194"/>
                  </a:lnTo>
                  <a:lnTo>
                    <a:pt x="252" y="190"/>
                  </a:lnTo>
                  <a:lnTo>
                    <a:pt x="248" y="186"/>
                  </a:lnTo>
                  <a:lnTo>
                    <a:pt x="244" y="182"/>
                  </a:lnTo>
                  <a:lnTo>
                    <a:pt x="228" y="176"/>
                  </a:lnTo>
                  <a:lnTo>
                    <a:pt x="216" y="166"/>
                  </a:lnTo>
                  <a:lnTo>
                    <a:pt x="216" y="166"/>
                  </a:lnTo>
                  <a:lnTo>
                    <a:pt x="214" y="166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08" y="168"/>
                  </a:lnTo>
                  <a:lnTo>
                    <a:pt x="206" y="168"/>
                  </a:lnTo>
                  <a:lnTo>
                    <a:pt x="206" y="166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0" y="152"/>
                  </a:lnTo>
                  <a:lnTo>
                    <a:pt x="208" y="150"/>
                  </a:lnTo>
                  <a:lnTo>
                    <a:pt x="218" y="148"/>
                  </a:lnTo>
                  <a:lnTo>
                    <a:pt x="220" y="148"/>
                  </a:lnTo>
                  <a:lnTo>
                    <a:pt x="220" y="146"/>
                  </a:lnTo>
                  <a:lnTo>
                    <a:pt x="222" y="144"/>
                  </a:lnTo>
                  <a:lnTo>
                    <a:pt x="222" y="140"/>
                  </a:lnTo>
                  <a:lnTo>
                    <a:pt x="218" y="136"/>
                  </a:lnTo>
                  <a:lnTo>
                    <a:pt x="218" y="136"/>
                  </a:lnTo>
                  <a:lnTo>
                    <a:pt x="218" y="132"/>
                  </a:lnTo>
                  <a:lnTo>
                    <a:pt x="216" y="130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20" y="124"/>
                  </a:lnTo>
                  <a:lnTo>
                    <a:pt x="220" y="122"/>
                  </a:lnTo>
                  <a:lnTo>
                    <a:pt x="218" y="120"/>
                  </a:lnTo>
                  <a:lnTo>
                    <a:pt x="218" y="118"/>
                  </a:lnTo>
                  <a:lnTo>
                    <a:pt x="214" y="116"/>
                  </a:lnTo>
                  <a:lnTo>
                    <a:pt x="208" y="116"/>
                  </a:lnTo>
                  <a:lnTo>
                    <a:pt x="208" y="104"/>
                  </a:lnTo>
                  <a:lnTo>
                    <a:pt x="206" y="104"/>
                  </a:lnTo>
                  <a:lnTo>
                    <a:pt x="204" y="102"/>
                  </a:lnTo>
                  <a:lnTo>
                    <a:pt x="200" y="102"/>
                  </a:lnTo>
                  <a:lnTo>
                    <a:pt x="196" y="98"/>
                  </a:lnTo>
                  <a:lnTo>
                    <a:pt x="196" y="96"/>
                  </a:lnTo>
                  <a:lnTo>
                    <a:pt x="196" y="96"/>
                  </a:lnTo>
                  <a:lnTo>
                    <a:pt x="194" y="94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6" y="94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6"/>
                  </a:lnTo>
                  <a:lnTo>
                    <a:pt x="180" y="96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6" y="94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6" y="78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6"/>
                  </a:lnTo>
                  <a:lnTo>
                    <a:pt x="160" y="74"/>
                  </a:lnTo>
                  <a:lnTo>
                    <a:pt x="156" y="70"/>
                  </a:lnTo>
                  <a:lnTo>
                    <a:pt x="152" y="62"/>
                  </a:lnTo>
                  <a:lnTo>
                    <a:pt x="150" y="58"/>
                  </a:lnTo>
                  <a:lnTo>
                    <a:pt x="144" y="54"/>
                  </a:lnTo>
                  <a:lnTo>
                    <a:pt x="132" y="48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2" y="46"/>
                  </a:lnTo>
                  <a:lnTo>
                    <a:pt x="108" y="48"/>
                  </a:lnTo>
                  <a:lnTo>
                    <a:pt x="106" y="48"/>
                  </a:lnTo>
                  <a:lnTo>
                    <a:pt x="102" y="48"/>
                  </a:lnTo>
                  <a:lnTo>
                    <a:pt x="98" y="48"/>
                  </a:lnTo>
                  <a:lnTo>
                    <a:pt x="96" y="44"/>
                  </a:lnTo>
                  <a:lnTo>
                    <a:pt x="94" y="38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4" y="16"/>
                  </a:lnTo>
                  <a:lnTo>
                    <a:pt x="86" y="12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6"/>
                  </a:lnTo>
                  <a:lnTo>
                    <a:pt x="54" y="46"/>
                  </a:lnTo>
                  <a:lnTo>
                    <a:pt x="56" y="5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2" y="92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4" y="86"/>
                  </a:lnTo>
                  <a:lnTo>
                    <a:pt x="56" y="76"/>
                  </a:lnTo>
                  <a:lnTo>
                    <a:pt x="48" y="60"/>
                  </a:lnTo>
                  <a:lnTo>
                    <a:pt x="44" y="38"/>
                  </a:lnTo>
                  <a:lnTo>
                    <a:pt x="44" y="32"/>
                  </a:lnTo>
                  <a:lnTo>
                    <a:pt x="46" y="20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0" y="30"/>
                  </a:lnTo>
                  <a:lnTo>
                    <a:pt x="4" y="4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8" y="88"/>
                  </a:lnTo>
                  <a:lnTo>
                    <a:pt x="22" y="98"/>
                  </a:lnTo>
                  <a:lnTo>
                    <a:pt x="24" y="104"/>
                  </a:lnTo>
                  <a:lnTo>
                    <a:pt x="22" y="10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110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6" y="110"/>
                  </a:lnTo>
                  <a:lnTo>
                    <a:pt x="40" y="112"/>
                  </a:lnTo>
                  <a:lnTo>
                    <a:pt x="48" y="118"/>
                  </a:lnTo>
                  <a:lnTo>
                    <a:pt x="62" y="122"/>
                  </a:lnTo>
                  <a:lnTo>
                    <a:pt x="80" y="12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533"/>
            <p:cNvSpPr>
              <a:spLocks/>
            </p:cNvSpPr>
            <p:nvPr/>
          </p:nvSpPr>
          <p:spPr bwMode="gray">
            <a:xfrm>
              <a:off x="7266909" y="2626411"/>
              <a:ext cx="148112" cy="107309"/>
            </a:xfrm>
            <a:custGeom>
              <a:avLst/>
              <a:gdLst>
                <a:gd name="T0" fmla="*/ 6 w 80"/>
                <a:gd name="T1" fmla="*/ 36 h 58"/>
                <a:gd name="T2" fmla="*/ 0 w 80"/>
                <a:gd name="T3" fmla="*/ 46 h 58"/>
                <a:gd name="T4" fmla="*/ 2 w 80"/>
                <a:gd name="T5" fmla="*/ 46 h 58"/>
                <a:gd name="T6" fmla="*/ 4 w 80"/>
                <a:gd name="T7" fmla="*/ 44 h 58"/>
                <a:gd name="T8" fmla="*/ 6 w 80"/>
                <a:gd name="T9" fmla="*/ 44 h 58"/>
                <a:gd name="T10" fmla="*/ 10 w 80"/>
                <a:gd name="T11" fmla="*/ 44 h 58"/>
                <a:gd name="T12" fmla="*/ 12 w 80"/>
                <a:gd name="T13" fmla="*/ 44 h 58"/>
                <a:gd name="T14" fmla="*/ 14 w 80"/>
                <a:gd name="T15" fmla="*/ 46 h 58"/>
                <a:gd name="T16" fmla="*/ 16 w 80"/>
                <a:gd name="T17" fmla="*/ 48 h 58"/>
                <a:gd name="T18" fmla="*/ 16 w 80"/>
                <a:gd name="T19" fmla="*/ 50 h 58"/>
                <a:gd name="T20" fmla="*/ 16 w 80"/>
                <a:gd name="T21" fmla="*/ 52 h 58"/>
                <a:gd name="T22" fmla="*/ 18 w 80"/>
                <a:gd name="T23" fmla="*/ 54 h 58"/>
                <a:gd name="T24" fmla="*/ 20 w 80"/>
                <a:gd name="T25" fmla="*/ 56 h 58"/>
                <a:gd name="T26" fmla="*/ 22 w 80"/>
                <a:gd name="T27" fmla="*/ 58 h 58"/>
                <a:gd name="T28" fmla="*/ 26 w 80"/>
                <a:gd name="T29" fmla="*/ 58 h 58"/>
                <a:gd name="T30" fmla="*/ 30 w 80"/>
                <a:gd name="T31" fmla="*/ 58 h 58"/>
                <a:gd name="T32" fmla="*/ 34 w 80"/>
                <a:gd name="T33" fmla="*/ 56 h 58"/>
                <a:gd name="T34" fmla="*/ 54 w 80"/>
                <a:gd name="T35" fmla="*/ 44 h 58"/>
                <a:gd name="T36" fmla="*/ 72 w 80"/>
                <a:gd name="T37" fmla="*/ 48 h 58"/>
                <a:gd name="T38" fmla="*/ 80 w 80"/>
                <a:gd name="T39" fmla="*/ 42 h 58"/>
                <a:gd name="T40" fmla="*/ 80 w 80"/>
                <a:gd name="T41" fmla="*/ 40 h 58"/>
                <a:gd name="T42" fmla="*/ 78 w 80"/>
                <a:gd name="T43" fmla="*/ 38 h 58"/>
                <a:gd name="T44" fmla="*/ 74 w 80"/>
                <a:gd name="T45" fmla="*/ 34 h 58"/>
                <a:gd name="T46" fmla="*/ 70 w 80"/>
                <a:gd name="T47" fmla="*/ 30 h 58"/>
                <a:gd name="T48" fmla="*/ 66 w 80"/>
                <a:gd name="T49" fmla="*/ 26 h 58"/>
                <a:gd name="T50" fmla="*/ 60 w 80"/>
                <a:gd name="T51" fmla="*/ 24 h 58"/>
                <a:gd name="T52" fmla="*/ 60 w 80"/>
                <a:gd name="T53" fmla="*/ 24 h 58"/>
                <a:gd name="T54" fmla="*/ 58 w 80"/>
                <a:gd name="T55" fmla="*/ 22 h 58"/>
                <a:gd name="T56" fmla="*/ 54 w 80"/>
                <a:gd name="T57" fmla="*/ 20 h 58"/>
                <a:gd name="T58" fmla="*/ 50 w 80"/>
                <a:gd name="T59" fmla="*/ 16 h 58"/>
                <a:gd name="T60" fmla="*/ 46 w 80"/>
                <a:gd name="T61" fmla="*/ 14 h 58"/>
                <a:gd name="T62" fmla="*/ 42 w 80"/>
                <a:gd name="T63" fmla="*/ 12 h 58"/>
                <a:gd name="T64" fmla="*/ 38 w 80"/>
                <a:gd name="T65" fmla="*/ 10 h 58"/>
                <a:gd name="T66" fmla="*/ 34 w 80"/>
                <a:gd name="T67" fmla="*/ 10 h 58"/>
                <a:gd name="T68" fmla="*/ 32 w 80"/>
                <a:gd name="T69" fmla="*/ 0 h 58"/>
                <a:gd name="T70" fmla="*/ 22 w 80"/>
                <a:gd name="T71" fmla="*/ 14 h 58"/>
                <a:gd name="T72" fmla="*/ 20 w 80"/>
                <a:gd name="T73" fmla="*/ 14 h 58"/>
                <a:gd name="T74" fmla="*/ 18 w 80"/>
                <a:gd name="T75" fmla="*/ 14 h 58"/>
                <a:gd name="T76" fmla="*/ 16 w 80"/>
                <a:gd name="T77" fmla="*/ 16 h 58"/>
                <a:gd name="T78" fmla="*/ 12 w 80"/>
                <a:gd name="T79" fmla="*/ 18 h 58"/>
                <a:gd name="T80" fmla="*/ 10 w 80"/>
                <a:gd name="T81" fmla="*/ 20 h 58"/>
                <a:gd name="T82" fmla="*/ 6 w 80"/>
                <a:gd name="T83" fmla="*/ 24 h 58"/>
                <a:gd name="T84" fmla="*/ 6 w 80"/>
                <a:gd name="T85" fmla="*/ 30 h 58"/>
                <a:gd name="T86" fmla="*/ 6 w 80"/>
                <a:gd name="T87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58">
                  <a:moveTo>
                    <a:pt x="6" y="36"/>
                  </a:moveTo>
                  <a:lnTo>
                    <a:pt x="0" y="46"/>
                  </a:lnTo>
                  <a:lnTo>
                    <a:pt x="2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4" y="56"/>
                  </a:lnTo>
                  <a:lnTo>
                    <a:pt x="54" y="44"/>
                  </a:lnTo>
                  <a:lnTo>
                    <a:pt x="72" y="48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78" y="38"/>
                  </a:lnTo>
                  <a:lnTo>
                    <a:pt x="74" y="34"/>
                  </a:lnTo>
                  <a:lnTo>
                    <a:pt x="70" y="30"/>
                  </a:lnTo>
                  <a:lnTo>
                    <a:pt x="66" y="2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0" y="16"/>
                  </a:lnTo>
                  <a:lnTo>
                    <a:pt x="46" y="14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32" y="0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534"/>
            <p:cNvSpPr>
              <a:spLocks/>
            </p:cNvSpPr>
            <p:nvPr/>
          </p:nvSpPr>
          <p:spPr bwMode="gray">
            <a:xfrm>
              <a:off x="6892927" y="2026963"/>
              <a:ext cx="155517" cy="225718"/>
            </a:xfrm>
            <a:custGeom>
              <a:avLst/>
              <a:gdLst>
                <a:gd name="T0" fmla="*/ 14 w 84"/>
                <a:gd name="T1" fmla="*/ 48 h 122"/>
                <a:gd name="T2" fmla="*/ 10 w 84"/>
                <a:gd name="T3" fmla="*/ 46 h 122"/>
                <a:gd name="T4" fmla="*/ 6 w 84"/>
                <a:gd name="T5" fmla="*/ 46 h 122"/>
                <a:gd name="T6" fmla="*/ 2 w 84"/>
                <a:gd name="T7" fmla="*/ 48 h 122"/>
                <a:gd name="T8" fmla="*/ 0 w 84"/>
                <a:gd name="T9" fmla="*/ 56 h 122"/>
                <a:gd name="T10" fmla="*/ 2 w 84"/>
                <a:gd name="T11" fmla="*/ 64 h 122"/>
                <a:gd name="T12" fmla="*/ 4 w 84"/>
                <a:gd name="T13" fmla="*/ 70 h 122"/>
                <a:gd name="T14" fmla="*/ 10 w 84"/>
                <a:gd name="T15" fmla="*/ 80 h 122"/>
                <a:gd name="T16" fmla="*/ 20 w 84"/>
                <a:gd name="T17" fmla="*/ 86 h 122"/>
                <a:gd name="T18" fmla="*/ 24 w 84"/>
                <a:gd name="T19" fmla="*/ 90 h 122"/>
                <a:gd name="T20" fmla="*/ 32 w 84"/>
                <a:gd name="T21" fmla="*/ 102 h 122"/>
                <a:gd name="T22" fmla="*/ 32 w 84"/>
                <a:gd name="T23" fmla="*/ 106 h 122"/>
                <a:gd name="T24" fmla="*/ 34 w 84"/>
                <a:gd name="T25" fmla="*/ 112 h 122"/>
                <a:gd name="T26" fmla="*/ 40 w 84"/>
                <a:gd name="T27" fmla="*/ 118 h 122"/>
                <a:gd name="T28" fmla="*/ 50 w 84"/>
                <a:gd name="T29" fmla="*/ 122 h 122"/>
                <a:gd name="T30" fmla="*/ 64 w 84"/>
                <a:gd name="T31" fmla="*/ 120 h 122"/>
                <a:gd name="T32" fmla="*/ 68 w 84"/>
                <a:gd name="T33" fmla="*/ 118 h 122"/>
                <a:gd name="T34" fmla="*/ 76 w 84"/>
                <a:gd name="T35" fmla="*/ 114 h 122"/>
                <a:gd name="T36" fmla="*/ 84 w 84"/>
                <a:gd name="T37" fmla="*/ 104 h 122"/>
                <a:gd name="T38" fmla="*/ 84 w 84"/>
                <a:gd name="T39" fmla="*/ 88 h 122"/>
                <a:gd name="T40" fmla="*/ 80 w 84"/>
                <a:gd name="T41" fmla="*/ 68 h 122"/>
                <a:gd name="T42" fmla="*/ 78 w 84"/>
                <a:gd name="T43" fmla="*/ 54 h 122"/>
                <a:gd name="T44" fmla="*/ 74 w 84"/>
                <a:gd name="T45" fmla="*/ 56 h 122"/>
                <a:gd name="T46" fmla="*/ 66 w 84"/>
                <a:gd name="T47" fmla="*/ 56 h 122"/>
                <a:gd name="T48" fmla="*/ 60 w 84"/>
                <a:gd name="T49" fmla="*/ 54 h 122"/>
                <a:gd name="T50" fmla="*/ 60 w 84"/>
                <a:gd name="T51" fmla="*/ 48 h 122"/>
                <a:gd name="T52" fmla="*/ 64 w 84"/>
                <a:gd name="T53" fmla="*/ 42 h 122"/>
                <a:gd name="T54" fmla="*/ 72 w 84"/>
                <a:gd name="T55" fmla="*/ 36 h 122"/>
                <a:gd name="T56" fmla="*/ 76 w 84"/>
                <a:gd name="T57" fmla="*/ 36 h 122"/>
                <a:gd name="T58" fmla="*/ 78 w 84"/>
                <a:gd name="T59" fmla="*/ 30 h 122"/>
                <a:gd name="T60" fmla="*/ 80 w 84"/>
                <a:gd name="T61" fmla="*/ 20 h 122"/>
                <a:gd name="T62" fmla="*/ 76 w 84"/>
                <a:gd name="T63" fmla="*/ 12 h 122"/>
                <a:gd name="T64" fmla="*/ 68 w 84"/>
                <a:gd name="T65" fmla="*/ 0 h 122"/>
                <a:gd name="T66" fmla="*/ 64 w 84"/>
                <a:gd name="T67" fmla="*/ 0 h 122"/>
                <a:gd name="T68" fmla="*/ 54 w 84"/>
                <a:gd name="T69" fmla="*/ 4 h 122"/>
                <a:gd name="T70" fmla="*/ 46 w 84"/>
                <a:gd name="T71" fmla="*/ 4 h 122"/>
                <a:gd name="T72" fmla="*/ 40 w 84"/>
                <a:gd name="T73" fmla="*/ 4 h 122"/>
                <a:gd name="T74" fmla="*/ 32 w 84"/>
                <a:gd name="T75" fmla="*/ 2 h 122"/>
                <a:gd name="T76" fmla="*/ 24 w 84"/>
                <a:gd name="T77" fmla="*/ 6 h 122"/>
                <a:gd name="T78" fmla="*/ 20 w 84"/>
                <a:gd name="T79" fmla="*/ 14 h 122"/>
                <a:gd name="T80" fmla="*/ 20 w 84"/>
                <a:gd name="T81" fmla="*/ 16 h 122"/>
                <a:gd name="T82" fmla="*/ 20 w 84"/>
                <a:gd name="T83" fmla="*/ 24 h 122"/>
                <a:gd name="T84" fmla="*/ 24 w 84"/>
                <a:gd name="T85" fmla="*/ 34 h 122"/>
                <a:gd name="T86" fmla="*/ 28 w 84"/>
                <a:gd name="T87" fmla="*/ 38 h 122"/>
                <a:gd name="T88" fmla="*/ 32 w 84"/>
                <a:gd name="T89" fmla="*/ 42 h 122"/>
                <a:gd name="T90" fmla="*/ 34 w 84"/>
                <a:gd name="T91" fmla="*/ 48 h 122"/>
                <a:gd name="T92" fmla="*/ 32 w 84"/>
                <a:gd name="T93" fmla="*/ 56 h 122"/>
                <a:gd name="T94" fmla="*/ 26 w 84"/>
                <a:gd name="T95" fmla="*/ 58 h 122"/>
                <a:gd name="T96" fmla="*/ 20 w 84"/>
                <a:gd name="T97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122">
                  <a:moveTo>
                    <a:pt x="14" y="48"/>
                  </a:moveTo>
                  <a:lnTo>
                    <a:pt x="14" y="48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10" y="80"/>
                  </a:lnTo>
                  <a:lnTo>
                    <a:pt x="14" y="84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102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8" y="116"/>
                  </a:lnTo>
                  <a:lnTo>
                    <a:pt x="40" y="118"/>
                  </a:lnTo>
                  <a:lnTo>
                    <a:pt x="44" y="122"/>
                  </a:lnTo>
                  <a:lnTo>
                    <a:pt x="50" y="122"/>
                  </a:lnTo>
                  <a:lnTo>
                    <a:pt x="56" y="122"/>
                  </a:lnTo>
                  <a:lnTo>
                    <a:pt x="64" y="120"/>
                  </a:lnTo>
                  <a:lnTo>
                    <a:pt x="64" y="120"/>
                  </a:lnTo>
                  <a:lnTo>
                    <a:pt x="68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80" y="110"/>
                  </a:lnTo>
                  <a:lnTo>
                    <a:pt x="84" y="104"/>
                  </a:lnTo>
                  <a:lnTo>
                    <a:pt x="84" y="100"/>
                  </a:lnTo>
                  <a:lnTo>
                    <a:pt x="84" y="88"/>
                  </a:lnTo>
                  <a:lnTo>
                    <a:pt x="82" y="76"/>
                  </a:lnTo>
                  <a:lnTo>
                    <a:pt x="80" y="68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46"/>
                  </a:lnTo>
                  <a:lnTo>
                    <a:pt x="64" y="42"/>
                  </a:lnTo>
                  <a:lnTo>
                    <a:pt x="68" y="40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80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4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2" y="28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0" y="54"/>
                  </a:lnTo>
                  <a:lnTo>
                    <a:pt x="14" y="4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535"/>
            <p:cNvSpPr>
              <a:spLocks/>
            </p:cNvSpPr>
            <p:nvPr/>
          </p:nvSpPr>
          <p:spPr bwMode="gray">
            <a:xfrm>
              <a:off x="7159528" y="2049164"/>
              <a:ext cx="125895" cy="196116"/>
            </a:xfrm>
            <a:custGeom>
              <a:avLst/>
              <a:gdLst>
                <a:gd name="T0" fmla="*/ 32 w 68"/>
                <a:gd name="T1" fmla="*/ 0 h 106"/>
                <a:gd name="T2" fmla="*/ 26 w 68"/>
                <a:gd name="T3" fmla="*/ 0 h 106"/>
                <a:gd name="T4" fmla="*/ 20 w 68"/>
                <a:gd name="T5" fmla="*/ 4 h 106"/>
                <a:gd name="T6" fmla="*/ 20 w 68"/>
                <a:gd name="T7" fmla="*/ 4 h 106"/>
                <a:gd name="T8" fmla="*/ 18 w 68"/>
                <a:gd name="T9" fmla="*/ 2 h 106"/>
                <a:gd name="T10" fmla="*/ 16 w 68"/>
                <a:gd name="T11" fmla="*/ 2 h 106"/>
                <a:gd name="T12" fmla="*/ 12 w 68"/>
                <a:gd name="T13" fmla="*/ 8 h 106"/>
                <a:gd name="T14" fmla="*/ 8 w 68"/>
                <a:gd name="T15" fmla="*/ 16 h 106"/>
                <a:gd name="T16" fmla="*/ 4 w 68"/>
                <a:gd name="T17" fmla="*/ 22 h 106"/>
                <a:gd name="T18" fmla="*/ 0 w 68"/>
                <a:gd name="T19" fmla="*/ 30 h 106"/>
                <a:gd name="T20" fmla="*/ 2 w 68"/>
                <a:gd name="T21" fmla="*/ 32 h 106"/>
                <a:gd name="T22" fmla="*/ 4 w 68"/>
                <a:gd name="T23" fmla="*/ 38 h 106"/>
                <a:gd name="T24" fmla="*/ 2 w 68"/>
                <a:gd name="T25" fmla="*/ 46 h 106"/>
                <a:gd name="T26" fmla="*/ 2 w 68"/>
                <a:gd name="T27" fmla="*/ 48 h 106"/>
                <a:gd name="T28" fmla="*/ 2 w 68"/>
                <a:gd name="T29" fmla="*/ 54 h 106"/>
                <a:gd name="T30" fmla="*/ 4 w 68"/>
                <a:gd name="T31" fmla="*/ 66 h 106"/>
                <a:gd name="T32" fmla="*/ 8 w 68"/>
                <a:gd name="T33" fmla="*/ 104 h 106"/>
                <a:gd name="T34" fmla="*/ 10 w 68"/>
                <a:gd name="T35" fmla="*/ 106 h 106"/>
                <a:gd name="T36" fmla="*/ 16 w 68"/>
                <a:gd name="T37" fmla="*/ 106 h 106"/>
                <a:gd name="T38" fmla="*/ 20 w 68"/>
                <a:gd name="T39" fmla="*/ 104 h 106"/>
                <a:gd name="T40" fmla="*/ 24 w 68"/>
                <a:gd name="T41" fmla="*/ 98 h 106"/>
                <a:gd name="T42" fmla="*/ 26 w 68"/>
                <a:gd name="T43" fmla="*/ 90 h 106"/>
                <a:gd name="T44" fmla="*/ 24 w 68"/>
                <a:gd name="T45" fmla="*/ 86 h 106"/>
                <a:gd name="T46" fmla="*/ 22 w 68"/>
                <a:gd name="T47" fmla="*/ 78 h 106"/>
                <a:gd name="T48" fmla="*/ 24 w 68"/>
                <a:gd name="T49" fmla="*/ 72 h 106"/>
                <a:gd name="T50" fmla="*/ 30 w 68"/>
                <a:gd name="T51" fmla="*/ 68 h 106"/>
                <a:gd name="T52" fmla="*/ 36 w 68"/>
                <a:gd name="T53" fmla="*/ 68 h 106"/>
                <a:gd name="T54" fmla="*/ 40 w 68"/>
                <a:gd name="T55" fmla="*/ 66 h 106"/>
                <a:gd name="T56" fmla="*/ 48 w 68"/>
                <a:gd name="T57" fmla="*/ 62 h 106"/>
                <a:gd name="T58" fmla="*/ 54 w 68"/>
                <a:gd name="T59" fmla="*/ 52 h 106"/>
                <a:gd name="T60" fmla="*/ 56 w 68"/>
                <a:gd name="T61" fmla="*/ 48 h 106"/>
                <a:gd name="T62" fmla="*/ 62 w 68"/>
                <a:gd name="T63" fmla="*/ 38 h 106"/>
                <a:gd name="T64" fmla="*/ 64 w 68"/>
                <a:gd name="T65" fmla="*/ 24 h 106"/>
                <a:gd name="T66" fmla="*/ 64 w 68"/>
                <a:gd name="T67" fmla="*/ 22 h 106"/>
                <a:gd name="T68" fmla="*/ 68 w 68"/>
                <a:gd name="T69" fmla="*/ 18 h 106"/>
                <a:gd name="T70" fmla="*/ 68 w 68"/>
                <a:gd name="T71" fmla="*/ 12 h 106"/>
                <a:gd name="T72" fmla="*/ 62 w 68"/>
                <a:gd name="T73" fmla="*/ 8 h 106"/>
                <a:gd name="T74" fmla="*/ 56 w 68"/>
                <a:gd name="T75" fmla="*/ 8 h 106"/>
                <a:gd name="T76" fmla="*/ 48 w 68"/>
                <a:gd name="T77" fmla="*/ 8 h 106"/>
                <a:gd name="T78" fmla="*/ 40 w 68"/>
                <a:gd name="T79" fmla="*/ 6 h 106"/>
                <a:gd name="T80" fmla="*/ 34 w 68"/>
                <a:gd name="T8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106">
                  <a:moveTo>
                    <a:pt x="34" y="0"/>
                  </a:moveTo>
                  <a:lnTo>
                    <a:pt x="32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6"/>
                  </a:lnTo>
                  <a:lnTo>
                    <a:pt x="6" y="74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0" y="106"/>
                  </a:lnTo>
                  <a:lnTo>
                    <a:pt x="12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20" y="104"/>
                  </a:lnTo>
                  <a:lnTo>
                    <a:pt x="24" y="102"/>
                  </a:lnTo>
                  <a:lnTo>
                    <a:pt x="24" y="9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4" y="88"/>
                  </a:lnTo>
                  <a:lnTo>
                    <a:pt x="24" y="86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38" y="68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58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6" y="48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2" y="3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2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6" y="4"/>
                  </a:lnTo>
                  <a:lnTo>
                    <a:pt x="34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536"/>
            <p:cNvSpPr>
              <a:spLocks/>
            </p:cNvSpPr>
            <p:nvPr/>
          </p:nvSpPr>
          <p:spPr bwMode="gray">
            <a:xfrm>
              <a:off x="6418970" y="1997360"/>
              <a:ext cx="192545" cy="214617"/>
            </a:xfrm>
            <a:custGeom>
              <a:avLst/>
              <a:gdLst>
                <a:gd name="T0" fmla="*/ 4 w 104"/>
                <a:gd name="T1" fmla="*/ 80 h 116"/>
                <a:gd name="T2" fmla="*/ 0 w 104"/>
                <a:gd name="T3" fmla="*/ 82 h 116"/>
                <a:gd name="T4" fmla="*/ 0 w 104"/>
                <a:gd name="T5" fmla="*/ 86 h 116"/>
                <a:gd name="T6" fmla="*/ 4 w 104"/>
                <a:gd name="T7" fmla="*/ 92 h 116"/>
                <a:gd name="T8" fmla="*/ 8 w 104"/>
                <a:gd name="T9" fmla="*/ 94 h 116"/>
                <a:gd name="T10" fmla="*/ 12 w 104"/>
                <a:gd name="T11" fmla="*/ 100 h 116"/>
                <a:gd name="T12" fmla="*/ 14 w 104"/>
                <a:gd name="T13" fmla="*/ 110 h 116"/>
                <a:gd name="T14" fmla="*/ 18 w 104"/>
                <a:gd name="T15" fmla="*/ 112 h 116"/>
                <a:gd name="T16" fmla="*/ 24 w 104"/>
                <a:gd name="T17" fmla="*/ 116 h 116"/>
                <a:gd name="T18" fmla="*/ 30 w 104"/>
                <a:gd name="T19" fmla="*/ 114 h 116"/>
                <a:gd name="T20" fmla="*/ 34 w 104"/>
                <a:gd name="T21" fmla="*/ 110 h 116"/>
                <a:gd name="T22" fmla="*/ 36 w 104"/>
                <a:gd name="T23" fmla="*/ 106 h 116"/>
                <a:gd name="T24" fmla="*/ 42 w 104"/>
                <a:gd name="T25" fmla="*/ 104 h 116"/>
                <a:gd name="T26" fmla="*/ 46 w 104"/>
                <a:gd name="T27" fmla="*/ 106 h 116"/>
                <a:gd name="T28" fmla="*/ 50 w 104"/>
                <a:gd name="T29" fmla="*/ 106 h 116"/>
                <a:gd name="T30" fmla="*/ 54 w 104"/>
                <a:gd name="T31" fmla="*/ 102 h 116"/>
                <a:gd name="T32" fmla="*/ 56 w 104"/>
                <a:gd name="T33" fmla="*/ 92 h 116"/>
                <a:gd name="T34" fmla="*/ 60 w 104"/>
                <a:gd name="T35" fmla="*/ 74 h 116"/>
                <a:gd name="T36" fmla="*/ 82 w 104"/>
                <a:gd name="T37" fmla="*/ 48 h 116"/>
                <a:gd name="T38" fmla="*/ 104 w 104"/>
                <a:gd name="T39" fmla="*/ 32 h 116"/>
                <a:gd name="T40" fmla="*/ 104 w 104"/>
                <a:gd name="T41" fmla="*/ 32 h 116"/>
                <a:gd name="T42" fmla="*/ 98 w 104"/>
                <a:gd name="T43" fmla="*/ 28 h 116"/>
                <a:gd name="T44" fmla="*/ 88 w 104"/>
                <a:gd name="T45" fmla="*/ 20 h 116"/>
                <a:gd name="T46" fmla="*/ 88 w 104"/>
                <a:gd name="T47" fmla="*/ 18 h 116"/>
                <a:gd name="T48" fmla="*/ 84 w 104"/>
                <a:gd name="T49" fmla="*/ 14 h 116"/>
                <a:gd name="T50" fmla="*/ 78 w 104"/>
                <a:gd name="T51" fmla="*/ 14 h 116"/>
                <a:gd name="T52" fmla="*/ 72 w 104"/>
                <a:gd name="T53" fmla="*/ 20 h 116"/>
                <a:gd name="T54" fmla="*/ 70 w 104"/>
                <a:gd name="T55" fmla="*/ 20 h 116"/>
                <a:gd name="T56" fmla="*/ 68 w 104"/>
                <a:gd name="T57" fmla="*/ 22 h 116"/>
                <a:gd name="T58" fmla="*/ 66 w 104"/>
                <a:gd name="T59" fmla="*/ 16 h 116"/>
                <a:gd name="T60" fmla="*/ 64 w 104"/>
                <a:gd name="T61" fmla="*/ 14 h 116"/>
                <a:gd name="T62" fmla="*/ 60 w 104"/>
                <a:gd name="T63" fmla="*/ 10 h 116"/>
                <a:gd name="T64" fmla="*/ 56 w 104"/>
                <a:gd name="T65" fmla="*/ 8 h 116"/>
                <a:gd name="T66" fmla="*/ 50 w 104"/>
                <a:gd name="T67" fmla="*/ 12 h 116"/>
                <a:gd name="T68" fmla="*/ 42 w 104"/>
                <a:gd name="T69" fmla="*/ 10 h 116"/>
                <a:gd name="T70" fmla="*/ 44 w 104"/>
                <a:gd name="T71" fmla="*/ 6 h 116"/>
                <a:gd name="T72" fmla="*/ 46 w 104"/>
                <a:gd name="T73" fmla="*/ 2 h 116"/>
                <a:gd name="T74" fmla="*/ 42 w 104"/>
                <a:gd name="T75" fmla="*/ 0 h 116"/>
                <a:gd name="T76" fmla="*/ 34 w 104"/>
                <a:gd name="T77" fmla="*/ 2 h 116"/>
                <a:gd name="T78" fmla="*/ 28 w 104"/>
                <a:gd name="T79" fmla="*/ 6 h 116"/>
                <a:gd name="T80" fmla="*/ 26 w 104"/>
                <a:gd name="T81" fmla="*/ 10 h 116"/>
                <a:gd name="T82" fmla="*/ 26 w 104"/>
                <a:gd name="T83" fmla="*/ 10 h 116"/>
                <a:gd name="T84" fmla="*/ 22 w 104"/>
                <a:gd name="T85" fmla="*/ 10 h 116"/>
                <a:gd name="T86" fmla="*/ 18 w 104"/>
                <a:gd name="T87" fmla="*/ 10 h 116"/>
                <a:gd name="T88" fmla="*/ 16 w 104"/>
                <a:gd name="T89" fmla="*/ 14 h 116"/>
                <a:gd name="T90" fmla="*/ 14 w 104"/>
                <a:gd name="T91" fmla="*/ 24 h 116"/>
                <a:gd name="T92" fmla="*/ 16 w 104"/>
                <a:gd name="T93" fmla="*/ 28 h 116"/>
                <a:gd name="T94" fmla="*/ 18 w 104"/>
                <a:gd name="T95" fmla="*/ 34 h 116"/>
                <a:gd name="T96" fmla="*/ 16 w 104"/>
                <a:gd name="T97" fmla="*/ 40 h 116"/>
                <a:gd name="T98" fmla="*/ 14 w 104"/>
                <a:gd name="T99" fmla="*/ 44 h 116"/>
                <a:gd name="T100" fmla="*/ 8 w 104"/>
                <a:gd name="T101" fmla="*/ 54 h 116"/>
                <a:gd name="T102" fmla="*/ 4 w 104"/>
                <a:gd name="T103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4" y="80"/>
                  </a:moveTo>
                  <a:lnTo>
                    <a:pt x="4" y="80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2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10" y="96"/>
                  </a:lnTo>
                  <a:lnTo>
                    <a:pt x="12" y="100"/>
                  </a:lnTo>
                  <a:lnTo>
                    <a:pt x="14" y="104"/>
                  </a:lnTo>
                  <a:lnTo>
                    <a:pt x="14" y="110"/>
                  </a:lnTo>
                  <a:lnTo>
                    <a:pt x="16" y="110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4" y="116"/>
                  </a:lnTo>
                  <a:lnTo>
                    <a:pt x="28" y="116"/>
                  </a:lnTo>
                  <a:lnTo>
                    <a:pt x="30" y="114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08"/>
                  </a:lnTo>
                  <a:lnTo>
                    <a:pt x="36" y="106"/>
                  </a:lnTo>
                  <a:lnTo>
                    <a:pt x="38" y="106"/>
                  </a:lnTo>
                  <a:lnTo>
                    <a:pt x="42" y="104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50" y="106"/>
                  </a:lnTo>
                  <a:lnTo>
                    <a:pt x="52" y="104"/>
                  </a:lnTo>
                  <a:lnTo>
                    <a:pt x="54" y="102"/>
                  </a:lnTo>
                  <a:lnTo>
                    <a:pt x="54" y="98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0" y="74"/>
                  </a:lnTo>
                  <a:lnTo>
                    <a:pt x="68" y="60"/>
                  </a:lnTo>
                  <a:lnTo>
                    <a:pt x="82" y="48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0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4"/>
                  </a:lnTo>
                  <a:lnTo>
                    <a:pt x="12" y="48"/>
                  </a:lnTo>
                  <a:lnTo>
                    <a:pt x="8" y="54"/>
                  </a:lnTo>
                  <a:lnTo>
                    <a:pt x="6" y="64"/>
                  </a:lnTo>
                  <a:lnTo>
                    <a:pt x="4" y="8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537"/>
            <p:cNvSpPr>
              <a:spLocks/>
            </p:cNvSpPr>
            <p:nvPr/>
          </p:nvSpPr>
          <p:spPr bwMode="gray">
            <a:xfrm>
              <a:off x="6522648" y="2100969"/>
              <a:ext cx="429524" cy="344128"/>
            </a:xfrm>
            <a:custGeom>
              <a:avLst/>
              <a:gdLst>
                <a:gd name="T0" fmla="*/ 32 w 232"/>
                <a:gd name="T1" fmla="*/ 76 h 186"/>
                <a:gd name="T2" fmla="*/ 44 w 232"/>
                <a:gd name="T3" fmla="*/ 74 h 186"/>
                <a:gd name="T4" fmla="*/ 46 w 232"/>
                <a:gd name="T5" fmla="*/ 78 h 186"/>
                <a:gd name="T6" fmla="*/ 36 w 232"/>
                <a:gd name="T7" fmla="*/ 86 h 186"/>
                <a:gd name="T8" fmla="*/ 24 w 232"/>
                <a:gd name="T9" fmla="*/ 86 h 186"/>
                <a:gd name="T10" fmla="*/ 10 w 232"/>
                <a:gd name="T11" fmla="*/ 88 h 186"/>
                <a:gd name="T12" fmla="*/ 8 w 232"/>
                <a:gd name="T13" fmla="*/ 100 h 186"/>
                <a:gd name="T14" fmla="*/ 20 w 232"/>
                <a:gd name="T15" fmla="*/ 104 h 186"/>
                <a:gd name="T16" fmla="*/ 54 w 232"/>
                <a:gd name="T17" fmla="*/ 104 h 186"/>
                <a:gd name="T18" fmla="*/ 86 w 232"/>
                <a:gd name="T19" fmla="*/ 114 h 186"/>
                <a:gd name="T20" fmla="*/ 86 w 232"/>
                <a:gd name="T21" fmla="*/ 124 h 186"/>
                <a:gd name="T22" fmla="*/ 76 w 232"/>
                <a:gd name="T23" fmla="*/ 132 h 186"/>
                <a:gd name="T24" fmla="*/ 64 w 232"/>
                <a:gd name="T25" fmla="*/ 128 h 186"/>
                <a:gd name="T26" fmla="*/ 42 w 232"/>
                <a:gd name="T27" fmla="*/ 132 h 186"/>
                <a:gd name="T28" fmla="*/ 32 w 232"/>
                <a:gd name="T29" fmla="*/ 130 h 186"/>
                <a:gd name="T30" fmla="*/ 22 w 232"/>
                <a:gd name="T31" fmla="*/ 138 h 186"/>
                <a:gd name="T32" fmla="*/ 24 w 232"/>
                <a:gd name="T33" fmla="*/ 148 h 186"/>
                <a:gd name="T34" fmla="*/ 48 w 232"/>
                <a:gd name="T35" fmla="*/ 160 h 186"/>
                <a:gd name="T36" fmla="*/ 62 w 232"/>
                <a:gd name="T37" fmla="*/ 168 h 186"/>
                <a:gd name="T38" fmla="*/ 76 w 232"/>
                <a:gd name="T39" fmla="*/ 184 h 186"/>
                <a:gd name="T40" fmla="*/ 146 w 232"/>
                <a:gd name="T41" fmla="*/ 162 h 186"/>
                <a:gd name="T42" fmla="*/ 160 w 232"/>
                <a:gd name="T43" fmla="*/ 162 h 186"/>
                <a:gd name="T44" fmla="*/ 176 w 232"/>
                <a:gd name="T45" fmla="*/ 170 h 186"/>
                <a:gd name="T46" fmla="*/ 184 w 232"/>
                <a:gd name="T47" fmla="*/ 170 h 186"/>
                <a:gd name="T48" fmla="*/ 190 w 232"/>
                <a:gd name="T49" fmla="*/ 170 h 186"/>
                <a:gd name="T50" fmla="*/ 202 w 232"/>
                <a:gd name="T51" fmla="*/ 168 h 186"/>
                <a:gd name="T52" fmla="*/ 210 w 232"/>
                <a:gd name="T53" fmla="*/ 160 h 186"/>
                <a:gd name="T54" fmla="*/ 208 w 232"/>
                <a:gd name="T55" fmla="*/ 154 h 186"/>
                <a:gd name="T56" fmla="*/ 196 w 232"/>
                <a:gd name="T57" fmla="*/ 152 h 186"/>
                <a:gd name="T58" fmla="*/ 196 w 232"/>
                <a:gd name="T59" fmla="*/ 146 h 186"/>
                <a:gd name="T60" fmla="*/ 208 w 232"/>
                <a:gd name="T61" fmla="*/ 142 h 186"/>
                <a:gd name="T62" fmla="*/ 226 w 232"/>
                <a:gd name="T63" fmla="*/ 142 h 186"/>
                <a:gd name="T64" fmla="*/ 232 w 232"/>
                <a:gd name="T65" fmla="*/ 138 h 186"/>
                <a:gd name="T66" fmla="*/ 226 w 232"/>
                <a:gd name="T67" fmla="*/ 126 h 186"/>
                <a:gd name="T68" fmla="*/ 202 w 232"/>
                <a:gd name="T69" fmla="*/ 116 h 186"/>
                <a:gd name="T70" fmla="*/ 174 w 232"/>
                <a:gd name="T71" fmla="*/ 78 h 186"/>
                <a:gd name="T72" fmla="*/ 166 w 232"/>
                <a:gd name="T73" fmla="*/ 28 h 186"/>
                <a:gd name="T74" fmla="*/ 148 w 232"/>
                <a:gd name="T75" fmla="*/ 20 h 186"/>
                <a:gd name="T76" fmla="*/ 140 w 232"/>
                <a:gd name="T77" fmla="*/ 36 h 186"/>
                <a:gd name="T78" fmla="*/ 124 w 232"/>
                <a:gd name="T79" fmla="*/ 22 h 186"/>
                <a:gd name="T80" fmla="*/ 116 w 232"/>
                <a:gd name="T81" fmla="*/ 18 h 186"/>
                <a:gd name="T82" fmla="*/ 106 w 232"/>
                <a:gd name="T83" fmla="*/ 30 h 186"/>
                <a:gd name="T84" fmla="*/ 96 w 232"/>
                <a:gd name="T85" fmla="*/ 20 h 186"/>
                <a:gd name="T86" fmla="*/ 86 w 232"/>
                <a:gd name="T87" fmla="*/ 6 h 186"/>
                <a:gd name="T88" fmla="*/ 80 w 232"/>
                <a:gd name="T89" fmla="*/ 16 h 186"/>
                <a:gd name="T90" fmla="*/ 78 w 232"/>
                <a:gd name="T91" fmla="*/ 32 h 186"/>
                <a:gd name="T92" fmla="*/ 66 w 232"/>
                <a:gd name="T93" fmla="*/ 32 h 186"/>
                <a:gd name="T94" fmla="*/ 62 w 232"/>
                <a:gd name="T95" fmla="*/ 14 h 186"/>
                <a:gd name="T96" fmla="*/ 64 w 232"/>
                <a:gd name="T97" fmla="*/ 4 h 186"/>
                <a:gd name="T98" fmla="*/ 54 w 232"/>
                <a:gd name="T99" fmla="*/ 0 h 186"/>
                <a:gd name="T100" fmla="*/ 14 w 232"/>
                <a:gd name="T101" fmla="*/ 24 h 186"/>
                <a:gd name="T102" fmla="*/ 8 w 232"/>
                <a:gd name="T103" fmla="*/ 44 h 186"/>
                <a:gd name="T104" fmla="*/ 2 w 232"/>
                <a:gd name="T105" fmla="*/ 56 h 186"/>
                <a:gd name="T106" fmla="*/ 0 w 232"/>
                <a:gd name="T107" fmla="*/ 64 h 186"/>
                <a:gd name="T108" fmla="*/ 10 w 232"/>
                <a:gd name="T109" fmla="*/ 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2" h="186">
                  <a:moveTo>
                    <a:pt x="24" y="74"/>
                  </a:moveTo>
                  <a:lnTo>
                    <a:pt x="24" y="76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8"/>
                  </a:lnTo>
                  <a:lnTo>
                    <a:pt x="46" y="80"/>
                  </a:lnTo>
                  <a:lnTo>
                    <a:pt x="44" y="84"/>
                  </a:lnTo>
                  <a:lnTo>
                    <a:pt x="42" y="86"/>
                  </a:lnTo>
                  <a:lnTo>
                    <a:pt x="36" y="86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0" y="86"/>
                  </a:lnTo>
                  <a:lnTo>
                    <a:pt x="16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8" y="90"/>
                  </a:lnTo>
                  <a:lnTo>
                    <a:pt x="8" y="94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6" y="106"/>
                  </a:lnTo>
                  <a:lnTo>
                    <a:pt x="36" y="106"/>
                  </a:lnTo>
                  <a:lnTo>
                    <a:pt x="42" y="104"/>
                  </a:lnTo>
                  <a:lnTo>
                    <a:pt x="54" y="104"/>
                  </a:lnTo>
                  <a:lnTo>
                    <a:pt x="68" y="104"/>
                  </a:lnTo>
                  <a:lnTo>
                    <a:pt x="80" y="106"/>
                  </a:lnTo>
                  <a:lnTo>
                    <a:pt x="86" y="112"/>
                  </a:lnTo>
                  <a:lnTo>
                    <a:pt x="86" y="114"/>
                  </a:lnTo>
                  <a:lnTo>
                    <a:pt x="86" y="114"/>
                  </a:lnTo>
                  <a:lnTo>
                    <a:pt x="86" y="118"/>
                  </a:lnTo>
                  <a:lnTo>
                    <a:pt x="86" y="122"/>
                  </a:lnTo>
                  <a:lnTo>
                    <a:pt x="86" y="124"/>
                  </a:lnTo>
                  <a:lnTo>
                    <a:pt x="84" y="128"/>
                  </a:lnTo>
                  <a:lnTo>
                    <a:pt x="82" y="130"/>
                  </a:lnTo>
                  <a:lnTo>
                    <a:pt x="80" y="132"/>
                  </a:lnTo>
                  <a:lnTo>
                    <a:pt x="7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8" y="128"/>
                  </a:lnTo>
                  <a:lnTo>
                    <a:pt x="64" y="128"/>
                  </a:lnTo>
                  <a:lnTo>
                    <a:pt x="60" y="128"/>
                  </a:lnTo>
                  <a:lnTo>
                    <a:pt x="56" y="128"/>
                  </a:lnTo>
                  <a:lnTo>
                    <a:pt x="50" y="130"/>
                  </a:lnTo>
                  <a:lnTo>
                    <a:pt x="42" y="132"/>
                  </a:lnTo>
                  <a:lnTo>
                    <a:pt x="40" y="132"/>
                  </a:lnTo>
                  <a:lnTo>
                    <a:pt x="38" y="130"/>
                  </a:lnTo>
                  <a:lnTo>
                    <a:pt x="36" y="130"/>
                  </a:lnTo>
                  <a:lnTo>
                    <a:pt x="32" y="130"/>
                  </a:lnTo>
                  <a:lnTo>
                    <a:pt x="30" y="130"/>
                  </a:lnTo>
                  <a:lnTo>
                    <a:pt x="26" y="132"/>
                  </a:lnTo>
                  <a:lnTo>
                    <a:pt x="24" y="134"/>
                  </a:lnTo>
                  <a:lnTo>
                    <a:pt x="22" y="138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2" y="146"/>
                  </a:lnTo>
                  <a:lnTo>
                    <a:pt x="24" y="148"/>
                  </a:lnTo>
                  <a:lnTo>
                    <a:pt x="26" y="152"/>
                  </a:lnTo>
                  <a:lnTo>
                    <a:pt x="32" y="154"/>
                  </a:lnTo>
                  <a:lnTo>
                    <a:pt x="40" y="158"/>
                  </a:lnTo>
                  <a:lnTo>
                    <a:pt x="48" y="160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8" y="166"/>
                  </a:lnTo>
                  <a:lnTo>
                    <a:pt x="62" y="168"/>
                  </a:lnTo>
                  <a:lnTo>
                    <a:pt x="66" y="174"/>
                  </a:lnTo>
                  <a:lnTo>
                    <a:pt x="68" y="178"/>
                  </a:lnTo>
                  <a:lnTo>
                    <a:pt x="70" y="186"/>
                  </a:lnTo>
                  <a:lnTo>
                    <a:pt x="76" y="184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30" y="170"/>
                  </a:lnTo>
                  <a:lnTo>
                    <a:pt x="146" y="162"/>
                  </a:lnTo>
                  <a:lnTo>
                    <a:pt x="148" y="162"/>
                  </a:lnTo>
                  <a:lnTo>
                    <a:pt x="150" y="162"/>
                  </a:lnTo>
                  <a:lnTo>
                    <a:pt x="154" y="162"/>
                  </a:lnTo>
                  <a:lnTo>
                    <a:pt x="160" y="162"/>
                  </a:lnTo>
                  <a:lnTo>
                    <a:pt x="164" y="162"/>
                  </a:lnTo>
                  <a:lnTo>
                    <a:pt x="170" y="164"/>
                  </a:lnTo>
                  <a:lnTo>
                    <a:pt x="174" y="168"/>
                  </a:lnTo>
                  <a:lnTo>
                    <a:pt x="176" y="170"/>
                  </a:lnTo>
                  <a:lnTo>
                    <a:pt x="178" y="172"/>
                  </a:lnTo>
                  <a:lnTo>
                    <a:pt x="180" y="172"/>
                  </a:lnTo>
                  <a:lnTo>
                    <a:pt x="182" y="172"/>
                  </a:lnTo>
                  <a:lnTo>
                    <a:pt x="184" y="170"/>
                  </a:lnTo>
                  <a:lnTo>
                    <a:pt x="186" y="168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170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8" y="170"/>
                  </a:lnTo>
                  <a:lnTo>
                    <a:pt x="202" y="168"/>
                  </a:lnTo>
                  <a:lnTo>
                    <a:pt x="208" y="164"/>
                  </a:lnTo>
                  <a:lnTo>
                    <a:pt x="208" y="164"/>
                  </a:lnTo>
                  <a:lnTo>
                    <a:pt x="210" y="162"/>
                  </a:lnTo>
                  <a:lnTo>
                    <a:pt x="210" y="160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0" y="156"/>
                  </a:lnTo>
                  <a:lnTo>
                    <a:pt x="208" y="154"/>
                  </a:lnTo>
                  <a:lnTo>
                    <a:pt x="204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0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4" y="144"/>
                  </a:lnTo>
                  <a:lnTo>
                    <a:pt x="208" y="142"/>
                  </a:lnTo>
                  <a:lnTo>
                    <a:pt x="212" y="142"/>
                  </a:lnTo>
                  <a:lnTo>
                    <a:pt x="218" y="140"/>
                  </a:lnTo>
                  <a:lnTo>
                    <a:pt x="222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28" y="142"/>
                  </a:lnTo>
                  <a:lnTo>
                    <a:pt x="230" y="140"/>
                  </a:lnTo>
                  <a:lnTo>
                    <a:pt x="232" y="138"/>
                  </a:lnTo>
                  <a:lnTo>
                    <a:pt x="232" y="134"/>
                  </a:lnTo>
                  <a:lnTo>
                    <a:pt x="232" y="132"/>
                  </a:lnTo>
                  <a:lnTo>
                    <a:pt x="230" y="128"/>
                  </a:lnTo>
                  <a:lnTo>
                    <a:pt x="226" y="126"/>
                  </a:lnTo>
                  <a:lnTo>
                    <a:pt x="220" y="124"/>
                  </a:lnTo>
                  <a:lnTo>
                    <a:pt x="216" y="122"/>
                  </a:lnTo>
                  <a:lnTo>
                    <a:pt x="210" y="118"/>
                  </a:lnTo>
                  <a:lnTo>
                    <a:pt x="202" y="116"/>
                  </a:lnTo>
                  <a:lnTo>
                    <a:pt x="186" y="114"/>
                  </a:lnTo>
                  <a:lnTo>
                    <a:pt x="184" y="110"/>
                  </a:lnTo>
                  <a:lnTo>
                    <a:pt x="178" y="98"/>
                  </a:lnTo>
                  <a:lnTo>
                    <a:pt x="174" y="78"/>
                  </a:lnTo>
                  <a:lnTo>
                    <a:pt x="174" y="52"/>
                  </a:lnTo>
                  <a:lnTo>
                    <a:pt x="172" y="48"/>
                  </a:lnTo>
                  <a:lnTo>
                    <a:pt x="170" y="38"/>
                  </a:lnTo>
                  <a:lnTo>
                    <a:pt x="166" y="28"/>
                  </a:lnTo>
                  <a:lnTo>
                    <a:pt x="160" y="20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8" y="20"/>
                  </a:lnTo>
                  <a:lnTo>
                    <a:pt x="146" y="24"/>
                  </a:lnTo>
                  <a:lnTo>
                    <a:pt x="142" y="28"/>
                  </a:lnTo>
                  <a:lnTo>
                    <a:pt x="140" y="32"/>
                  </a:lnTo>
                  <a:lnTo>
                    <a:pt x="140" y="36"/>
                  </a:lnTo>
                  <a:lnTo>
                    <a:pt x="140" y="42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2" y="20"/>
                  </a:lnTo>
                  <a:lnTo>
                    <a:pt x="110" y="24"/>
                  </a:lnTo>
                  <a:lnTo>
                    <a:pt x="108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6" y="20"/>
                  </a:lnTo>
                  <a:lnTo>
                    <a:pt x="94" y="16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80" y="16"/>
                  </a:lnTo>
                  <a:lnTo>
                    <a:pt x="80" y="20"/>
                  </a:lnTo>
                  <a:lnTo>
                    <a:pt x="80" y="24"/>
                  </a:lnTo>
                  <a:lnTo>
                    <a:pt x="80" y="28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4"/>
                  </a:lnTo>
                  <a:lnTo>
                    <a:pt x="70" y="34"/>
                  </a:lnTo>
                  <a:lnTo>
                    <a:pt x="66" y="32"/>
                  </a:lnTo>
                  <a:lnTo>
                    <a:pt x="64" y="28"/>
                  </a:lnTo>
                  <a:lnTo>
                    <a:pt x="62" y="24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4" y="2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4" y="7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538"/>
            <p:cNvSpPr>
              <a:spLocks/>
            </p:cNvSpPr>
            <p:nvPr/>
          </p:nvSpPr>
          <p:spPr bwMode="gray">
            <a:xfrm>
              <a:off x="6537459" y="1705037"/>
              <a:ext cx="218465" cy="166513"/>
            </a:xfrm>
            <a:custGeom>
              <a:avLst/>
              <a:gdLst>
                <a:gd name="T0" fmla="*/ 58 w 118"/>
                <a:gd name="T1" fmla="*/ 22 h 90"/>
                <a:gd name="T2" fmla="*/ 44 w 118"/>
                <a:gd name="T3" fmla="*/ 40 h 90"/>
                <a:gd name="T4" fmla="*/ 26 w 118"/>
                <a:gd name="T5" fmla="*/ 60 h 90"/>
                <a:gd name="T6" fmla="*/ 14 w 118"/>
                <a:gd name="T7" fmla="*/ 66 h 90"/>
                <a:gd name="T8" fmla="*/ 8 w 118"/>
                <a:gd name="T9" fmla="*/ 68 h 90"/>
                <a:gd name="T10" fmla="*/ 2 w 118"/>
                <a:gd name="T11" fmla="*/ 68 h 90"/>
                <a:gd name="T12" fmla="*/ 0 w 118"/>
                <a:gd name="T13" fmla="*/ 72 h 90"/>
                <a:gd name="T14" fmla="*/ 2 w 118"/>
                <a:gd name="T15" fmla="*/ 76 h 90"/>
                <a:gd name="T16" fmla="*/ 10 w 118"/>
                <a:gd name="T17" fmla="*/ 84 h 90"/>
                <a:gd name="T18" fmla="*/ 28 w 118"/>
                <a:gd name="T19" fmla="*/ 90 h 90"/>
                <a:gd name="T20" fmla="*/ 40 w 118"/>
                <a:gd name="T21" fmla="*/ 86 h 90"/>
                <a:gd name="T22" fmla="*/ 44 w 118"/>
                <a:gd name="T23" fmla="*/ 88 h 90"/>
                <a:gd name="T24" fmla="*/ 50 w 118"/>
                <a:gd name="T25" fmla="*/ 90 h 90"/>
                <a:gd name="T26" fmla="*/ 58 w 118"/>
                <a:gd name="T27" fmla="*/ 88 h 90"/>
                <a:gd name="T28" fmla="*/ 62 w 118"/>
                <a:gd name="T29" fmla="*/ 82 h 90"/>
                <a:gd name="T30" fmla="*/ 70 w 118"/>
                <a:gd name="T31" fmla="*/ 74 h 90"/>
                <a:gd name="T32" fmla="*/ 76 w 118"/>
                <a:gd name="T33" fmla="*/ 64 h 90"/>
                <a:gd name="T34" fmla="*/ 78 w 118"/>
                <a:gd name="T35" fmla="*/ 58 h 90"/>
                <a:gd name="T36" fmla="*/ 84 w 118"/>
                <a:gd name="T37" fmla="*/ 62 h 90"/>
                <a:gd name="T38" fmla="*/ 92 w 118"/>
                <a:gd name="T39" fmla="*/ 64 h 90"/>
                <a:gd name="T40" fmla="*/ 102 w 118"/>
                <a:gd name="T41" fmla="*/ 56 h 90"/>
                <a:gd name="T42" fmla="*/ 104 w 118"/>
                <a:gd name="T43" fmla="*/ 54 h 90"/>
                <a:gd name="T44" fmla="*/ 106 w 118"/>
                <a:gd name="T45" fmla="*/ 48 h 90"/>
                <a:gd name="T46" fmla="*/ 106 w 118"/>
                <a:gd name="T47" fmla="*/ 44 h 90"/>
                <a:gd name="T48" fmla="*/ 104 w 118"/>
                <a:gd name="T49" fmla="*/ 42 h 90"/>
                <a:gd name="T50" fmla="*/ 106 w 118"/>
                <a:gd name="T51" fmla="*/ 38 h 90"/>
                <a:gd name="T52" fmla="*/ 110 w 118"/>
                <a:gd name="T53" fmla="*/ 30 h 90"/>
                <a:gd name="T54" fmla="*/ 108 w 118"/>
                <a:gd name="T55" fmla="*/ 26 h 90"/>
                <a:gd name="T56" fmla="*/ 108 w 118"/>
                <a:gd name="T57" fmla="*/ 22 h 90"/>
                <a:gd name="T58" fmla="*/ 112 w 118"/>
                <a:gd name="T59" fmla="*/ 16 h 90"/>
                <a:gd name="T60" fmla="*/ 116 w 118"/>
                <a:gd name="T61" fmla="*/ 14 h 90"/>
                <a:gd name="T62" fmla="*/ 116 w 118"/>
                <a:gd name="T63" fmla="*/ 12 h 90"/>
                <a:gd name="T64" fmla="*/ 110 w 118"/>
                <a:gd name="T65" fmla="*/ 6 h 90"/>
                <a:gd name="T66" fmla="*/ 104 w 118"/>
                <a:gd name="T67" fmla="*/ 2 h 90"/>
                <a:gd name="T68" fmla="*/ 100 w 118"/>
                <a:gd name="T69" fmla="*/ 0 h 90"/>
                <a:gd name="T70" fmla="*/ 84 w 118"/>
                <a:gd name="T71" fmla="*/ 12 h 90"/>
                <a:gd name="T72" fmla="*/ 76 w 118"/>
                <a:gd name="T73" fmla="*/ 12 h 90"/>
                <a:gd name="T74" fmla="*/ 64 w 118"/>
                <a:gd name="T75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90">
                  <a:moveTo>
                    <a:pt x="60" y="20"/>
                  </a:moveTo>
                  <a:lnTo>
                    <a:pt x="58" y="22"/>
                  </a:lnTo>
                  <a:lnTo>
                    <a:pt x="52" y="30"/>
                  </a:lnTo>
                  <a:lnTo>
                    <a:pt x="44" y="40"/>
                  </a:lnTo>
                  <a:lnTo>
                    <a:pt x="36" y="52"/>
                  </a:lnTo>
                  <a:lnTo>
                    <a:pt x="26" y="60"/>
                  </a:lnTo>
                  <a:lnTo>
                    <a:pt x="18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6" y="82"/>
                  </a:lnTo>
                  <a:lnTo>
                    <a:pt x="10" y="84"/>
                  </a:lnTo>
                  <a:lnTo>
                    <a:pt x="18" y="88"/>
                  </a:lnTo>
                  <a:lnTo>
                    <a:pt x="28" y="90"/>
                  </a:lnTo>
                  <a:lnTo>
                    <a:pt x="40" y="84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4" y="88"/>
                  </a:lnTo>
                  <a:lnTo>
                    <a:pt x="46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60" y="86"/>
                  </a:lnTo>
                  <a:lnTo>
                    <a:pt x="62" y="82"/>
                  </a:lnTo>
                  <a:lnTo>
                    <a:pt x="66" y="78"/>
                  </a:lnTo>
                  <a:lnTo>
                    <a:pt x="70" y="74"/>
                  </a:lnTo>
                  <a:lnTo>
                    <a:pt x="72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4" y="62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4" y="54"/>
                  </a:lnTo>
                  <a:lnTo>
                    <a:pt x="106" y="52"/>
                  </a:lnTo>
                  <a:lnTo>
                    <a:pt x="106" y="48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6" y="38"/>
                  </a:lnTo>
                  <a:lnTo>
                    <a:pt x="108" y="34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8" y="22"/>
                  </a:lnTo>
                  <a:lnTo>
                    <a:pt x="110" y="20"/>
                  </a:lnTo>
                  <a:lnTo>
                    <a:pt x="112" y="16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0" y="6"/>
                  </a:lnTo>
                  <a:lnTo>
                    <a:pt x="108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82" y="12"/>
                  </a:lnTo>
                  <a:lnTo>
                    <a:pt x="76" y="12"/>
                  </a:lnTo>
                  <a:lnTo>
                    <a:pt x="70" y="14"/>
                  </a:lnTo>
                  <a:lnTo>
                    <a:pt x="64" y="16"/>
                  </a:lnTo>
                  <a:lnTo>
                    <a:pt x="60" y="2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539"/>
            <p:cNvSpPr>
              <a:spLocks/>
            </p:cNvSpPr>
            <p:nvPr/>
          </p:nvSpPr>
          <p:spPr bwMode="gray">
            <a:xfrm>
              <a:off x="6744815" y="1631031"/>
              <a:ext cx="40731" cy="51804"/>
            </a:xfrm>
            <a:custGeom>
              <a:avLst/>
              <a:gdLst>
                <a:gd name="T0" fmla="*/ 16 w 22"/>
                <a:gd name="T1" fmla="*/ 2 h 28"/>
                <a:gd name="T2" fmla="*/ 14 w 22"/>
                <a:gd name="T3" fmla="*/ 2 h 28"/>
                <a:gd name="T4" fmla="*/ 14 w 22"/>
                <a:gd name="T5" fmla="*/ 2 h 28"/>
                <a:gd name="T6" fmla="*/ 12 w 22"/>
                <a:gd name="T7" fmla="*/ 0 h 28"/>
                <a:gd name="T8" fmla="*/ 10 w 22"/>
                <a:gd name="T9" fmla="*/ 0 h 28"/>
                <a:gd name="T10" fmla="*/ 6 w 22"/>
                <a:gd name="T11" fmla="*/ 0 h 28"/>
                <a:gd name="T12" fmla="*/ 4 w 22"/>
                <a:gd name="T13" fmla="*/ 2 h 28"/>
                <a:gd name="T14" fmla="*/ 2 w 22"/>
                <a:gd name="T15" fmla="*/ 4 h 28"/>
                <a:gd name="T16" fmla="*/ 2 w 22"/>
                <a:gd name="T17" fmla="*/ 8 h 28"/>
                <a:gd name="T18" fmla="*/ 0 w 22"/>
                <a:gd name="T19" fmla="*/ 12 h 28"/>
                <a:gd name="T20" fmla="*/ 2 w 22"/>
                <a:gd name="T21" fmla="*/ 20 h 28"/>
                <a:gd name="T22" fmla="*/ 2 w 22"/>
                <a:gd name="T23" fmla="*/ 20 h 28"/>
                <a:gd name="T24" fmla="*/ 4 w 22"/>
                <a:gd name="T25" fmla="*/ 22 h 28"/>
                <a:gd name="T26" fmla="*/ 6 w 22"/>
                <a:gd name="T27" fmla="*/ 24 h 28"/>
                <a:gd name="T28" fmla="*/ 10 w 22"/>
                <a:gd name="T29" fmla="*/ 26 h 28"/>
                <a:gd name="T30" fmla="*/ 14 w 22"/>
                <a:gd name="T31" fmla="*/ 26 h 28"/>
                <a:gd name="T32" fmla="*/ 16 w 22"/>
                <a:gd name="T33" fmla="*/ 28 h 28"/>
                <a:gd name="T34" fmla="*/ 20 w 22"/>
                <a:gd name="T35" fmla="*/ 26 h 28"/>
                <a:gd name="T36" fmla="*/ 22 w 22"/>
                <a:gd name="T37" fmla="*/ 24 h 28"/>
                <a:gd name="T38" fmla="*/ 22 w 22"/>
                <a:gd name="T39" fmla="*/ 20 h 28"/>
                <a:gd name="T40" fmla="*/ 22 w 22"/>
                <a:gd name="T41" fmla="*/ 14 h 28"/>
                <a:gd name="T42" fmla="*/ 22 w 22"/>
                <a:gd name="T43" fmla="*/ 10 h 28"/>
                <a:gd name="T44" fmla="*/ 20 w 22"/>
                <a:gd name="T45" fmla="*/ 6 h 28"/>
                <a:gd name="T46" fmla="*/ 18 w 22"/>
                <a:gd name="T47" fmla="*/ 4 h 28"/>
                <a:gd name="T48" fmla="*/ 16 w 22"/>
                <a:gd name="T49" fmla="*/ 2 h 28"/>
                <a:gd name="T50" fmla="*/ 16 w 22"/>
                <a:gd name="T51" fmla="*/ 2 h 28"/>
                <a:gd name="T52" fmla="*/ 16 w 22"/>
                <a:gd name="T5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8">
                  <a:moveTo>
                    <a:pt x="16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540"/>
            <p:cNvSpPr>
              <a:spLocks/>
            </p:cNvSpPr>
            <p:nvPr/>
          </p:nvSpPr>
          <p:spPr bwMode="gray">
            <a:xfrm>
              <a:off x="6792952" y="1560725"/>
              <a:ext cx="125895" cy="77706"/>
            </a:xfrm>
            <a:custGeom>
              <a:avLst/>
              <a:gdLst>
                <a:gd name="T0" fmla="*/ 12 w 68"/>
                <a:gd name="T1" fmla="*/ 12 h 42"/>
                <a:gd name="T2" fmla="*/ 12 w 68"/>
                <a:gd name="T3" fmla="*/ 12 h 42"/>
                <a:gd name="T4" fmla="*/ 10 w 68"/>
                <a:gd name="T5" fmla="*/ 14 h 42"/>
                <a:gd name="T6" fmla="*/ 8 w 68"/>
                <a:gd name="T7" fmla="*/ 14 h 42"/>
                <a:gd name="T8" fmla="*/ 4 w 68"/>
                <a:gd name="T9" fmla="*/ 18 h 42"/>
                <a:gd name="T10" fmla="*/ 2 w 68"/>
                <a:gd name="T11" fmla="*/ 20 h 42"/>
                <a:gd name="T12" fmla="*/ 0 w 68"/>
                <a:gd name="T13" fmla="*/ 24 h 42"/>
                <a:gd name="T14" fmla="*/ 0 w 68"/>
                <a:gd name="T15" fmla="*/ 26 h 42"/>
                <a:gd name="T16" fmla="*/ 2 w 68"/>
                <a:gd name="T17" fmla="*/ 30 h 42"/>
                <a:gd name="T18" fmla="*/ 4 w 68"/>
                <a:gd name="T19" fmla="*/ 34 h 42"/>
                <a:gd name="T20" fmla="*/ 10 w 68"/>
                <a:gd name="T21" fmla="*/ 36 h 42"/>
                <a:gd name="T22" fmla="*/ 12 w 68"/>
                <a:gd name="T23" fmla="*/ 36 h 42"/>
                <a:gd name="T24" fmla="*/ 12 w 68"/>
                <a:gd name="T25" fmla="*/ 34 h 42"/>
                <a:gd name="T26" fmla="*/ 16 w 68"/>
                <a:gd name="T27" fmla="*/ 30 h 42"/>
                <a:gd name="T28" fmla="*/ 18 w 68"/>
                <a:gd name="T29" fmla="*/ 28 h 42"/>
                <a:gd name="T30" fmla="*/ 22 w 68"/>
                <a:gd name="T31" fmla="*/ 26 h 42"/>
                <a:gd name="T32" fmla="*/ 26 w 68"/>
                <a:gd name="T33" fmla="*/ 28 h 42"/>
                <a:gd name="T34" fmla="*/ 30 w 68"/>
                <a:gd name="T35" fmla="*/ 32 h 42"/>
                <a:gd name="T36" fmla="*/ 32 w 68"/>
                <a:gd name="T37" fmla="*/ 34 h 42"/>
                <a:gd name="T38" fmla="*/ 36 w 68"/>
                <a:gd name="T39" fmla="*/ 38 h 42"/>
                <a:gd name="T40" fmla="*/ 42 w 68"/>
                <a:gd name="T41" fmla="*/ 42 h 42"/>
                <a:gd name="T42" fmla="*/ 52 w 68"/>
                <a:gd name="T43" fmla="*/ 40 h 42"/>
                <a:gd name="T44" fmla="*/ 62 w 68"/>
                <a:gd name="T45" fmla="*/ 32 h 42"/>
                <a:gd name="T46" fmla="*/ 62 w 68"/>
                <a:gd name="T47" fmla="*/ 32 h 42"/>
                <a:gd name="T48" fmla="*/ 64 w 68"/>
                <a:gd name="T49" fmla="*/ 30 h 42"/>
                <a:gd name="T50" fmla="*/ 66 w 68"/>
                <a:gd name="T51" fmla="*/ 28 h 42"/>
                <a:gd name="T52" fmla="*/ 68 w 68"/>
                <a:gd name="T53" fmla="*/ 26 h 42"/>
                <a:gd name="T54" fmla="*/ 68 w 68"/>
                <a:gd name="T55" fmla="*/ 22 h 42"/>
                <a:gd name="T56" fmla="*/ 66 w 68"/>
                <a:gd name="T57" fmla="*/ 20 h 42"/>
                <a:gd name="T58" fmla="*/ 62 w 68"/>
                <a:gd name="T59" fmla="*/ 16 h 42"/>
                <a:gd name="T60" fmla="*/ 58 w 68"/>
                <a:gd name="T61" fmla="*/ 14 h 42"/>
                <a:gd name="T62" fmla="*/ 40 w 68"/>
                <a:gd name="T63" fmla="*/ 2 h 42"/>
                <a:gd name="T64" fmla="*/ 38 w 68"/>
                <a:gd name="T65" fmla="*/ 2 h 42"/>
                <a:gd name="T66" fmla="*/ 36 w 68"/>
                <a:gd name="T67" fmla="*/ 2 h 42"/>
                <a:gd name="T68" fmla="*/ 32 w 68"/>
                <a:gd name="T69" fmla="*/ 0 h 42"/>
                <a:gd name="T70" fmla="*/ 28 w 68"/>
                <a:gd name="T71" fmla="*/ 0 h 42"/>
                <a:gd name="T72" fmla="*/ 24 w 68"/>
                <a:gd name="T73" fmla="*/ 2 h 42"/>
                <a:gd name="T74" fmla="*/ 18 w 68"/>
                <a:gd name="T75" fmla="*/ 6 h 42"/>
                <a:gd name="T76" fmla="*/ 12 w 68"/>
                <a:gd name="T77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" h="42">
                  <a:moveTo>
                    <a:pt x="12" y="12"/>
                  </a:move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6" y="28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6" y="38"/>
                  </a:lnTo>
                  <a:lnTo>
                    <a:pt x="42" y="42"/>
                  </a:lnTo>
                  <a:lnTo>
                    <a:pt x="5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4" y="30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541"/>
            <p:cNvSpPr>
              <a:spLocks/>
            </p:cNvSpPr>
            <p:nvPr/>
          </p:nvSpPr>
          <p:spPr bwMode="gray">
            <a:xfrm>
              <a:off x="6792952" y="1660633"/>
              <a:ext cx="107381" cy="62905"/>
            </a:xfrm>
            <a:custGeom>
              <a:avLst/>
              <a:gdLst>
                <a:gd name="T0" fmla="*/ 12 w 58"/>
                <a:gd name="T1" fmla="*/ 0 h 34"/>
                <a:gd name="T2" fmla="*/ 10 w 58"/>
                <a:gd name="T3" fmla="*/ 2 h 34"/>
                <a:gd name="T4" fmla="*/ 4 w 58"/>
                <a:gd name="T5" fmla="*/ 8 h 34"/>
                <a:gd name="T6" fmla="*/ 0 w 58"/>
                <a:gd name="T7" fmla="*/ 16 h 34"/>
                <a:gd name="T8" fmla="*/ 0 w 58"/>
                <a:gd name="T9" fmla="*/ 26 h 34"/>
                <a:gd name="T10" fmla="*/ 6 w 58"/>
                <a:gd name="T11" fmla="*/ 34 h 34"/>
                <a:gd name="T12" fmla="*/ 8 w 58"/>
                <a:gd name="T13" fmla="*/ 34 h 34"/>
                <a:gd name="T14" fmla="*/ 12 w 58"/>
                <a:gd name="T15" fmla="*/ 34 h 34"/>
                <a:gd name="T16" fmla="*/ 18 w 58"/>
                <a:gd name="T17" fmla="*/ 34 h 34"/>
                <a:gd name="T18" fmla="*/ 24 w 58"/>
                <a:gd name="T19" fmla="*/ 34 h 34"/>
                <a:gd name="T20" fmla="*/ 32 w 58"/>
                <a:gd name="T21" fmla="*/ 32 h 34"/>
                <a:gd name="T22" fmla="*/ 34 w 58"/>
                <a:gd name="T23" fmla="*/ 30 h 34"/>
                <a:gd name="T24" fmla="*/ 38 w 58"/>
                <a:gd name="T25" fmla="*/ 28 h 34"/>
                <a:gd name="T26" fmla="*/ 42 w 58"/>
                <a:gd name="T27" fmla="*/ 24 h 34"/>
                <a:gd name="T28" fmla="*/ 46 w 58"/>
                <a:gd name="T29" fmla="*/ 20 h 34"/>
                <a:gd name="T30" fmla="*/ 48 w 58"/>
                <a:gd name="T31" fmla="*/ 18 h 34"/>
                <a:gd name="T32" fmla="*/ 52 w 58"/>
                <a:gd name="T33" fmla="*/ 18 h 34"/>
                <a:gd name="T34" fmla="*/ 54 w 58"/>
                <a:gd name="T35" fmla="*/ 18 h 34"/>
                <a:gd name="T36" fmla="*/ 56 w 58"/>
                <a:gd name="T37" fmla="*/ 16 h 34"/>
                <a:gd name="T38" fmla="*/ 58 w 58"/>
                <a:gd name="T39" fmla="*/ 14 h 34"/>
                <a:gd name="T40" fmla="*/ 58 w 58"/>
                <a:gd name="T41" fmla="*/ 12 h 34"/>
                <a:gd name="T42" fmla="*/ 56 w 58"/>
                <a:gd name="T43" fmla="*/ 8 h 34"/>
                <a:gd name="T44" fmla="*/ 54 w 58"/>
                <a:gd name="T45" fmla="*/ 6 h 34"/>
                <a:gd name="T46" fmla="*/ 48 w 58"/>
                <a:gd name="T47" fmla="*/ 4 h 34"/>
                <a:gd name="T48" fmla="*/ 32 w 58"/>
                <a:gd name="T49" fmla="*/ 2 h 34"/>
                <a:gd name="T50" fmla="*/ 18 w 58"/>
                <a:gd name="T51" fmla="*/ 0 h 34"/>
                <a:gd name="T52" fmla="*/ 12 w 58"/>
                <a:gd name="T5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34">
                  <a:moveTo>
                    <a:pt x="12" y="0"/>
                  </a:move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4" y="34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48" y="4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12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542"/>
            <p:cNvSpPr>
              <a:spLocks/>
            </p:cNvSpPr>
            <p:nvPr/>
          </p:nvSpPr>
          <p:spPr bwMode="gray">
            <a:xfrm>
              <a:off x="6655948" y="1856749"/>
              <a:ext cx="37028" cy="51804"/>
            </a:xfrm>
            <a:custGeom>
              <a:avLst/>
              <a:gdLst>
                <a:gd name="T0" fmla="*/ 16 w 20"/>
                <a:gd name="T1" fmla="*/ 0 h 28"/>
                <a:gd name="T2" fmla="*/ 14 w 20"/>
                <a:gd name="T3" fmla="*/ 0 h 28"/>
                <a:gd name="T4" fmla="*/ 12 w 20"/>
                <a:gd name="T5" fmla="*/ 2 h 28"/>
                <a:gd name="T6" fmla="*/ 10 w 20"/>
                <a:gd name="T7" fmla="*/ 6 h 28"/>
                <a:gd name="T8" fmla="*/ 6 w 20"/>
                <a:gd name="T9" fmla="*/ 10 h 28"/>
                <a:gd name="T10" fmla="*/ 2 w 20"/>
                <a:gd name="T11" fmla="*/ 14 h 28"/>
                <a:gd name="T12" fmla="*/ 0 w 20"/>
                <a:gd name="T13" fmla="*/ 18 h 28"/>
                <a:gd name="T14" fmla="*/ 0 w 20"/>
                <a:gd name="T15" fmla="*/ 24 h 28"/>
                <a:gd name="T16" fmla="*/ 2 w 20"/>
                <a:gd name="T17" fmla="*/ 28 h 28"/>
                <a:gd name="T18" fmla="*/ 4 w 20"/>
                <a:gd name="T19" fmla="*/ 28 h 28"/>
                <a:gd name="T20" fmla="*/ 6 w 20"/>
                <a:gd name="T21" fmla="*/ 28 h 28"/>
                <a:gd name="T22" fmla="*/ 8 w 20"/>
                <a:gd name="T23" fmla="*/ 28 h 28"/>
                <a:gd name="T24" fmla="*/ 10 w 20"/>
                <a:gd name="T25" fmla="*/ 28 h 28"/>
                <a:gd name="T26" fmla="*/ 14 w 20"/>
                <a:gd name="T27" fmla="*/ 26 h 28"/>
                <a:gd name="T28" fmla="*/ 16 w 20"/>
                <a:gd name="T29" fmla="*/ 22 h 28"/>
                <a:gd name="T30" fmla="*/ 18 w 20"/>
                <a:gd name="T31" fmla="*/ 16 h 28"/>
                <a:gd name="T32" fmla="*/ 20 w 20"/>
                <a:gd name="T33" fmla="*/ 14 h 28"/>
                <a:gd name="T34" fmla="*/ 20 w 20"/>
                <a:gd name="T35" fmla="*/ 12 h 28"/>
                <a:gd name="T36" fmla="*/ 20 w 20"/>
                <a:gd name="T37" fmla="*/ 8 h 28"/>
                <a:gd name="T38" fmla="*/ 20 w 20"/>
                <a:gd name="T39" fmla="*/ 6 h 28"/>
                <a:gd name="T40" fmla="*/ 20 w 20"/>
                <a:gd name="T41" fmla="*/ 2 h 28"/>
                <a:gd name="T42" fmla="*/ 18 w 20"/>
                <a:gd name="T43" fmla="*/ 0 h 28"/>
                <a:gd name="T44" fmla="*/ 16 w 20"/>
                <a:gd name="T4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8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543"/>
            <p:cNvSpPr>
              <a:spLocks/>
            </p:cNvSpPr>
            <p:nvPr/>
          </p:nvSpPr>
          <p:spPr bwMode="gray">
            <a:xfrm>
              <a:off x="6652245" y="1893752"/>
              <a:ext cx="211059" cy="166513"/>
            </a:xfrm>
            <a:custGeom>
              <a:avLst/>
              <a:gdLst>
                <a:gd name="T0" fmla="*/ 28 w 114"/>
                <a:gd name="T1" fmla="*/ 20 h 90"/>
                <a:gd name="T2" fmla="*/ 20 w 114"/>
                <a:gd name="T3" fmla="*/ 18 h 90"/>
                <a:gd name="T4" fmla="*/ 12 w 114"/>
                <a:gd name="T5" fmla="*/ 22 h 90"/>
                <a:gd name="T6" fmla="*/ 10 w 114"/>
                <a:gd name="T7" fmla="*/ 34 h 90"/>
                <a:gd name="T8" fmla="*/ 8 w 114"/>
                <a:gd name="T9" fmla="*/ 36 h 90"/>
                <a:gd name="T10" fmla="*/ 8 w 114"/>
                <a:gd name="T11" fmla="*/ 46 h 90"/>
                <a:gd name="T12" fmla="*/ 2 w 114"/>
                <a:gd name="T13" fmla="*/ 52 h 90"/>
                <a:gd name="T14" fmla="*/ 0 w 114"/>
                <a:gd name="T15" fmla="*/ 60 h 90"/>
                <a:gd name="T16" fmla="*/ 8 w 114"/>
                <a:gd name="T17" fmla="*/ 68 h 90"/>
                <a:gd name="T18" fmla="*/ 16 w 114"/>
                <a:gd name="T19" fmla="*/ 72 h 90"/>
                <a:gd name="T20" fmla="*/ 24 w 114"/>
                <a:gd name="T21" fmla="*/ 72 h 90"/>
                <a:gd name="T22" fmla="*/ 30 w 114"/>
                <a:gd name="T23" fmla="*/ 64 h 90"/>
                <a:gd name="T24" fmla="*/ 32 w 114"/>
                <a:gd name="T25" fmla="*/ 62 h 90"/>
                <a:gd name="T26" fmla="*/ 34 w 114"/>
                <a:gd name="T27" fmla="*/ 66 h 90"/>
                <a:gd name="T28" fmla="*/ 44 w 114"/>
                <a:gd name="T29" fmla="*/ 68 h 90"/>
                <a:gd name="T30" fmla="*/ 50 w 114"/>
                <a:gd name="T31" fmla="*/ 66 h 90"/>
                <a:gd name="T32" fmla="*/ 58 w 114"/>
                <a:gd name="T33" fmla="*/ 64 h 90"/>
                <a:gd name="T34" fmla="*/ 58 w 114"/>
                <a:gd name="T35" fmla="*/ 68 h 90"/>
                <a:gd name="T36" fmla="*/ 52 w 114"/>
                <a:gd name="T37" fmla="*/ 74 h 90"/>
                <a:gd name="T38" fmla="*/ 34 w 114"/>
                <a:gd name="T39" fmla="*/ 82 h 90"/>
                <a:gd name="T40" fmla="*/ 26 w 114"/>
                <a:gd name="T41" fmla="*/ 88 h 90"/>
                <a:gd name="T42" fmla="*/ 38 w 114"/>
                <a:gd name="T43" fmla="*/ 90 h 90"/>
                <a:gd name="T44" fmla="*/ 74 w 114"/>
                <a:gd name="T45" fmla="*/ 76 h 90"/>
                <a:gd name="T46" fmla="*/ 76 w 114"/>
                <a:gd name="T47" fmla="*/ 72 h 90"/>
                <a:gd name="T48" fmla="*/ 82 w 114"/>
                <a:gd name="T49" fmla="*/ 72 h 90"/>
                <a:gd name="T50" fmla="*/ 86 w 114"/>
                <a:gd name="T51" fmla="*/ 74 h 90"/>
                <a:gd name="T52" fmla="*/ 92 w 114"/>
                <a:gd name="T53" fmla="*/ 72 h 90"/>
                <a:gd name="T54" fmla="*/ 100 w 114"/>
                <a:gd name="T55" fmla="*/ 72 h 90"/>
                <a:gd name="T56" fmla="*/ 110 w 114"/>
                <a:gd name="T57" fmla="*/ 64 h 90"/>
                <a:gd name="T58" fmla="*/ 114 w 114"/>
                <a:gd name="T59" fmla="*/ 38 h 90"/>
                <a:gd name="T60" fmla="*/ 106 w 114"/>
                <a:gd name="T61" fmla="*/ 34 h 90"/>
                <a:gd name="T62" fmla="*/ 98 w 114"/>
                <a:gd name="T63" fmla="*/ 38 h 90"/>
                <a:gd name="T64" fmla="*/ 90 w 114"/>
                <a:gd name="T65" fmla="*/ 32 h 90"/>
                <a:gd name="T66" fmla="*/ 86 w 114"/>
                <a:gd name="T67" fmla="*/ 24 h 90"/>
                <a:gd name="T68" fmla="*/ 82 w 114"/>
                <a:gd name="T69" fmla="*/ 10 h 90"/>
                <a:gd name="T70" fmla="*/ 82 w 114"/>
                <a:gd name="T71" fmla="*/ 0 h 90"/>
                <a:gd name="T72" fmla="*/ 76 w 114"/>
                <a:gd name="T73" fmla="*/ 2 h 90"/>
                <a:gd name="T74" fmla="*/ 66 w 114"/>
                <a:gd name="T75" fmla="*/ 10 h 90"/>
                <a:gd name="T76" fmla="*/ 64 w 114"/>
                <a:gd name="T77" fmla="*/ 22 h 90"/>
                <a:gd name="T78" fmla="*/ 66 w 114"/>
                <a:gd name="T79" fmla="*/ 28 h 90"/>
                <a:gd name="T80" fmla="*/ 68 w 114"/>
                <a:gd name="T81" fmla="*/ 32 h 90"/>
                <a:gd name="T82" fmla="*/ 62 w 114"/>
                <a:gd name="T83" fmla="*/ 42 h 90"/>
                <a:gd name="T84" fmla="*/ 56 w 114"/>
                <a:gd name="T85" fmla="*/ 48 h 90"/>
                <a:gd name="T86" fmla="*/ 54 w 114"/>
                <a:gd name="T87" fmla="*/ 40 h 90"/>
                <a:gd name="T88" fmla="*/ 52 w 114"/>
                <a:gd name="T89" fmla="*/ 30 h 90"/>
                <a:gd name="T90" fmla="*/ 44 w 114"/>
                <a:gd name="T91" fmla="*/ 24 h 90"/>
                <a:gd name="T92" fmla="*/ 36 w 114"/>
                <a:gd name="T93" fmla="*/ 28 h 90"/>
                <a:gd name="T94" fmla="*/ 30 w 114"/>
                <a:gd name="T9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" h="90">
                  <a:moveTo>
                    <a:pt x="30" y="20"/>
                  </a:moveTo>
                  <a:lnTo>
                    <a:pt x="30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8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6"/>
                  </a:lnTo>
                  <a:lnTo>
                    <a:pt x="58" y="68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40" y="78"/>
                  </a:lnTo>
                  <a:lnTo>
                    <a:pt x="34" y="82"/>
                  </a:lnTo>
                  <a:lnTo>
                    <a:pt x="30" y="84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8" y="90"/>
                  </a:lnTo>
                  <a:lnTo>
                    <a:pt x="52" y="88"/>
                  </a:lnTo>
                  <a:lnTo>
                    <a:pt x="64" y="80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2"/>
                  </a:lnTo>
                  <a:lnTo>
                    <a:pt x="78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0" y="74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4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56"/>
                  </a:lnTo>
                  <a:lnTo>
                    <a:pt x="114" y="46"/>
                  </a:lnTo>
                  <a:lnTo>
                    <a:pt x="114" y="38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6" y="34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2" y="10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6" y="28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2" y="26"/>
                  </a:lnTo>
                  <a:lnTo>
                    <a:pt x="30" y="2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544"/>
            <p:cNvSpPr>
              <a:spLocks/>
            </p:cNvSpPr>
            <p:nvPr/>
          </p:nvSpPr>
          <p:spPr bwMode="gray">
            <a:xfrm>
              <a:off x="6985497" y="1653232"/>
              <a:ext cx="37028" cy="88807"/>
            </a:xfrm>
            <a:custGeom>
              <a:avLst/>
              <a:gdLst>
                <a:gd name="T0" fmla="*/ 10 w 20"/>
                <a:gd name="T1" fmla="*/ 8 h 48"/>
                <a:gd name="T2" fmla="*/ 10 w 20"/>
                <a:gd name="T3" fmla="*/ 8 h 48"/>
                <a:gd name="T4" fmla="*/ 8 w 20"/>
                <a:gd name="T5" fmla="*/ 6 h 48"/>
                <a:gd name="T6" fmla="*/ 8 w 20"/>
                <a:gd name="T7" fmla="*/ 4 h 48"/>
                <a:gd name="T8" fmla="*/ 6 w 20"/>
                <a:gd name="T9" fmla="*/ 2 h 48"/>
                <a:gd name="T10" fmla="*/ 6 w 20"/>
                <a:gd name="T11" fmla="*/ 0 h 48"/>
                <a:gd name="T12" fmla="*/ 4 w 20"/>
                <a:gd name="T13" fmla="*/ 0 h 48"/>
                <a:gd name="T14" fmla="*/ 4 w 20"/>
                <a:gd name="T15" fmla="*/ 0 h 48"/>
                <a:gd name="T16" fmla="*/ 2 w 20"/>
                <a:gd name="T17" fmla="*/ 2 h 48"/>
                <a:gd name="T18" fmla="*/ 2 w 20"/>
                <a:gd name="T19" fmla="*/ 6 h 48"/>
                <a:gd name="T20" fmla="*/ 2 w 20"/>
                <a:gd name="T21" fmla="*/ 12 h 48"/>
                <a:gd name="T22" fmla="*/ 0 w 20"/>
                <a:gd name="T23" fmla="*/ 22 h 48"/>
                <a:gd name="T24" fmla="*/ 0 w 20"/>
                <a:gd name="T25" fmla="*/ 22 h 48"/>
                <a:gd name="T26" fmla="*/ 2 w 20"/>
                <a:gd name="T27" fmla="*/ 26 h 48"/>
                <a:gd name="T28" fmla="*/ 2 w 20"/>
                <a:gd name="T29" fmla="*/ 28 h 48"/>
                <a:gd name="T30" fmla="*/ 2 w 20"/>
                <a:gd name="T31" fmla="*/ 34 h 48"/>
                <a:gd name="T32" fmla="*/ 4 w 20"/>
                <a:gd name="T33" fmla="*/ 38 h 48"/>
                <a:gd name="T34" fmla="*/ 8 w 20"/>
                <a:gd name="T35" fmla="*/ 42 h 48"/>
                <a:gd name="T36" fmla="*/ 12 w 20"/>
                <a:gd name="T37" fmla="*/ 46 h 48"/>
                <a:gd name="T38" fmla="*/ 18 w 20"/>
                <a:gd name="T39" fmla="*/ 48 h 48"/>
                <a:gd name="T40" fmla="*/ 18 w 20"/>
                <a:gd name="T41" fmla="*/ 48 h 48"/>
                <a:gd name="T42" fmla="*/ 18 w 20"/>
                <a:gd name="T43" fmla="*/ 46 h 48"/>
                <a:gd name="T44" fmla="*/ 20 w 20"/>
                <a:gd name="T45" fmla="*/ 46 h 48"/>
                <a:gd name="T46" fmla="*/ 20 w 20"/>
                <a:gd name="T47" fmla="*/ 44 h 48"/>
                <a:gd name="T48" fmla="*/ 20 w 20"/>
                <a:gd name="T49" fmla="*/ 42 h 48"/>
                <a:gd name="T50" fmla="*/ 20 w 20"/>
                <a:gd name="T51" fmla="*/ 38 h 48"/>
                <a:gd name="T52" fmla="*/ 18 w 20"/>
                <a:gd name="T53" fmla="*/ 32 h 48"/>
                <a:gd name="T54" fmla="*/ 10 w 20"/>
                <a:gd name="T5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0" y="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545"/>
            <p:cNvSpPr>
              <a:spLocks/>
            </p:cNvSpPr>
            <p:nvPr/>
          </p:nvSpPr>
          <p:spPr bwMode="gray">
            <a:xfrm>
              <a:off x="6892927" y="1779043"/>
              <a:ext cx="137003" cy="166513"/>
            </a:xfrm>
            <a:custGeom>
              <a:avLst/>
              <a:gdLst>
                <a:gd name="T0" fmla="*/ 16 w 74"/>
                <a:gd name="T1" fmla="*/ 10 h 90"/>
                <a:gd name="T2" fmla="*/ 12 w 74"/>
                <a:gd name="T3" fmla="*/ 8 h 90"/>
                <a:gd name="T4" fmla="*/ 8 w 74"/>
                <a:gd name="T5" fmla="*/ 6 h 90"/>
                <a:gd name="T6" fmla="*/ 2 w 74"/>
                <a:gd name="T7" fmla="*/ 6 h 90"/>
                <a:gd name="T8" fmla="*/ 0 w 74"/>
                <a:gd name="T9" fmla="*/ 10 h 90"/>
                <a:gd name="T10" fmla="*/ 2 w 74"/>
                <a:gd name="T11" fmla="*/ 22 h 90"/>
                <a:gd name="T12" fmla="*/ 4 w 74"/>
                <a:gd name="T13" fmla="*/ 24 h 90"/>
                <a:gd name="T14" fmla="*/ 8 w 74"/>
                <a:gd name="T15" fmla="*/ 34 h 90"/>
                <a:gd name="T16" fmla="*/ 14 w 74"/>
                <a:gd name="T17" fmla="*/ 44 h 90"/>
                <a:gd name="T18" fmla="*/ 16 w 74"/>
                <a:gd name="T19" fmla="*/ 50 h 90"/>
                <a:gd name="T20" fmla="*/ 22 w 74"/>
                <a:gd name="T21" fmla="*/ 50 h 90"/>
                <a:gd name="T22" fmla="*/ 32 w 74"/>
                <a:gd name="T23" fmla="*/ 52 h 90"/>
                <a:gd name="T24" fmla="*/ 36 w 74"/>
                <a:gd name="T25" fmla="*/ 58 h 90"/>
                <a:gd name="T26" fmla="*/ 38 w 74"/>
                <a:gd name="T27" fmla="*/ 70 h 90"/>
                <a:gd name="T28" fmla="*/ 42 w 74"/>
                <a:gd name="T29" fmla="*/ 82 h 90"/>
                <a:gd name="T30" fmla="*/ 52 w 74"/>
                <a:gd name="T31" fmla="*/ 88 h 90"/>
                <a:gd name="T32" fmla="*/ 64 w 74"/>
                <a:gd name="T33" fmla="*/ 90 h 90"/>
                <a:gd name="T34" fmla="*/ 72 w 74"/>
                <a:gd name="T35" fmla="*/ 84 h 90"/>
                <a:gd name="T36" fmla="*/ 74 w 74"/>
                <a:gd name="T37" fmla="*/ 82 h 90"/>
                <a:gd name="T38" fmla="*/ 72 w 74"/>
                <a:gd name="T39" fmla="*/ 84 h 90"/>
                <a:gd name="T40" fmla="*/ 68 w 74"/>
                <a:gd name="T41" fmla="*/ 86 h 90"/>
                <a:gd name="T42" fmla="*/ 64 w 74"/>
                <a:gd name="T43" fmla="*/ 86 h 90"/>
                <a:gd name="T44" fmla="*/ 64 w 74"/>
                <a:gd name="T45" fmla="*/ 82 h 90"/>
                <a:gd name="T46" fmla="*/ 62 w 74"/>
                <a:gd name="T47" fmla="*/ 58 h 90"/>
                <a:gd name="T48" fmla="*/ 58 w 74"/>
                <a:gd name="T49" fmla="*/ 42 h 90"/>
                <a:gd name="T50" fmla="*/ 66 w 74"/>
                <a:gd name="T51" fmla="*/ 26 h 90"/>
                <a:gd name="T52" fmla="*/ 66 w 74"/>
                <a:gd name="T53" fmla="*/ 8 h 90"/>
                <a:gd name="T54" fmla="*/ 60 w 74"/>
                <a:gd name="T55" fmla="*/ 4 h 90"/>
                <a:gd name="T56" fmla="*/ 54 w 74"/>
                <a:gd name="T57" fmla="*/ 2 h 90"/>
                <a:gd name="T58" fmla="*/ 44 w 74"/>
                <a:gd name="T59" fmla="*/ 0 h 90"/>
                <a:gd name="T60" fmla="*/ 38 w 74"/>
                <a:gd name="T61" fmla="*/ 0 h 90"/>
                <a:gd name="T62" fmla="*/ 36 w 74"/>
                <a:gd name="T63" fmla="*/ 6 h 90"/>
                <a:gd name="T64" fmla="*/ 40 w 74"/>
                <a:gd name="T65" fmla="*/ 24 h 90"/>
                <a:gd name="T66" fmla="*/ 44 w 74"/>
                <a:gd name="T67" fmla="*/ 38 h 90"/>
                <a:gd name="T68" fmla="*/ 32 w 74"/>
                <a:gd name="T69" fmla="*/ 32 h 90"/>
                <a:gd name="T70" fmla="*/ 20 w 74"/>
                <a:gd name="T71" fmla="*/ 24 h 90"/>
                <a:gd name="T72" fmla="*/ 16 w 74"/>
                <a:gd name="T73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90">
                  <a:moveTo>
                    <a:pt x="16" y="10"/>
                  </a:move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12" y="38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4"/>
                  </a:lnTo>
                  <a:lnTo>
                    <a:pt x="36" y="58"/>
                  </a:lnTo>
                  <a:lnTo>
                    <a:pt x="38" y="64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2" y="82"/>
                  </a:lnTo>
                  <a:lnTo>
                    <a:pt x="48" y="86"/>
                  </a:lnTo>
                  <a:lnTo>
                    <a:pt x="52" y="88"/>
                  </a:lnTo>
                  <a:lnTo>
                    <a:pt x="58" y="90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8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4" y="72"/>
                  </a:lnTo>
                  <a:lnTo>
                    <a:pt x="62" y="58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6" y="26"/>
                  </a:lnTo>
                  <a:lnTo>
                    <a:pt x="68" y="16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6"/>
                  </a:lnTo>
                  <a:lnTo>
                    <a:pt x="38" y="14"/>
                  </a:lnTo>
                  <a:lnTo>
                    <a:pt x="40" y="24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38" y="38"/>
                  </a:lnTo>
                  <a:lnTo>
                    <a:pt x="32" y="32"/>
                  </a:lnTo>
                  <a:lnTo>
                    <a:pt x="26" y="28"/>
                  </a:lnTo>
                  <a:lnTo>
                    <a:pt x="20" y="24"/>
                  </a:lnTo>
                  <a:lnTo>
                    <a:pt x="16" y="18"/>
                  </a:lnTo>
                  <a:lnTo>
                    <a:pt x="16" y="1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Freeform 546"/>
            <p:cNvSpPr>
              <a:spLocks/>
            </p:cNvSpPr>
            <p:nvPr/>
          </p:nvSpPr>
          <p:spPr bwMode="gray">
            <a:xfrm>
              <a:off x="7033633" y="1886351"/>
              <a:ext cx="81461" cy="85107"/>
            </a:xfrm>
            <a:custGeom>
              <a:avLst/>
              <a:gdLst>
                <a:gd name="T0" fmla="*/ 10 w 44"/>
                <a:gd name="T1" fmla="*/ 2 h 46"/>
                <a:gd name="T2" fmla="*/ 10 w 44"/>
                <a:gd name="T3" fmla="*/ 2 h 46"/>
                <a:gd name="T4" fmla="*/ 10 w 44"/>
                <a:gd name="T5" fmla="*/ 2 h 46"/>
                <a:gd name="T6" fmla="*/ 8 w 44"/>
                <a:gd name="T7" fmla="*/ 0 h 46"/>
                <a:gd name="T8" fmla="*/ 6 w 44"/>
                <a:gd name="T9" fmla="*/ 0 h 46"/>
                <a:gd name="T10" fmla="*/ 4 w 44"/>
                <a:gd name="T11" fmla="*/ 0 h 46"/>
                <a:gd name="T12" fmla="*/ 4 w 44"/>
                <a:gd name="T13" fmla="*/ 0 h 46"/>
                <a:gd name="T14" fmla="*/ 2 w 44"/>
                <a:gd name="T15" fmla="*/ 2 h 46"/>
                <a:gd name="T16" fmla="*/ 2 w 44"/>
                <a:gd name="T17" fmla="*/ 4 h 46"/>
                <a:gd name="T18" fmla="*/ 4 w 44"/>
                <a:gd name="T19" fmla="*/ 8 h 46"/>
                <a:gd name="T20" fmla="*/ 6 w 44"/>
                <a:gd name="T21" fmla="*/ 12 h 46"/>
                <a:gd name="T22" fmla="*/ 6 w 44"/>
                <a:gd name="T23" fmla="*/ 14 h 46"/>
                <a:gd name="T24" fmla="*/ 4 w 44"/>
                <a:gd name="T25" fmla="*/ 18 h 46"/>
                <a:gd name="T26" fmla="*/ 4 w 44"/>
                <a:gd name="T27" fmla="*/ 22 h 46"/>
                <a:gd name="T28" fmla="*/ 4 w 44"/>
                <a:gd name="T29" fmla="*/ 28 h 46"/>
                <a:gd name="T30" fmla="*/ 2 w 44"/>
                <a:gd name="T31" fmla="*/ 34 h 46"/>
                <a:gd name="T32" fmla="*/ 0 w 44"/>
                <a:gd name="T33" fmla="*/ 38 h 46"/>
                <a:gd name="T34" fmla="*/ 16 w 44"/>
                <a:gd name="T35" fmla="*/ 34 h 46"/>
                <a:gd name="T36" fmla="*/ 24 w 44"/>
                <a:gd name="T37" fmla="*/ 46 h 46"/>
                <a:gd name="T38" fmla="*/ 24 w 44"/>
                <a:gd name="T39" fmla="*/ 44 h 46"/>
                <a:gd name="T40" fmla="*/ 28 w 44"/>
                <a:gd name="T41" fmla="*/ 44 h 46"/>
                <a:gd name="T42" fmla="*/ 32 w 44"/>
                <a:gd name="T43" fmla="*/ 42 h 46"/>
                <a:gd name="T44" fmla="*/ 36 w 44"/>
                <a:gd name="T45" fmla="*/ 40 h 46"/>
                <a:gd name="T46" fmla="*/ 40 w 44"/>
                <a:gd name="T47" fmla="*/ 36 h 46"/>
                <a:gd name="T48" fmla="*/ 40 w 44"/>
                <a:gd name="T49" fmla="*/ 36 h 46"/>
                <a:gd name="T50" fmla="*/ 42 w 44"/>
                <a:gd name="T51" fmla="*/ 32 h 46"/>
                <a:gd name="T52" fmla="*/ 42 w 44"/>
                <a:gd name="T53" fmla="*/ 28 h 46"/>
                <a:gd name="T54" fmla="*/ 44 w 44"/>
                <a:gd name="T55" fmla="*/ 24 h 46"/>
                <a:gd name="T56" fmla="*/ 42 w 44"/>
                <a:gd name="T57" fmla="*/ 18 h 46"/>
                <a:gd name="T58" fmla="*/ 40 w 44"/>
                <a:gd name="T59" fmla="*/ 12 h 46"/>
                <a:gd name="T60" fmla="*/ 38 w 44"/>
                <a:gd name="T61" fmla="*/ 12 h 46"/>
                <a:gd name="T62" fmla="*/ 36 w 44"/>
                <a:gd name="T63" fmla="*/ 10 h 46"/>
                <a:gd name="T64" fmla="*/ 34 w 44"/>
                <a:gd name="T65" fmla="*/ 6 h 46"/>
                <a:gd name="T66" fmla="*/ 30 w 44"/>
                <a:gd name="T67" fmla="*/ 4 h 46"/>
                <a:gd name="T68" fmla="*/ 26 w 44"/>
                <a:gd name="T69" fmla="*/ 0 h 46"/>
                <a:gd name="T70" fmla="*/ 22 w 44"/>
                <a:gd name="T71" fmla="*/ 0 h 46"/>
                <a:gd name="T72" fmla="*/ 16 w 44"/>
                <a:gd name="T73" fmla="*/ 0 h 46"/>
                <a:gd name="T74" fmla="*/ 10 w 44"/>
                <a:gd name="T7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" h="46">
                  <a:moveTo>
                    <a:pt x="1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16" y="3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Freeform 547"/>
            <p:cNvSpPr>
              <a:spLocks/>
            </p:cNvSpPr>
            <p:nvPr/>
          </p:nvSpPr>
          <p:spPr bwMode="gray">
            <a:xfrm>
              <a:off x="7126203" y="1853049"/>
              <a:ext cx="311035" cy="181315"/>
            </a:xfrm>
            <a:custGeom>
              <a:avLst/>
              <a:gdLst>
                <a:gd name="T0" fmla="*/ 10 w 168"/>
                <a:gd name="T1" fmla="*/ 2 h 98"/>
                <a:gd name="T2" fmla="*/ 4 w 168"/>
                <a:gd name="T3" fmla="*/ 0 h 98"/>
                <a:gd name="T4" fmla="*/ 0 w 168"/>
                <a:gd name="T5" fmla="*/ 6 h 98"/>
                <a:gd name="T6" fmla="*/ 4 w 168"/>
                <a:gd name="T7" fmla="*/ 24 h 98"/>
                <a:gd name="T8" fmla="*/ 6 w 168"/>
                <a:gd name="T9" fmla="*/ 28 h 98"/>
                <a:gd name="T10" fmla="*/ 12 w 168"/>
                <a:gd name="T11" fmla="*/ 32 h 98"/>
                <a:gd name="T12" fmla="*/ 26 w 168"/>
                <a:gd name="T13" fmla="*/ 26 h 98"/>
                <a:gd name="T14" fmla="*/ 30 w 168"/>
                <a:gd name="T15" fmla="*/ 24 h 98"/>
                <a:gd name="T16" fmla="*/ 34 w 168"/>
                <a:gd name="T17" fmla="*/ 24 h 98"/>
                <a:gd name="T18" fmla="*/ 38 w 168"/>
                <a:gd name="T19" fmla="*/ 38 h 98"/>
                <a:gd name="T20" fmla="*/ 44 w 168"/>
                <a:gd name="T21" fmla="*/ 72 h 98"/>
                <a:gd name="T22" fmla="*/ 40 w 168"/>
                <a:gd name="T23" fmla="*/ 72 h 98"/>
                <a:gd name="T24" fmla="*/ 38 w 168"/>
                <a:gd name="T25" fmla="*/ 80 h 98"/>
                <a:gd name="T26" fmla="*/ 48 w 168"/>
                <a:gd name="T27" fmla="*/ 88 h 98"/>
                <a:gd name="T28" fmla="*/ 56 w 168"/>
                <a:gd name="T29" fmla="*/ 86 h 98"/>
                <a:gd name="T30" fmla="*/ 58 w 168"/>
                <a:gd name="T31" fmla="*/ 84 h 98"/>
                <a:gd name="T32" fmla="*/ 68 w 168"/>
                <a:gd name="T33" fmla="*/ 86 h 98"/>
                <a:gd name="T34" fmla="*/ 82 w 168"/>
                <a:gd name="T35" fmla="*/ 94 h 98"/>
                <a:gd name="T36" fmla="*/ 118 w 168"/>
                <a:gd name="T37" fmla="*/ 96 h 98"/>
                <a:gd name="T38" fmla="*/ 118 w 168"/>
                <a:gd name="T39" fmla="*/ 92 h 98"/>
                <a:gd name="T40" fmla="*/ 122 w 168"/>
                <a:gd name="T41" fmla="*/ 86 h 98"/>
                <a:gd name="T42" fmla="*/ 134 w 168"/>
                <a:gd name="T43" fmla="*/ 88 h 98"/>
                <a:gd name="T44" fmla="*/ 142 w 168"/>
                <a:gd name="T45" fmla="*/ 92 h 98"/>
                <a:gd name="T46" fmla="*/ 150 w 168"/>
                <a:gd name="T47" fmla="*/ 90 h 98"/>
                <a:gd name="T48" fmla="*/ 154 w 168"/>
                <a:gd name="T49" fmla="*/ 82 h 98"/>
                <a:gd name="T50" fmla="*/ 156 w 168"/>
                <a:gd name="T51" fmla="*/ 76 h 98"/>
                <a:gd name="T52" fmla="*/ 164 w 168"/>
                <a:gd name="T53" fmla="*/ 72 h 98"/>
                <a:gd name="T54" fmla="*/ 164 w 168"/>
                <a:gd name="T55" fmla="*/ 66 h 98"/>
                <a:gd name="T56" fmla="*/ 168 w 168"/>
                <a:gd name="T57" fmla="*/ 62 h 98"/>
                <a:gd name="T58" fmla="*/ 166 w 168"/>
                <a:gd name="T59" fmla="*/ 56 h 98"/>
                <a:gd name="T60" fmla="*/ 150 w 168"/>
                <a:gd name="T61" fmla="*/ 50 h 98"/>
                <a:gd name="T62" fmla="*/ 138 w 168"/>
                <a:gd name="T63" fmla="*/ 48 h 98"/>
                <a:gd name="T64" fmla="*/ 124 w 168"/>
                <a:gd name="T65" fmla="*/ 44 h 98"/>
                <a:gd name="T66" fmla="*/ 110 w 168"/>
                <a:gd name="T67" fmla="*/ 46 h 98"/>
                <a:gd name="T68" fmla="*/ 100 w 168"/>
                <a:gd name="T69" fmla="*/ 50 h 98"/>
                <a:gd name="T70" fmla="*/ 82 w 168"/>
                <a:gd name="T71" fmla="*/ 44 h 98"/>
                <a:gd name="T72" fmla="*/ 60 w 168"/>
                <a:gd name="T73" fmla="*/ 30 h 98"/>
                <a:gd name="T74" fmla="*/ 52 w 168"/>
                <a:gd name="T75" fmla="*/ 24 h 98"/>
                <a:gd name="T76" fmla="*/ 50 w 168"/>
                <a:gd name="T77" fmla="*/ 20 h 98"/>
                <a:gd name="T78" fmla="*/ 50 w 168"/>
                <a:gd name="T79" fmla="*/ 16 h 98"/>
                <a:gd name="T80" fmla="*/ 48 w 168"/>
                <a:gd name="T81" fmla="*/ 10 h 98"/>
                <a:gd name="T82" fmla="*/ 40 w 168"/>
                <a:gd name="T83" fmla="*/ 10 h 98"/>
                <a:gd name="T84" fmla="*/ 36 w 168"/>
                <a:gd name="T85" fmla="*/ 14 h 98"/>
                <a:gd name="T86" fmla="*/ 28 w 168"/>
                <a:gd name="T87" fmla="*/ 12 h 98"/>
                <a:gd name="T88" fmla="*/ 24 w 168"/>
                <a:gd name="T89" fmla="*/ 4 h 98"/>
                <a:gd name="T90" fmla="*/ 12 w 168"/>
                <a:gd name="T9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8" h="98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8" y="38"/>
                  </a:lnTo>
                  <a:lnTo>
                    <a:pt x="38" y="48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4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4"/>
                  </a:lnTo>
                  <a:lnTo>
                    <a:pt x="68" y="86"/>
                  </a:lnTo>
                  <a:lnTo>
                    <a:pt x="72" y="90"/>
                  </a:lnTo>
                  <a:lnTo>
                    <a:pt x="74" y="92"/>
                  </a:lnTo>
                  <a:lnTo>
                    <a:pt x="82" y="94"/>
                  </a:lnTo>
                  <a:lnTo>
                    <a:pt x="94" y="98"/>
                  </a:lnTo>
                  <a:lnTo>
                    <a:pt x="106" y="96"/>
                  </a:lnTo>
                  <a:lnTo>
                    <a:pt x="118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8" y="86"/>
                  </a:lnTo>
                  <a:lnTo>
                    <a:pt x="134" y="88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8" y="92"/>
                  </a:lnTo>
                  <a:lnTo>
                    <a:pt x="150" y="90"/>
                  </a:lnTo>
                  <a:lnTo>
                    <a:pt x="152" y="88"/>
                  </a:lnTo>
                  <a:lnTo>
                    <a:pt x="154" y="86"/>
                  </a:lnTo>
                  <a:lnTo>
                    <a:pt x="154" y="82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4" y="70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66" y="64"/>
                  </a:lnTo>
                  <a:lnTo>
                    <a:pt x="166" y="64"/>
                  </a:lnTo>
                  <a:lnTo>
                    <a:pt x="168" y="62"/>
                  </a:lnTo>
                  <a:lnTo>
                    <a:pt x="168" y="60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42" y="48"/>
                  </a:lnTo>
                  <a:lnTo>
                    <a:pt x="140" y="48"/>
                  </a:lnTo>
                  <a:lnTo>
                    <a:pt x="138" y="48"/>
                  </a:lnTo>
                  <a:lnTo>
                    <a:pt x="134" y="46"/>
                  </a:lnTo>
                  <a:lnTo>
                    <a:pt x="130" y="44"/>
                  </a:lnTo>
                  <a:lnTo>
                    <a:pt x="124" y="44"/>
                  </a:lnTo>
                  <a:lnTo>
                    <a:pt x="11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6" y="48"/>
                  </a:lnTo>
                  <a:lnTo>
                    <a:pt x="100" y="50"/>
                  </a:lnTo>
                  <a:lnTo>
                    <a:pt x="96" y="50"/>
                  </a:lnTo>
                  <a:lnTo>
                    <a:pt x="90" y="48"/>
                  </a:lnTo>
                  <a:lnTo>
                    <a:pt x="82" y="4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0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2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548"/>
            <p:cNvSpPr>
              <a:spLocks/>
            </p:cNvSpPr>
            <p:nvPr/>
          </p:nvSpPr>
          <p:spPr bwMode="gray">
            <a:xfrm>
              <a:off x="6959577" y="1475618"/>
              <a:ext cx="162923" cy="188715"/>
            </a:xfrm>
            <a:custGeom>
              <a:avLst/>
              <a:gdLst>
                <a:gd name="T0" fmla="*/ 30 w 88"/>
                <a:gd name="T1" fmla="*/ 44 h 102"/>
                <a:gd name="T2" fmla="*/ 26 w 88"/>
                <a:gd name="T3" fmla="*/ 38 h 102"/>
                <a:gd name="T4" fmla="*/ 20 w 88"/>
                <a:gd name="T5" fmla="*/ 32 h 102"/>
                <a:gd name="T6" fmla="*/ 14 w 88"/>
                <a:gd name="T7" fmla="*/ 28 h 102"/>
                <a:gd name="T8" fmla="*/ 8 w 88"/>
                <a:gd name="T9" fmla="*/ 24 h 102"/>
                <a:gd name="T10" fmla="*/ 2 w 88"/>
                <a:gd name="T11" fmla="*/ 16 h 102"/>
                <a:gd name="T12" fmla="*/ 0 w 88"/>
                <a:gd name="T13" fmla="*/ 8 h 102"/>
                <a:gd name="T14" fmla="*/ 8 w 88"/>
                <a:gd name="T15" fmla="*/ 0 h 102"/>
                <a:gd name="T16" fmla="*/ 12 w 88"/>
                <a:gd name="T17" fmla="*/ 0 h 102"/>
                <a:gd name="T18" fmla="*/ 20 w 88"/>
                <a:gd name="T19" fmla="*/ 2 h 102"/>
                <a:gd name="T20" fmla="*/ 28 w 88"/>
                <a:gd name="T21" fmla="*/ 6 h 102"/>
                <a:gd name="T22" fmla="*/ 32 w 88"/>
                <a:gd name="T23" fmla="*/ 16 h 102"/>
                <a:gd name="T24" fmla="*/ 32 w 88"/>
                <a:gd name="T25" fmla="*/ 20 h 102"/>
                <a:gd name="T26" fmla="*/ 36 w 88"/>
                <a:gd name="T27" fmla="*/ 24 h 102"/>
                <a:gd name="T28" fmla="*/ 44 w 88"/>
                <a:gd name="T29" fmla="*/ 26 h 102"/>
                <a:gd name="T30" fmla="*/ 44 w 88"/>
                <a:gd name="T31" fmla="*/ 24 h 102"/>
                <a:gd name="T32" fmla="*/ 44 w 88"/>
                <a:gd name="T33" fmla="*/ 18 h 102"/>
                <a:gd name="T34" fmla="*/ 46 w 88"/>
                <a:gd name="T35" fmla="*/ 12 h 102"/>
                <a:gd name="T36" fmla="*/ 50 w 88"/>
                <a:gd name="T37" fmla="*/ 10 h 102"/>
                <a:gd name="T38" fmla="*/ 60 w 88"/>
                <a:gd name="T39" fmla="*/ 14 h 102"/>
                <a:gd name="T40" fmla="*/ 58 w 88"/>
                <a:gd name="T41" fmla="*/ 20 h 102"/>
                <a:gd name="T42" fmla="*/ 58 w 88"/>
                <a:gd name="T43" fmla="*/ 30 h 102"/>
                <a:gd name="T44" fmla="*/ 60 w 88"/>
                <a:gd name="T45" fmla="*/ 40 h 102"/>
                <a:gd name="T46" fmla="*/ 66 w 88"/>
                <a:gd name="T47" fmla="*/ 46 h 102"/>
                <a:gd name="T48" fmla="*/ 70 w 88"/>
                <a:gd name="T49" fmla="*/ 44 h 102"/>
                <a:gd name="T50" fmla="*/ 76 w 88"/>
                <a:gd name="T51" fmla="*/ 34 h 102"/>
                <a:gd name="T52" fmla="*/ 76 w 88"/>
                <a:gd name="T53" fmla="*/ 32 h 102"/>
                <a:gd name="T54" fmla="*/ 80 w 88"/>
                <a:gd name="T55" fmla="*/ 28 h 102"/>
                <a:gd name="T56" fmla="*/ 82 w 88"/>
                <a:gd name="T57" fmla="*/ 26 h 102"/>
                <a:gd name="T58" fmla="*/ 86 w 88"/>
                <a:gd name="T59" fmla="*/ 28 h 102"/>
                <a:gd name="T60" fmla="*/ 88 w 88"/>
                <a:gd name="T61" fmla="*/ 38 h 102"/>
                <a:gd name="T62" fmla="*/ 86 w 88"/>
                <a:gd name="T63" fmla="*/ 48 h 102"/>
                <a:gd name="T64" fmla="*/ 82 w 88"/>
                <a:gd name="T65" fmla="*/ 68 h 102"/>
                <a:gd name="T66" fmla="*/ 88 w 88"/>
                <a:gd name="T67" fmla="*/ 90 h 102"/>
                <a:gd name="T68" fmla="*/ 88 w 88"/>
                <a:gd name="T69" fmla="*/ 92 h 102"/>
                <a:gd name="T70" fmla="*/ 84 w 88"/>
                <a:gd name="T71" fmla="*/ 98 h 102"/>
                <a:gd name="T72" fmla="*/ 82 w 88"/>
                <a:gd name="T73" fmla="*/ 102 h 102"/>
                <a:gd name="T74" fmla="*/ 78 w 88"/>
                <a:gd name="T75" fmla="*/ 100 h 102"/>
                <a:gd name="T76" fmla="*/ 78 w 88"/>
                <a:gd name="T77" fmla="*/ 96 h 102"/>
                <a:gd name="T78" fmla="*/ 76 w 88"/>
                <a:gd name="T79" fmla="*/ 90 h 102"/>
                <a:gd name="T80" fmla="*/ 76 w 88"/>
                <a:gd name="T81" fmla="*/ 80 h 102"/>
                <a:gd name="T82" fmla="*/ 72 w 88"/>
                <a:gd name="T83" fmla="*/ 76 h 102"/>
                <a:gd name="T84" fmla="*/ 66 w 88"/>
                <a:gd name="T85" fmla="*/ 78 h 102"/>
                <a:gd name="T86" fmla="*/ 60 w 88"/>
                <a:gd name="T87" fmla="*/ 74 h 102"/>
                <a:gd name="T88" fmla="*/ 52 w 88"/>
                <a:gd name="T89" fmla="*/ 70 h 102"/>
                <a:gd name="T90" fmla="*/ 44 w 88"/>
                <a:gd name="T91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102">
                  <a:moveTo>
                    <a:pt x="30" y="46"/>
                  </a:moveTo>
                  <a:lnTo>
                    <a:pt x="30" y="44"/>
                  </a:lnTo>
                  <a:lnTo>
                    <a:pt x="28" y="42"/>
                  </a:lnTo>
                  <a:lnTo>
                    <a:pt x="26" y="38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6" y="24"/>
                  </a:lnTo>
                  <a:lnTo>
                    <a:pt x="40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64" y="44"/>
                  </a:lnTo>
                  <a:lnTo>
                    <a:pt x="66" y="46"/>
                  </a:lnTo>
                  <a:lnTo>
                    <a:pt x="68" y="46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6"/>
                  </a:lnTo>
                  <a:lnTo>
                    <a:pt x="84" y="26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6"/>
                  </a:lnTo>
                  <a:lnTo>
                    <a:pt x="86" y="48"/>
                  </a:lnTo>
                  <a:lnTo>
                    <a:pt x="84" y="58"/>
                  </a:lnTo>
                  <a:lnTo>
                    <a:pt x="82" y="68"/>
                  </a:lnTo>
                  <a:lnTo>
                    <a:pt x="84" y="80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88" y="92"/>
                  </a:lnTo>
                  <a:lnTo>
                    <a:pt x="86" y="96"/>
                  </a:lnTo>
                  <a:lnTo>
                    <a:pt x="84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80" y="102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6" y="92"/>
                  </a:lnTo>
                  <a:lnTo>
                    <a:pt x="76" y="90"/>
                  </a:lnTo>
                  <a:lnTo>
                    <a:pt x="76" y="86"/>
                  </a:lnTo>
                  <a:lnTo>
                    <a:pt x="76" y="80"/>
                  </a:lnTo>
                  <a:lnTo>
                    <a:pt x="74" y="78"/>
                  </a:lnTo>
                  <a:lnTo>
                    <a:pt x="72" y="76"/>
                  </a:lnTo>
                  <a:lnTo>
                    <a:pt x="68" y="74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30" y="4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549"/>
            <p:cNvSpPr>
              <a:spLocks/>
            </p:cNvSpPr>
            <p:nvPr/>
          </p:nvSpPr>
          <p:spPr bwMode="gray">
            <a:xfrm>
              <a:off x="7155825" y="1557025"/>
              <a:ext cx="70353" cy="99908"/>
            </a:xfrm>
            <a:custGeom>
              <a:avLst/>
              <a:gdLst>
                <a:gd name="T0" fmla="*/ 16 w 38"/>
                <a:gd name="T1" fmla="*/ 0 h 54"/>
                <a:gd name="T2" fmla="*/ 14 w 38"/>
                <a:gd name="T3" fmla="*/ 0 h 54"/>
                <a:gd name="T4" fmla="*/ 14 w 38"/>
                <a:gd name="T5" fmla="*/ 0 h 54"/>
                <a:gd name="T6" fmla="*/ 12 w 38"/>
                <a:gd name="T7" fmla="*/ 0 h 54"/>
                <a:gd name="T8" fmla="*/ 8 w 38"/>
                <a:gd name="T9" fmla="*/ 2 h 54"/>
                <a:gd name="T10" fmla="*/ 6 w 38"/>
                <a:gd name="T11" fmla="*/ 6 h 54"/>
                <a:gd name="T12" fmla="*/ 4 w 38"/>
                <a:gd name="T13" fmla="*/ 10 h 54"/>
                <a:gd name="T14" fmla="*/ 2 w 38"/>
                <a:gd name="T15" fmla="*/ 16 h 54"/>
                <a:gd name="T16" fmla="*/ 2 w 38"/>
                <a:gd name="T17" fmla="*/ 24 h 54"/>
                <a:gd name="T18" fmla="*/ 0 w 38"/>
                <a:gd name="T19" fmla="*/ 48 h 54"/>
                <a:gd name="T20" fmla="*/ 2 w 38"/>
                <a:gd name="T21" fmla="*/ 48 h 54"/>
                <a:gd name="T22" fmla="*/ 10 w 38"/>
                <a:gd name="T23" fmla="*/ 52 h 54"/>
                <a:gd name="T24" fmla="*/ 18 w 38"/>
                <a:gd name="T25" fmla="*/ 54 h 54"/>
                <a:gd name="T26" fmla="*/ 28 w 38"/>
                <a:gd name="T27" fmla="*/ 54 h 54"/>
                <a:gd name="T28" fmla="*/ 36 w 38"/>
                <a:gd name="T29" fmla="*/ 50 h 54"/>
                <a:gd name="T30" fmla="*/ 38 w 38"/>
                <a:gd name="T31" fmla="*/ 40 h 54"/>
                <a:gd name="T32" fmla="*/ 16 w 38"/>
                <a:gd name="T3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54">
                  <a:moveTo>
                    <a:pt x="1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8" y="54"/>
                  </a:lnTo>
                  <a:lnTo>
                    <a:pt x="36" y="50"/>
                  </a:lnTo>
                  <a:lnTo>
                    <a:pt x="38" y="40"/>
                  </a:lnTo>
                  <a:lnTo>
                    <a:pt x="16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550"/>
            <p:cNvSpPr>
              <a:spLocks/>
            </p:cNvSpPr>
            <p:nvPr/>
          </p:nvSpPr>
          <p:spPr bwMode="gray">
            <a:xfrm>
              <a:off x="7389101" y="1575526"/>
              <a:ext cx="125895" cy="270122"/>
            </a:xfrm>
            <a:custGeom>
              <a:avLst/>
              <a:gdLst>
                <a:gd name="T0" fmla="*/ 18 w 68"/>
                <a:gd name="T1" fmla="*/ 2 h 146"/>
                <a:gd name="T2" fmla="*/ 16 w 68"/>
                <a:gd name="T3" fmla="*/ 0 h 146"/>
                <a:gd name="T4" fmla="*/ 12 w 68"/>
                <a:gd name="T5" fmla="*/ 0 h 146"/>
                <a:gd name="T6" fmla="*/ 10 w 68"/>
                <a:gd name="T7" fmla="*/ 6 h 146"/>
                <a:gd name="T8" fmla="*/ 12 w 68"/>
                <a:gd name="T9" fmla="*/ 10 h 146"/>
                <a:gd name="T10" fmla="*/ 12 w 68"/>
                <a:gd name="T11" fmla="*/ 16 h 146"/>
                <a:gd name="T12" fmla="*/ 10 w 68"/>
                <a:gd name="T13" fmla="*/ 20 h 146"/>
                <a:gd name="T14" fmla="*/ 6 w 68"/>
                <a:gd name="T15" fmla="*/ 22 h 146"/>
                <a:gd name="T16" fmla="*/ 4 w 68"/>
                <a:gd name="T17" fmla="*/ 32 h 146"/>
                <a:gd name="T18" fmla="*/ 2 w 68"/>
                <a:gd name="T19" fmla="*/ 46 h 146"/>
                <a:gd name="T20" fmla="*/ 2 w 68"/>
                <a:gd name="T21" fmla="*/ 54 h 146"/>
                <a:gd name="T22" fmla="*/ 0 w 68"/>
                <a:gd name="T23" fmla="*/ 58 h 146"/>
                <a:gd name="T24" fmla="*/ 0 w 68"/>
                <a:gd name="T25" fmla="*/ 60 h 146"/>
                <a:gd name="T26" fmla="*/ 0 w 68"/>
                <a:gd name="T27" fmla="*/ 66 h 146"/>
                <a:gd name="T28" fmla="*/ 6 w 68"/>
                <a:gd name="T29" fmla="*/ 78 h 146"/>
                <a:gd name="T30" fmla="*/ 4 w 68"/>
                <a:gd name="T31" fmla="*/ 84 h 146"/>
                <a:gd name="T32" fmla="*/ 8 w 68"/>
                <a:gd name="T33" fmla="*/ 84 h 146"/>
                <a:gd name="T34" fmla="*/ 12 w 68"/>
                <a:gd name="T35" fmla="*/ 88 h 146"/>
                <a:gd name="T36" fmla="*/ 14 w 68"/>
                <a:gd name="T37" fmla="*/ 96 h 146"/>
                <a:gd name="T38" fmla="*/ 14 w 68"/>
                <a:gd name="T39" fmla="*/ 100 h 146"/>
                <a:gd name="T40" fmla="*/ 14 w 68"/>
                <a:gd name="T41" fmla="*/ 106 h 146"/>
                <a:gd name="T42" fmla="*/ 12 w 68"/>
                <a:gd name="T43" fmla="*/ 108 h 146"/>
                <a:gd name="T44" fmla="*/ 12 w 68"/>
                <a:gd name="T45" fmla="*/ 110 h 146"/>
                <a:gd name="T46" fmla="*/ 10 w 68"/>
                <a:gd name="T47" fmla="*/ 116 h 146"/>
                <a:gd name="T48" fmla="*/ 12 w 68"/>
                <a:gd name="T49" fmla="*/ 126 h 146"/>
                <a:gd name="T50" fmla="*/ 10 w 68"/>
                <a:gd name="T51" fmla="*/ 130 h 146"/>
                <a:gd name="T52" fmla="*/ 12 w 68"/>
                <a:gd name="T53" fmla="*/ 136 h 146"/>
                <a:gd name="T54" fmla="*/ 16 w 68"/>
                <a:gd name="T55" fmla="*/ 142 h 146"/>
                <a:gd name="T56" fmla="*/ 26 w 68"/>
                <a:gd name="T57" fmla="*/ 146 h 146"/>
                <a:gd name="T58" fmla="*/ 34 w 68"/>
                <a:gd name="T59" fmla="*/ 146 h 146"/>
                <a:gd name="T60" fmla="*/ 36 w 68"/>
                <a:gd name="T61" fmla="*/ 146 h 146"/>
                <a:gd name="T62" fmla="*/ 40 w 68"/>
                <a:gd name="T63" fmla="*/ 146 h 146"/>
                <a:gd name="T64" fmla="*/ 46 w 68"/>
                <a:gd name="T65" fmla="*/ 142 h 146"/>
                <a:gd name="T66" fmla="*/ 50 w 68"/>
                <a:gd name="T67" fmla="*/ 134 h 146"/>
                <a:gd name="T68" fmla="*/ 52 w 68"/>
                <a:gd name="T69" fmla="*/ 130 h 146"/>
                <a:gd name="T70" fmla="*/ 56 w 68"/>
                <a:gd name="T71" fmla="*/ 120 h 146"/>
                <a:gd name="T72" fmla="*/ 62 w 68"/>
                <a:gd name="T73" fmla="*/ 112 h 146"/>
                <a:gd name="T74" fmla="*/ 64 w 68"/>
                <a:gd name="T75" fmla="*/ 108 h 146"/>
                <a:gd name="T76" fmla="*/ 68 w 68"/>
                <a:gd name="T77" fmla="*/ 100 h 146"/>
                <a:gd name="T78" fmla="*/ 68 w 68"/>
                <a:gd name="T79" fmla="*/ 84 h 146"/>
                <a:gd name="T80" fmla="*/ 66 w 68"/>
                <a:gd name="T81" fmla="*/ 80 h 146"/>
                <a:gd name="T82" fmla="*/ 60 w 68"/>
                <a:gd name="T83" fmla="*/ 78 h 146"/>
                <a:gd name="T84" fmla="*/ 56 w 68"/>
                <a:gd name="T85" fmla="*/ 80 h 146"/>
                <a:gd name="T86" fmla="*/ 54 w 68"/>
                <a:gd name="T87" fmla="*/ 80 h 146"/>
                <a:gd name="T88" fmla="*/ 50 w 68"/>
                <a:gd name="T89" fmla="*/ 80 h 146"/>
                <a:gd name="T90" fmla="*/ 52 w 68"/>
                <a:gd name="T91" fmla="*/ 78 h 146"/>
                <a:gd name="T92" fmla="*/ 54 w 68"/>
                <a:gd name="T93" fmla="*/ 74 h 146"/>
                <a:gd name="T94" fmla="*/ 56 w 68"/>
                <a:gd name="T95" fmla="*/ 72 h 146"/>
                <a:gd name="T96" fmla="*/ 56 w 68"/>
                <a:gd name="T97" fmla="*/ 64 h 146"/>
                <a:gd name="T98" fmla="*/ 56 w 68"/>
                <a:gd name="T99" fmla="*/ 56 h 146"/>
                <a:gd name="T100" fmla="*/ 54 w 68"/>
                <a:gd name="T101" fmla="*/ 48 h 146"/>
                <a:gd name="T102" fmla="*/ 48 w 68"/>
                <a:gd name="T103" fmla="*/ 36 h 146"/>
                <a:gd name="T104" fmla="*/ 42 w 68"/>
                <a:gd name="T105" fmla="*/ 28 h 146"/>
                <a:gd name="T106" fmla="*/ 38 w 68"/>
                <a:gd name="T107" fmla="*/ 22 h 146"/>
                <a:gd name="T108" fmla="*/ 32 w 68"/>
                <a:gd name="T109" fmla="*/ 16 h 146"/>
                <a:gd name="T110" fmla="*/ 26 w 68"/>
                <a:gd name="T111" fmla="*/ 12 h 146"/>
                <a:gd name="T112" fmla="*/ 24 w 68"/>
                <a:gd name="T113" fmla="*/ 10 h 146"/>
                <a:gd name="T114" fmla="*/ 20 w 68"/>
                <a:gd name="T115" fmla="*/ 6 h 146"/>
                <a:gd name="T116" fmla="*/ 20 w 68"/>
                <a:gd name="T117" fmla="*/ 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" h="146">
                  <a:moveTo>
                    <a:pt x="20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4" y="26"/>
                  </a:lnTo>
                  <a:lnTo>
                    <a:pt x="4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2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4" y="100"/>
                  </a:lnTo>
                  <a:lnTo>
                    <a:pt x="16" y="102"/>
                  </a:lnTo>
                  <a:lnTo>
                    <a:pt x="14" y="106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2" y="110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0" y="120"/>
                  </a:lnTo>
                  <a:lnTo>
                    <a:pt x="12" y="126"/>
                  </a:lnTo>
                  <a:lnTo>
                    <a:pt x="12" y="128"/>
                  </a:lnTo>
                  <a:lnTo>
                    <a:pt x="10" y="130"/>
                  </a:lnTo>
                  <a:lnTo>
                    <a:pt x="10" y="132"/>
                  </a:lnTo>
                  <a:lnTo>
                    <a:pt x="12" y="136"/>
                  </a:lnTo>
                  <a:lnTo>
                    <a:pt x="12" y="140"/>
                  </a:lnTo>
                  <a:lnTo>
                    <a:pt x="16" y="142"/>
                  </a:lnTo>
                  <a:lnTo>
                    <a:pt x="22" y="144"/>
                  </a:lnTo>
                  <a:lnTo>
                    <a:pt x="26" y="146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6" y="146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0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4"/>
                  </a:lnTo>
                  <a:lnTo>
                    <a:pt x="50" y="134"/>
                  </a:lnTo>
                  <a:lnTo>
                    <a:pt x="52" y="130"/>
                  </a:lnTo>
                  <a:lnTo>
                    <a:pt x="52" y="126"/>
                  </a:lnTo>
                  <a:lnTo>
                    <a:pt x="56" y="120"/>
                  </a:lnTo>
                  <a:lnTo>
                    <a:pt x="58" y="116"/>
                  </a:lnTo>
                  <a:lnTo>
                    <a:pt x="62" y="112"/>
                  </a:lnTo>
                  <a:lnTo>
                    <a:pt x="64" y="110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68" y="100"/>
                  </a:lnTo>
                  <a:lnTo>
                    <a:pt x="68" y="9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6" y="80"/>
                  </a:lnTo>
                  <a:lnTo>
                    <a:pt x="62" y="78"/>
                  </a:lnTo>
                  <a:lnTo>
                    <a:pt x="60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78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6" y="64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4" y="48"/>
                  </a:lnTo>
                  <a:lnTo>
                    <a:pt x="52" y="42"/>
                  </a:lnTo>
                  <a:lnTo>
                    <a:pt x="48" y="36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0" y="26"/>
                  </a:lnTo>
                  <a:lnTo>
                    <a:pt x="38" y="22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30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551"/>
            <p:cNvSpPr>
              <a:spLocks/>
            </p:cNvSpPr>
            <p:nvPr/>
          </p:nvSpPr>
          <p:spPr bwMode="gray">
            <a:xfrm>
              <a:off x="6948469" y="2341488"/>
              <a:ext cx="92570" cy="85107"/>
            </a:xfrm>
            <a:custGeom>
              <a:avLst/>
              <a:gdLst>
                <a:gd name="T0" fmla="*/ 24 w 50"/>
                <a:gd name="T1" fmla="*/ 18 h 46"/>
                <a:gd name="T2" fmla="*/ 24 w 50"/>
                <a:gd name="T3" fmla="*/ 18 h 46"/>
                <a:gd name="T4" fmla="*/ 22 w 50"/>
                <a:gd name="T5" fmla="*/ 18 h 46"/>
                <a:gd name="T6" fmla="*/ 18 w 50"/>
                <a:gd name="T7" fmla="*/ 18 h 46"/>
                <a:gd name="T8" fmla="*/ 16 w 50"/>
                <a:gd name="T9" fmla="*/ 20 h 46"/>
                <a:gd name="T10" fmla="*/ 12 w 50"/>
                <a:gd name="T11" fmla="*/ 22 h 46"/>
                <a:gd name="T12" fmla="*/ 10 w 50"/>
                <a:gd name="T13" fmla="*/ 24 h 46"/>
                <a:gd name="T14" fmla="*/ 8 w 50"/>
                <a:gd name="T15" fmla="*/ 26 h 46"/>
                <a:gd name="T16" fmla="*/ 8 w 50"/>
                <a:gd name="T17" fmla="*/ 26 h 46"/>
                <a:gd name="T18" fmla="*/ 6 w 50"/>
                <a:gd name="T19" fmla="*/ 26 h 46"/>
                <a:gd name="T20" fmla="*/ 4 w 50"/>
                <a:gd name="T21" fmla="*/ 26 h 46"/>
                <a:gd name="T22" fmla="*/ 2 w 50"/>
                <a:gd name="T23" fmla="*/ 28 h 46"/>
                <a:gd name="T24" fmla="*/ 0 w 50"/>
                <a:gd name="T25" fmla="*/ 30 h 46"/>
                <a:gd name="T26" fmla="*/ 0 w 50"/>
                <a:gd name="T27" fmla="*/ 32 h 46"/>
                <a:gd name="T28" fmla="*/ 0 w 50"/>
                <a:gd name="T29" fmla="*/ 38 h 46"/>
                <a:gd name="T30" fmla="*/ 0 w 50"/>
                <a:gd name="T31" fmla="*/ 38 h 46"/>
                <a:gd name="T32" fmla="*/ 4 w 50"/>
                <a:gd name="T33" fmla="*/ 40 h 46"/>
                <a:gd name="T34" fmla="*/ 6 w 50"/>
                <a:gd name="T35" fmla="*/ 42 h 46"/>
                <a:gd name="T36" fmla="*/ 12 w 50"/>
                <a:gd name="T37" fmla="*/ 44 h 46"/>
                <a:gd name="T38" fmla="*/ 18 w 50"/>
                <a:gd name="T39" fmla="*/ 46 h 46"/>
                <a:gd name="T40" fmla="*/ 24 w 50"/>
                <a:gd name="T41" fmla="*/ 46 h 46"/>
                <a:gd name="T42" fmla="*/ 26 w 50"/>
                <a:gd name="T43" fmla="*/ 46 h 46"/>
                <a:gd name="T44" fmla="*/ 30 w 50"/>
                <a:gd name="T45" fmla="*/ 46 h 46"/>
                <a:gd name="T46" fmla="*/ 34 w 50"/>
                <a:gd name="T47" fmla="*/ 44 h 46"/>
                <a:gd name="T48" fmla="*/ 38 w 50"/>
                <a:gd name="T49" fmla="*/ 44 h 46"/>
                <a:gd name="T50" fmla="*/ 44 w 50"/>
                <a:gd name="T51" fmla="*/ 44 h 46"/>
                <a:gd name="T52" fmla="*/ 48 w 50"/>
                <a:gd name="T53" fmla="*/ 44 h 46"/>
                <a:gd name="T54" fmla="*/ 50 w 50"/>
                <a:gd name="T55" fmla="*/ 46 h 46"/>
                <a:gd name="T56" fmla="*/ 50 w 50"/>
                <a:gd name="T57" fmla="*/ 44 h 46"/>
                <a:gd name="T58" fmla="*/ 48 w 50"/>
                <a:gd name="T59" fmla="*/ 42 h 46"/>
                <a:gd name="T60" fmla="*/ 48 w 50"/>
                <a:gd name="T61" fmla="*/ 36 h 46"/>
                <a:gd name="T62" fmla="*/ 46 w 50"/>
                <a:gd name="T63" fmla="*/ 30 h 46"/>
                <a:gd name="T64" fmla="*/ 44 w 50"/>
                <a:gd name="T65" fmla="*/ 26 h 46"/>
                <a:gd name="T66" fmla="*/ 42 w 50"/>
                <a:gd name="T67" fmla="*/ 24 h 46"/>
                <a:gd name="T68" fmla="*/ 40 w 50"/>
                <a:gd name="T69" fmla="*/ 22 h 46"/>
                <a:gd name="T70" fmla="*/ 40 w 50"/>
                <a:gd name="T71" fmla="*/ 18 h 46"/>
                <a:gd name="T72" fmla="*/ 38 w 50"/>
                <a:gd name="T73" fmla="*/ 14 h 46"/>
                <a:gd name="T74" fmla="*/ 38 w 50"/>
                <a:gd name="T75" fmla="*/ 10 h 46"/>
                <a:gd name="T76" fmla="*/ 36 w 50"/>
                <a:gd name="T77" fmla="*/ 6 h 46"/>
                <a:gd name="T78" fmla="*/ 32 w 50"/>
                <a:gd name="T79" fmla="*/ 2 h 46"/>
                <a:gd name="T80" fmla="*/ 30 w 50"/>
                <a:gd name="T81" fmla="*/ 0 h 46"/>
                <a:gd name="T82" fmla="*/ 26 w 50"/>
                <a:gd name="T83" fmla="*/ 2 h 46"/>
                <a:gd name="T84" fmla="*/ 24 w 50"/>
                <a:gd name="T85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46">
                  <a:moveTo>
                    <a:pt x="24" y="18"/>
                  </a:move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1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552"/>
            <p:cNvSpPr>
              <a:spLocks/>
            </p:cNvSpPr>
            <p:nvPr/>
          </p:nvSpPr>
          <p:spPr bwMode="gray">
            <a:xfrm>
              <a:off x="7415021" y="2041764"/>
              <a:ext cx="111084" cy="81407"/>
            </a:xfrm>
            <a:custGeom>
              <a:avLst/>
              <a:gdLst>
                <a:gd name="T0" fmla="*/ 14 w 60"/>
                <a:gd name="T1" fmla="*/ 2 h 44"/>
                <a:gd name="T2" fmla="*/ 14 w 60"/>
                <a:gd name="T3" fmla="*/ 2 h 44"/>
                <a:gd name="T4" fmla="*/ 12 w 60"/>
                <a:gd name="T5" fmla="*/ 2 h 44"/>
                <a:gd name="T6" fmla="*/ 10 w 60"/>
                <a:gd name="T7" fmla="*/ 2 h 44"/>
                <a:gd name="T8" fmla="*/ 8 w 60"/>
                <a:gd name="T9" fmla="*/ 2 h 44"/>
                <a:gd name="T10" fmla="*/ 4 w 60"/>
                <a:gd name="T11" fmla="*/ 2 h 44"/>
                <a:gd name="T12" fmla="*/ 2 w 60"/>
                <a:gd name="T13" fmla="*/ 4 h 44"/>
                <a:gd name="T14" fmla="*/ 0 w 60"/>
                <a:gd name="T15" fmla="*/ 8 h 44"/>
                <a:gd name="T16" fmla="*/ 0 w 60"/>
                <a:gd name="T17" fmla="*/ 12 h 44"/>
                <a:gd name="T18" fmla="*/ 0 w 60"/>
                <a:gd name="T19" fmla="*/ 14 h 44"/>
                <a:gd name="T20" fmla="*/ 0 w 60"/>
                <a:gd name="T21" fmla="*/ 16 h 44"/>
                <a:gd name="T22" fmla="*/ 0 w 60"/>
                <a:gd name="T23" fmla="*/ 20 h 44"/>
                <a:gd name="T24" fmla="*/ 0 w 60"/>
                <a:gd name="T25" fmla="*/ 24 h 44"/>
                <a:gd name="T26" fmla="*/ 0 w 60"/>
                <a:gd name="T27" fmla="*/ 28 h 44"/>
                <a:gd name="T28" fmla="*/ 2 w 60"/>
                <a:gd name="T29" fmla="*/ 32 h 44"/>
                <a:gd name="T30" fmla="*/ 4 w 60"/>
                <a:gd name="T31" fmla="*/ 36 h 44"/>
                <a:gd name="T32" fmla="*/ 6 w 60"/>
                <a:gd name="T33" fmla="*/ 38 h 44"/>
                <a:gd name="T34" fmla="*/ 12 w 60"/>
                <a:gd name="T35" fmla="*/ 40 h 44"/>
                <a:gd name="T36" fmla="*/ 12 w 60"/>
                <a:gd name="T37" fmla="*/ 40 h 44"/>
                <a:gd name="T38" fmla="*/ 14 w 60"/>
                <a:gd name="T39" fmla="*/ 42 h 44"/>
                <a:gd name="T40" fmla="*/ 18 w 60"/>
                <a:gd name="T41" fmla="*/ 44 h 44"/>
                <a:gd name="T42" fmla="*/ 22 w 60"/>
                <a:gd name="T43" fmla="*/ 44 h 44"/>
                <a:gd name="T44" fmla="*/ 26 w 60"/>
                <a:gd name="T45" fmla="*/ 42 h 44"/>
                <a:gd name="T46" fmla="*/ 58 w 60"/>
                <a:gd name="T47" fmla="*/ 42 h 44"/>
                <a:gd name="T48" fmla="*/ 60 w 60"/>
                <a:gd name="T49" fmla="*/ 36 h 44"/>
                <a:gd name="T50" fmla="*/ 58 w 60"/>
                <a:gd name="T51" fmla="*/ 34 h 44"/>
                <a:gd name="T52" fmla="*/ 58 w 60"/>
                <a:gd name="T53" fmla="*/ 32 h 44"/>
                <a:gd name="T54" fmla="*/ 58 w 60"/>
                <a:gd name="T55" fmla="*/ 28 h 44"/>
                <a:gd name="T56" fmla="*/ 56 w 60"/>
                <a:gd name="T57" fmla="*/ 22 h 44"/>
                <a:gd name="T58" fmla="*/ 56 w 60"/>
                <a:gd name="T59" fmla="*/ 16 h 44"/>
                <a:gd name="T60" fmla="*/ 54 w 60"/>
                <a:gd name="T61" fmla="*/ 12 h 44"/>
                <a:gd name="T62" fmla="*/ 54 w 60"/>
                <a:gd name="T63" fmla="*/ 8 h 44"/>
                <a:gd name="T64" fmla="*/ 54 w 60"/>
                <a:gd name="T65" fmla="*/ 6 h 44"/>
                <a:gd name="T66" fmla="*/ 52 w 60"/>
                <a:gd name="T67" fmla="*/ 4 h 44"/>
                <a:gd name="T68" fmla="*/ 48 w 60"/>
                <a:gd name="T69" fmla="*/ 0 h 44"/>
                <a:gd name="T70" fmla="*/ 44 w 60"/>
                <a:gd name="T71" fmla="*/ 0 h 44"/>
                <a:gd name="T72" fmla="*/ 38 w 60"/>
                <a:gd name="T73" fmla="*/ 0 h 44"/>
                <a:gd name="T74" fmla="*/ 30 w 60"/>
                <a:gd name="T75" fmla="*/ 2 h 44"/>
                <a:gd name="T76" fmla="*/ 14 w 60"/>
                <a:gd name="T7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44">
                  <a:moveTo>
                    <a:pt x="14" y="2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28"/>
                  </a:lnTo>
                  <a:lnTo>
                    <a:pt x="56" y="22"/>
                  </a:lnTo>
                  <a:lnTo>
                    <a:pt x="56" y="16"/>
                  </a:lnTo>
                  <a:lnTo>
                    <a:pt x="54" y="12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14" y="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553"/>
            <p:cNvSpPr>
              <a:spLocks/>
            </p:cNvSpPr>
            <p:nvPr/>
          </p:nvSpPr>
          <p:spPr bwMode="gray">
            <a:xfrm>
              <a:off x="7492779" y="2422895"/>
              <a:ext cx="44434" cy="59205"/>
            </a:xfrm>
            <a:custGeom>
              <a:avLst/>
              <a:gdLst>
                <a:gd name="T0" fmla="*/ 10 w 24"/>
                <a:gd name="T1" fmla="*/ 0 h 32"/>
                <a:gd name="T2" fmla="*/ 10 w 24"/>
                <a:gd name="T3" fmla="*/ 0 h 32"/>
                <a:gd name="T4" fmla="*/ 8 w 24"/>
                <a:gd name="T5" fmla="*/ 0 h 32"/>
                <a:gd name="T6" fmla="*/ 6 w 24"/>
                <a:gd name="T7" fmla="*/ 0 h 32"/>
                <a:gd name="T8" fmla="*/ 4 w 24"/>
                <a:gd name="T9" fmla="*/ 2 h 32"/>
                <a:gd name="T10" fmla="*/ 2 w 24"/>
                <a:gd name="T11" fmla="*/ 4 h 32"/>
                <a:gd name="T12" fmla="*/ 0 w 24"/>
                <a:gd name="T13" fmla="*/ 8 h 32"/>
                <a:gd name="T14" fmla="*/ 0 w 24"/>
                <a:gd name="T15" fmla="*/ 14 h 32"/>
                <a:gd name="T16" fmla="*/ 0 w 24"/>
                <a:gd name="T17" fmla="*/ 16 h 32"/>
                <a:gd name="T18" fmla="*/ 0 w 24"/>
                <a:gd name="T19" fmla="*/ 18 h 32"/>
                <a:gd name="T20" fmla="*/ 0 w 24"/>
                <a:gd name="T21" fmla="*/ 22 h 32"/>
                <a:gd name="T22" fmla="*/ 0 w 24"/>
                <a:gd name="T23" fmla="*/ 26 h 32"/>
                <a:gd name="T24" fmla="*/ 2 w 24"/>
                <a:gd name="T25" fmla="*/ 30 h 32"/>
                <a:gd name="T26" fmla="*/ 6 w 24"/>
                <a:gd name="T27" fmla="*/ 32 h 32"/>
                <a:gd name="T28" fmla="*/ 8 w 24"/>
                <a:gd name="T29" fmla="*/ 32 h 32"/>
                <a:gd name="T30" fmla="*/ 10 w 24"/>
                <a:gd name="T31" fmla="*/ 32 h 32"/>
                <a:gd name="T32" fmla="*/ 12 w 24"/>
                <a:gd name="T33" fmla="*/ 32 h 32"/>
                <a:gd name="T34" fmla="*/ 16 w 24"/>
                <a:gd name="T35" fmla="*/ 32 h 32"/>
                <a:gd name="T36" fmla="*/ 18 w 24"/>
                <a:gd name="T37" fmla="*/ 32 h 32"/>
                <a:gd name="T38" fmla="*/ 22 w 24"/>
                <a:gd name="T39" fmla="*/ 30 h 32"/>
                <a:gd name="T40" fmla="*/ 24 w 24"/>
                <a:gd name="T41" fmla="*/ 28 h 32"/>
                <a:gd name="T42" fmla="*/ 24 w 24"/>
                <a:gd name="T43" fmla="*/ 26 h 32"/>
                <a:gd name="T44" fmla="*/ 24 w 24"/>
                <a:gd name="T45" fmla="*/ 24 h 32"/>
                <a:gd name="T46" fmla="*/ 24 w 24"/>
                <a:gd name="T47" fmla="*/ 22 h 32"/>
                <a:gd name="T48" fmla="*/ 24 w 24"/>
                <a:gd name="T49" fmla="*/ 20 h 32"/>
                <a:gd name="T50" fmla="*/ 24 w 24"/>
                <a:gd name="T51" fmla="*/ 16 h 32"/>
                <a:gd name="T52" fmla="*/ 24 w 24"/>
                <a:gd name="T53" fmla="*/ 12 h 32"/>
                <a:gd name="T54" fmla="*/ 24 w 24"/>
                <a:gd name="T55" fmla="*/ 8 h 32"/>
                <a:gd name="T56" fmla="*/ 22 w 24"/>
                <a:gd name="T57" fmla="*/ 4 h 32"/>
                <a:gd name="T58" fmla="*/ 20 w 24"/>
                <a:gd name="T59" fmla="*/ 2 h 32"/>
                <a:gd name="T60" fmla="*/ 16 w 24"/>
                <a:gd name="T61" fmla="*/ 0 h 32"/>
                <a:gd name="T62" fmla="*/ 10 w 24"/>
                <a:gd name="T6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3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2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554"/>
            <p:cNvSpPr>
              <a:spLocks/>
            </p:cNvSpPr>
            <p:nvPr/>
          </p:nvSpPr>
          <p:spPr bwMode="gray">
            <a:xfrm>
              <a:off x="7474265" y="1531122"/>
              <a:ext cx="422118" cy="495840"/>
            </a:xfrm>
            <a:custGeom>
              <a:avLst/>
              <a:gdLst>
                <a:gd name="T0" fmla="*/ 206 w 228"/>
                <a:gd name="T1" fmla="*/ 82 h 268"/>
                <a:gd name="T2" fmla="*/ 198 w 228"/>
                <a:gd name="T3" fmla="*/ 84 h 268"/>
                <a:gd name="T4" fmla="*/ 198 w 228"/>
                <a:gd name="T5" fmla="*/ 92 h 268"/>
                <a:gd name="T6" fmla="*/ 204 w 228"/>
                <a:gd name="T7" fmla="*/ 96 h 268"/>
                <a:gd name="T8" fmla="*/ 200 w 228"/>
                <a:gd name="T9" fmla="*/ 104 h 268"/>
                <a:gd name="T10" fmla="*/ 214 w 228"/>
                <a:gd name="T11" fmla="*/ 112 h 268"/>
                <a:gd name="T12" fmla="*/ 188 w 228"/>
                <a:gd name="T13" fmla="*/ 122 h 268"/>
                <a:gd name="T14" fmla="*/ 164 w 228"/>
                <a:gd name="T15" fmla="*/ 138 h 268"/>
                <a:gd name="T16" fmla="*/ 152 w 228"/>
                <a:gd name="T17" fmla="*/ 154 h 268"/>
                <a:gd name="T18" fmla="*/ 140 w 228"/>
                <a:gd name="T19" fmla="*/ 160 h 268"/>
                <a:gd name="T20" fmla="*/ 120 w 228"/>
                <a:gd name="T21" fmla="*/ 174 h 268"/>
                <a:gd name="T22" fmla="*/ 106 w 228"/>
                <a:gd name="T23" fmla="*/ 182 h 268"/>
                <a:gd name="T24" fmla="*/ 116 w 228"/>
                <a:gd name="T25" fmla="*/ 188 h 268"/>
                <a:gd name="T26" fmla="*/ 112 w 228"/>
                <a:gd name="T27" fmla="*/ 198 h 268"/>
                <a:gd name="T28" fmla="*/ 100 w 228"/>
                <a:gd name="T29" fmla="*/ 214 h 268"/>
                <a:gd name="T30" fmla="*/ 82 w 228"/>
                <a:gd name="T31" fmla="*/ 224 h 268"/>
                <a:gd name="T32" fmla="*/ 76 w 228"/>
                <a:gd name="T33" fmla="*/ 238 h 268"/>
                <a:gd name="T34" fmla="*/ 74 w 228"/>
                <a:gd name="T35" fmla="*/ 260 h 268"/>
                <a:gd name="T36" fmla="*/ 54 w 228"/>
                <a:gd name="T37" fmla="*/ 268 h 268"/>
                <a:gd name="T38" fmla="*/ 46 w 228"/>
                <a:gd name="T39" fmla="*/ 258 h 268"/>
                <a:gd name="T40" fmla="*/ 24 w 228"/>
                <a:gd name="T41" fmla="*/ 256 h 268"/>
                <a:gd name="T42" fmla="*/ 2 w 228"/>
                <a:gd name="T43" fmla="*/ 240 h 268"/>
                <a:gd name="T44" fmla="*/ 12 w 228"/>
                <a:gd name="T45" fmla="*/ 222 h 268"/>
                <a:gd name="T46" fmla="*/ 20 w 228"/>
                <a:gd name="T47" fmla="*/ 214 h 268"/>
                <a:gd name="T48" fmla="*/ 26 w 228"/>
                <a:gd name="T49" fmla="*/ 206 h 268"/>
                <a:gd name="T50" fmla="*/ 40 w 228"/>
                <a:gd name="T51" fmla="*/ 218 h 268"/>
                <a:gd name="T52" fmla="*/ 40 w 228"/>
                <a:gd name="T53" fmla="*/ 208 h 268"/>
                <a:gd name="T54" fmla="*/ 38 w 228"/>
                <a:gd name="T55" fmla="*/ 198 h 268"/>
                <a:gd name="T56" fmla="*/ 28 w 228"/>
                <a:gd name="T57" fmla="*/ 198 h 268"/>
                <a:gd name="T58" fmla="*/ 30 w 228"/>
                <a:gd name="T59" fmla="*/ 186 h 268"/>
                <a:gd name="T60" fmla="*/ 42 w 228"/>
                <a:gd name="T61" fmla="*/ 176 h 268"/>
                <a:gd name="T62" fmla="*/ 62 w 228"/>
                <a:gd name="T63" fmla="*/ 168 h 268"/>
                <a:gd name="T64" fmla="*/ 64 w 228"/>
                <a:gd name="T65" fmla="*/ 162 h 268"/>
                <a:gd name="T66" fmla="*/ 54 w 228"/>
                <a:gd name="T67" fmla="*/ 144 h 268"/>
                <a:gd name="T68" fmla="*/ 54 w 228"/>
                <a:gd name="T69" fmla="*/ 126 h 268"/>
                <a:gd name="T70" fmla="*/ 60 w 228"/>
                <a:gd name="T71" fmla="*/ 108 h 268"/>
                <a:gd name="T72" fmla="*/ 72 w 228"/>
                <a:gd name="T73" fmla="*/ 120 h 268"/>
                <a:gd name="T74" fmla="*/ 80 w 228"/>
                <a:gd name="T75" fmla="*/ 138 h 268"/>
                <a:gd name="T76" fmla="*/ 82 w 228"/>
                <a:gd name="T77" fmla="*/ 114 h 268"/>
                <a:gd name="T78" fmla="*/ 104 w 228"/>
                <a:gd name="T79" fmla="*/ 94 h 268"/>
                <a:gd name="T80" fmla="*/ 122 w 228"/>
                <a:gd name="T81" fmla="*/ 88 h 268"/>
                <a:gd name="T82" fmla="*/ 132 w 228"/>
                <a:gd name="T83" fmla="*/ 80 h 268"/>
                <a:gd name="T84" fmla="*/ 86 w 228"/>
                <a:gd name="T85" fmla="*/ 74 h 268"/>
                <a:gd name="T86" fmla="*/ 68 w 228"/>
                <a:gd name="T87" fmla="*/ 72 h 268"/>
                <a:gd name="T88" fmla="*/ 56 w 228"/>
                <a:gd name="T89" fmla="*/ 74 h 268"/>
                <a:gd name="T90" fmla="*/ 44 w 228"/>
                <a:gd name="T91" fmla="*/ 54 h 268"/>
                <a:gd name="T92" fmla="*/ 44 w 228"/>
                <a:gd name="T93" fmla="*/ 40 h 268"/>
                <a:gd name="T94" fmla="*/ 66 w 228"/>
                <a:gd name="T95" fmla="*/ 42 h 268"/>
                <a:gd name="T96" fmla="*/ 78 w 228"/>
                <a:gd name="T97" fmla="*/ 26 h 268"/>
                <a:gd name="T98" fmla="*/ 100 w 228"/>
                <a:gd name="T99" fmla="*/ 18 h 268"/>
                <a:gd name="T100" fmla="*/ 122 w 228"/>
                <a:gd name="T101" fmla="*/ 4 h 268"/>
                <a:gd name="T102" fmla="*/ 160 w 228"/>
                <a:gd name="T103" fmla="*/ 2 h 268"/>
                <a:gd name="T104" fmla="*/ 188 w 228"/>
                <a:gd name="T105" fmla="*/ 6 h 268"/>
                <a:gd name="T106" fmla="*/ 212 w 228"/>
                <a:gd name="T107" fmla="*/ 26 h 268"/>
                <a:gd name="T108" fmla="*/ 216 w 228"/>
                <a:gd name="T109" fmla="*/ 30 h 268"/>
                <a:gd name="T110" fmla="*/ 218 w 228"/>
                <a:gd name="T111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8" h="268">
                  <a:moveTo>
                    <a:pt x="222" y="68"/>
                  </a:moveTo>
                  <a:lnTo>
                    <a:pt x="228" y="80"/>
                  </a:lnTo>
                  <a:lnTo>
                    <a:pt x="222" y="82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08" y="82"/>
                  </a:lnTo>
                  <a:lnTo>
                    <a:pt x="206" y="82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4"/>
                  </a:lnTo>
                  <a:lnTo>
                    <a:pt x="200" y="86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0" y="92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194" y="92"/>
                  </a:lnTo>
                  <a:lnTo>
                    <a:pt x="192" y="94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204" y="96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100"/>
                  </a:lnTo>
                  <a:lnTo>
                    <a:pt x="206" y="100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14" y="106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4" y="112"/>
                  </a:lnTo>
                  <a:lnTo>
                    <a:pt x="212" y="114"/>
                  </a:lnTo>
                  <a:lnTo>
                    <a:pt x="210" y="114"/>
                  </a:lnTo>
                  <a:lnTo>
                    <a:pt x="210" y="114"/>
                  </a:lnTo>
                  <a:lnTo>
                    <a:pt x="208" y="114"/>
                  </a:lnTo>
                  <a:lnTo>
                    <a:pt x="200" y="116"/>
                  </a:lnTo>
                  <a:lnTo>
                    <a:pt x="194" y="118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4" y="126"/>
                  </a:lnTo>
                  <a:lnTo>
                    <a:pt x="182" y="128"/>
                  </a:lnTo>
                  <a:lnTo>
                    <a:pt x="176" y="134"/>
                  </a:lnTo>
                  <a:lnTo>
                    <a:pt x="172" y="136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2" y="138"/>
                  </a:lnTo>
                  <a:lnTo>
                    <a:pt x="166" y="142"/>
                  </a:lnTo>
                  <a:lnTo>
                    <a:pt x="160" y="148"/>
                  </a:lnTo>
                  <a:lnTo>
                    <a:pt x="158" y="150"/>
                  </a:lnTo>
                  <a:lnTo>
                    <a:pt x="154" y="152"/>
                  </a:lnTo>
                  <a:lnTo>
                    <a:pt x="152" y="152"/>
                  </a:lnTo>
                  <a:lnTo>
                    <a:pt x="152" y="154"/>
                  </a:lnTo>
                  <a:lnTo>
                    <a:pt x="154" y="156"/>
                  </a:lnTo>
                  <a:lnTo>
                    <a:pt x="154" y="158"/>
                  </a:lnTo>
                  <a:lnTo>
                    <a:pt x="152" y="160"/>
                  </a:lnTo>
                  <a:lnTo>
                    <a:pt x="150" y="162"/>
                  </a:lnTo>
                  <a:lnTo>
                    <a:pt x="148" y="164"/>
                  </a:lnTo>
                  <a:lnTo>
                    <a:pt x="146" y="164"/>
                  </a:lnTo>
                  <a:lnTo>
                    <a:pt x="140" y="160"/>
                  </a:lnTo>
                  <a:lnTo>
                    <a:pt x="132" y="166"/>
                  </a:lnTo>
                  <a:lnTo>
                    <a:pt x="130" y="164"/>
                  </a:lnTo>
                  <a:lnTo>
                    <a:pt x="128" y="164"/>
                  </a:lnTo>
                  <a:lnTo>
                    <a:pt x="124" y="168"/>
                  </a:lnTo>
                  <a:lnTo>
                    <a:pt x="122" y="170"/>
                  </a:lnTo>
                  <a:lnTo>
                    <a:pt x="120" y="172"/>
                  </a:lnTo>
                  <a:lnTo>
                    <a:pt x="120" y="174"/>
                  </a:lnTo>
                  <a:lnTo>
                    <a:pt x="118" y="176"/>
                  </a:lnTo>
                  <a:lnTo>
                    <a:pt x="116" y="178"/>
                  </a:lnTo>
                  <a:lnTo>
                    <a:pt x="114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6" y="188"/>
                  </a:lnTo>
                  <a:lnTo>
                    <a:pt x="108" y="186"/>
                  </a:lnTo>
                  <a:lnTo>
                    <a:pt x="112" y="188"/>
                  </a:lnTo>
                  <a:lnTo>
                    <a:pt x="116" y="188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198"/>
                  </a:lnTo>
                  <a:lnTo>
                    <a:pt x="110" y="200"/>
                  </a:lnTo>
                  <a:lnTo>
                    <a:pt x="110" y="202"/>
                  </a:lnTo>
                  <a:lnTo>
                    <a:pt x="108" y="204"/>
                  </a:lnTo>
                  <a:lnTo>
                    <a:pt x="104" y="206"/>
                  </a:lnTo>
                  <a:lnTo>
                    <a:pt x="102" y="208"/>
                  </a:lnTo>
                  <a:lnTo>
                    <a:pt x="102" y="208"/>
                  </a:lnTo>
                  <a:lnTo>
                    <a:pt x="100" y="214"/>
                  </a:lnTo>
                  <a:lnTo>
                    <a:pt x="98" y="218"/>
                  </a:lnTo>
                  <a:lnTo>
                    <a:pt x="96" y="222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6" y="226"/>
                  </a:lnTo>
                  <a:lnTo>
                    <a:pt x="86" y="226"/>
                  </a:lnTo>
                  <a:lnTo>
                    <a:pt x="82" y="224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6" y="234"/>
                  </a:lnTo>
                  <a:lnTo>
                    <a:pt x="76" y="236"/>
                  </a:lnTo>
                  <a:lnTo>
                    <a:pt x="76" y="236"/>
                  </a:lnTo>
                  <a:lnTo>
                    <a:pt x="76" y="238"/>
                  </a:lnTo>
                  <a:lnTo>
                    <a:pt x="78" y="242"/>
                  </a:lnTo>
                  <a:lnTo>
                    <a:pt x="78" y="246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56"/>
                  </a:lnTo>
                  <a:lnTo>
                    <a:pt x="76" y="258"/>
                  </a:lnTo>
                  <a:lnTo>
                    <a:pt x="74" y="260"/>
                  </a:lnTo>
                  <a:lnTo>
                    <a:pt x="72" y="262"/>
                  </a:lnTo>
                  <a:lnTo>
                    <a:pt x="70" y="262"/>
                  </a:lnTo>
                  <a:lnTo>
                    <a:pt x="68" y="262"/>
                  </a:lnTo>
                  <a:lnTo>
                    <a:pt x="68" y="262"/>
                  </a:lnTo>
                  <a:lnTo>
                    <a:pt x="62" y="266"/>
                  </a:lnTo>
                  <a:lnTo>
                    <a:pt x="58" y="266"/>
                  </a:lnTo>
                  <a:lnTo>
                    <a:pt x="54" y="268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8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4" y="254"/>
                  </a:lnTo>
                  <a:lnTo>
                    <a:pt x="32" y="254"/>
                  </a:lnTo>
                  <a:lnTo>
                    <a:pt x="28" y="256"/>
                  </a:lnTo>
                  <a:lnTo>
                    <a:pt x="24" y="256"/>
                  </a:lnTo>
                  <a:lnTo>
                    <a:pt x="22" y="254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6" y="250"/>
                  </a:lnTo>
                  <a:lnTo>
                    <a:pt x="10" y="246"/>
                  </a:lnTo>
                  <a:lnTo>
                    <a:pt x="6" y="244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4" y="230"/>
                  </a:lnTo>
                  <a:lnTo>
                    <a:pt x="6" y="226"/>
                  </a:lnTo>
                  <a:lnTo>
                    <a:pt x="10" y="224"/>
                  </a:lnTo>
                  <a:lnTo>
                    <a:pt x="12" y="222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0" y="220"/>
                  </a:lnTo>
                  <a:lnTo>
                    <a:pt x="24" y="218"/>
                  </a:lnTo>
                  <a:lnTo>
                    <a:pt x="24" y="216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12"/>
                  </a:lnTo>
                  <a:lnTo>
                    <a:pt x="18" y="210"/>
                  </a:lnTo>
                  <a:lnTo>
                    <a:pt x="20" y="208"/>
                  </a:lnTo>
                  <a:lnTo>
                    <a:pt x="22" y="206"/>
                  </a:lnTo>
                  <a:lnTo>
                    <a:pt x="24" y="206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30" y="212"/>
                  </a:lnTo>
                  <a:lnTo>
                    <a:pt x="34" y="216"/>
                  </a:lnTo>
                  <a:lnTo>
                    <a:pt x="36" y="218"/>
                  </a:lnTo>
                  <a:lnTo>
                    <a:pt x="38" y="218"/>
                  </a:lnTo>
                  <a:lnTo>
                    <a:pt x="40" y="218"/>
                  </a:lnTo>
                  <a:lnTo>
                    <a:pt x="42" y="218"/>
                  </a:lnTo>
                  <a:lnTo>
                    <a:pt x="44" y="218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2" y="212"/>
                  </a:lnTo>
                  <a:lnTo>
                    <a:pt x="42" y="210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0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92"/>
                  </a:lnTo>
                  <a:lnTo>
                    <a:pt x="36" y="192"/>
                  </a:lnTo>
                  <a:lnTo>
                    <a:pt x="28" y="198"/>
                  </a:lnTo>
                  <a:lnTo>
                    <a:pt x="26" y="198"/>
                  </a:lnTo>
                  <a:lnTo>
                    <a:pt x="24" y="196"/>
                  </a:lnTo>
                  <a:lnTo>
                    <a:pt x="26" y="194"/>
                  </a:lnTo>
                  <a:lnTo>
                    <a:pt x="26" y="190"/>
                  </a:lnTo>
                  <a:lnTo>
                    <a:pt x="28" y="188"/>
                  </a:lnTo>
                  <a:lnTo>
                    <a:pt x="30" y="186"/>
                  </a:lnTo>
                  <a:lnTo>
                    <a:pt x="30" y="186"/>
                  </a:lnTo>
                  <a:lnTo>
                    <a:pt x="34" y="180"/>
                  </a:lnTo>
                  <a:lnTo>
                    <a:pt x="36" y="176"/>
                  </a:lnTo>
                  <a:lnTo>
                    <a:pt x="38" y="174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50" y="176"/>
                  </a:lnTo>
                  <a:lnTo>
                    <a:pt x="54" y="174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68"/>
                  </a:lnTo>
                  <a:lnTo>
                    <a:pt x="64" y="168"/>
                  </a:lnTo>
                  <a:lnTo>
                    <a:pt x="68" y="166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6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0" y="166"/>
                  </a:lnTo>
                  <a:lnTo>
                    <a:pt x="56" y="166"/>
                  </a:lnTo>
                  <a:lnTo>
                    <a:pt x="54" y="164"/>
                  </a:lnTo>
                  <a:lnTo>
                    <a:pt x="52" y="164"/>
                  </a:lnTo>
                  <a:lnTo>
                    <a:pt x="50" y="162"/>
                  </a:lnTo>
                  <a:lnTo>
                    <a:pt x="54" y="144"/>
                  </a:lnTo>
                  <a:lnTo>
                    <a:pt x="58" y="140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26"/>
                  </a:lnTo>
                  <a:lnTo>
                    <a:pt x="52" y="122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8" y="108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4" y="110"/>
                  </a:lnTo>
                  <a:lnTo>
                    <a:pt x="66" y="112"/>
                  </a:lnTo>
                  <a:lnTo>
                    <a:pt x="68" y="114"/>
                  </a:lnTo>
                  <a:lnTo>
                    <a:pt x="70" y="118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140"/>
                  </a:lnTo>
                  <a:lnTo>
                    <a:pt x="74" y="142"/>
                  </a:lnTo>
                  <a:lnTo>
                    <a:pt x="74" y="144"/>
                  </a:lnTo>
                  <a:lnTo>
                    <a:pt x="76" y="144"/>
                  </a:lnTo>
                  <a:lnTo>
                    <a:pt x="78" y="142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0" y="128"/>
                  </a:lnTo>
                  <a:lnTo>
                    <a:pt x="80" y="122"/>
                  </a:lnTo>
                  <a:lnTo>
                    <a:pt x="80" y="118"/>
                  </a:lnTo>
                  <a:lnTo>
                    <a:pt x="80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4" y="108"/>
                  </a:lnTo>
                  <a:lnTo>
                    <a:pt x="84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104" y="94"/>
                  </a:lnTo>
                  <a:lnTo>
                    <a:pt x="108" y="96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20" y="90"/>
                  </a:lnTo>
                  <a:lnTo>
                    <a:pt x="122" y="88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0" y="76"/>
                  </a:lnTo>
                  <a:lnTo>
                    <a:pt x="96" y="80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6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78" y="74"/>
                  </a:lnTo>
                  <a:lnTo>
                    <a:pt x="74" y="74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66" y="70"/>
                  </a:lnTo>
                  <a:lnTo>
                    <a:pt x="64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58" y="74"/>
                  </a:lnTo>
                  <a:lnTo>
                    <a:pt x="56" y="74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6" y="36"/>
                  </a:lnTo>
                  <a:lnTo>
                    <a:pt x="60" y="38"/>
                  </a:lnTo>
                  <a:lnTo>
                    <a:pt x="64" y="42"/>
                  </a:lnTo>
                  <a:lnTo>
                    <a:pt x="66" y="42"/>
                  </a:lnTo>
                  <a:lnTo>
                    <a:pt x="68" y="4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2" y="14"/>
                  </a:lnTo>
                  <a:lnTo>
                    <a:pt x="106" y="12"/>
                  </a:lnTo>
                  <a:lnTo>
                    <a:pt x="110" y="8"/>
                  </a:lnTo>
                  <a:lnTo>
                    <a:pt x="118" y="6"/>
                  </a:lnTo>
                  <a:lnTo>
                    <a:pt x="120" y="14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0" y="4"/>
                  </a:lnTo>
                  <a:lnTo>
                    <a:pt x="174" y="4"/>
                  </a:lnTo>
                  <a:lnTo>
                    <a:pt x="174" y="14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4" y="6"/>
                  </a:lnTo>
                  <a:lnTo>
                    <a:pt x="188" y="6"/>
                  </a:lnTo>
                  <a:lnTo>
                    <a:pt x="192" y="8"/>
                  </a:lnTo>
                  <a:lnTo>
                    <a:pt x="196" y="8"/>
                  </a:lnTo>
                  <a:lnTo>
                    <a:pt x="200" y="12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22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30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6" y="30"/>
                  </a:lnTo>
                  <a:lnTo>
                    <a:pt x="220" y="36"/>
                  </a:lnTo>
                  <a:lnTo>
                    <a:pt x="222" y="40"/>
                  </a:lnTo>
                  <a:lnTo>
                    <a:pt x="220" y="46"/>
                  </a:lnTo>
                  <a:lnTo>
                    <a:pt x="218" y="52"/>
                  </a:lnTo>
                  <a:lnTo>
                    <a:pt x="216" y="56"/>
                  </a:lnTo>
                  <a:lnTo>
                    <a:pt x="218" y="60"/>
                  </a:lnTo>
                  <a:lnTo>
                    <a:pt x="218" y="64"/>
                  </a:lnTo>
                  <a:lnTo>
                    <a:pt x="220" y="66"/>
                  </a:lnTo>
                  <a:lnTo>
                    <a:pt x="222" y="68"/>
                  </a:lnTo>
                  <a:lnTo>
                    <a:pt x="222" y="68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555"/>
            <p:cNvSpPr>
              <a:spLocks/>
            </p:cNvSpPr>
            <p:nvPr/>
          </p:nvSpPr>
          <p:spPr bwMode="gray">
            <a:xfrm>
              <a:off x="7940817" y="5553348"/>
              <a:ext cx="144409" cy="166513"/>
            </a:xfrm>
            <a:custGeom>
              <a:avLst/>
              <a:gdLst>
                <a:gd name="T0" fmla="*/ 78 w 78"/>
                <a:gd name="T1" fmla="*/ 50 h 90"/>
                <a:gd name="T2" fmla="*/ 60 w 78"/>
                <a:gd name="T3" fmla="*/ 32 h 90"/>
                <a:gd name="T4" fmla="*/ 60 w 78"/>
                <a:gd name="T5" fmla="*/ 30 h 90"/>
                <a:gd name="T6" fmla="*/ 58 w 78"/>
                <a:gd name="T7" fmla="*/ 28 h 90"/>
                <a:gd name="T8" fmla="*/ 56 w 78"/>
                <a:gd name="T9" fmla="*/ 26 h 90"/>
                <a:gd name="T10" fmla="*/ 52 w 78"/>
                <a:gd name="T11" fmla="*/ 24 h 90"/>
                <a:gd name="T12" fmla="*/ 44 w 78"/>
                <a:gd name="T13" fmla="*/ 20 h 90"/>
                <a:gd name="T14" fmla="*/ 36 w 78"/>
                <a:gd name="T15" fmla="*/ 18 h 90"/>
                <a:gd name="T16" fmla="*/ 32 w 78"/>
                <a:gd name="T17" fmla="*/ 14 h 90"/>
                <a:gd name="T18" fmla="*/ 30 w 78"/>
                <a:gd name="T19" fmla="*/ 12 h 90"/>
                <a:gd name="T20" fmla="*/ 28 w 78"/>
                <a:gd name="T21" fmla="*/ 10 h 90"/>
                <a:gd name="T22" fmla="*/ 28 w 78"/>
                <a:gd name="T23" fmla="*/ 10 h 90"/>
                <a:gd name="T24" fmla="*/ 28 w 78"/>
                <a:gd name="T25" fmla="*/ 8 h 90"/>
                <a:gd name="T26" fmla="*/ 26 w 78"/>
                <a:gd name="T27" fmla="*/ 6 h 90"/>
                <a:gd name="T28" fmla="*/ 24 w 78"/>
                <a:gd name="T29" fmla="*/ 4 h 90"/>
                <a:gd name="T30" fmla="*/ 20 w 78"/>
                <a:gd name="T31" fmla="*/ 2 h 90"/>
                <a:gd name="T32" fmla="*/ 16 w 78"/>
                <a:gd name="T33" fmla="*/ 0 h 90"/>
                <a:gd name="T34" fmla="*/ 12 w 78"/>
                <a:gd name="T35" fmla="*/ 2 h 90"/>
                <a:gd name="T36" fmla="*/ 12 w 78"/>
                <a:gd name="T37" fmla="*/ 2 h 90"/>
                <a:gd name="T38" fmla="*/ 10 w 78"/>
                <a:gd name="T39" fmla="*/ 6 h 90"/>
                <a:gd name="T40" fmla="*/ 8 w 78"/>
                <a:gd name="T41" fmla="*/ 10 h 90"/>
                <a:gd name="T42" fmla="*/ 4 w 78"/>
                <a:gd name="T43" fmla="*/ 14 h 90"/>
                <a:gd name="T44" fmla="*/ 2 w 78"/>
                <a:gd name="T45" fmla="*/ 20 h 90"/>
                <a:gd name="T46" fmla="*/ 0 w 78"/>
                <a:gd name="T47" fmla="*/ 32 h 90"/>
                <a:gd name="T48" fmla="*/ 0 w 78"/>
                <a:gd name="T49" fmla="*/ 44 h 90"/>
                <a:gd name="T50" fmla="*/ 2 w 78"/>
                <a:gd name="T51" fmla="*/ 52 h 90"/>
                <a:gd name="T52" fmla="*/ 2 w 78"/>
                <a:gd name="T53" fmla="*/ 54 h 90"/>
                <a:gd name="T54" fmla="*/ 2 w 78"/>
                <a:gd name="T55" fmla="*/ 56 h 90"/>
                <a:gd name="T56" fmla="*/ 2 w 78"/>
                <a:gd name="T57" fmla="*/ 58 h 90"/>
                <a:gd name="T58" fmla="*/ 2 w 78"/>
                <a:gd name="T59" fmla="*/ 62 h 90"/>
                <a:gd name="T60" fmla="*/ 2 w 78"/>
                <a:gd name="T61" fmla="*/ 66 h 90"/>
                <a:gd name="T62" fmla="*/ 2 w 78"/>
                <a:gd name="T63" fmla="*/ 72 h 90"/>
                <a:gd name="T64" fmla="*/ 4 w 78"/>
                <a:gd name="T65" fmla="*/ 78 h 90"/>
                <a:gd name="T66" fmla="*/ 6 w 78"/>
                <a:gd name="T67" fmla="*/ 82 h 90"/>
                <a:gd name="T68" fmla="*/ 10 w 78"/>
                <a:gd name="T69" fmla="*/ 86 h 90"/>
                <a:gd name="T70" fmla="*/ 12 w 78"/>
                <a:gd name="T71" fmla="*/ 88 h 90"/>
                <a:gd name="T72" fmla="*/ 14 w 78"/>
                <a:gd name="T73" fmla="*/ 90 h 90"/>
                <a:gd name="T74" fmla="*/ 16 w 78"/>
                <a:gd name="T75" fmla="*/ 90 h 90"/>
                <a:gd name="T76" fmla="*/ 20 w 78"/>
                <a:gd name="T77" fmla="*/ 90 h 90"/>
                <a:gd name="T78" fmla="*/ 30 w 78"/>
                <a:gd name="T79" fmla="*/ 90 h 90"/>
                <a:gd name="T80" fmla="*/ 42 w 78"/>
                <a:gd name="T81" fmla="*/ 90 h 90"/>
                <a:gd name="T82" fmla="*/ 50 w 78"/>
                <a:gd name="T83" fmla="*/ 88 h 90"/>
                <a:gd name="T84" fmla="*/ 52 w 78"/>
                <a:gd name="T85" fmla="*/ 86 h 90"/>
                <a:gd name="T86" fmla="*/ 56 w 78"/>
                <a:gd name="T87" fmla="*/ 84 h 90"/>
                <a:gd name="T88" fmla="*/ 60 w 78"/>
                <a:gd name="T89" fmla="*/ 82 h 90"/>
                <a:gd name="T90" fmla="*/ 64 w 78"/>
                <a:gd name="T91" fmla="*/ 80 h 90"/>
                <a:gd name="T92" fmla="*/ 68 w 78"/>
                <a:gd name="T93" fmla="*/ 78 h 90"/>
                <a:gd name="T94" fmla="*/ 70 w 78"/>
                <a:gd name="T95" fmla="*/ 76 h 90"/>
                <a:gd name="T96" fmla="*/ 70 w 78"/>
                <a:gd name="T97" fmla="*/ 76 h 90"/>
                <a:gd name="T98" fmla="*/ 78 w 78"/>
                <a:gd name="T9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" h="90">
                  <a:moveTo>
                    <a:pt x="78" y="50"/>
                  </a:moveTo>
                  <a:lnTo>
                    <a:pt x="60" y="32"/>
                  </a:lnTo>
                  <a:lnTo>
                    <a:pt x="60" y="30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44" y="20"/>
                  </a:lnTo>
                  <a:lnTo>
                    <a:pt x="36" y="18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30" y="90"/>
                  </a:lnTo>
                  <a:lnTo>
                    <a:pt x="42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6" y="84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78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5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556"/>
            <p:cNvSpPr>
              <a:spLocks/>
            </p:cNvSpPr>
            <p:nvPr/>
          </p:nvSpPr>
          <p:spPr bwMode="gray">
            <a:xfrm>
              <a:off x="5970932" y="2223078"/>
              <a:ext cx="2025428" cy="1380212"/>
            </a:xfrm>
            <a:custGeom>
              <a:avLst/>
              <a:gdLst>
                <a:gd name="T0" fmla="*/ 944 w 1094"/>
                <a:gd name="T1" fmla="*/ 658 h 746"/>
                <a:gd name="T2" fmla="*/ 978 w 1094"/>
                <a:gd name="T3" fmla="*/ 698 h 746"/>
                <a:gd name="T4" fmla="*/ 1002 w 1094"/>
                <a:gd name="T5" fmla="*/ 710 h 746"/>
                <a:gd name="T6" fmla="*/ 978 w 1094"/>
                <a:gd name="T7" fmla="*/ 672 h 746"/>
                <a:gd name="T8" fmla="*/ 970 w 1094"/>
                <a:gd name="T9" fmla="*/ 640 h 746"/>
                <a:gd name="T10" fmla="*/ 930 w 1094"/>
                <a:gd name="T11" fmla="*/ 638 h 746"/>
                <a:gd name="T12" fmla="*/ 1022 w 1094"/>
                <a:gd name="T13" fmla="*/ 600 h 746"/>
                <a:gd name="T14" fmla="*/ 1082 w 1094"/>
                <a:gd name="T15" fmla="*/ 568 h 746"/>
                <a:gd name="T16" fmla="*/ 1070 w 1094"/>
                <a:gd name="T17" fmla="*/ 500 h 746"/>
                <a:gd name="T18" fmla="*/ 1024 w 1094"/>
                <a:gd name="T19" fmla="*/ 460 h 746"/>
                <a:gd name="T20" fmla="*/ 974 w 1094"/>
                <a:gd name="T21" fmla="*/ 372 h 746"/>
                <a:gd name="T22" fmla="*/ 916 w 1094"/>
                <a:gd name="T23" fmla="*/ 354 h 746"/>
                <a:gd name="T24" fmla="*/ 878 w 1094"/>
                <a:gd name="T25" fmla="*/ 312 h 746"/>
                <a:gd name="T26" fmla="*/ 806 w 1094"/>
                <a:gd name="T27" fmla="*/ 332 h 746"/>
                <a:gd name="T28" fmla="*/ 816 w 1094"/>
                <a:gd name="T29" fmla="*/ 458 h 746"/>
                <a:gd name="T30" fmla="*/ 790 w 1094"/>
                <a:gd name="T31" fmla="*/ 510 h 746"/>
                <a:gd name="T32" fmla="*/ 792 w 1094"/>
                <a:gd name="T33" fmla="*/ 576 h 746"/>
                <a:gd name="T34" fmla="*/ 758 w 1094"/>
                <a:gd name="T35" fmla="*/ 556 h 746"/>
                <a:gd name="T36" fmla="*/ 736 w 1094"/>
                <a:gd name="T37" fmla="*/ 496 h 746"/>
                <a:gd name="T38" fmla="*/ 640 w 1094"/>
                <a:gd name="T39" fmla="*/ 440 h 746"/>
                <a:gd name="T40" fmla="*/ 592 w 1094"/>
                <a:gd name="T41" fmla="*/ 392 h 746"/>
                <a:gd name="T42" fmla="*/ 644 w 1094"/>
                <a:gd name="T43" fmla="*/ 298 h 746"/>
                <a:gd name="T44" fmla="*/ 682 w 1094"/>
                <a:gd name="T45" fmla="*/ 266 h 746"/>
                <a:gd name="T46" fmla="*/ 672 w 1094"/>
                <a:gd name="T47" fmla="*/ 194 h 746"/>
                <a:gd name="T48" fmla="*/ 738 w 1094"/>
                <a:gd name="T49" fmla="*/ 194 h 746"/>
                <a:gd name="T50" fmla="*/ 774 w 1094"/>
                <a:gd name="T51" fmla="*/ 156 h 746"/>
                <a:gd name="T52" fmla="*/ 768 w 1094"/>
                <a:gd name="T53" fmla="*/ 114 h 746"/>
                <a:gd name="T54" fmla="*/ 744 w 1094"/>
                <a:gd name="T55" fmla="*/ 74 h 746"/>
                <a:gd name="T56" fmla="*/ 714 w 1094"/>
                <a:gd name="T57" fmla="*/ 138 h 746"/>
                <a:gd name="T58" fmla="*/ 686 w 1094"/>
                <a:gd name="T59" fmla="*/ 106 h 746"/>
                <a:gd name="T60" fmla="*/ 658 w 1094"/>
                <a:gd name="T61" fmla="*/ 100 h 746"/>
                <a:gd name="T62" fmla="*/ 644 w 1094"/>
                <a:gd name="T63" fmla="*/ 48 h 746"/>
                <a:gd name="T64" fmla="*/ 610 w 1094"/>
                <a:gd name="T65" fmla="*/ 4 h 746"/>
                <a:gd name="T66" fmla="*/ 598 w 1094"/>
                <a:gd name="T67" fmla="*/ 78 h 746"/>
                <a:gd name="T68" fmla="*/ 630 w 1094"/>
                <a:gd name="T69" fmla="*/ 122 h 746"/>
                <a:gd name="T70" fmla="*/ 584 w 1094"/>
                <a:gd name="T71" fmla="*/ 124 h 746"/>
                <a:gd name="T72" fmla="*/ 544 w 1094"/>
                <a:gd name="T73" fmla="*/ 152 h 746"/>
                <a:gd name="T74" fmla="*/ 502 w 1094"/>
                <a:gd name="T75" fmla="*/ 150 h 746"/>
                <a:gd name="T76" fmla="*/ 464 w 1094"/>
                <a:gd name="T77" fmla="*/ 122 h 746"/>
                <a:gd name="T78" fmla="*/ 424 w 1094"/>
                <a:gd name="T79" fmla="*/ 124 h 746"/>
                <a:gd name="T80" fmla="*/ 420 w 1094"/>
                <a:gd name="T81" fmla="*/ 186 h 746"/>
                <a:gd name="T82" fmla="*/ 380 w 1094"/>
                <a:gd name="T83" fmla="*/ 148 h 746"/>
                <a:gd name="T84" fmla="*/ 342 w 1094"/>
                <a:gd name="T85" fmla="*/ 138 h 746"/>
                <a:gd name="T86" fmla="*/ 328 w 1094"/>
                <a:gd name="T87" fmla="*/ 100 h 746"/>
                <a:gd name="T88" fmla="*/ 282 w 1094"/>
                <a:gd name="T89" fmla="*/ 84 h 746"/>
                <a:gd name="T90" fmla="*/ 220 w 1094"/>
                <a:gd name="T91" fmla="*/ 72 h 746"/>
                <a:gd name="T92" fmla="*/ 182 w 1094"/>
                <a:gd name="T93" fmla="*/ 44 h 746"/>
                <a:gd name="T94" fmla="*/ 166 w 1094"/>
                <a:gd name="T95" fmla="*/ 62 h 746"/>
                <a:gd name="T96" fmla="*/ 124 w 1094"/>
                <a:gd name="T97" fmla="*/ 78 h 746"/>
                <a:gd name="T98" fmla="*/ 22 w 1094"/>
                <a:gd name="T99" fmla="*/ 80 h 746"/>
                <a:gd name="T100" fmla="*/ 80 w 1094"/>
                <a:gd name="T101" fmla="*/ 388 h 746"/>
                <a:gd name="T102" fmla="*/ 152 w 1094"/>
                <a:gd name="T103" fmla="*/ 496 h 746"/>
                <a:gd name="T104" fmla="*/ 172 w 1094"/>
                <a:gd name="T105" fmla="*/ 572 h 746"/>
                <a:gd name="T106" fmla="*/ 638 w 1094"/>
                <a:gd name="T107" fmla="*/ 646 h 746"/>
                <a:gd name="T108" fmla="*/ 720 w 1094"/>
                <a:gd name="T109" fmla="*/ 648 h 746"/>
                <a:gd name="T110" fmla="*/ 756 w 1094"/>
                <a:gd name="T111" fmla="*/ 672 h 746"/>
                <a:gd name="T112" fmla="*/ 784 w 1094"/>
                <a:gd name="T113" fmla="*/ 704 h 746"/>
                <a:gd name="T114" fmla="*/ 752 w 1094"/>
                <a:gd name="T115" fmla="*/ 722 h 746"/>
                <a:gd name="T116" fmla="*/ 750 w 1094"/>
                <a:gd name="T117" fmla="*/ 744 h 746"/>
                <a:gd name="T118" fmla="*/ 798 w 1094"/>
                <a:gd name="T119" fmla="*/ 722 h 746"/>
                <a:gd name="T120" fmla="*/ 840 w 1094"/>
                <a:gd name="T121" fmla="*/ 69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4" h="746">
                  <a:moveTo>
                    <a:pt x="850" y="702"/>
                  </a:moveTo>
                  <a:lnTo>
                    <a:pt x="864" y="690"/>
                  </a:lnTo>
                  <a:lnTo>
                    <a:pt x="880" y="682"/>
                  </a:lnTo>
                  <a:lnTo>
                    <a:pt x="894" y="680"/>
                  </a:lnTo>
                  <a:lnTo>
                    <a:pt x="906" y="678"/>
                  </a:lnTo>
                  <a:lnTo>
                    <a:pt x="910" y="678"/>
                  </a:lnTo>
                  <a:lnTo>
                    <a:pt x="916" y="668"/>
                  </a:lnTo>
                  <a:lnTo>
                    <a:pt x="920" y="662"/>
                  </a:lnTo>
                  <a:lnTo>
                    <a:pt x="924" y="658"/>
                  </a:lnTo>
                  <a:lnTo>
                    <a:pt x="928" y="656"/>
                  </a:lnTo>
                  <a:lnTo>
                    <a:pt x="932" y="654"/>
                  </a:lnTo>
                  <a:lnTo>
                    <a:pt x="934" y="654"/>
                  </a:lnTo>
                  <a:lnTo>
                    <a:pt x="936" y="656"/>
                  </a:lnTo>
                  <a:lnTo>
                    <a:pt x="936" y="656"/>
                  </a:lnTo>
                  <a:lnTo>
                    <a:pt x="938" y="656"/>
                  </a:lnTo>
                  <a:lnTo>
                    <a:pt x="944" y="658"/>
                  </a:lnTo>
                  <a:lnTo>
                    <a:pt x="946" y="666"/>
                  </a:lnTo>
                  <a:lnTo>
                    <a:pt x="944" y="674"/>
                  </a:lnTo>
                  <a:lnTo>
                    <a:pt x="940" y="682"/>
                  </a:lnTo>
                  <a:lnTo>
                    <a:pt x="938" y="688"/>
                  </a:lnTo>
                  <a:lnTo>
                    <a:pt x="936" y="690"/>
                  </a:lnTo>
                  <a:lnTo>
                    <a:pt x="946" y="698"/>
                  </a:lnTo>
                  <a:lnTo>
                    <a:pt x="956" y="700"/>
                  </a:lnTo>
                  <a:lnTo>
                    <a:pt x="964" y="696"/>
                  </a:lnTo>
                  <a:lnTo>
                    <a:pt x="970" y="692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0" y="690"/>
                  </a:lnTo>
                  <a:lnTo>
                    <a:pt x="982" y="692"/>
                  </a:lnTo>
                  <a:lnTo>
                    <a:pt x="982" y="694"/>
                  </a:lnTo>
                  <a:lnTo>
                    <a:pt x="980" y="696"/>
                  </a:lnTo>
                  <a:lnTo>
                    <a:pt x="978" y="698"/>
                  </a:lnTo>
                  <a:lnTo>
                    <a:pt x="976" y="700"/>
                  </a:lnTo>
                  <a:lnTo>
                    <a:pt x="974" y="702"/>
                  </a:lnTo>
                  <a:lnTo>
                    <a:pt x="972" y="702"/>
                  </a:lnTo>
                  <a:lnTo>
                    <a:pt x="972" y="702"/>
                  </a:lnTo>
                  <a:lnTo>
                    <a:pt x="966" y="706"/>
                  </a:lnTo>
                  <a:lnTo>
                    <a:pt x="962" y="708"/>
                  </a:lnTo>
                  <a:lnTo>
                    <a:pt x="960" y="712"/>
                  </a:lnTo>
                  <a:lnTo>
                    <a:pt x="960" y="714"/>
                  </a:lnTo>
                  <a:lnTo>
                    <a:pt x="960" y="718"/>
                  </a:lnTo>
                  <a:lnTo>
                    <a:pt x="960" y="720"/>
                  </a:lnTo>
                  <a:lnTo>
                    <a:pt x="962" y="722"/>
                  </a:lnTo>
                  <a:lnTo>
                    <a:pt x="962" y="722"/>
                  </a:lnTo>
                  <a:lnTo>
                    <a:pt x="968" y="722"/>
                  </a:lnTo>
                  <a:lnTo>
                    <a:pt x="980" y="718"/>
                  </a:lnTo>
                  <a:lnTo>
                    <a:pt x="992" y="714"/>
                  </a:lnTo>
                  <a:lnTo>
                    <a:pt x="1002" y="710"/>
                  </a:lnTo>
                  <a:lnTo>
                    <a:pt x="1006" y="708"/>
                  </a:lnTo>
                  <a:lnTo>
                    <a:pt x="1010" y="706"/>
                  </a:lnTo>
                  <a:lnTo>
                    <a:pt x="1012" y="704"/>
                  </a:lnTo>
                  <a:lnTo>
                    <a:pt x="1012" y="702"/>
                  </a:lnTo>
                  <a:lnTo>
                    <a:pt x="1010" y="700"/>
                  </a:lnTo>
                  <a:lnTo>
                    <a:pt x="1008" y="698"/>
                  </a:lnTo>
                  <a:lnTo>
                    <a:pt x="1006" y="696"/>
                  </a:lnTo>
                  <a:lnTo>
                    <a:pt x="1006" y="696"/>
                  </a:lnTo>
                  <a:lnTo>
                    <a:pt x="1004" y="696"/>
                  </a:lnTo>
                  <a:lnTo>
                    <a:pt x="1000" y="694"/>
                  </a:lnTo>
                  <a:lnTo>
                    <a:pt x="996" y="690"/>
                  </a:lnTo>
                  <a:lnTo>
                    <a:pt x="990" y="686"/>
                  </a:lnTo>
                  <a:lnTo>
                    <a:pt x="986" y="682"/>
                  </a:lnTo>
                  <a:lnTo>
                    <a:pt x="982" y="678"/>
                  </a:lnTo>
                  <a:lnTo>
                    <a:pt x="980" y="674"/>
                  </a:lnTo>
                  <a:lnTo>
                    <a:pt x="978" y="672"/>
                  </a:lnTo>
                  <a:lnTo>
                    <a:pt x="976" y="670"/>
                  </a:lnTo>
                  <a:lnTo>
                    <a:pt x="972" y="666"/>
                  </a:lnTo>
                  <a:lnTo>
                    <a:pt x="970" y="662"/>
                  </a:lnTo>
                  <a:lnTo>
                    <a:pt x="972" y="658"/>
                  </a:lnTo>
                  <a:lnTo>
                    <a:pt x="972" y="656"/>
                  </a:lnTo>
                  <a:lnTo>
                    <a:pt x="974" y="654"/>
                  </a:lnTo>
                  <a:lnTo>
                    <a:pt x="974" y="652"/>
                  </a:lnTo>
                  <a:lnTo>
                    <a:pt x="974" y="648"/>
                  </a:lnTo>
                  <a:lnTo>
                    <a:pt x="972" y="646"/>
                  </a:lnTo>
                  <a:lnTo>
                    <a:pt x="970" y="646"/>
                  </a:lnTo>
                  <a:lnTo>
                    <a:pt x="968" y="644"/>
                  </a:lnTo>
                  <a:lnTo>
                    <a:pt x="966" y="646"/>
                  </a:lnTo>
                  <a:lnTo>
                    <a:pt x="964" y="646"/>
                  </a:lnTo>
                  <a:lnTo>
                    <a:pt x="964" y="646"/>
                  </a:lnTo>
                  <a:lnTo>
                    <a:pt x="964" y="640"/>
                  </a:lnTo>
                  <a:lnTo>
                    <a:pt x="970" y="640"/>
                  </a:lnTo>
                  <a:lnTo>
                    <a:pt x="974" y="638"/>
                  </a:lnTo>
                  <a:lnTo>
                    <a:pt x="978" y="636"/>
                  </a:lnTo>
                  <a:lnTo>
                    <a:pt x="980" y="632"/>
                  </a:lnTo>
                  <a:lnTo>
                    <a:pt x="982" y="630"/>
                  </a:lnTo>
                  <a:lnTo>
                    <a:pt x="982" y="628"/>
                  </a:lnTo>
                  <a:lnTo>
                    <a:pt x="980" y="624"/>
                  </a:lnTo>
                  <a:lnTo>
                    <a:pt x="978" y="622"/>
                  </a:lnTo>
                  <a:lnTo>
                    <a:pt x="976" y="620"/>
                  </a:lnTo>
                  <a:lnTo>
                    <a:pt x="972" y="620"/>
                  </a:lnTo>
                  <a:lnTo>
                    <a:pt x="968" y="620"/>
                  </a:lnTo>
                  <a:lnTo>
                    <a:pt x="966" y="622"/>
                  </a:lnTo>
                  <a:lnTo>
                    <a:pt x="964" y="622"/>
                  </a:lnTo>
                  <a:lnTo>
                    <a:pt x="964" y="622"/>
                  </a:lnTo>
                  <a:lnTo>
                    <a:pt x="948" y="628"/>
                  </a:lnTo>
                  <a:lnTo>
                    <a:pt x="936" y="634"/>
                  </a:lnTo>
                  <a:lnTo>
                    <a:pt x="930" y="638"/>
                  </a:lnTo>
                  <a:lnTo>
                    <a:pt x="928" y="640"/>
                  </a:lnTo>
                  <a:lnTo>
                    <a:pt x="918" y="650"/>
                  </a:lnTo>
                  <a:lnTo>
                    <a:pt x="908" y="660"/>
                  </a:lnTo>
                  <a:lnTo>
                    <a:pt x="898" y="666"/>
                  </a:lnTo>
                  <a:lnTo>
                    <a:pt x="892" y="668"/>
                  </a:lnTo>
                  <a:lnTo>
                    <a:pt x="902" y="656"/>
                  </a:lnTo>
                  <a:lnTo>
                    <a:pt x="912" y="644"/>
                  </a:lnTo>
                  <a:lnTo>
                    <a:pt x="922" y="632"/>
                  </a:lnTo>
                  <a:lnTo>
                    <a:pt x="928" y="622"/>
                  </a:lnTo>
                  <a:lnTo>
                    <a:pt x="930" y="620"/>
                  </a:lnTo>
                  <a:lnTo>
                    <a:pt x="952" y="606"/>
                  </a:lnTo>
                  <a:lnTo>
                    <a:pt x="968" y="598"/>
                  </a:lnTo>
                  <a:lnTo>
                    <a:pt x="974" y="598"/>
                  </a:lnTo>
                  <a:lnTo>
                    <a:pt x="990" y="600"/>
                  </a:lnTo>
                  <a:lnTo>
                    <a:pt x="1006" y="600"/>
                  </a:lnTo>
                  <a:lnTo>
                    <a:pt x="1022" y="600"/>
                  </a:lnTo>
                  <a:lnTo>
                    <a:pt x="1034" y="598"/>
                  </a:lnTo>
                  <a:lnTo>
                    <a:pt x="1038" y="598"/>
                  </a:lnTo>
                  <a:lnTo>
                    <a:pt x="1046" y="596"/>
                  </a:lnTo>
                  <a:lnTo>
                    <a:pt x="1052" y="594"/>
                  </a:lnTo>
                  <a:lnTo>
                    <a:pt x="1056" y="590"/>
                  </a:lnTo>
                  <a:lnTo>
                    <a:pt x="1058" y="588"/>
                  </a:lnTo>
                  <a:lnTo>
                    <a:pt x="1060" y="584"/>
                  </a:lnTo>
                  <a:lnTo>
                    <a:pt x="1060" y="582"/>
                  </a:lnTo>
                  <a:lnTo>
                    <a:pt x="1060" y="580"/>
                  </a:lnTo>
                  <a:lnTo>
                    <a:pt x="1060" y="580"/>
                  </a:lnTo>
                  <a:lnTo>
                    <a:pt x="1064" y="574"/>
                  </a:lnTo>
                  <a:lnTo>
                    <a:pt x="1068" y="570"/>
                  </a:lnTo>
                  <a:lnTo>
                    <a:pt x="1072" y="568"/>
                  </a:lnTo>
                  <a:lnTo>
                    <a:pt x="1076" y="566"/>
                  </a:lnTo>
                  <a:lnTo>
                    <a:pt x="1080" y="566"/>
                  </a:lnTo>
                  <a:lnTo>
                    <a:pt x="1082" y="568"/>
                  </a:lnTo>
                  <a:lnTo>
                    <a:pt x="1082" y="568"/>
                  </a:lnTo>
                  <a:lnTo>
                    <a:pt x="1090" y="562"/>
                  </a:lnTo>
                  <a:lnTo>
                    <a:pt x="1094" y="552"/>
                  </a:lnTo>
                  <a:lnTo>
                    <a:pt x="1094" y="540"/>
                  </a:lnTo>
                  <a:lnTo>
                    <a:pt x="1092" y="530"/>
                  </a:lnTo>
                  <a:lnTo>
                    <a:pt x="1088" y="524"/>
                  </a:lnTo>
                  <a:lnTo>
                    <a:pt x="1084" y="520"/>
                  </a:lnTo>
                  <a:lnTo>
                    <a:pt x="1082" y="518"/>
                  </a:lnTo>
                  <a:lnTo>
                    <a:pt x="1078" y="518"/>
                  </a:lnTo>
                  <a:lnTo>
                    <a:pt x="1078" y="518"/>
                  </a:lnTo>
                  <a:lnTo>
                    <a:pt x="1076" y="510"/>
                  </a:lnTo>
                  <a:lnTo>
                    <a:pt x="1074" y="504"/>
                  </a:lnTo>
                  <a:lnTo>
                    <a:pt x="1072" y="502"/>
                  </a:lnTo>
                  <a:lnTo>
                    <a:pt x="1072" y="500"/>
                  </a:lnTo>
                  <a:lnTo>
                    <a:pt x="1072" y="500"/>
                  </a:lnTo>
                  <a:lnTo>
                    <a:pt x="1070" y="500"/>
                  </a:lnTo>
                  <a:lnTo>
                    <a:pt x="1052" y="500"/>
                  </a:lnTo>
                  <a:lnTo>
                    <a:pt x="1048" y="502"/>
                  </a:lnTo>
                  <a:lnTo>
                    <a:pt x="1046" y="504"/>
                  </a:lnTo>
                  <a:lnTo>
                    <a:pt x="1044" y="502"/>
                  </a:lnTo>
                  <a:lnTo>
                    <a:pt x="1042" y="502"/>
                  </a:lnTo>
                  <a:lnTo>
                    <a:pt x="1040" y="500"/>
                  </a:lnTo>
                  <a:lnTo>
                    <a:pt x="1040" y="500"/>
                  </a:lnTo>
                  <a:lnTo>
                    <a:pt x="1034" y="484"/>
                  </a:lnTo>
                  <a:lnTo>
                    <a:pt x="1030" y="468"/>
                  </a:lnTo>
                  <a:lnTo>
                    <a:pt x="1026" y="456"/>
                  </a:lnTo>
                  <a:lnTo>
                    <a:pt x="1024" y="452"/>
                  </a:lnTo>
                  <a:lnTo>
                    <a:pt x="1024" y="452"/>
                  </a:lnTo>
                  <a:lnTo>
                    <a:pt x="1024" y="454"/>
                  </a:lnTo>
                  <a:lnTo>
                    <a:pt x="1024" y="458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56"/>
                  </a:lnTo>
                  <a:lnTo>
                    <a:pt x="1022" y="448"/>
                  </a:lnTo>
                  <a:lnTo>
                    <a:pt x="1016" y="436"/>
                  </a:lnTo>
                  <a:lnTo>
                    <a:pt x="1010" y="422"/>
                  </a:lnTo>
                  <a:lnTo>
                    <a:pt x="1002" y="408"/>
                  </a:lnTo>
                  <a:lnTo>
                    <a:pt x="996" y="398"/>
                  </a:lnTo>
                  <a:lnTo>
                    <a:pt x="994" y="394"/>
                  </a:lnTo>
                  <a:lnTo>
                    <a:pt x="992" y="384"/>
                  </a:lnTo>
                  <a:lnTo>
                    <a:pt x="988" y="378"/>
                  </a:lnTo>
                  <a:lnTo>
                    <a:pt x="986" y="374"/>
                  </a:lnTo>
                  <a:lnTo>
                    <a:pt x="982" y="372"/>
                  </a:lnTo>
                  <a:lnTo>
                    <a:pt x="980" y="370"/>
                  </a:lnTo>
                  <a:lnTo>
                    <a:pt x="976" y="370"/>
                  </a:lnTo>
                  <a:lnTo>
                    <a:pt x="974" y="370"/>
                  </a:lnTo>
                  <a:lnTo>
                    <a:pt x="974" y="372"/>
                  </a:lnTo>
                  <a:lnTo>
                    <a:pt x="972" y="372"/>
                  </a:lnTo>
                  <a:lnTo>
                    <a:pt x="974" y="386"/>
                  </a:lnTo>
                  <a:lnTo>
                    <a:pt x="970" y="394"/>
                  </a:lnTo>
                  <a:lnTo>
                    <a:pt x="964" y="400"/>
                  </a:lnTo>
                  <a:lnTo>
                    <a:pt x="958" y="404"/>
                  </a:lnTo>
                  <a:lnTo>
                    <a:pt x="954" y="404"/>
                  </a:lnTo>
                  <a:lnTo>
                    <a:pt x="942" y="408"/>
                  </a:lnTo>
                  <a:lnTo>
                    <a:pt x="932" y="408"/>
                  </a:lnTo>
                  <a:lnTo>
                    <a:pt x="926" y="404"/>
                  </a:lnTo>
                  <a:lnTo>
                    <a:pt x="924" y="400"/>
                  </a:lnTo>
                  <a:lnTo>
                    <a:pt x="922" y="398"/>
                  </a:lnTo>
                  <a:lnTo>
                    <a:pt x="918" y="388"/>
                  </a:lnTo>
                  <a:lnTo>
                    <a:pt x="918" y="378"/>
                  </a:lnTo>
                  <a:lnTo>
                    <a:pt x="920" y="370"/>
                  </a:lnTo>
                  <a:lnTo>
                    <a:pt x="922" y="366"/>
                  </a:lnTo>
                  <a:lnTo>
                    <a:pt x="916" y="354"/>
                  </a:lnTo>
                  <a:lnTo>
                    <a:pt x="918" y="350"/>
                  </a:lnTo>
                  <a:lnTo>
                    <a:pt x="918" y="348"/>
                  </a:lnTo>
                  <a:lnTo>
                    <a:pt x="918" y="344"/>
                  </a:lnTo>
                  <a:lnTo>
                    <a:pt x="916" y="342"/>
                  </a:lnTo>
                  <a:lnTo>
                    <a:pt x="916" y="342"/>
                  </a:lnTo>
                  <a:lnTo>
                    <a:pt x="912" y="340"/>
                  </a:lnTo>
                  <a:lnTo>
                    <a:pt x="908" y="338"/>
                  </a:lnTo>
                  <a:lnTo>
                    <a:pt x="904" y="334"/>
                  </a:lnTo>
                  <a:lnTo>
                    <a:pt x="900" y="332"/>
                  </a:lnTo>
                  <a:lnTo>
                    <a:pt x="898" y="328"/>
                  </a:lnTo>
                  <a:lnTo>
                    <a:pt x="896" y="326"/>
                  </a:lnTo>
                  <a:lnTo>
                    <a:pt x="894" y="326"/>
                  </a:lnTo>
                  <a:lnTo>
                    <a:pt x="890" y="320"/>
                  </a:lnTo>
                  <a:lnTo>
                    <a:pt x="886" y="316"/>
                  </a:lnTo>
                  <a:lnTo>
                    <a:pt x="882" y="314"/>
                  </a:lnTo>
                  <a:lnTo>
                    <a:pt x="878" y="312"/>
                  </a:lnTo>
                  <a:lnTo>
                    <a:pt x="874" y="312"/>
                  </a:lnTo>
                  <a:lnTo>
                    <a:pt x="870" y="312"/>
                  </a:lnTo>
                  <a:lnTo>
                    <a:pt x="870" y="312"/>
                  </a:lnTo>
                  <a:lnTo>
                    <a:pt x="830" y="310"/>
                  </a:lnTo>
                  <a:lnTo>
                    <a:pt x="826" y="308"/>
                  </a:lnTo>
                  <a:lnTo>
                    <a:pt x="820" y="308"/>
                  </a:lnTo>
                  <a:lnTo>
                    <a:pt x="818" y="308"/>
                  </a:lnTo>
                  <a:lnTo>
                    <a:pt x="814" y="312"/>
                  </a:lnTo>
                  <a:lnTo>
                    <a:pt x="812" y="314"/>
                  </a:lnTo>
                  <a:lnTo>
                    <a:pt x="810" y="318"/>
                  </a:lnTo>
                  <a:lnTo>
                    <a:pt x="810" y="320"/>
                  </a:lnTo>
                  <a:lnTo>
                    <a:pt x="810" y="324"/>
                  </a:lnTo>
                  <a:lnTo>
                    <a:pt x="810" y="324"/>
                  </a:lnTo>
                  <a:lnTo>
                    <a:pt x="808" y="326"/>
                  </a:lnTo>
                  <a:lnTo>
                    <a:pt x="806" y="328"/>
                  </a:lnTo>
                  <a:lnTo>
                    <a:pt x="806" y="332"/>
                  </a:lnTo>
                  <a:lnTo>
                    <a:pt x="806" y="336"/>
                  </a:lnTo>
                  <a:lnTo>
                    <a:pt x="806" y="340"/>
                  </a:lnTo>
                  <a:lnTo>
                    <a:pt x="806" y="342"/>
                  </a:lnTo>
                  <a:lnTo>
                    <a:pt x="806" y="344"/>
                  </a:lnTo>
                  <a:lnTo>
                    <a:pt x="810" y="348"/>
                  </a:lnTo>
                  <a:lnTo>
                    <a:pt x="812" y="354"/>
                  </a:lnTo>
                  <a:lnTo>
                    <a:pt x="814" y="358"/>
                  </a:lnTo>
                  <a:lnTo>
                    <a:pt x="814" y="362"/>
                  </a:lnTo>
                  <a:lnTo>
                    <a:pt x="814" y="366"/>
                  </a:lnTo>
                  <a:lnTo>
                    <a:pt x="808" y="388"/>
                  </a:lnTo>
                  <a:lnTo>
                    <a:pt x="804" y="402"/>
                  </a:lnTo>
                  <a:lnTo>
                    <a:pt x="802" y="408"/>
                  </a:lnTo>
                  <a:lnTo>
                    <a:pt x="806" y="416"/>
                  </a:lnTo>
                  <a:lnTo>
                    <a:pt x="810" y="430"/>
                  </a:lnTo>
                  <a:lnTo>
                    <a:pt x="814" y="446"/>
                  </a:lnTo>
                  <a:lnTo>
                    <a:pt x="816" y="458"/>
                  </a:lnTo>
                  <a:lnTo>
                    <a:pt x="818" y="462"/>
                  </a:lnTo>
                  <a:lnTo>
                    <a:pt x="818" y="470"/>
                  </a:lnTo>
                  <a:lnTo>
                    <a:pt x="816" y="474"/>
                  </a:lnTo>
                  <a:lnTo>
                    <a:pt x="814" y="478"/>
                  </a:lnTo>
                  <a:lnTo>
                    <a:pt x="812" y="482"/>
                  </a:lnTo>
                  <a:lnTo>
                    <a:pt x="810" y="482"/>
                  </a:lnTo>
                  <a:lnTo>
                    <a:pt x="808" y="484"/>
                  </a:lnTo>
                  <a:lnTo>
                    <a:pt x="806" y="484"/>
                  </a:lnTo>
                  <a:lnTo>
                    <a:pt x="804" y="490"/>
                  </a:lnTo>
                  <a:lnTo>
                    <a:pt x="800" y="496"/>
                  </a:lnTo>
                  <a:lnTo>
                    <a:pt x="796" y="500"/>
                  </a:lnTo>
                  <a:lnTo>
                    <a:pt x="792" y="502"/>
                  </a:lnTo>
                  <a:lnTo>
                    <a:pt x="788" y="504"/>
                  </a:lnTo>
                  <a:lnTo>
                    <a:pt x="788" y="504"/>
                  </a:lnTo>
                  <a:lnTo>
                    <a:pt x="790" y="506"/>
                  </a:lnTo>
                  <a:lnTo>
                    <a:pt x="790" y="510"/>
                  </a:lnTo>
                  <a:lnTo>
                    <a:pt x="790" y="514"/>
                  </a:lnTo>
                  <a:lnTo>
                    <a:pt x="790" y="520"/>
                  </a:lnTo>
                  <a:lnTo>
                    <a:pt x="790" y="524"/>
                  </a:lnTo>
                  <a:lnTo>
                    <a:pt x="790" y="530"/>
                  </a:lnTo>
                  <a:lnTo>
                    <a:pt x="790" y="532"/>
                  </a:lnTo>
                  <a:lnTo>
                    <a:pt x="790" y="534"/>
                  </a:lnTo>
                  <a:lnTo>
                    <a:pt x="790" y="540"/>
                  </a:lnTo>
                  <a:lnTo>
                    <a:pt x="792" y="544"/>
                  </a:lnTo>
                  <a:lnTo>
                    <a:pt x="794" y="548"/>
                  </a:lnTo>
                  <a:lnTo>
                    <a:pt x="798" y="552"/>
                  </a:lnTo>
                  <a:lnTo>
                    <a:pt x="800" y="554"/>
                  </a:lnTo>
                  <a:lnTo>
                    <a:pt x="800" y="554"/>
                  </a:lnTo>
                  <a:lnTo>
                    <a:pt x="800" y="562"/>
                  </a:lnTo>
                  <a:lnTo>
                    <a:pt x="798" y="568"/>
                  </a:lnTo>
                  <a:lnTo>
                    <a:pt x="794" y="572"/>
                  </a:lnTo>
                  <a:lnTo>
                    <a:pt x="792" y="576"/>
                  </a:lnTo>
                  <a:lnTo>
                    <a:pt x="790" y="578"/>
                  </a:lnTo>
                  <a:lnTo>
                    <a:pt x="790" y="578"/>
                  </a:lnTo>
                  <a:lnTo>
                    <a:pt x="786" y="582"/>
                  </a:lnTo>
                  <a:lnTo>
                    <a:pt x="782" y="584"/>
                  </a:lnTo>
                  <a:lnTo>
                    <a:pt x="778" y="584"/>
                  </a:lnTo>
                  <a:lnTo>
                    <a:pt x="776" y="582"/>
                  </a:lnTo>
                  <a:lnTo>
                    <a:pt x="774" y="580"/>
                  </a:lnTo>
                  <a:lnTo>
                    <a:pt x="772" y="578"/>
                  </a:lnTo>
                  <a:lnTo>
                    <a:pt x="770" y="576"/>
                  </a:lnTo>
                  <a:lnTo>
                    <a:pt x="770" y="574"/>
                  </a:lnTo>
                  <a:lnTo>
                    <a:pt x="768" y="570"/>
                  </a:lnTo>
                  <a:lnTo>
                    <a:pt x="766" y="566"/>
                  </a:lnTo>
                  <a:lnTo>
                    <a:pt x="764" y="562"/>
                  </a:lnTo>
                  <a:lnTo>
                    <a:pt x="764" y="560"/>
                  </a:lnTo>
                  <a:lnTo>
                    <a:pt x="762" y="558"/>
                  </a:lnTo>
                  <a:lnTo>
                    <a:pt x="758" y="556"/>
                  </a:lnTo>
                  <a:lnTo>
                    <a:pt x="754" y="554"/>
                  </a:lnTo>
                  <a:lnTo>
                    <a:pt x="752" y="550"/>
                  </a:lnTo>
                  <a:lnTo>
                    <a:pt x="752" y="548"/>
                  </a:lnTo>
                  <a:lnTo>
                    <a:pt x="752" y="546"/>
                  </a:lnTo>
                  <a:lnTo>
                    <a:pt x="752" y="544"/>
                  </a:lnTo>
                  <a:lnTo>
                    <a:pt x="752" y="542"/>
                  </a:lnTo>
                  <a:lnTo>
                    <a:pt x="750" y="540"/>
                  </a:lnTo>
                  <a:lnTo>
                    <a:pt x="748" y="534"/>
                  </a:lnTo>
                  <a:lnTo>
                    <a:pt x="746" y="530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4" y="520"/>
                  </a:lnTo>
                  <a:lnTo>
                    <a:pt x="744" y="510"/>
                  </a:lnTo>
                  <a:lnTo>
                    <a:pt x="742" y="504"/>
                  </a:lnTo>
                  <a:lnTo>
                    <a:pt x="738" y="500"/>
                  </a:lnTo>
                  <a:lnTo>
                    <a:pt x="736" y="496"/>
                  </a:lnTo>
                  <a:lnTo>
                    <a:pt x="732" y="494"/>
                  </a:lnTo>
                  <a:lnTo>
                    <a:pt x="730" y="492"/>
                  </a:lnTo>
                  <a:lnTo>
                    <a:pt x="728" y="492"/>
                  </a:lnTo>
                  <a:lnTo>
                    <a:pt x="726" y="492"/>
                  </a:lnTo>
                  <a:lnTo>
                    <a:pt x="726" y="492"/>
                  </a:lnTo>
                  <a:lnTo>
                    <a:pt x="714" y="490"/>
                  </a:lnTo>
                  <a:lnTo>
                    <a:pt x="702" y="490"/>
                  </a:lnTo>
                  <a:lnTo>
                    <a:pt x="690" y="492"/>
                  </a:lnTo>
                  <a:lnTo>
                    <a:pt x="686" y="492"/>
                  </a:lnTo>
                  <a:lnTo>
                    <a:pt x="670" y="488"/>
                  </a:lnTo>
                  <a:lnTo>
                    <a:pt x="660" y="478"/>
                  </a:lnTo>
                  <a:lnTo>
                    <a:pt x="652" y="468"/>
                  </a:lnTo>
                  <a:lnTo>
                    <a:pt x="650" y="458"/>
                  </a:lnTo>
                  <a:lnTo>
                    <a:pt x="650" y="456"/>
                  </a:lnTo>
                  <a:lnTo>
                    <a:pt x="644" y="446"/>
                  </a:lnTo>
                  <a:lnTo>
                    <a:pt x="640" y="440"/>
                  </a:lnTo>
                  <a:lnTo>
                    <a:pt x="636" y="434"/>
                  </a:lnTo>
                  <a:lnTo>
                    <a:pt x="630" y="430"/>
                  </a:lnTo>
                  <a:lnTo>
                    <a:pt x="628" y="428"/>
                  </a:lnTo>
                  <a:lnTo>
                    <a:pt x="624" y="428"/>
                  </a:lnTo>
                  <a:lnTo>
                    <a:pt x="624" y="428"/>
                  </a:lnTo>
                  <a:lnTo>
                    <a:pt x="622" y="420"/>
                  </a:lnTo>
                  <a:lnTo>
                    <a:pt x="620" y="416"/>
                  </a:lnTo>
                  <a:lnTo>
                    <a:pt x="618" y="412"/>
                  </a:lnTo>
                  <a:lnTo>
                    <a:pt x="618" y="412"/>
                  </a:lnTo>
                  <a:lnTo>
                    <a:pt x="616" y="410"/>
                  </a:lnTo>
                  <a:lnTo>
                    <a:pt x="608" y="412"/>
                  </a:lnTo>
                  <a:lnTo>
                    <a:pt x="602" y="410"/>
                  </a:lnTo>
                  <a:lnTo>
                    <a:pt x="598" y="408"/>
                  </a:lnTo>
                  <a:lnTo>
                    <a:pt x="594" y="402"/>
                  </a:lnTo>
                  <a:lnTo>
                    <a:pt x="592" y="398"/>
                  </a:lnTo>
                  <a:lnTo>
                    <a:pt x="592" y="392"/>
                  </a:lnTo>
                  <a:lnTo>
                    <a:pt x="590" y="388"/>
                  </a:lnTo>
                  <a:lnTo>
                    <a:pt x="590" y="386"/>
                  </a:lnTo>
                  <a:lnTo>
                    <a:pt x="590" y="384"/>
                  </a:lnTo>
                  <a:lnTo>
                    <a:pt x="592" y="372"/>
                  </a:lnTo>
                  <a:lnTo>
                    <a:pt x="598" y="358"/>
                  </a:lnTo>
                  <a:lnTo>
                    <a:pt x="608" y="342"/>
                  </a:lnTo>
                  <a:lnTo>
                    <a:pt x="618" y="330"/>
                  </a:lnTo>
                  <a:lnTo>
                    <a:pt x="624" y="320"/>
                  </a:lnTo>
                  <a:lnTo>
                    <a:pt x="628" y="318"/>
                  </a:lnTo>
                  <a:lnTo>
                    <a:pt x="634" y="316"/>
                  </a:lnTo>
                  <a:lnTo>
                    <a:pt x="638" y="312"/>
                  </a:lnTo>
                  <a:lnTo>
                    <a:pt x="642" y="308"/>
                  </a:lnTo>
                  <a:lnTo>
                    <a:pt x="644" y="306"/>
                  </a:lnTo>
                  <a:lnTo>
                    <a:pt x="644" y="304"/>
                  </a:lnTo>
                  <a:lnTo>
                    <a:pt x="646" y="302"/>
                  </a:lnTo>
                  <a:lnTo>
                    <a:pt x="644" y="298"/>
                  </a:lnTo>
                  <a:lnTo>
                    <a:pt x="644" y="296"/>
                  </a:lnTo>
                  <a:lnTo>
                    <a:pt x="646" y="294"/>
                  </a:lnTo>
                  <a:lnTo>
                    <a:pt x="646" y="292"/>
                  </a:lnTo>
                  <a:lnTo>
                    <a:pt x="648" y="292"/>
                  </a:lnTo>
                  <a:lnTo>
                    <a:pt x="650" y="292"/>
                  </a:lnTo>
                  <a:lnTo>
                    <a:pt x="652" y="290"/>
                  </a:lnTo>
                  <a:lnTo>
                    <a:pt x="656" y="292"/>
                  </a:lnTo>
                  <a:lnTo>
                    <a:pt x="662" y="292"/>
                  </a:lnTo>
                  <a:lnTo>
                    <a:pt x="666" y="294"/>
                  </a:lnTo>
                  <a:lnTo>
                    <a:pt x="670" y="296"/>
                  </a:lnTo>
                  <a:lnTo>
                    <a:pt x="672" y="296"/>
                  </a:lnTo>
                  <a:lnTo>
                    <a:pt x="674" y="298"/>
                  </a:lnTo>
                  <a:lnTo>
                    <a:pt x="678" y="292"/>
                  </a:lnTo>
                  <a:lnTo>
                    <a:pt x="682" y="282"/>
                  </a:lnTo>
                  <a:lnTo>
                    <a:pt x="682" y="270"/>
                  </a:lnTo>
                  <a:lnTo>
                    <a:pt x="682" y="266"/>
                  </a:lnTo>
                  <a:lnTo>
                    <a:pt x="684" y="250"/>
                  </a:lnTo>
                  <a:lnTo>
                    <a:pt x="690" y="238"/>
                  </a:lnTo>
                  <a:lnTo>
                    <a:pt x="698" y="230"/>
                  </a:lnTo>
                  <a:lnTo>
                    <a:pt x="700" y="226"/>
                  </a:lnTo>
                  <a:lnTo>
                    <a:pt x="702" y="220"/>
                  </a:lnTo>
                  <a:lnTo>
                    <a:pt x="704" y="218"/>
                  </a:lnTo>
                  <a:lnTo>
                    <a:pt x="704" y="216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0" y="214"/>
                  </a:lnTo>
                  <a:lnTo>
                    <a:pt x="700" y="214"/>
                  </a:lnTo>
                  <a:lnTo>
                    <a:pt x="698" y="216"/>
                  </a:lnTo>
                  <a:lnTo>
                    <a:pt x="668" y="200"/>
                  </a:lnTo>
                  <a:lnTo>
                    <a:pt x="668" y="196"/>
                  </a:lnTo>
                  <a:lnTo>
                    <a:pt x="670" y="196"/>
                  </a:lnTo>
                  <a:lnTo>
                    <a:pt x="672" y="194"/>
                  </a:lnTo>
                  <a:lnTo>
                    <a:pt x="676" y="194"/>
                  </a:lnTo>
                  <a:lnTo>
                    <a:pt x="680" y="194"/>
                  </a:lnTo>
                  <a:lnTo>
                    <a:pt x="684" y="196"/>
                  </a:lnTo>
                  <a:lnTo>
                    <a:pt x="688" y="196"/>
                  </a:lnTo>
                  <a:lnTo>
                    <a:pt x="692" y="196"/>
                  </a:lnTo>
                  <a:lnTo>
                    <a:pt x="694" y="198"/>
                  </a:lnTo>
                  <a:lnTo>
                    <a:pt x="696" y="198"/>
                  </a:lnTo>
                  <a:lnTo>
                    <a:pt x="700" y="196"/>
                  </a:lnTo>
                  <a:lnTo>
                    <a:pt x="704" y="196"/>
                  </a:lnTo>
                  <a:lnTo>
                    <a:pt x="710" y="198"/>
                  </a:lnTo>
                  <a:lnTo>
                    <a:pt x="716" y="198"/>
                  </a:lnTo>
                  <a:lnTo>
                    <a:pt x="720" y="200"/>
                  </a:lnTo>
                  <a:lnTo>
                    <a:pt x="724" y="200"/>
                  </a:lnTo>
                  <a:lnTo>
                    <a:pt x="726" y="202"/>
                  </a:lnTo>
                  <a:lnTo>
                    <a:pt x="732" y="190"/>
                  </a:lnTo>
                  <a:lnTo>
                    <a:pt x="738" y="194"/>
                  </a:lnTo>
                  <a:lnTo>
                    <a:pt x="744" y="194"/>
                  </a:lnTo>
                  <a:lnTo>
                    <a:pt x="748" y="194"/>
                  </a:lnTo>
                  <a:lnTo>
                    <a:pt x="752" y="192"/>
                  </a:lnTo>
                  <a:lnTo>
                    <a:pt x="754" y="190"/>
                  </a:lnTo>
                  <a:lnTo>
                    <a:pt x="756" y="190"/>
                  </a:lnTo>
                  <a:lnTo>
                    <a:pt x="756" y="190"/>
                  </a:lnTo>
                  <a:lnTo>
                    <a:pt x="758" y="186"/>
                  </a:lnTo>
                  <a:lnTo>
                    <a:pt x="760" y="182"/>
                  </a:lnTo>
                  <a:lnTo>
                    <a:pt x="762" y="178"/>
                  </a:lnTo>
                  <a:lnTo>
                    <a:pt x="764" y="174"/>
                  </a:lnTo>
                  <a:lnTo>
                    <a:pt x="766" y="170"/>
                  </a:lnTo>
                  <a:lnTo>
                    <a:pt x="770" y="168"/>
                  </a:lnTo>
                  <a:lnTo>
                    <a:pt x="770" y="168"/>
                  </a:lnTo>
                  <a:lnTo>
                    <a:pt x="772" y="166"/>
                  </a:lnTo>
                  <a:lnTo>
                    <a:pt x="772" y="162"/>
                  </a:lnTo>
                  <a:lnTo>
                    <a:pt x="774" y="156"/>
                  </a:lnTo>
                  <a:lnTo>
                    <a:pt x="774" y="152"/>
                  </a:lnTo>
                  <a:lnTo>
                    <a:pt x="772" y="146"/>
                  </a:lnTo>
                  <a:lnTo>
                    <a:pt x="770" y="140"/>
                  </a:lnTo>
                  <a:lnTo>
                    <a:pt x="770" y="140"/>
                  </a:lnTo>
                  <a:lnTo>
                    <a:pt x="768" y="138"/>
                  </a:lnTo>
                  <a:lnTo>
                    <a:pt x="764" y="136"/>
                  </a:lnTo>
                  <a:lnTo>
                    <a:pt x="762" y="134"/>
                  </a:lnTo>
                  <a:lnTo>
                    <a:pt x="758" y="132"/>
                  </a:lnTo>
                  <a:lnTo>
                    <a:pt x="756" y="128"/>
                  </a:lnTo>
                  <a:lnTo>
                    <a:pt x="756" y="124"/>
                  </a:lnTo>
                  <a:lnTo>
                    <a:pt x="756" y="120"/>
                  </a:lnTo>
                  <a:lnTo>
                    <a:pt x="758" y="118"/>
                  </a:lnTo>
                  <a:lnTo>
                    <a:pt x="764" y="114"/>
                  </a:lnTo>
                  <a:lnTo>
                    <a:pt x="764" y="114"/>
                  </a:lnTo>
                  <a:lnTo>
                    <a:pt x="766" y="114"/>
                  </a:lnTo>
                  <a:lnTo>
                    <a:pt x="768" y="114"/>
                  </a:lnTo>
                  <a:lnTo>
                    <a:pt x="770" y="114"/>
                  </a:lnTo>
                  <a:lnTo>
                    <a:pt x="772" y="112"/>
                  </a:lnTo>
                  <a:lnTo>
                    <a:pt x="774" y="110"/>
                  </a:lnTo>
                  <a:lnTo>
                    <a:pt x="774" y="106"/>
                  </a:lnTo>
                  <a:lnTo>
                    <a:pt x="774" y="102"/>
                  </a:lnTo>
                  <a:lnTo>
                    <a:pt x="772" y="100"/>
                  </a:lnTo>
                  <a:lnTo>
                    <a:pt x="772" y="100"/>
                  </a:lnTo>
                  <a:lnTo>
                    <a:pt x="770" y="98"/>
                  </a:lnTo>
                  <a:lnTo>
                    <a:pt x="766" y="96"/>
                  </a:lnTo>
                  <a:lnTo>
                    <a:pt x="764" y="94"/>
                  </a:lnTo>
                  <a:lnTo>
                    <a:pt x="762" y="94"/>
                  </a:lnTo>
                  <a:lnTo>
                    <a:pt x="760" y="96"/>
                  </a:lnTo>
                  <a:lnTo>
                    <a:pt x="758" y="72"/>
                  </a:lnTo>
                  <a:lnTo>
                    <a:pt x="754" y="74"/>
                  </a:lnTo>
                  <a:lnTo>
                    <a:pt x="750" y="74"/>
                  </a:lnTo>
                  <a:lnTo>
                    <a:pt x="744" y="74"/>
                  </a:lnTo>
                  <a:lnTo>
                    <a:pt x="740" y="72"/>
                  </a:lnTo>
                  <a:lnTo>
                    <a:pt x="736" y="70"/>
                  </a:lnTo>
                  <a:lnTo>
                    <a:pt x="732" y="70"/>
                  </a:lnTo>
                  <a:lnTo>
                    <a:pt x="730" y="70"/>
                  </a:lnTo>
                  <a:lnTo>
                    <a:pt x="734" y="100"/>
                  </a:lnTo>
                  <a:lnTo>
                    <a:pt x="734" y="100"/>
                  </a:lnTo>
                  <a:lnTo>
                    <a:pt x="732" y="102"/>
                  </a:lnTo>
                  <a:lnTo>
                    <a:pt x="728" y="106"/>
                  </a:lnTo>
                  <a:lnTo>
                    <a:pt x="726" y="112"/>
                  </a:lnTo>
                  <a:lnTo>
                    <a:pt x="722" y="120"/>
                  </a:lnTo>
                  <a:lnTo>
                    <a:pt x="718" y="132"/>
                  </a:lnTo>
                  <a:lnTo>
                    <a:pt x="718" y="132"/>
                  </a:lnTo>
                  <a:lnTo>
                    <a:pt x="718" y="134"/>
                  </a:lnTo>
                  <a:lnTo>
                    <a:pt x="716" y="136"/>
                  </a:lnTo>
                  <a:lnTo>
                    <a:pt x="714" y="138"/>
                  </a:lnTo>
                  <a:lnTo>
                    <a:pt x="714" y="138"/>
                  </a:lnTo>
                  <a:lnTo>
                    <a:pt x="710" y="140"/>
                  </a:lnTo>
                  <a:lnTo>
                    <a:pt x="708" y="138"/>
                  </a:lnTo>
                  <a:lnTo>
                    <a:pt x="704" y="136"/>
                  </a:lnTo>
                  <a:lnTo>
                    <a:pt x="700" y="132"/>
                  </a:lnTo>
                  <a:lnTo>
                    <a:pt x="696" y="98"/>
                  </a:lnTo>
                  <a:lnTo>
                    <a:pt x="696" y="98"/>
                  </a:lnTo>
                  <a:lnTo>
                    <a:pt x="694" y="96"/>
                  </a:lnTo>
                  <a:lnTo>
                    <a:pt x="694" y="94"/>
                  </a:lnTo>
                  <a:lnTo>
                    <a:pt x="694" y="94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0" y="96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86" y="104"/>
                  </a:lnTo>
                  <a:lnTo>
                    <a:pt x="686" y="106"/>
                  </a:lnTo>
                  <a:lnTo>
                    <a:pt x="682" y="110"/>
                  </a:lnTo>
                  <a:lnTo>
                    <a:pt x="680" y="112"/>
                  </a:lnTo>
                  <a:lnTo>
                    <a:pt x="678" y="114"/>
                  </a:lnTo>
                  <a:lnTo>
                    <a:pt x="676" y="116"/>
                  </a:lnTo>
                  <a:lnTo>
                    <a:pt x="674" y="116"/>
                  </a:lnTo>
                  <a:lnTo>
                    <a:pt x="672" y="114"/>
                  </a:lnTo>
                  <a:lnTo>
                    <a:pt x="670" y="110"/>
                  </a:lnTo>
                  <a:lnTo>
                    <a:pt x="670" y="106"/>
                  </a:lnTo>
                  <a:lnTo>
                    <a:pt x="670" y="100"/>
                  </a:lnTo>
                  <a:lnTo>
                    <a:pt x="670" y="98"/>
                  </a:lnTo>
                  <a:lnTo>
                    <a:pt x="668" y="96"/>
                  </a:lnTo>
                  <a:lnTo>
                    <a:pt x="666" y="96"/>
                  </a:lnTo>
                  <a:lnTo>
                    <a:pt x="664" y="98"/>
                  </a:lnTo>
                  <a:lnTo>
                    <a:pt x="662" y="98"/>
                  </a:lnTo>
                  <a:lnTo>
                    <a:pt x="660" y="100"/>
                  </a:lnTo>
                  <a:lnTo>
                    <a:pt x="658" y="100"/>
                  </a:lnTo>
                  <a:lnTo>
                    <a:pt x="654" y="100"/>
                  </a:lnTo>
                  <a:lnTo>
                    <a:pt x="652" y="98"/>
                  </a:lnTo>
                  <a:lnTo>
                    <a:pt x="648" y="96"/>
                  </a:lnTo>
                  <a:lnTo>
                    <a:pt x="646" y="94"/>
                  </a:lnTo>
                  <a:lnTo>
                    <a:pt x="644" y="92"/>
                  </a:lnTo>
                  <a:lnTo>
                    <a:pt x="644" y="90"/>
                  </a:lnTo>
                  <a:lnTo>
                    <a:pt x="646" y="88"/>
                  </a:lnTo>
                  <a:lnTo>
                    <a:pt x="648" y="82"/>
                  </a:lnTo>
                  <a:lnTo>
                    <a:pt x="650" y="76"/>
                  </a:lnTo>
                  <a:lnTo>
                    <a:pt x="650" y="70"/>
                  </a:lnTo>
                  <a:lnTo>
                    <a:pt x="650" y="64"/>
                  </a:lnTo>
                  <a:lnTo>
                    <a:pt x="650" y="60"/>
                  </a:lnTo>
                  <a:lnTo>
                    <a:pt x="650" y="58"/>
                  </a:lnTo>
                  <a:lnTo>
                    <a:pt x="648" y="56"/>
                  </a:lnTo>
                  <a:lnTo>
                    <a:pt x="646" y="52"/>
                  </a:lnTo>
                  <a:lnTo>
                    <a:pt x="644" y="48"/>
                  </a:lnTo>
                  <a:lnTo>
                    <a:pt x="644" y="44"/>
                  </a:lnTo>
                  <a:lnTo>
                    <a:pt x="644" y="42"/>
                  </a:lnTo>
                  <a:lnTo>
                    <a:pt x="644" y="42"/>
                  </a:lnTo>
                  <a:lnTo>
                    <a:pt x="642" y="34"/>
                  </a:lnTo>
                  <a:lnTo>
                    <a:pt x="638" y="26"/>
                  </a:lnTo>
                  <a:lnTo>
                    <a:pt x="632" y="16"/>
                  </a:lnTo>
                  <a:lnTo>
                    <a:pt x="626" y="10"/>
                  </a:lnTo>
                  <a:lnTo>
                    <a:pt x="624" y="8"/>
                  </a:lnTo>
                  <a:lnTo>
                    <a:pt x="622" y="2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2"/>
                  </a:lnTo>
                  <a:lnTo>
                    <a:pt x="610" y="4"/>
                  </a:lnTo>
                  <a:lnTo>
                    <a:pt x="610" y="4"/>
                  </a:lnTo>
                  <a:lnTo>
                    <a:pt x="608" y="4"/>
                  </a:lnTo>
                  <a:lnTo>
                    <a:pt x="604" y="6"/>
                  </a:lnTo>
                  <a:lnTo>
                    <a:pt x="604" y="10"/>
                  </a:lnTo>
                  <a:lnTo>
                    <a:pt x="602" y="14"/>
                  </a:lnTo>
                  <a:lnTo>
                    <a:pt x="602" y="20"/>
                  </a:lnTo>
                  <a:lnTo>
                    <a:pt x="600" y="22"/>
                  </a:lnTo>
                  <a:lnTo>
                    <a:pt x="600" y="24"/>
                  </a:lnTo>
                  <a:lnTo>
                    <a:pt x="594" y="28"/>
                  </a:lnTo>
                  <a:lnTo>
                    <a:pt x="590" y="34"/>
                  </a:lnTo>
                  <a:lnTo>
                    <a:pt x="588" y="40"/>
                  </a:lnTo>
                  <a:lnTo>
                    <a:pt x="588" y="44"/>
                  </a:lnTo>
                  <a:lnTo>
                    <a:pt x="588" y="48"/>
                  </a:lnTo>
                  <a:lnTo>
                    <a:pt x="588" y="50"/>
                  </a:lnTo>
                  <a:lnTo>
                    <a:pt x="588" y="52"/>
                  </a:lnTo>
                  <a:lnTo>
                    <a:pt x="590" y="68"/>
                  </a:lnTo>
                  <a:lnTo>
                    <a:pt x="598" y="78"/>
                  </a:lnTo>
                  <a:lnTo>
                    <a:pt x="606" y="84"/>
                  </a:lnTo>
                  <a:lnTo>
                    <a:pt x="612" y="86"/>
                  </a:lnTo>
                  <a:lnTo>
                    <a:pt x="616" y="88"/>
                  </a:lnTo>
                  <a:lnTo>
                    <a:pt x="610" y="92"/>
                  </a:lnTo>
                  <a:lnTo>
                    <a:pt x="608" y="98"/>
                  </a:lnTo>
                  <a:lnTo>
                    <a:pt x="608" y="102"/>
                  </a:lnTo>
                  <a:lnTo>
                    <a:pt x="610" y="106"/>
                  </a:lnTo>
                  <a:lnTo>
                    <a:pt x="612" y="108"/>
                  </a:lnTo>
                  <a:lnTo>
                    <a:pt x="616" y="112"/>
                  </a:lnTo>
                  <a:lnTo>
                    <a:pt x="618" y="114"/>
                  </a:lnTo>
                  <a:lnTo>
                    <a:pt x="622" y="114"/>
                  </a:lnTo>
                  <a:lnTo>
                    <a:pt x="624" y="116"/>
                  </a:lnTo>
                  <a:lnTo>
                    <a:pt x="624" y="116"/>
                  </a:lnTo>
                  <a:lnTo>
                    <a:pt x="628" y="118"/>
                  </a:lnTo>
                  <a:lnTo>
                    <a:pt x="630" y="120"/>
                  </a:lnTo>
                  <a:lnTo>
                    <a:pt x="630" y="122"/>
                  </a:lnTo>
                  <a:lnTo>
                    <a:pt x="630" y="124"/>
                  </a:lnTo>
                  <a:lnTo>
                    <a:pt x="630" y="128"/>
                  </a:lnTo>
                  <a:lnTo>
                    <a:pt x="628" y="130"/>
                  </a:lnTo>
                  <a:lnTo>
                    <a:pt x="628" y="130"/>
                  </a:lnTo>
                  <a:lnTo>
                    <a:pt x="624" y="134"/>
                  </a:lnTo>
                  <a:lnTo>
                    <a:pt x="614" y="140"/>
                  </a:lnTo>
                  <a:lnTo>
                    <a:pt x="606" y="146"/>
                  </a:lnTo>
                  <a:lnTo>
                    <a:pt x="598" y="150"/>
                  </a:lnTo>
                  <a:lnTo>
                    <a:pt x="594" y="152"/>
                  </a:lnTo>
                  <a:lnTo>
                    <a:pt x="588" y="150"/>
                  </a:lnTo>
                  <a:lnTo>
                    <a:pt x="584" y="150"/>
                  </a:lnTo>
                  <a:lnTo>
                    <a:pt x="582" y="150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4" y="124"/>
                  </a:lnTo>
                  <a:lnTo>
                    <a:pt x="568" y="124"/>
                  </a:lnTo>
                  <a:lnTo>
                    <a:pt x="562" y="124"/>
                  </a:lnTo>
                  <a:lnTo>
                    <a:pt x="558" y="124"/>
                  </a:lnTo>
                  <a:lnTo>
                    <a:pt x="556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2" y="128"/>
                  </a:lnTo>
                  <a:lnTo>
                    <a:pt x="552" y="128"/>
                  </a:lnTo>
                  <a:lnTo>
                    <a:pt x="554" y="138"/>
                  </a:lnTo>
                  <a:lnTo>
                    <a:pt x="554" y="144"/>
                  </a:lnTo>
                  <a:lnTo>
                    <a:pt x="552" y="148"/>
                  </a:lnTo>
                  <a:lnTo>
                    <a:pt x="552" y="152"/>
                  </a:lnTo>
                  <a:lnTo>
                    <a:pt x="550" y="152"/>
                  </a:lnTo>
                  <a:lnTo>
                    <a:pt x="548" y="152"/>
                  </a:lnTo>
                  <a:lnTo>
                    <a:pt x="546" y="152"/>
                  </a:lnTo>
                  <a:lnTo>
                    <a:pt x="544" y="152"/>
                  </a:lnTo>
                  <a:lnTo>
                    <a:pt x="544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36" y="146"/>
                  </a:lnTo>
                  <a:lnTo>
                    <a:pt x="532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4" y="146"/>
                  </a:lnTo>
                  <a:lnTo>
                    <a:pt x="522" y="148"/>
                  </a:lnTo>
                  <a:lnTo>
                    <a:pt x="522" y="148"/>
                  </a:lnTo>
                  <a:lnTo>
                    <a:pt x="516" y="152"/>
                  </a:lnTo>
                  <a:lnTo>
                    <a:pt x="512" y="154"/>
                  </a:lnTo>
                  <a:lnTo>
                    <a:pt x="508" y="154"/>
                  </a:lnTo>
                  <a:lnTo>
                    <a:pt x="506" y="154"/>
                  </a:lnTo>
                  <a:lnTo>
                    <a:pt x="504" y="152"/>
                  </a:lnTo>
                  <a:lnTo>
                    <a:pt x="502" y="150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500" y="146"/>
                  </a:lnTo>
                  <a:lnTo>
                    <a:pt x="498" y="140"/>
                  </a:lnTo>
                  <a:lnTo>
                    <a:pt x="494" y="136"/>
                  </a:lnTo>
                  <a:lnTo>
                    <a:pt x="492" y="134"/>
                  </a:lnTo>
                  <a:lnTo>
                    <a:pt x="488" y="134"/>
                  </a:lnTo>
                  <a:lnTo>
                    <a:pt x="486" y="134"/>
                  </a:lnTo>
                  <a:lnTo>
                    <a:pt x="484" y="134"/>
                  </a:lnTo>
                  <a:lnTo>
                    <a:pt x="482" y="136"/>
                  </a:lnTo>
                  <a:lnTo>
                    <a:pt x="482" y="136"/>
                  </a:lnTo>
                  <a:lnTo>
                    <a:pt x="474" y="132"/>
                  </a:lnTo>
                  <a:lnTo>
                    <a:pt x="468" y="130"/>
                  </a:lnTo>
                  <a:lnTo>
                    <a:pt x="466" y="126"/>
                  </a:lnTo>
                  <a:lnTo>
                    <a:pt x="464" y="124"/>
                  </a:lnTo>
                  <a:lnTo>
                    <a:pt x="464" y="122"/>
                  </a:lnTo>
                  <a:lnTo>
                    <a:pt x="464" y="120"/>
                  </a:lnTo>
                  <a:lnTo>
                    <a:pt x="464" y="120"/>
                  </a:lnTo>
                  <a:lnTo>
                    <a:pt x="462" y="114"/>
                  </a:lnTo>
                  <a:lnTo>
                    <a:pt x="460" y="110"/>
                  </a:lnTo>
                  <a:lnTo>
                    <a:pt x="458" y="108"/>
                  </a:lnTo>
                  <a:lnTo>
                    <a:pt x="456" y="108"/>
                  </a:lnTo>
                  <a:lnTo>
                    <a:pt x="452" y="108"/>
                  </a:lnTo>
                  <a:lnTo>
                    <a:pt x="450" y="110"/>
                  </a:lnTo>
                  <a:lnTo>
                    <a:pt x="448" y="110"/>
                  </a:lnTo>
                  <a:lnTo>
                    <a:pt x="448" y="110"/>
                  </a:lnTo>
                  <a:lnTo>
                    <a:pt x="440" y="110"/>
                  </a:lnTo>
                  <a:lnTo>
                    <a:pt x="434" y="112"/>
                  </a:lnTo>
                  <a:lnTo>
                    <a:pt x="430" y="114"/>
                  </a:lnTo>
                  <a:lnTo>
                    <a:pt x="426" y="116"/>
                  </a:lnTo>
                  <a:lnTo>
                    <a:pt x="424" y="120"/>
                  </a:lnTo>
                  <a:lnTo>
                    <a:pt x="424" y="124"/>
                  </a:lnTo>
                  <a:lnTo>
                    <a:pt x="424" y="128"/>
                  </a:lnTo>
                  <a:lnTo>
                    <a:pt x="424" y="130"/>
                  </a:lnTo>
                  <a:lnTo>
                    <a:pt x="424" y="134"/>
                  </a:lnTo>
                  <a:lnTo>
                    <a:pt x="424" y="134"/>
                  </a:lnTo>
                  <a:lnTo>
                    <a:pt x="424" y="136"/>
                  </a:lnTo>
                  <a:lnTo>
                    <a:pt x="428" y="138"/>
                  </a:lnTo>
                  <a:lnTo>
                    <a:pt x="430" y="142"/>
                  </a:lnTo>
                  <a:lnTo>
                    <a:pt x="430" y="144"/>
                  </a:lnTo>
                  <a:lnTo>
                    <a:pt x="428" y="148"/>
                  </a:lnTo>
                  <a:lnTo>
                    <a:pt x="426" y="150"/>
                  </a:lnTo>
                  <a:lnTo>
                    <a:pt x="426" y="152"/>
                  </a:lnTo>
                  <a:lnTo>
                    <a:pt x="424" y="152"/>
                  </a:lnTo>
                  <a:lnTo>
                    <a:pt x="424" y="178"/>
                  </a:lnTo>
                  <a:lnTo>
                    <a:pt x="422" y="182"/>
                  </a:lnTo>
                  <a:lnTo>
                    <a:pt x="422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14" y="172"/>
                  </a:lnTo>
                  <a:lnTo>
                    <a:pt x="406" y="158"/>
                  </a:lnTo>
                  <a:lnTo>
                    <a:pt x="400" y="144"/>
                  </a:lnTo>
                  <a:lnTo>
                    <a:pt x="394" y="138"/>
                  </a:lnTo>
                  <a:lnTo>
                    <a:pt x="392" y="136"/>
                  </a:lnTo>
                  <a:lnTo>
                    <a:pt x="390" y="138"/>
                  </a:lnTo>
                  <a:lnTo>
                    <a:pt x="388" y="140"/>
                  </a:lnTo>
                  <a:lnTo>
                    <a:pt x="386" y="144"/>
                  </a:lnTo>
                  <a:lnTo>
                    <a:pt x="386" y="148"/>
                  </a:lnTo>
                  <a:lnTo>
                    <a:pt x="384" y="150"/>
                  </a:lnTo>
                  <a:lnTo>
                    <a:pt x="384" y="152"/>
                  </a:lnTo>
                  <a:lnTo>
                    <a:pt x="380" y="148"/>
                  </a:lnTo>
                  <a:lnTo>
                    <a:pt x="376" y="148"/>
                  </a:lnTo>
                  <a:lnTo>
                    <a:pt x="370" y="148"/>
                  </a:lnTo>
                  <a:lnTo>
                    <a:pt x="366" y="148"/>
                  </a:lnTo>
                  <a:lnTo>
                    <a:pt x="362" y="148"/>
                  </a:lnTo>
                  <a:lnTo>
                    <a:pt x="358" y="150"/>
                  </a:lnTo>
                  <a:lnTo>
                    <a:pt x="358" y="150"/>
                  </a:lnTo>
                  <a:lnTo>
                    <a:pt x="348" y="150"/>
                  </a:lnTo>
                  <a:lnTo>
                    <a:pt x="342" y="148"/>
                  </a:lnTo>
                  <a:lnTo>
                    <a:pt x="340" y="148"/>
                  </a:lnTo>
                  <a:lnTo>
                    <a:pt x="338" y="146"/>
                  </a:lnTo>
                  <a:lnTo>
                    <a:pt x="336" y="144"/>
                  </a:lnTo>
                  <a:lnTo>
                    <a:pt x="336" y="142"/>
                  </a:lnTo>
                  <a:lnTo>
                    <a:pt x="338" y="140"/>
                  </a:lnTo>
                  <a:lnTo>
                    <a:pt x="340" y="140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6" y="130"/>
                  </a:lnTo>
                  <a:lnTo>
                    <a:pt x="350" y="124"/>
                  </a:lnTo>
                  <a:lnTo>
                    <a:pt x="350" y="120"/>
                  </a:lnTo>
                  <a:lnTo>
                    <a:pt x="350" y="116"/>
                  </a:lnTo>
                  <a:lnTo>
                    <a:pt x="348" y="112"/>
                  </a:lnTo>
                  <a:lnTo>
                    <a:pt x="346" y="110"/>
                  </a:lnTo>
                  <a:lnTo>
                    <a:pt x="344" y="108"/>
                  </a:lnTo>
                  <a:lnTo>
                    <a:pt x="342" y="108"/>
                  </a:lnTo>
                  <a:lnTo>
                    <a:pt x="340" y="106"/>
                  </a:lnTo>
                  <a:lnTo>
                    <a:pt x="340" y="106"/>
                  </a:lnTo>
                  <a:lnTo>
                    <a:pt x="334" y="102"/>
                  </a:lnTo>
                  <a:lnTo>
                    <a:pt x="332" y="100"/>
                  </a:lnTo>
                  <a:lnTo>
                    <a:pt x="330" y="98"/>
                  </a:lnTo>
                  <a:lnTo>
                    <a:pt x="328" y="98"/>
                  </a:lnTo>
                  <a:lnTo>
                    <a:pt x="328" y="100"/>
                  </a:lnTo>
                  <a:lnTo>
                    <a:pt x="326" y="100"/>
                  </a:lnTo>
                  <a:lnTo>
                    <a:pt x="326" y="102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6"/>
                  </a:lnTo>
                  <a:lnTo>
                    <a:pt x="328" y="110"/>
                  </a:lnTo>
                  <a:lnTo>
                    <a:pt x="326" y="112"/>
                  </a:lnTo>
                  <a:lnTo>
                    <a:pt x="326" y="114"/>
                  </a:lnTo>
                  <a:lnTo>
                    <a:pt x="324" y="114"/>
                  </a:lnTo>
                  <a:lnTo>
                    <a:pt x="322" y="112"/>
                  </a:lnTo>
                  <a:lnTo>
                    <a:pt x="320" y="112"/>
                  </a:lnTo>
                  <a:lnTo>
                    <a:pt x="318" y="110"/>
                  </a:lnTo>
                  <a:lnTo>
                    <a:pt x="316" y="108"/>
                  </a:lnTo>
                  <a:lnTo>
                    <a:pt x="316" y="108"/>
                  </a:lnTo>
                  <a:lnTo>
                    <a:pt x="298" y="94"/>
                  </a:lnTo>
                  <a:lnTo>
                    <a:pt x="282" y="84"/>
                  </a:lnTo>
                  <a:lnTo>
                    <a:pt x="268" y="78"/>
                  </a:lnTo>
                  <a:lnTo>
                    <a:pt x="262" y="76"/>
                  </a:lnTo>
                  <a:lnTo>
                    <a:pt x="252" y="74"/>
                  </a:lnTo>
                  <a:lnTo>
                    <a:pt x="244" y="72"/>
                  </a:lnTo>
                  <a:lnTo>
                    <a:pt x="240" y="70"/>
                  </a:lnTo>
                  <a:lnTo>
                    <a:pt x="236" y="68"/>
                  </a:lnTo>
                  <a:lnTo>
                    <a:pt x="234" y="66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28" y="62"/>
                  </a:lnTo>
                  <a:lnTo>
                    <a:pt x="224" y="62"/>
                  </a:lnTo>
                  <a:lnTo>
                    <a:pt x="222" y="62"/>
                  </a:lnTo>
                  <a:lnTo>
                    <a:pt x="222" y="64"/>
                  </a:lnTo>
                  <a:lnTo>
                    <a:pt x="220" y="66"/>
                  </a:lnTo>
                  <a:lnTo>
                    <a:pt x="220" y="68"/>
                  </a:lnTo>
                  <a:lnTo>
                    <a:pt x="220" y="72"/>
                  </a:lnTo>
                  <a:lnTo>
                    <a:pt x="222" y="74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0" y="80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4" y="82"/>
                  </a:lnTo>
                  <a:lnTo>
                    <a:pt x="212" y="82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08" y="72"/>
                  </a:lnTo>
                  <a:lnTo>
                    <a:pt x="200" y="60"/>
                  </a:lnTo>
                  <a:lnTo>
                    <a:pt x="194" y="52"/>
                  </a:lnTo>
                  <a:lnTo>
                    <a:pt x="190" y="48"/>
                  </a:lnTo>
                  <a:lnTo>
                    <a:pt x="186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8" y="46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0" y="62"/>
                  </a:lnTo>
                  <a:lnTo>
                    <a:pt x="178" y="66"/>
                  </a:lnTo>
                  <a:lnTo>
                    <a:pt x="176" y="68"/>
                  </a:lnTo>
                  <a:lnTo>
                    <a:pt x="174" y="68"/>
                  </a:lnTo>
                  <a:lnTo>
                    <a:pt x="170" y="66"/>
                  </a:lnTo>
                  <a:lnTo>
                    <a:pt x="168" y="64"/>
                  </a:lnTo>
                  <a:lnTo>
                    <a:pt x="166" y="62"/>
                  </a:lnTo>
                  <a:lnTo>
                    <a:pt x="166" y="62"/>
                  </a:lnTo>
                  <a:lnTo>
                    <a:pt x="166" y="60"/>
                  </a:lnTo>
                  <a:lnTo>
                    <a:pt x="162" y="58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52" y="60"/>
                  </a:lnTo>
                  <a:lnTo>
                    <a:pt x="150" y="6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6"/>
                  </a:lnTo>
                  <a:lnTo>
                    <a:pt x="144" y="68"/>
                  </a:lnTo>
                  <a:lnTo>
                    <a:pt x="142" y="72"/>
                  </a:lnTo>
                  <a:lnTo>
                    <a:pt x="138" y="74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24" y="78"/>
                  </a:lnTo>
                  <a:lnTo>
                    <a:pt x="112" y="84"/>
                  </a:lnTo>
                  <a:lnTo>
                    <a:pt x="102" y="92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6" y="104"/>
                  </a:lnTo>
                  <a:lnTo>
                    <a:pt x="80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6" y="106"/>
                  </a:lnTo>
                  <a:lnTo>
                    <a:pt x="60" y="100"/>
                  </a:lnTo>
                  <a:lnTo>
                    <a:pt x="52" y="94"/>
                  </a:lnTo>
                  <a:lnTo>
                    <a:pt x="42" y="88"/>
                  </a:lnTo>
                  <a:lnTo>
                    <a:pt x="34" y="84"/>
                  </a:lnTo>
                  <a:lnTo>
                    <a:pt x="32" y="82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0" y="364"/>
                  </a:lnTo>
                  <a:lnTo>
                    <a:pt x="12" y="364"/>
                  </a:lnTo>
                  <a:lnTo>
                    <a:pt x="20" y="370"/>
                  </a:lnTo>
                  <a:lnTo>
                    <a:pt x="30" y="376"/>
                  </a:lnTo>
                  <a:lnTo>
                    <a:pt x="40" y="384"/>
                  </a:lnTo>
                  <a:lnTo>
                    <a:pt x="50" y="392"/>
                  </a:lnTo>
                  <a:lnTo>
                    <a:pt x="58" y="398"/>
                  </a:lnTo>
                  <a:lnTo>
                    <a:pt x="60" y="400"/>
                  </a:lnTo>
                  <a:lnTo>
                    <a:pt x="64" y="400"/>
                  </a:lnTo>
                  <a:lnTo>
                    <a:pt x="70" y="396"/>
                  </a:lnTo>
                  <a:lnTo>
                    <a:pt x="74" y="394"/>
                  </a:lnTo>
                  <a:lnTo>
                    <a:pt x="78" y="390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8" y="392"/>
                  </a:lnTo>
                  <a:lnTo>
                    <a:pt x="96" y="402"/>
                  </a:lnTo>
                  <a:lnTo>
                    <a:pt x="106" y="414"/>
                  </a:lnTo>
                  <a:lnTo>
                    <a:pt x="116" y="428"/>
                  </a:lnTo>
                  <a:lnTo>
                    <a:pt x="124" y="440"/>
                  </a:lnTo>
                  <a:lnTo>
                    <a:pt x="130" y="448"/>
                  </a:lnTo>
                  <a:lnTo>
                    <a:pt x="132" y="452"/>
                  </a:lnTo>
                  <a:lnTo>
                    <a:pt x="136" y="460"/>
                  </a:lnTo>
                  <a:lnTo>
                    <a:pt x="140" y="466"/>
                  </a:lnTo>
                  <a:lnTo>
                    <a:pt x="146" y="472"/>
                  </a:lnTo>
                  <a:lnTo>
                    <a:pt x="150" y="476"/>
                  </a:lnTo>
                  <a:lnTo>
                    <a:pt x="152" y="478"/>
                  </a:lnTo>
                  <a:lnTo>
                    <a:pt x="154" y="478"/>
                  </a:lnTo>
                  <a:lnTo>
                    <a:pt x="154" y="486"/>
                  </a:lnTo>
                  <a:lnTo>
                    <a:pt x="152" y="496"/>
                  </a:lnTo>
                  <a:lnTo>
                    <a:pt x="150" y="508"/>
                  </a:lnTo>
                  <a:lnTo>
                    <a:pt x="148" y="516"/>
                  </a:lnTo>
                  <a:lnTo>
                    <a:pt x="146" y="520"/>
                  </a:lnTo>
                  <a:lnTo>
                    <a:pt x="146" y="526"/>
                  </a:lnTo>
                  <a:lnTo>
                    <a:pt x="146" y="532"/>
                  </a:lnTo>
                  <a:lnTo>
                    <a:pt x="148" y="536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6" y="542"/>
                  </a:lnTo>
                  <a:lnTo>
                    <a:pt x="160" y="548"/>
                  </a:lnTo>
                  <a:lnTo>
                    <a:pt x="164" y="552"/>
                  </a:lnTo>
                  <a:lnTo>
                    <a:pt x="166" y="558"/>
                  </a:lnTo>
                  <a:lnTo>
                    <a:pt x="168" y="562"/>
                  </a:lnTo>
                  <a:lnTo>
                    <a:pt x="170" y="568"/>
                  </a:lnTo>
                  <a:lnTo>
                    <a:pt x="172" y="570"/>
                  </a:lnTo>
                  <a:lnTo>
                    <a:pt x="172" y="572"/>
                  </a:lnTo>
                  <a:lnTo>
                    <a:pt x="188" y="584"/>
                  </a:lnTo>
                  <a:lnTo>
                    <a:pt x="200" y="594"/>
                  </a:lnTo>
                  <a:lnTo>
                    <a:pt x="210" y="598"/>
                  </a:lnTo>
                  <a:lnTo>
                    <a:pt x="214" y="600"/>
                  </a:lnTo>
                  <a:lnTo>
                    <a:pt x="220" y="606"/>
                  </a:lnTo>
                  <a:lnTo>
                    <a:pt x="224" y="612"/>
                  </a:lnTo>
                  <a:lnTo>
                    <a:pt x="228" y="618"/>
                  </a:lnTo>
                  <a:lnTo>
                    <a:pt x="230" y="622"/>
                  </a:lnTo>
                  <a:lnTo>
                    <a:pt x="230" y="626"/>
                  </a:lnTo>
                  <a:lnTo>
                    <a:pt x="230" y="626"/>
                  </a:lnTo>
                  <a:lnTo>
                    <a:pt x="592" y="626"/>
                  </a:lnTo>
                  <a:lnTo>
                    <a:pt x="604" y="636"/>
                  </a:lnTo>
                  <a:lnTo>
                    <a:pt x="628" y="638"/>
                  </a:lnTo>
                  <a:lnTo>
                    <a:pt x="630" y="642"/>
                  </a:lnTo>
                  <a:lnTo>
                    <a:pt x="634" y="644"/>
                  </a:lnTo>
                  <a:lnTo>
                    <a:pt x="638" y="646"/>
                  </a:lnTo>
                  <a:lnTo>
                    <a:pt x="642" y="646"/>
                  </a:lnTo>
                  <a:lnTo>
                    <a:pt x="644" y="646"/>
                  </a:lnTo>
                  <a:lnTo>
                    <a:pt x="646" y="646"/>
                  </a:lnTo>
                  <a:lnTo>
                    <a:pt x="652" y="644"/>
                  </a:lnTo>
                  <a:lnTo>
                    <a:pt x="658" y="642"/>
                  </a:lnTo>
                  <a:lnTo>
                    <a:pt x="662" y="640"/>
                  </a:lnTo>
                  <a:lnTo>
                    <a:pt x="666" y="638"/>
                  </a:lnTo>
                  <a:lnTo>
                    <a:pt x="668" y="636"/>
                  </a:lnTo>
                  <a:lnTo>
                    <a:pt x="668" y="634"/>
                  </a:lnTo>
                  <a:lnTo>
                    <a:pt x="682" y="632"/>
                  </a:lnTo>
                  <a:lnTo>
                    <a:pt x="694" y="634"/>
                  </a:lnTo>
                  <a:lnTo>
                    <a:pt x="702" y="638"/>
                  </a:lnTo>
                  <a:lnTo>
                    <a:pt x="706" y="644"/>
                  </a:lnTo>
                  <a:lnTo>
                    <a:pt x="708" y="646"/>
                  </a:lnTo>
                  <a:lnTo>
                    <a:pt x="716" y="646"/>
                  </a:lnTo>
                  <a:lnTo>
                    <a:pt x="720" y="648"/>
                  </a:lnTo>
                  <a:lnTo>
                    <a:pt x="724" y="650"/>
                  </a:lnTo>
                  <a:lnTo>
                    <a:pt x="726" y="652"/>
                  </a:lnTo>
                  <a:lnTo>
                    <a:pt x="726" y="654"/>
                  </a:lnTo>
                  <a:lnTo>
                    <a:pt x="726" y="656"/>
                  </a:lnTo>
                  <a:lnTo>
                    <a:pt x="724" y="658"/>
                  </a:lnTo>
                  <a:lnTo>
                    <a:pt x="724" y="660"/>
                  </a:lnTo>
                  <a:lnTo>
                    <a:pt x="724" y="660"/>
                  </a:lnTo>
                  <a:lnTo>
                    <a:pt x="726" y="668"/>
                  </a:lnTo>
                  <a:lnTo>
                    <a:pt x="728" y="674"/>
                  </a:lnTo>
                  <a:lnTo>
                    <a:pt x="730" y="674"/>
                  </a:lnTo>
                  <a:lnTo>
                    <a:pt x="734" y="674"/>
                  </a:lnTo>
                  <a:lnTo>
                    <a:pt x="738" y="674"/>
                  </a:lnTo>
                  <a:lnTo>
                    <a:pt x="744" y="674"/>
                  </a:lnTo>
                  <a:lnTo>
                    <a:pt x="748" y="674"/>
                  </a:lnTo>
                  <a:lnTo>
                    <a:pt x="752" y="672"/>
                  </a:lnTo>
                  <a:lnTo>
                    <a:pt x="756" y="672"/>
                  </a:lnTo>
                  <a:lnTo>
                    <a:pt x="762" y="672"/>
                  </a:lnTo>
                  <a:lnTo>
                    <a:pt x="768" y="674"/>
                  </a:lnTo>
                  <a:lnTo>
                    <a:pt x="772" y="676"/>
                  </a:lnTo>
                  <a:lnTo>
                    <a:pt x="776" y="678"/>
                  </a:lnTo>
                  <a:lnTo>
                    <a:pt x="780" y="682"/>
                  </a:lnTo>
                  <a:lnTo>
                    <a:pt x="784" y="684"/>
                  </a:lnTo>
                  <a:lnTo>
                    <a:pt x="788" y="688"/>
                  </a:lnTo>
                  <a:lnTo>
                    <a:pt x="790" y="690"/>
                  </a:lnTo>
                  <a:lnTo>
                    <a:pt x="790" y="692"/>
                  </a:lnTo>
                  <a:lnTo>
                    <a:pt x="788" y="694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88" y="700"/>
                  </a:lnTo>
                  <a:lnTo>
                    <a:pt x="786" y="702"/>
                  </a:lnTo>
                  <a:lnTo>
                    <a:pt x="784" y="704"/>
                  </a:lnTo>
                  <a:lnTo>
                    <a:pt x="780" y="704"/>
                  </a:lnTo>
                  <a:lnTo>
                    <a:pt x="778" y="702"/>
                  </a:lnTo>
                  <a:lnTo>
                    <a:pt x="774" y="702"/>
                  </a:lnTo>
                  <a:lnTo>
                    <a:pt x="772" y="702"/>
                  </a:lnTo>
                  <a:lnTo>
                    <a:pt x="770" y="702"/>
                  </a:lnTo>
                  <a:lnTo>
                    <a:pt x="764" y="696"/>
                  </a:lnTo>
                  <a:lnTo>
                    <a:pt x="764" y="696"/>
                  </a:lnTo>
                  <a:lnTo>
                    <a:pt x="766" y="700"/>
                  </a:lnTo>
                  <a:lnTo>
                    <a:pt x="766" y="702"/>
                  </a:lnTo>
                  <a:lnTo>
                    <a:pt x="768" y="706"/>
                  </a:lnTo>
                  <a:lnTo>
                    <a:pt x="766" y="712"/>
                  </a:lnTo>
                  <a:lnTo>
                    <a:pt x="766" y="716"/>
                  </a:lnTo>
                  <a:lnTo>
                    <a:pt x="762" y="718"/>
                  </a:lnTo>
                  <a:lnTo>
                    <a:pt x="760" y="718"/>
                  </a:lnTo>
                  <a:lnTo>
                    <a:pt x="756" y="720"/>
                  </a:lnTo>
                  <a:lnTo>
                    <a:pt x="752" y="722"/>
                  </a:lnTo>
                  <a:lnTo>
                    <a:pt x="750" y="724"/>
                  </a:lnTo>
                  <a:lnTo>
                    <a:pt x="750" y="726"/>
                  </a:lnTo>
                  <a:lnTo>
                    <a:pt x="752" y="728"/>
                  </a:lnTo>
                  <a:lnTo>
                    <a:pt x="752" y="730"/>
                  </a:lnTo>
                  <a:lnTo>
                    <a:pt x="752" y="732"/>
                  </a:lnTo>
                  <a:lnTo>
                    <a:pt x="752" y="730"/>
                  </a:lnTo>
                  <a:lnTo>
                    <a:pt x="754" y="730"/>
                  </a:lnTo>
                  <a:lnTo>
                    <a:pt x="754" y="730"/>
                  </a:lnTo>
                  <a:lnTo>
                    <a:pt x="756" y="732"/>
                  </a:lnTo>
                  <a:lnTo>
                    <a:pt x="758" y="736"/>
                  </a:lnTo>
                  <a:lnTo>
                    <a:pt x="756" y="738"/>
                  </a:lnTo>
                  <a:lnTo>
                    <a:pt x="756" y="740"/>
                  </a:lnTo>
                  <a:lnTo>
                    <a:pt x="754" y="740"/>
                  </a:lnTo>
                  <a:lnTo>
                    <a:pt x="752" y="742"/>
                  </a:lnTo>
                  <a:lnTo>
                    <a:pt x="752" y="742"/>
                  </a:lnTo>
                  <a:lnTo>
                    <a:pt x="750" y="744"/>
                  </a:lnTo>
                  <a:lnTo>
                    <a:pt x="748" y="746"/>
                  </a:lnTo>
                  <a:lnTo>
                    <a:pt x="748" y="746"/>
                  </a:lnTo>
                  <a:lnTo>
                    <a:pt x="752" y="746"/>
                  </a:lnTo>
                  <a:lnTo>
                    <a:pt x="754" y="746"/>
                  </a:lnTo>
                  <a:lnTo>
                    <a:pt x="760" y="744"/>
                  </a:lnTo>
                  <a:lnTo>
                    <a:pt x="764" y="740"/>
                  </a:lnTo>
                  <a:lnTo>
                    <a:pt x="768" y="736"/>
                  </a:lnTo>
                  <a:lnTo>
                    <a:pt x="770" y="734"/>
                  </a:lnTo>
                  <a:lnTo>
                    <a:pt x="770" y="730"/>
                  </a:lnTo>
                  <a:lnTo>
                    <a:pt x="772" y="728"/>
                  </a:lnTo>
                  <a:lnTo>
                    <a:pt x="774" y="724"/>
                  </a:lnTo>
                  <a:lnTo>
                    <a:pt x="776" y="722"/>
                  </a:lnTo>
                  <a:lnTo>
                    <a:pt x="782" y="722"/>
                  </a:lnTo>
                  <a:lnTo>
                    <a:pt x="788" y="722"/>
                  </a:lnTo>
                  <a:lnTo>
                    <a:pt x="794" y="722"/>
                  </a:lnTo>
                  <a:lnTo>
                    <a:pt x="798" y="722"/>
                  </a:lnTo>
                  <a:lnTo>
                    <a:pt x="802" y="722"/>
                  </a:lnTo>
                  <a:lnTo>
                    <a:pt x="802" y="722"/>
                  </a:lnTo>
                  <a:lnTo>
                    <a:pt x="800" y="722"/>
                  </a:lnTo>
                  <a:lnTo>
                    <a:pt x="798" y="720"/>
                  </a:lnTo>
                  <a:lnTo>
                    <a:pt x="798" y="718"/>
                  </a:lnTo>
                  <a:lnTo>
                    <a:pt x="798" y="714"/>
                  </a:lnTo>
                  <a:lnTo>
                    <a:pt x="800" y="712"/>
                  </a:lnTo>
                  <a:lnTo>
                    <a:pt x="804" y="708"/>
                  </a:lnTo>
                  <a:lnTo>
                    <a:pt x="806" y="704"/>
                  </a:lnTo>
                  <a:lnTo>
                    <a:pt x="810" y="700"/>
                  </a:lnTo>
                  <a:lnTo>
                    <a:pt x="814" y="698"/>
                  </a:lnTo>
                  <a:lnTo>
                    <a:pt x="820" y="696"/>
                  </a:lnTo>
                  <a:lnTo>
                    <a:pt x="826" y="696"/>
                  </a:lnTo>
                  <a:lnTo>
                    <a:pt x="832" y="696"/>
                  </a:lnTo>
                  <a:lnTo>
                    <a:pt x="838" y="696"/>
                  </a:lnTo>
                  <a:lnTo>
                    <a:pt x="840" y="698"/>
                  </a:lnTo>
                  <a:lnTo>
                    <a:pt x="842" y="698"/>
                  </a:lnTo>
                  <a:lnTo>
                    <a:pt x="846" y="700"/>
                  </a:lnTo>
                  <a:lnTo>
                    <a:pt x="848" y="700"/>
                  </a:lnTo>
                  <a:lnTo>
                    <a:pt x="850" y="702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557"/>
            <p:cNvSpPr>
              <a:spLocks/>
            </p:cNvSpPr>
            <p:nvPr/>
          </p:nvSpPr>
          <p:spPr bwMode="gray">
            <a:xfrm>
              <a:off x="5345160" y="2263782"/>
              <a:ext cx="910887" cy="921375"/>
            </a:xfrm>
            <a:custGeom>
              <a:avLst/>
              <a:gdLst>
                <a:gd name="T0" fmla="*/ 318 w 492"/>
                <a:gd name="T1" fmla="*/ 44 h 498"/>
                <a:gd name="T2" fmla="*/ 282 w 492"/>
                <a:gd name="T3" fmla="*/ 40 h 498"/>
                <a:gd name="T4" fmla="*/ 262 w 492"/>
                <a:gd name="T5" fmla="*/ 32 h 498"/>
                <a:gd name="T6" fmla="*/ 242 w 492"/>
                <a:gd name="T7" fmla="*/ 24 h 498"/>
                <a:gd name="T8" fmla="*/ 230 w 492"/>
                <a:gd name="T9" fmla="*/ 28 h 498"/>
                <a:gd name="T10" fmla="*/ 220 w 492"/>
                <a:gd name="T11" fmla="*/ 32 h 498"/>
                <a:gd name="T12" fmla="*/ 176 w 492"/>
                <a:gd name="T13" fmla="*/ 4 h 498"/>
                <a:gd name="T14" fmla="*/ 118 w 492"/>
                <a:gd name="T15" fmla="*/ 12 h 498"/>
                <a:gd name="T16" fmla="*/ 100 w 492"/>
                <a:gd name="T17" fmla="*/ 14 h 498"/>
                <a:gd name="T18" fmla="*/ 68 w 492"/>
                <a:gd name="T19" fmla="*/ 60 h 498"/>
                <a:gd name="T20" fmla="*/ 18 w 492"/>
                <a:gd name="T21" fmla="*/ 98 h 498"/>
                <a:gd name="T22" fmla="*/ 60 w 492"/>
                <a:gd name="T23" fmla="*/ 144 h 498"/>
                <a:gd name="T24" fmla="*/ 58 w 492"/>
                <a:gd name="T25" fmla="*/ 178 h 498"/>
                <a:gd name="T26" fmla="*/ 8 w 492"/>
                <a:gd name="T27" fmla="*/ 182 h 498"/>
                <a:gd name="T28" fmla="*/ 62 w 492"/>
                <a:gd name="T29" fmla="*/ 228 h 498"/>
                <a:gd name="T30" fmla="*/ 86 w 492"/>
                <a:gd name="T31" fmla="*/ 220 h 498"/>
                <a:gd name="T32" fmla="*/ 86 w 492"/>
                <a:gd name="T33" fmla="*/ 236 h 498"/>
                <a:gd name="T34" fmla="*/ 76 w 492"/>
                <a:gd name="T35" fmla="*/ 260 h 498"/>
                <a:gd name="T36" fmla="*/ 52 w 492"/>
                <a:gd name="T37" fmla="*/ 284 h 498"/>
                <a:gd name="T38" fmla="*/ 18 w 492"/>
                <a:gd name="T39" fmla="*/ 308 h 498"/>
                <a:gd name="T40" fmla="*/ 28 w 492"/>
                <a:gd name="T41" fmla="*/ 328 h 498"/>
                <a:gd name="T42" fmla="*/ 38 w 492"/>
                <a:gd name="T43" fmla="*/ 352 h 498"/>
                <a:gd name="T44" fmla="*/ 68 w 492"/>
                <a:gd name="T45" fmla="*/ 362 h 498"/>
                <a:gd name="T46" fmla="*/ 74 w 492"/>
                <a:gd name="T47" fmla="*/ 386 h 498"/>
                <a:gd name="T48" fmla="*/ 92 w 492"/>
                <a:gd name="T49" fmla="*/ 382 h 498"/>
                <a:gd name="T50" fmla="*/ 102 w 492"/>
                <a:gd name="T51" fmla="*/ 394 h 498"/>
                <a:gd name="T52" fmla="*/ 124 w 492"/>
                <a:gd name="T53" fmla="*/ 390 h 498"/>
                <a:gd name="T54" fmla="*/ 138 w 492"/>
                <a:gd name="T55" fmla="*/ 384 h 498"/>
                <a:gd name="T56" fmla="*/ 104 w 492"/>
                <a:gd name="T57" fmla="*/ 434 h 498"/>
                <a:gd name="T58" fmla="*/ 68 w 492"/>
                <a:gd name="T59" fmla="*/ 464 h 498"/>
                <a:gd name="T60" fmla="*/ 86 w 492"/>
                <a:gd name="T61" fmla="*/ 466 h 498"/>
                <a:gd name="T62" fmla="*/ 160 w 492"/>
                <a:gd name="T63" fmla="*/ 412 h 498"/>
                <a:gd name="T64" fmla="*/ 186 w 492"/>
                <a:gd name="T65" fmla="*/ 390 h 498"/>
                <a:gd name="T66" fmla="*/ 178 w 492"/>
                <a:gd name="T67" fmla="*/ 374 h 498"/>
                <a:gd name="T68" fmla="*/ 206 w 492"/>
                <a:gd name="T69" fmla="*/ 326 h 498"/>
                <a:gd name="T70" fmla="*/ 250 w 492"/>
                <a:gd name="T71" fmla="*/ 322 h 498"/>
                <a:gd name="T72" fmla="*/ 212 w 492"/>
                <a:gd name="T73" fmla="*/ 346 h 498"/>
                <a:gd name="T74" fmla="*/ 206 w 492"/>
                <a:gd name="T75" fmla="*/ 364 h 498"/>
                <a:gd name="T76" fmla="*/ 220 w 492"/>
                <a:gd name="T77" fmla="*/ 376 h 498"/>
                <a:gd name="T78" fmla="*/ 246 w 492"/>
                <a:gd name="T79" fmla="*/ 356 h 498"/>
                <a:gd name="T80" fmla="*/ 254 w 492"/>
                <a:gd name="T81" fmla="*/ 338 h 498"/>
                <a:gd name="T82" fmla="*/ 274 w 492"/>
                <a:gd name="T83" fmla="*/ 338 h 498"/>
                <a:gd name="T84" fmla="*/ 312 w 492"/>
                <a:gd name="T85" fmla="*/ 354 h 498"/>
                <a:gd name="T86" fmla="*/ 350 w 492"/>
                <a:gd name="T87" fmla="*/ 368 h 498"/>
                <a:gd name="T88" fmla="*/ 372 w 492"/>
                <a:gd name="T89" fmla="*/ 372 h 498"/>
                <a:gd name="T90" fmla="*/ 426 w 492"/>
                <a:gd name="T91" fmla="*/ 388 h 498"/>
                <a:gd name="T92" fmla="*/ 452 w 492"/>
                <a:gd name="T93" fmla="*/ 428 h 498"/>
                <a:gd name="T94" fmla="*/ 462 w 492"/>
                <a:gd name="T95" fmla="*/ 454 h 498"/>
                <a:gd name="T96" fmla="*/ 472 w 492"/>
                <a:gd name="T97" fmla="*/ 462 h 498"/>
                <a:gd name="T98" fmla="*/ 480 w 492"/>
                <a:gd name="T99" fmla="*/ 474 h 498"/>
                <a:gd name="T100" fmla="*/ 480 w 492"/>
                <a:gd name="T101" fmla="*/ 496 h 498"/>
                <a:gd name="T102" fmla="*/ 490 w 492"/>
                <a:gd name="T103" fmla="*/ 456 h 498"/>
                <a:gd name="T104" fmla="*/ 462 w 492"/>
                <a:gd name="T105" fmla="*/ 418 h 498"/>
                <a:gd name="T106" fmla="*/ 416 w 492"/>
                <a:gd name="T107" fmla="*/ 368 h 498"/>
                <a:gd name="T108" fmla="*/ 378 w 492"/>
                <a:gd name="T109" fmla="*/ 36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2" h="498">
                  <a:moveTo>
                    <a:pt x="338" y="50"/>
                  </a:moveTo>
                  <a:lnTo>
                    <a:pt x="336" y="48"/>
                  </a:lnTo>
                  <a:lnTo>
                    <a:pt x="334" y="46"/>
                  </a:lnTo>
                  <a:lnTo>
                    <a:pt x="332" y="46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18" y="44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6" y="48"/>
                  </a:lnTo>
                  <a:lnTo>
                    <a:pt x="300" y="48"/>
                  </a:lnTo>
                  <a:lnTo>
                    <a:pt x="294" y="46"/>
                  </a:lnTo>
                  <a:lnTo>
                    <a:pt x="288" y="44"/>
                  </a:lnTo>
                  <a:lnTo>
                    <a:pt x="282" y="40"/>
                  </a:lnTo>
                  <a:lnTo>
                    <a:pt x="282" y="40"/>
                  </a:lnTo>
                  <a:lnTo>
                    <a:pt x="280" y="40"/>
                  </a:lnTo>
                  <a:lnTo>
                    <a:pt x="276" y="40"/>
                  </a:lnTo>
                  <a:lnTo>
                    <a:pt x="272" y="40"/>
                  </a:lnTo>
                  <a:lnTo>
                    <a:pt x="268" y="38"/>
                  </a:lnTo>
                  <a:lnTo>
                    <a:pt x="264" y="36"/>
                  </a:lnTo>
                  <a:lnTo>
                    <a:pt x="262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4" y="28"/>
                  </a:lnTo>
                  <a:lnTo>
                    <a:pt x="250" y="26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6" y="22"/>
                  </a:lnTo>
                  <a:lnTo>
                    <a:pt x="234" y="20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6"/>
                  </a:lnTo>
                  <a:lnTo>
                    <a:pt x="230" y="28"/>
                  </a:lnTo>
                  <a:lnTo>
                    <a:pt x="230" y="30"/>
                  </a:lnTo>
                  <a:lnTo>
                    <a:pt x="230" y="34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28" y="36"/>
                  </a:lnTo>
                  <a:lnTo>
                    <a:pt x="224" y="36"/>
                  </a:lnTo>
                  <a:lnTo>
                    <a:pt x="220" y="32"/>
                  </a:lnTo>
                  <a:lnTo>
                    <a:pt x="216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198" y="16"/>
                  </a:lnTo>
                  <a:lnTo>
                    <a:pt x="188" y="10"/>
                  </a:lnTo>
                  <a:lnTo>
                    <a:pt x="180" y="6"/>
                  </a:lnTo>
                  <a:lnTo>
                    <a:pt x="176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8" y="8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4" y="12"/>
                  </a:lnTo>
                  <a:lnTo>
                    <a:pt x="100" y="14"/>
                  </a:lnTo>
                  <a:lnTo>
                    <a:pt x="94" y="16"/>
                  </a:lnTo>
                  <a:lnTo>
                    <a:pt x="88" y="20"/>
                  </a:lnTo>
                  <a:lnTo>
                    <a:pt x="86" y="22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74" y="48"/>
                  </a:lnTo>
                  <a:lnTo>
                    <a:pt x="68" y="60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38" y="76"/>
                  </a:lnTo>
                  <a:lnTo>
                    <a:pt x="28" y="78"/>
                  </a:lnTo>
                  <a:lnTo>
                    <a:pt x="20" y="84"/>
                  </a:lnTo>
                  <a:lnTo>
                    <a:pt x="18" y="92"/>
                  </a:lnTo>
                  <a:lnTo>
                    <a:pt x="18" y="98"/>
                  </a:lnTo>
                  <a:lnTo>
                    <a:pt x="20" y="102"/>
                  </a:lnTo>
                  <a:lnTo>
                    <a:pt x="22" y="106"/>
                  </a:lnTo>
                  <a:lnTo>
                    <a:pt x="26" y="110"/>
                  </a:lnTo>
                  <a:lnTo>
                    <a:pt x="32" y="114"/>
                  </a:lnTo>
                  <a:lnTo>
                    <a:pt x="38" y="120"/>
                  </a:lnTo>
                  <a:lnTo>
                    <a:pt x="48" y="130"/>
                  </a:lnTo>
                  <a:lnTo>
                    <a:pt x="60" y="144"/>
                  </a:lnTo>
                  <a:lnTo>
                    <a:pt x="70" y="156"/>
                  </a:lnTo>
                  <a:lnTo>
                    <a:pt x="76" y="168"/>
                  </a:lnTo>
                  <a:lnTo>
                    <a:pt x="72" y="178"/>
                  </a:lnTo>
                  <a:lnTo>
                    <a:pt x="68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58" y="178"/>
                  </a:lnTo>
                  <a:lnTo>
                    <a:pt x="54" y="176"/>
                  </a:lnTo>
                  <a:lnTo>
                    <a:pt x="52" y="172"/>
                  </a:lnTo>
                  <a:lnTo>
                    <a:pt x="50" y="170"/>
                  </a:lnTo>
                  <a:lnTo>
                    <a:pt x="46" y="168"/>
                  </a:lnTo>
                  <a:lnTo>
                    <a:pt x="34" y="168"/>
                  </a:lnTo>
                  <a:lnTo>
                    <a:pt x="20" y="172"/>
                  </a:lnTo>
                  <a:lnTo>
                    <a:pt x="8" y="182"/>
                  </a:lnTo>
                  <a:lnTo>
                    <a:pt x="2" y="192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8" y="216"/>
                  </a:lnTo>
                  <a:lnTo>
                    <a:pt x="26" y="226"/>
                  </a:lnTo>
                  <a:lnTo>
                    <a:pt x="44" y="232"/>
                  </a:lnTo>
                  <a:lnTo>
                    <a:pt x="62" y="228"/>
                  </a:lnTo>
                  <a:lnTo>
                    <a:pt x="64" y="228"/>
                  </a:lnTo>
                  <a:lnTo>
                    <a:pt x="66" y="226"/>
                  </a:lnTo>
                  <a:lnTo>
                    <a:pt x="70" y="224"/>
                  </a:lnTo>
                  <a:lnTo>
                    <a:pt x="74" y="222"/>
                  </a:lnTo>
                  <a:lnTo>
                    <a:pt x="78" y="222"/>
                  </a:lnTo>
                  <a:lnTo>
                    <a:pt x="82" y="220"/>
                  </a:lnTo>
                  <a:lnTo>
                    <a:pt x="86" y="220"/>
                  </a:lnTo>
                  <a:lnTo>
                    <a:pt x="88" y="222"/>
                  </a:lnTo>
                  <a:lnTo>
                    <a:pt x="90" y="224"/>
                  </a:lnTo>
                  <a:lnTo>
                    <a:pt x="88" y="226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4" y="234"/>
                  </a:lnTo>
                  <a:lnTo>
                    <a:pt x="86" y="236"/>
                  </a:lnTo>
                  <a:lnTo>
                    <a:pt x="88" y="240"/>
                  </a:lnTo>
                  <a:lnTo>
                    <a:pt x="90" y="242"/>
                  </a:lnTo>
                  <a:lnTo>
                    <a:pt x="92" y="246"/>
                  </a:lnTo>
                  <a:lnTo>
                    <a:pt x="92" y="248"/>
                  </a:lnTo>
                  <a:lnTo>
                    <a:pt x="90" y="252"/>
                  </a:lnTo>
                  <a:lnTo>
                    <a:pt x="86" y="256"/>
                  </a:lnTo>
                  <a:lnTo>
                    <a:pt x="76" y="260"/>
                  </a:lnTo>
                  <a:lnTo>
                    <a:pt x="64" y="266"/>
                  </a:lnTo>
                  <a:lnTo>
                    <a:pt x="56" y="274"/>
                  </a:lnTo>
                  <a:lnTo>
                    <a:pt x="52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2" y="286"/>
                  </a:lnTo>
                  <a:lnTo>
                    <a:pt x="48" y="288"/>
                  </a:lnTo>
                  <a:lnTo>
                    <a:pt x="44" y="290"/>
                  </a:lnTo>
                  <a:lnTo>
                    <a:pt x="36" y="296"/>
                  </a:lnTo>
                  <a:lnTo>
                    <a:pt x="28" y="300"/>
                  </a:lnTo>
                  <a:lnTo>
                    <a:pt x="22" y="304"/>
                  </a:lnTo>
                  <a:lnTo>
                    <a:pt x="18" y="308"/>
                  </a:lnTo>
                  <a:lnTo>
                    <a:pt x="16" y="312"/>
                  </a:lnTo>
                  <a:lnTo>
                    <a:pt x="14" y="316"/>
                  </a:lnTo>
                  <a:lnTo>
                    <a:pt x="16" y="320"/>
                  </a:lnTo>
                  <a:lnTo>
                    <a:pt x="22" y="324"/>
                  </a:lnTo>
                  <a:lnTo>
                    <a:pt x="22" y="326"/>
                  </a:lnTo>
                  <a:lnTo>
                    <a:pt x="24" y="326"/>
                  </a:lnTo>
                  <a:lnTo>
                    <a:pt x="28" y="328"/>
                  </a:lnTo>
                  <a:lnTo>
                    <a:pt x="34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38" y="340"/>
                  </a:lnTo>
                  <a:lnTo>
                    <a:pt x="38" y="346"/>
                  </a:lnTo>
                  <a:lnTo>
                    <a:pt x="38" y="352"/>
                  </a:lnTo>
                  <a:lnTo>
                    <a:pt x="42" y="358"/>
                  </a:lnTo>
                  <a:lnTo>
                    <a:pt x="48" y="362"/>
                  </a:lnTo>
                  <a:lnTo>
                    <a:pt x="50" y="362"/>
                  </a:lnTo>
                  <a:lnTo>
                    <a:pt x="54" y="362"/>
                  </a:lnTo>
                  <a:lnTo>
                    <a:pt x="58" y="362"/>
                  </a:lnTo>
                  <a:lnTo>
                    <a:pt x="64" y="362"/>
                  </a:lnTo>
                  <a:lnTo>
                    <a:pt x="68" y="362"/>
                  </a:lnTo>
                  <a:lnTo>
                    <a:pt x="68" y="364"/>
                  </a:lnTo>
                  <a:lnTo>
                    <a:pt x="70" y="366"/>
                  </a:lnTo>
                  <a:lnTo>
                    <a:pt x="70" y="370"/>
                  </a:lnTo>
                  <a:lnTo>
                    <a:pt x="72" y="374"/>
                  </a:lnTo>
                  <a:lnTo>
                    <a:pt x="74" y="380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6" y="388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6" y="386"/>
                  </a:lnTo>
                  <a:lnTo>
                    <a:pt x="90" y="382"/>
                  </a:lnTo>
                  <a:lnTo>
                    <a:pt x="90" y="382"/>
                  </a:lnTo>
                  <a:lnTo>
                    <a:pt x="92" y="382"/>
                  </a:lnTo>
                  <a:lnTo>
                    <a:pt x="94" y="382"/>
                  </a:lnTo>
                  <a:lnTo>
                    <a:pt x="96" y="382"/>
                  </a:lnTo>
                  <a:lnTo>
                    <a:pt x="98" y="384"/>
                  </a:lnTo>
                  <a:lnTo>
                    <a:pt x="98" y="388"/>
                  </a:lnTo>
                  <a:lnTo>
                    <a:pt x="100" y="390"/>
                  </a:lnTo>
                  <a:lnTo>
                    <a:pt x="100" y="392"/>
                  </a:lnTo>
                  <a:lnTo>
                    <a:pt x="102" y="394"/>
                  </a:lnTo>
                  <a:lnTo>
                    <a:pt x="104" y="396"/>
                  </a:lnTo>
                  <a:lnTo>
                    <a:pt x="106" y="398"/>
                  </a:lnTo>
                  <a:lnTo>
                    <a:pt x="110" y="398"/>
                  </a:lnTo>
                  <a:lnTo>
                    <a:pt x="116" y="396"/>
                  </a:lnTo>
                  <a:lnTo>
                    <a:pt x="120" y="392"/>
                  </a:lnTo>
                  <a:lnTo>
                    <a:pt x="122" y="392"/>
                  </a:lnTo>
                  <a:lnTo>
                    <a:pt x="124" y="390"/>
                  </a:lnTo>
                  <a:lnTo>
                    <a:pt x="126" y="388"/>
                  </a:lnTo>
                  <a:lnTo>
                    <a:pt x="128" y="384"/>
                  </a:lnTo>
                  <a:lnTo>
                    <a:pt x="130" y="382"/>
                  </a:lnTo>
                  <a:lnTo>
                    <a:pt x="134" y="380"/>
                  </a:lnTo>
                  <a:lnTo>
                    <a:pt x="136" y="380"/>
                  </a:lnTo>
                  <a:lnTo>
                    <a:pt x="138" y="380"/>
                  </a:lnTo>
                  <a:lnTo>
                    <a:pt x="138" y="384"/>
                  </a:lnTo>
                  <a:lnTo>
                    <a:pt x="138" y="388"/>
                  </a:lnTo>
                  <a:lnTo>
                    <a:pt x="136" y="396"/>
                  </a:lnTo>
                  <a:lnTo>
                    <a:pt x="132" y="408"/>
                  </a:lnTo>
                  <a:lnTo>
                    <a:pt x="126" y="418"/>
                  </a:lnTo>
                  <a:lnTo>
                    <a:pt x="122" y="420"/>
                  </a:lnTo>
                  <a:lnTo>
                    <a:pt x="114" y="426"/>
                  </a:lnTo>
                  <a:lnTo>
                    <a:pt x="104" y="434"/>
                  </a:lnTo>
                  <a:lnTo>
                    <a:pt x="94" y="444"/>
                  </a:lnTo>
                  <a:lnTo>
                    <a:pt x="86" y="454"/>
                  </a:lnTo>
                  <a:lnTo>
                    <a:pt x="84" y="456"/>
                  </a:lnTo>
                  <a:lnTo>
                    <a:pt x="82" y="456"/>
                  </a:lnTo>
                  <a:lnTo>
                    <a:pt x="78" y="458"/>
                  </a:lnTo>
                  <a:lnTo>
                    <a:pt x="74" y="462"/>
                  </a:lnTo>
                  <a:lnTo>
                    <a:pt x="68" y="464"/>
                  </a:lnTo>
                  <a:lnTo>
                    <a:pt x="64" y="470"/>
                  </a:lnTo>
                  <a:lnTo>
                    <a:pt x="62" y="474"/>
                  </a:lnTo>
                  <a:lnTo>
                    <a:pt x="64" y="474"/>
                  </a:lnTo>
                  <a:lnTo>
                    <a:pt x="66" y="472"/>
                  </a:lnTo>
                  <a:lnTo>
                    <a:pt x="72" y="470"/>
                  </a:lnTo>
                  <a:lnTo>
                    <a:pt x="78" y="468"/>
                  </a:lnTo>
                  <a:lnTo>
                    <a:pt x="86" y="466"/>
                  </a:lnTo>
                  <a:lnTo>
                    <a:pt x="94" y="464"/>
                  </a:lnTo>
                  <a:lnTo>
                    <a:pt x="106" y="458"/>
                  </a:lnTo>
                  <a:lnTo>
                    <a:pt x="120" y="450"/>
                  </a:lnTo>
                  <a:lnTo>
                    <a:pt x="134" y="436"/>
                  </a:lnTo>
                  <a:lnTo>
                    <a:pt x="148" y="424"/>
                  </a:lnTo>
                  <a:lnTo>
                    <a:pt x="160" y="412"/>
                  </a:lnTo>
                  <a:lnTo>
                    <a:pt x="160" y="412"/>
                  </a:lnTo>
                  <a:lnTo>
                    <a:pt x="164" y="410"/>
                  </a:lnTo>
                  <a:lnTo>
                    <a:pt x="168" y="408"/>
                  </a:lnTo>
                  <a:lnTo>
                    <a:pt x="172" y="404"/>
                  </a:lnTo>
                  <a:lnTo>
                    <a:pt x="176" y="402"/>
                  </a:lnTo>
                  <a:lnTo>
                    <a:pt x="180" y="398"/>
                  </a:lnTo>
                  <a:lnTo>
                    <a:pt x="184" y="394"/>
                  </a:lnTo>
                  <a:lnTo>
                    <a:pt x="186" y="390"/>
                  </a:lnTo>
                  <a:lnTo>
                    <a:pt x="184" y="386"/>
                  </a:lnTo>
                  <a:lnTo>
                    <a:pt x="182" y="382"/>
                  </a:lnTo>
                  <a:lnTo>
                    <a:pt x="180" y="382"/>
                  </a:lnTo>
                  <a:lnTo>
                    <a:pt x="178" y="380"/>
                  </a:lnTo>
                  <a:lnTo>
                    <a:pt x="178" y="378"/>
                  </a:lnTo>
                  <a:lnTo>
                    <a:pt x="176" y="376"/>
                  </a:lnTo>
                  <a:lnTo>
                    <a:pt x="178" y="374"/>
                  </a:lnTo>
                  <a:lnTo>
                    <a:pt x="182" y="372"/>
                  </a:lnTo>
                  <a:lnTo>
                    <a:pt x="184" y="368"/>
                  </a:lnTo>
                  <a:lnTo>
                    <a:pt x="188" y="360"/>
                  </a:lnTo>
                  <a:lnTo>
                    <a:pt x="194" y="350"/>
                  </a:lnTo>
                  <a:lnTo>
                    <a:pt x="200" y="340"/>
                  </a:lnTo>
                  <a:lnTo>
                    <a:pt x="204" y="328"/>
                  </a:lnTo>
                  <a:lnTo>
                    <a:pt x="206" y="326"/>
                  </a:lnTo>
                  <a:lnTo>
                    <a:pt x="214" y="322"/>
                  </a:lnTo>
                  <a:lnTo>
                    <a:pt x="226" y="318"/>
                  </a:lnTo>
                  <a:lnTo>
                    <a:pt x="244" y="318"/>
                  </a:lnTo>
                  <a:lnTo>
                    <a:pt x="244" y="318"/>
                  </a:lnTo>
                  <a:lnTo>
                    <a:pt x="246" y="320"/>
                  </a:lnTo>
                  <a:lnTo>
                    <a:pt x="248" y="322"/>
                  </a:lnTo>
                  <a:lnTo>
                    <a:pt x="250" y="322"/>
                  </a:lnTo>
                  <a:lnTo>
                    <a:pt x="252" y="324"/>
                  </a:lnTo>
                  <a:lnTo>
                    <a:pt x="252" y="326"/>
                  </a:lnTo>
                  <a:lnTo>
                    <a:pt x="248" y="328"/>
                  </a:lnTo>
                  <a:lnTo>
                    <a:pt x="244" y="328"/>
                  </a:lnTo>
                  <a:lnTo>
                    <a:pt x="232" y="332"/>
                  </a:lnTo>
                  <a:lnTo>
                    <a:pt x="220" y="336"/>
                  </a:lnTo>
                  <a:lnTo>
                    <a:pt x="212" y="346"/>
                  </a:lnTo>
                  <a:lnTo>
                    <a:pt x="212" y="348"/>
                  </a:lnTo>
                  <a:lnTo>
                    <a:pt x="212" y="350"/>
                  </a:lnTo>
                  <a:lnTo>
                    <a:pt x="210" y="354"/>
                  </a:lnTo>
                  <a:lnTo>
                    <a:pt x="208" y="358"/>
                  </a:lnTo>
                  <a:lnTo>
                    <a:pt x="206" y="360"/>
                  </a:lnTo>
                  <a:lnTo>
                    <a:pt x="206" y="362"/>
                  </a:lnTo>
                  <a:lnTo>
                    <a:pt x="206" y="364"/>
                  </a:lnTo>
                  <a:lnTo>
                    <a:pt x="206" y="366"/>
                  </a:lnTo>
                  <a:lnTo>
                    <a:pt x="206" y="370"/>
                  </a:lnTo>
                  <a:lnTo>
                    <a:pt x="208" y="372"/>
                  </a:lnTo>
                  <a:lnTo>
                    <a:pt x="208" y="376"/>
                  </a:lnTo>
                  <a:lnTo>
                    <a:pt x="212" y="376"/>
                  </a:lnTo>
                  <a:lnTo>
                    <a:pt x="214" y="376"/>
                  </a:lnTo>
                  <a:lnTo>
                    <a:pt x="220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8" y="370"/>
                  </a:lnTo>
                  <a:lnTo>
                    <a:pt x="232" y="368"/>
                  </a:lnTo>
                  <a:lnTo>
                    <a:pt x="236" y="364"/>
                  </a:lnTo>
                  <a:lnTo>
                    <a:pt x="242" y="360"/>
                  </a:lnTo>
                  <a:lnTo>
                    <a:pt x="246" y="356"/>
                  </a:lnTo>
                  <a:lnTo>
                    <a:pt x="248" y="354"/>
                  </a:lnTo>
                  <a:lnTo>
                    <a:pt x="250" y="350"/>
                  </a:lnTo>
                  <a:lnTo>
                    <a:pt x="250" y="348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2" y="340"/>
                  </a:lnTo>
                  <a:lnTo>
                    <a:pt x="254" y="338"/>
                  </a:lnTo>
                  <a:lnTo>
                    <a:pt x="256" y="334"/>
                  </a:lnTo>
                  <a:lnTo>
                    <a:pt x="258" y="334"/>
                  </a:lnTo>
                  <a:lnTo>
                    <a:pt x="262" y="332"/>
                  </a:lnTo>
                  <a:lnTo>
                    <a:pt x="266" y="334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4" y="338"/>
                  </a:lnTo>
                  <a:lnTo>
                    <a:pt x="280" y="338"/>
                  </a:lnTo>
                  <a:lnTo>
                    <a:pt x="284" y="340"/>
                  </a:lnTo>
                  <a:lnTo>
                    <a:pt x="290" y="342"/>
                  </a:lnTo>
                  <a:lnTo>
                    <a:pt x="294" y="346"/>
                  </a:lnTo>
                  <a:lnTo>
                    <a:pt x="296" y="350"/>
                  </a:lnTo>
                  <a:lnTo>
                    <a:pt x="300" y="352"/>
                  </a:lnTo>
                  <a:lnTo>
                    <a:pt x="312" y="354"/>
                  </a:lnTo>
                  <a:lnTo>
                    <a:pt x="330" y="358"/>
                  </a:lnTo>
                  <a:lnTo>
                    <a:pt x="332" y="358"/>
                  </a:lnTo>
                  <a:lnTo>
                    <a:pt x="336" y="358"/>
                  </a:lnTo>
                  <a:lnTo>
                    <a:pt x="340" y="362"/>
                  </a:lnTo>
                  <a:lnTo>
                    <a:pt x="344" y="364"/>
                  </a:lnTo>
                  <a:lnTo>
                    <a:pt x="348" y="370"/>
                  </a:lnTo>
                  <a:lnTo>
                    <a:pt x="350" y="368"/>
                  </a:lnTo>
                  <a:lnTo>
                    <a:pt x="350" y="366"/>
                  </a:lnTo>
                  <a:lnTo>
                    <a:pt x="354" y="364"/>
                  </a:lnTo>
                  <a:lnTo>
                    <a:pt x="356" y="362"/>
                  </a:lnTo>
                  <a:lnTo>
                    <a:pt x="360" y="362"/>
                  </a:lnTo>
                  <a:lnTo>
                    <a:pt x="364" y="362"/>
                  </a:lnTo>
                  <a:lnTo>
                    <a:pt x="366" y="366"/>
                  </a:lnTo>
                  <a:lnTo>
                    <a:pt x="372" y="372"/>
                  </a:lnTo>
                  <a:lnTo>
                    <a:pt x="380" y="382"/>
                  </a:lnTo>
                  <a:lnTo>
                    <a:pt x="390" y="392"/>
                  </a:lnTo>
                  <a:lnTo>
                    <a:pt x="398" y="402"/>
                  </a:lnTo>
                  <a:lnTo>
                    <a:pt x="406" y="408"/>
                  </a:lnTo>
                  <a:lnTo>
                    <a:pt x="408" y="410"/>
                  </a:lnTo>
                  <a:lnTo>
                    <a:pt x="424" y="386"/>
                  </a:lnTo>
                  <a:lnTo>
                    <a:pt x="426" y="388"/>
                  </a:lnTo>
                  <a:lnTo>
                    <a:pt x="432" y="398"/>
                  </a:lnTo>
                  <a:lnTo>
                    <a:pt x="438" y="408"/>
                  </a:lnTo>
                  <a:lnTo>
                    <a:pt x="442" y="418"/>
                  </a:lnTo>
                  <a:lnTo>
                    <a:pt x="444" y="418"/>
                  </a:lnTo>
                  <a:lnTo>
                    <a:pt x="446" y="420"/>
                  </a:lnTo>
                  <a:lnTo>
                    <a:pt x="448" y="424"/>
                  </a:lnTo>
                  <a:lnTo>
                    <a:pt x="452" y="428"/>
                  </a:lnTo>
                  <a:lnTo>
                    <a:pt x="456" y="432"/>
                  </a:lnTo>
                  <a:lnTo>
                    <a:pt x="458" y="436"/>
                  </a:lnTo>
                  <a:lnTo>
                    <a:pt x="458" y="436"/>
                  </a:lnTo>
                  <a:lnTo>
                    <a:pt x="458" y="440"/>
                  </a:lnTo>
                  <a:lnTo>
                    <a:pt x="458" y="444"/>
                  </a:lnTo>
                  <a:lnTo>
                    <a:pt x="460" y="450"/>
                  </a:lnTo>
                  <a:lnTo>
                    <a:pt x="462" y="454"/>
                  </a:lnTo>
                  <a:lnTo>
                    <a:pt x="466" y="458"/>
                  </a:lnTo>
                  <a:lnTo>
                    <a:pt x="466" y="460"/>
                  </a:lnTo>
                  <a:lnTo>
                    <a:pt x="466" y="460"/>
                  </a:lnTo>
                  <a:lnTo>
                    <a:pt x="466" y="462"/>
                  </a:lnTo>
                  <a:lnTo>
                    <a:pt x="468" y="462"/>
                  </a:lnTo>
                  <a:lnTo>
                    <a:pt x="470" y="462"/>
                  </a:lnTo>
                  <a:lnTo>
                    <a:pt x="472" y="462"/>
                  </a:lnTo>
                  <a:lnTo>
                    <a:pt x="476" y="458"/>
                  </a:lnTo>
                  <a:lnTo>
                    <a:pt x="476" y="458"/>
                  </a:lnTo>
                  <a:lnTo>
                    <a:pt x="476" y="460"/>
                  </a:lnTo>
                  <a:lnTo>
                    <a:pt x="478" y="460"/>
                  </a:lnTo>
                  <a:lnTo>
                    <a:pt x="478" y="464"/>
                  </a:lnTo>
                  <a:lnTo>
                    <a:pt x="478" y="468"/>
                  </a:lnTo>
                  <a:lnTo>
                    <a:pt x="480" y="474"/>
                  </a:lnTo>
                  <a:lnTo>
                    <a:pt x="478" y="474"/>
                  </a:lnTo>
                  <a:lnTo>
                    <a:pt x="478" y="476"/>
                  </a:lnTo>
                  <a:lnTo>
                    <a:pt x="476" y="480"/>
                  </a:lnTo>
                  <a:lnTo>
                    <a:pt x="476" y="484"/>
                  </a:lnTo>
                  <a:lnTo>
                    <a:pt x="476" y="488"/>
                  </a:lnTo>
                  <a:lnTo>
                    <a:pt x="478" y="494"/>
                  </a:lnTo>
                  <a:lnTo>
                    <a:pt x="480" y="496"/>
                  </a:lnTo>
                  <a:lnTo>
                    <a:pt x="484" y="498"/>
                  </a:lnTo>
                  <a:lnTo>
                    <a:pt x="486" y="494"/>
                  </a:lnTo>
                  <a:lnTo>
                    <a:pt x="488" y="486"/>
                  </a:lnTo>
                  <a:lnTo>
                    <a:pt x="490" y="474"/>
                  </a:lnTo>
                  <a:lnTo>
                    <a:pt x="492" y="464"/>
                  </a:lnTo>
                  <a:lnTo>
                    <a:pt x="492" y="456"/>
                  </a:lnTo>
                  <a:lnTo>
                    <a:pt x="490" y="456"/>
                  </a:lnTo>
                  <a:lnTo>
                    <a:pt x="488" y="454"/>
                  </a:lnTo>
                  <a:lnTo>
                    <a:pt x="484" y="450"/>
                  </a:lnTo>
                  <a:lnTo>
                    <a:pt x="478" y="444"/>
                  </a:lnTo>
                  <a:lnTo>
                    <a:pt x="474" y="438"/>
                  </a:lnTo>
                  <a:lnTo>
                    <a:pt x="470" y="430"/>
                  </a:lnTo>
                  <a:lnTo>
                    <a:pt x="468" y="426"/>
                  </a:lnTo>
                  <a:lnTo>
                    <a:pt x="462" y="418"/>
                  </a:lnTo>
                  <a:lnTo>
                    <a:pt x="454" y="406"/>
                  </a:lnTo>
                  <a:lnTo>
                    <a:pt x="444" y="392"/>
                  </a:lnTo>
                  <a:lnTo>
                    <a:pt x="434" y="380"/>
                  </a:lnTo>
                  <a:lnTo>
                    <a:pt x="426" y="370"/>
                  </a:lnTo>
                  <a:lnTo>
                    <a:pt x="420" y="366"/>
                  </a:lnTo>
                  <a:lnTo>
                    <a:pt x="418" y="366"/>
                  </a:lnTo>
                  <a:lnTo>
                    <a:pt x="416" y="368"/>
                  </a:lnTo>
                  <a:lnTo>
                    <a:pt x="412" y="372"/>
                  </a:lnTo>
                  <a:lnTo>
                    <a:pt x="408" y="374"/>
                  </a:lnTo>
                  <a:lnTo>
                    <a:pt x="402" y="378"/>
                  </a:lnTo>
                  <a:lnTo>
                    <a:pt x="398" y="378"/>
                  </a:lnTo>
                  <a:lnTo>
                    <a:pt x="396" y="376"/>
                  </a:lnTo>
                  <a:lnTo>
                    <a:pt x="388" y="370"/>
                  </a:lnTo>
                  <a:lnTo>
                    <a:pt x="378" y="362"/>
                  </a:lnTo>
                  <a:lnTo>
                    <a:pt x="368" y="354"/>
                  </a:lnTo>
                  <a:lnTo>
                    <a:pt x="358" y="348"/>
                  </a:lnTo>
                  <a:lnTo>
                    <a:pt x="350" y="342"/>
                  </a:lnTo>
                  <a:lnTo>
                    <a:pt x="338" y="342"/>
                  </a:lnTo>
                  <a:lnTo>
                    <a:pt x="338" y="50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558"/>
            <p:cNvSpPr>
              <a:spLocks/>
            </p:cNvSpPr>
            <p:nvPr/>
          </p:nvSpPr>
          <p:spPr bwMode="gray">
            <a:xfrm>
              <a:off x="6363428" y="3381272"/>
              <a:ext cx="1366331" cy="747460"/>
            </a:xfrm>
            <a:custGeom>
              <a:avLst/>
              <a:gdLst>
                <a:gd name="T0" fmla="*/ 704 w 738"/>
                <a:gd name="T1" fmla="*/ 42 h 404"/>
                <a:gd name="T2" fmla="*/ 724 w 738"/>
                <a:gd name="T3" fmla="*/ 30 h 404"/>
                <a:gd name="T4" fmla="*/ 724 w 738"/>
                <a:gd name="T5" fmla="*/ 64 h 404"/>
                <a:gd name="T6" fmla="*/ 738 w 738"/>
                <a:gd name="T7" fmla="*/ 74 h 404"/>
                <a:gd name="T8" fmla="*/ 726 w 738"/>
                <a:gd name="T9" fmla="*/ 82 h 404"/>
                <a:gd name="T10" fmla="*/ 702 w 738"/>
                <a:gd name="T11" fmla="*/ 96 h 404"/>
                <a:gd name="T12" fmla="*/ 684 w 738"/>
                <a:gd name="T13" fmla="*/ 114 h 404"/>
                <a:gd name="T14" fmla="*/ 688 w 738"/>
                <a:gd name="T15" fmla="*/ 126 h 404"/>
                <a:gd name="T16" fmla="*/ 696 w 738"/>
                <a:gd name="T17" fmla="*/ 136 h 404"/>
                <a:gd name="T18" fmla="*/ 668 w 738"/>
                <a:gd name="T19" fmla="*/ 140 h 404"/>
                <a:gd name="T20" fmla="*/ 644 w 738"/>
                <a:gd name="T21" fmla="*/ 142 h 404"/>
                <a:gd name="T22" fmla="*/ 646 w 738"/>
                <a:gd name="T23" fmla="*/ 162 h 404"/>
                <a:gd name="T24" fmla="*/ 642 w 738"/>
                <a:gd name="T25" fmla="*/ 192 h 404"/>
                <a:gd name="T26" fmla="*/ 630 w 738"/>
                <a:gd name="T27" fmla="*/ 184 h 404"/>
                <a:gd name="T28" fmla="*/ 622 w 738"/>
                <a:gd name="T29" fmla="*/ 186 h 404"/>
                <a:gd name="T30" fmla="*/ 626 w 738"/>
                <a:gd name="T31" fmla="*/ 204 h 404"/>
                <a:gd name="T32" fmla="*/ 616 w 738"/>
                <a:gd name="T33" fmla="*/ 218 h 404"/>
                <a:gd name="T34" fmla="*/ 624 w 738"/>
                <a:gd name="T35" fmla="*/ 234 h 404"/>
                <a:gd name="T36" fmla="*/ 610 w 738"/>
                <a:gd name="T37" fmla="*/ 240 h 404"/>
                <a:gd name="T38" fmla="*/ 556 w 738"/>
                <a:gd name="T39" fmla="*/ 296 h 404"/>
                <a:gd name="T40" fmla="*/ 550 w 738"/>
                <a:gd name="T41" fmla="*/ 320 h 404"/>
                <a:gd name="T42" fmla="*/ 572 w 738"/>
                <a:gd name="T43" fmla="*/ 368 h 404"/>
                <a:gd name="T44" fmla="*/ 566 w 738"/>
                <a:gd name="T45" fmla="*/ 404 h 404"/>
                <a:gd name="T46" fmla="*/ 528 w 738"/>
                <a:gd name="T47" fmla="*/ 348 h 404"/>
                <a:gd name="T48" fmla="*/ 516 w 738"/>
                <a:gd name="T49" fmla="*/ 326 h 404"/>
                <a:gd name="T50" fmla="*/ 446 w 738"/>
                <a:gd name="T51" fmla="*/ 324 h 404"/>
                <a:gd name="T52" fmla="*/ 382 w 738"/>
                <a:gd name="T53" fmla="*/ 334 h 404"/>
                <a:gd name="T54" fmla="*/ 344 w 738"/>
                <a:gd name="T55" fmla="*/ 376 h 404"/>
                <a:gd name="T56" fmla="*/ 308 w 738"/>
                <a:gd name="T57" fmla="*/ 350 h 404"/>
                <a:gd name="T58" fmla="*/ 288 w 738"/>
                <a:gd name="T59" fmla="*/ 336 h 404"/>
                <a:gd name="T60" fmla="*/ 262 w 738"/>
                <a:gd name="T61" fmla="*/ 334 h 404"/>
                <a:gd name="T62" fmla="*/ 228 w 738"/>
                <a:gd name="T63" fmla="*/ 296 h 404"/>
                <a:gd name="T64" fmla="*/ 176 w 738"/>
                <a:gd name="T65" fmla="*/ 306 h 404"/>
                <a:gd name="T66" fmla="*/ 112 w 738"/>
                <a:gd name="T67" fmla="*/ 288 h 404"/>
                <a:gd name="T68" fmla="*/ 84 w 738"/>
                <a:gd name="T69" fmla="*/ 272 h 404"/>
                <a:gd name="T70" fmla="*/ 52 w 738"/>
                <a:gd name="T71" fmla="*/ 252 h 404"/>
                <a:gd name="T72" fmla="*/ 2 w 738"/>
                <a:gd name="T73" fmla="*/ 156 h 404"/>
                <a:gd name="T74" fmla="*/ 6 w 738"/>
                <a:gd name="T75" fmla="*/ 102 h 404"/>
                <a:gd name="T76" fmla="*/ 6 w 738"/>
                <a:gd name="T77" fmla="*/ 62 h 404"/>
                <a:gd name="T78" fmla="*/ 14 w 738"/>
                <a:gd name="T79" fmla="*/ 22 h 404"/>
                <a:gd name="T80" fmla="*/ 416 w 738"/>
                <a:gd name="T81" fmla="*/ 12 h 404"/>
                <a:gd name="T82" fmla="*/ 432 w 738"/>
                <a:gd name="T83" fmla="*/ 22 h 404"/>
                <a:gd name="T84" fmla="*/ 416 w 738"/>
                <a:gd name="T85" fmla="*/ 40 h 404"/>
                <a:gd name="T86" fmla="*/ 454 w 738"/>
                <a:gd name="T87" fmla="*/ 42 h 404"/>
                <a:gd name="T88" fmla="*/ 484 w 738"/>
                <a:gd name="T89" fmla="*/ 42 h 404"/>
                <a:gd name="T90" fmla="*/ 502 w 738"/>
                <a:gd name="T91" fmla="*/ 44 h 404"/>
                <a:gd name="T92" fmla="*/ 490 w 738"/>
                <a:gd name="T93" fmla="*/ 60 h 404"/>
                <a:gd name="T94" fmla="*/ 472 w 738"/>
                <a:gd name="T95" fmla="*/ 66 h 404"/>
                <a:gd name="T96" fmla="*/ 476 w 738"/>
                <a:gd name="T97" fmla="*/ 84 h 404"/>
                <a:gd name="T98" fmla="*/ 472 w 738"/>
                <a:gd name="T99" fmla="*/ 134 h 404"/>
                <a:gd name="T100" fmla="*/ 490 w 738"/>
                <a:gd name="T101" fmla="*/ 108 h 404"/>
                <a:gd name="T102" fmla="*/ 504 w 738"/>
                <a:gd name="T103" fmla="*/ 64 h 404"/>
                <a:gd name="T104" fmla="*/ 520 w 738"/>
                <a:gd name="T105" fmla="*/ 64 h 404"/>
                <a:gd name="T106" fmla="*/ 518 w 738"/>
                <a:gd name="T107" fmla="*/ 90 h 404"/>
                <a:gd name="T108" fmla="*/ 530 w 738"/>
                <a:gd name="T109" fmla="*/ 92 h 404"/>
                <a:gd name="T110" fmla="*/ 536 w 738"/>
                <a:gd name="T111" fmla="*/ 120 h 404"/>
                <a:gd name="T112" fmla="*/ 546 w 738"/>
                <a:gd name="T113" fmla="*/ 128 h 404"/>
                <a:gd name="T114" fmla="*/ 586 w 738"/>
                <a:gd name="T115" fmla="*/ 114 h 404"/>
                <a:gd name="T116" fmla="*/ 596 w 738"/>
                <a:gd name="T117" fmla="*/ 94 h 404"/>
                <a:gd name="T118" fmla="*/ 634 w 738"/>
                <a:gd name="T119" fmla="*/ 8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8" h="404">
                  <a:moveTo>
                    <a:pt x="640" y="76"/>
                  </a:moveTo>
                  <a:lnTo>
                    <a:pt x="650" y="64"/>
                  </a:lnTo>
                  <a:lnTo>
                    <a:pt x="664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698" y="52"/>
                  </a:lnTo>
                  <a:lnTo>
                    <a:pt x="704" y="42"/>
                  </a:lnTo>
                  <a:lnTo>
                    <a:pt x="708" y="36"/>
                  </a:lnTo>
                  <a:lnTo>
                    <a:pt x="712" y="32"/>
                  </a:lnTo>
                  <a:lnTo>
                    <a:pt x="716" y="30"/>
                  </a:lnTo>
                  <a:lnTo>
                    <a:pt x="720" y="28"/>
                  </a:lnTo>
                  <a:lnTo>
                    <a:pt x="722" y="28"/>
                  </a:lnTo>
                  <a:lnTo>
                    <a:pt x="724" y="30"/>
                  </a:lnTo>
                  <a:lnTo>
                    <a:pt x="724" y="30"/>
                  </a:lnTo>
                  <a:lnTo>
                    <a:pt x="726" y="30"/>
                  </a:lnTo>
                  <a:lnTo>
                    <a:pt x="732" y="32"/>
                  </a:lnTo>
                  <a:lnTo>
                    <a:pt x="734" y="40"/>
                  </a:lnTo>
                  <a:lnTo>
                    <a:pt x="732" y="48"/>
                  </a:lnTo>
                  <a:lnTo>
                    <a:pt x="728" y="56"/>
                  </a:lnTo>
                  <a:lnTo>
                    <a:pt x="726" y="62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6" y="66"/>
                  </a:lnTo>
                  <a:lnTo>
                    <a:pt x="728" y="68"/>
                  </a:lnTo>
                  <a:lnTo>
                    <a:pt x="732" y="70"/>
                  </a:lnTo>
                  <a:lnTo>
                    <a:pt x="734" y="72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6"/>
                  </a:lnTo>
                  <a:lnTo>
                    <a:pt x="736" y="76"/>
                  </a:lnTo>
                  <a:lnTo>
                    <a:pt x="734" y="78"/>
                  </a:lnTo>
                  <a:lnTo>
                    <a:pt x="730" y="80"/>
                  </a:lnTo>
                  <a:lnTo>
                    <a:pt x="730" y="82"/>
                  </a:lnTo>
                  <a:lnTo>
                    <a:pt x="726" y="82"/>
                  </a:lnTo>
                  <a:lnTo>
                    <a:pt x="722" y="84"/>
                  </a:lnTo>
                  <a:lnTo>
                    <a:pt x="718" y="86"/>
                  </a:lnTo>
                  <a:lnTo>
                    <a:pt x="712" y="86"/>
                  </a:lnTo>
                  <a:lnTo>
                    <a:pt x="708" y="88"/>
                  </a:lnTo>
                  <a:lnTo>
                    <a:pt x="706" y="90"/>
                  </a:lnTo>
                  <a:lnTo>
                    <a:pt x="704" y="92"/>
                  </a:lnTo>
                  <a:lnTo>
                    <a:pt x="702" y="96"/>
                  </a:lnTo>
                  <a:lnTo>
                    <a:pt x="698" y="100"/>
                  </a:lnTo>
                  <a:lnTo>
                    <a:pt x="696" y="104"/>
                  </a:lnTo>
                  <a:lnTo>
                    <a:pt x="692" y="106"/>
                  </a:lnTo>
                  <a:lnTo>
                    <a:pt x="692" y="108"/>
                  </a:lnTo>
                  <a:lnTo>
                    <a:pt x="690" y="108"/>
                  </a:lnTo>
                  <a:lnTo>
                    <a:pt x="688" y="110"/>
                  </a:lnTo>
                  <a:lnTo>
                    <a:pt x="684" y="114"/>
                  </a:lnTo>
                  <a:lnTo>
                    <a:pt x="682" y="116"/>
                  </a:lnTo>
                  <a:lnTo>
                    <a:pt x="680" y="118"/>
                  </a:lnTo>
                  <a:lnTo>
                    <a:pt x="680" y="122"/>
                  </a:lnTo>
                  <a:lnTo>
                    <a:pt x="680" y="124"/>
                  </a:lnTo>
                  <a:lnTo>
                    <a:pt x="684" y="124"/>
                  </a:lnTo>
                  <a:lnTo>
                    <a:pt x="686" y="124"/>
                  </a:lnTo>
                  <a:lnTo>
                    <a:pt x="688" y="126"/>
                  </a:lnTo>
                  <a:lnTo>
                    <a:pt x="692" y="126"/>
                  </a:lnTo>
                  <a:lnTo>
                    <a:pt x="694" y="126"/>
                  </a:lnTo>
                  <a:lnTo>
                    <a:pt x="698" y="128"/>
                  </a:lnTo>
                  <a:lnTo>
                    <a:pt x="700" y="130"/>
                  </a:lnTo>
                  <a:lnTo>
                    <a:pt x="702" y="132"/>
                  </a:lnTo>
                  <a:lnTo>
                    <a:pt x="700" y="134"/>
                  </a:lnTo>
                  <a:lnTo>
                    <a:pt x="696" y="136"/>
                  </a:lnTo>
                  <a:lnTo>
                    <a:pt x="692" y="138"/>
                  </a:lnTo>
                  <a:lnTo>
                    <a:pt x="688" y="138"/>
                  </a:lnTo>
                  <a:lnTo>
                    <a:pt x="682" y="138"/>
                  </a:lnTo>
                  <a:lnTo>
                    <a:pt x="676" y="138"/>
                  </a:lnTo>
                  <a:lnTo>
                    <a:pt x="676" y="138"/>
                  </a:lnTo>
                  <a:lnTo>
                    <a:pt x="672" y="138"/>
                  </a:lnTo>
                  <a:lnTo>
                    <a:pt x="668" y="140"/>
                  </a:lnTo>
                  <a:lnTo>
                    <a:pt x="662" y="142"/>
                  </a:lnTo>
                  <a:lnTo>
                    <a:pt x="656" y="142"/>
                  </a:lnTo>
                  <a:lnTo>
                    <a:pt x="650" y="142"/>
                  </a:lnTo>
                  <a:lnTo>
                    <a:pt x="646" y="140"/>
                  </a:lnTo>
                  <a:lnTo>
                    <a:pt x="646" y="142"/>
                  </a:lnTo>
                  <a:lnTo>
                    <a:pt x="644" y="142"/>
                  </a:lnTo>
                  <a:lnTo>
                    <a:pt x="644" y="142"/>
                  </a:lnTo>
                  <a:lnTo>
                    <a:pt x="642" y="144"/>
                  </a:lnTo>
                  <a:lnTo>
                    <a:pt x="642" y="146"/>
                  </a:lnTo>
                  <a:lnTo>
                    <a:pt x="642" y="150"/>
                  </a:lnTo>
                  <a:lnTo>
                    <a:pt x="646" y="152"/>
                  </a:lnTo>
                  <a:lnTo>
                    <a:pt x="646" y="154"/>
                  </a:lnTo>
                  <a:lnTo>
                    <a:pt x="646" y="158"/>
                  </a:lnTo>
                  <a:lnTo>
                    <a:pt x="646" y="162"/>
                  </a:lnTo>
                  <a:lnTo>
                    <a:pt x="646" y="168"/>
                  </a:lnTo>
                  <a:lnTo>
                    <a:pt x="646" y="174"/>
                  </a:lnTo>
                  <a:lnTo>
                    <a:pt x="646" y="178"/>
                  </a:lnTo>
                  <a:lnTo>
                    <a:pt x="646" y="182"/>
                  </a:lnTo>
                  <a:lnTo>
                    <a:pt x="644" y="186"/>
                  </a:lnTo>
                  <a:lnTo>
                    <a:pt x="644" y="190"/>
                  </a:lnTo>
                  <a:lnTo>
                    <a:pt x="642" y="192"/>
                  </a:lnTo>
                  <a:lnTo>
                    <a:pt x="640" y="194"/>
                  </a:lnTo>
                  <a:lnTo>
                    <a:pt x="638" y="192"/>
                  </a:lnTo>
                  <a:lnTo>
                    <a:pt x="638" y="188"/>
                  </a:lnTo>
                  <a:lnTo>
                    <a:pt x="638" y="184"/>
                  </a:lnTo>
                  <a:lnTo>
                    <a:pt x="638" y="184"/>
                  </a:lnTo>
                  <a:lnTo>
                    <a:pt x="634" y="176"/>
                  </a:lnTo>
                  <a:lnTo>
                    <a:pt x="630" y="184"/>
                  </a:lnTo>
                  <a:lnTo>
                    <a:pt x="620" y="176"/>
                  </a:lnTo>
                  <a:lnTo>
                    <a:pt x="620" y="176"/>
                  </a:lnTo>
                  <a:lnTo>
                    <a:pt x="620" y="178"/>
                  </a:lnTo>
                  <a:lnTo>
                    <a:pt x="620" y="178"/>
                  </a:lnTo>
                  <a:lnTo>
                    <a:pt x="620" y="180"/>
                  </a:lnTo>
                  <a:lnTo>
                    <a:pt x="620" y="182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4" y="188"/>
                  </a:lnTo>
                  <a:lnTo>
                    <a:pt x="626" y="192"/>
                  </a:lnTo>
                  <a:lnTo>
                    <a:pt x="628" y="196"/>
                  </a:lnTo>
                  <a:lnTo>
                    <a:pt x="628" y="202"/>
                  </a:lnTo>
                  <a:lnTo>
                    <a:pt x="626" y="202"/>
                  </a:lnTo>
                  <a:lnTo>
                    <a:pt x="626" y="204"/>
                  </a:lnTo>
                  <a:lnTo>
                    <a:pt x="624" y="204"/>
                  </a:lnTo>
                  <a:lnTo>
                    <a:pt x="620" y="206"/>
                  </a:lnTo>
                  <a:lnTo>
                    <a:pt x="612" y="206"/>
                  </a:lnTo>
                  <a:lnTo>
                    <a:pt x="612" y="208"/>
                  </a:lnTo>
                  <a:lnTo>
                    <a:pt x="614" y="210"/>
                  </a:lnTo>
                  <a:lnTo>
                    <a:pt x="614" y="214"/>
                  </a:lnTo>
                  <a:lnTo>
                    <a:pt x="616" y="218"/>
                  </a:lnTo>
                  <a:lnTo>
                    <a:pt x="618" y="226"/>
                  </a:lnTo>
                  <a:lnTo>
                    <a:pt x="618" y="226"/>
                  </a:lnTo>
                  <a:lnTo>
                    <a:pt x="620" y="228"/>
                  </a:lnTo>
                  <a:lnTo>
                    <a:pt x="622" y="228"/>
                  </a:lnTo>
                  <a:lnTo>
                    <a:pt x="624" y="230"/>
                  </a:lnTo>
                  <a:lnTo>
                    <a:pt x="624" y="232"/>
                  </a:lnTo>
                  <a:lnTo>
                    <a:pt x="624" y="234"/>
                  </a:lnTo>
                  <a:lnTo>
                    <a:pt x="622" y="234"/>
                  </a:lnTo>
                  <a:lnTo>
                    <a:pt x="618" y="236"/>
                  </a:lnTo>
                  <a:lnTo>
                    <a:pt x="618" y="236"/>
                  </a:lnTo>
                  <a:lnTo>
                    <a:pt x="616" y="236"/>
                  </a:lnTo>
                  <a:lnTo>
                    <a:pt x="614" y="236"/>
                  </a:lnTo>
                  <a:lnTo>
                    <a:pt x="612" y="238"/>
                  </a:lnTo>
                  <a:lnTo>
                    <a:pt x="610" y="240"/>
                  </a:lnTo>
                  <a:lnTo>
                    <a:pt x="610" y="246"/>
                  </a:lnTo>
                  <a:lnTo>
                    <a:pt x="606" y="250"/>
                  </a:lnTo>
                  <a:lnTo>
                    <a:pt x="602" y="252"/>
                  </a:lnTo>
                  <a:lnTo>
                    <a:pt x="594" y="260"/>
                  </a:lnTo>
                  <a:lnTo>
                    <a:pt x="582" y="270"/>
                  </a:lnTo>
                  <a:lnTo>
                    <a:pt x="570" y="284"/>
                  </a:lnTo>
                  <a:lnTo>
                    <a:pt x="556" y="296"/>
                  </a:lnTo>
                  <a:lnTo>
                    <a:pt x="556" y="296"/>
                  </a:lnTo>
                  <a:lnTo>
                    <a:pt x="554" y="300"/>
                  </a:lnTo>
                  <a:lnTo>
                    <a:pt x="552" y="304"/>
                  </a:lnTo>
                  <a:lnTo>
                    <a:pt x="552" y="308"/>
                  </a:lnTo>
                  <a:lnTo>
                    <a:pt x="550" y="316"/>
                  </a:lnTo>
                  <a:lnTo>
                    <a:pt x="550" y="316"/>
                  </a:lnTo>
                  <a:lnTo>
                    <a:pt x="550" y="320"/>
                  </a:lnTo>
                  <a:lnTo>
                    <a:pt x="550" y="324"/>
                  </a:lnTo>
                  <a:lnTo>
                    <a:pt x="552" y="332"/>
                  </a:lnTo>
                  <a:lnTo>
                    <a:pt x="554" y="338"/>
                  </a:lnTo>
                  <a:lnTo>
                    <a:pt x="558" y="346"/>
                  </a:lnTo>
                  <a:lnTo>
                    <a:pt x="560" y="348"/>
                  </a:lnTo>
                  <a:lnTo>
                    <a:pt x="566" y="356"/>
                  </a:lnTo>
                  <a:lnTo>
                    <a:pt x="572" y="368"/>
                  </a:lnTo>
                  <a:lnTo>
                    <a:pt x="574" y="382"/>
                  </a:lnTo>
                  <a:lnTo>
                    <a:pt x="572" y="398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2"/>
                  </a:lnTo>
                  <a:lnTo>
                    <a:pt x="568" y="404"/>
                  </a:lnTo>
                  <a:lnTo>
                    <a:pt x="566" y="404"/>
                  </a:lnTo>
                  <a:lnTo>
                    <a:pt x="562" y="404"/>
                  </a:lnTo>
                  <a:lnTo>
                    <a:pt x="558" y="400"/>
                  </a:lnTo>
                  <a:lnTo>
                    <a:pt x="554" y="394"/>
                  </a:lnTo>
                  <a:lnTo>
                    <a:pt x="550" y="392"/>
                  </a:lnTo>
                  <a:lnTo>
                    <a:pt x="542" y="384"/>
                  </a:lnTo>
                  <a:lnTo>
                    <a:pt x="532" y="368"/>
                  </a:lnTo>
                  <a:lnTo>
                    <a:pt x="528" y="348"/>
                  </a:lnTo>
                  <a:lnTo>
                    <a:pt x="528" y="346"/>
                  </a:lnTo>
                  <a:lnTo>
                    <a:pt x="528" y="344"/>
                  </a:lnTo>
                  <a:lnTo>
                    <a:pt x="528" y="340"/>
                  </a:lnTo>
                  <a:lnTo>
                    <a:pt x="526" y="336"/>
                  </a:lnTo>
                  <a:lnTo>
                    <a:pt x="524" y="332"/>
                  </a:lnTo>
                  <a:lnTo>
                    <a:pt x="520" y="330"/>
                  </a:lnTo>
                  <a:lnTo>
                    <a:pt x="516" y="326"/>
                  </a:lnTo>
                  <a:lnTo>
                    <a:pt x="510" y="326"/>
                  </a:lnTo>
                  <a:lnTo>
                    <a:pt x="504" y="324"/>
                  </a:lnTo>
                  <a:lnTo>
                    <a:pt x="490" y="324"/>
                  </a:lnTo>
                  <a:lnTo>
                    <a:pt x="472" y="322"/>
                  </a:lnTo>
                  <a:lnTo>
                    <a:pt x="456" y="322"/>
                  </a:lnTo>
                  <a:lnTo>
                    <a:pt x="446" y="324"/>
                  </a:lnTo>
                  <a:lnTo>
                    <a:pt x="446" y="324"/>
                  </a:lnTo>
                  <a:lnTo>
                    <a:pt x="444" y="328"/>
                  </a:lnTo>
                  <a:lnTo>
                    <a:pt x="438" y="330"/>
                  </a:lnTo>
                  <a:lnTo>
                    <a:pt x="426" y="332"/>
                  </a:lnTo>
                  <a:lnTo>
                    <a:pt x="406" y="332"/>
                  </a:lnTo>
                  <a:lnTo>
                    <a:pt x="402" y="332"/>
                  </a:lnTo>
                  <a:lnTo>
                    <a:pt x="394" y="332"/>
                  </a:lnTo>
                  <a:lnTo>
                    <a:pt x="382" y="334"/>
                  </a:lnTo>
                  <a:lnTo>
                    <a:pt x="372" y="340"/>
                  </a:lnTo>
                  <a:lnTo>
                    <a:pt x="354" y="348"/>
                  </a:lnTo>
                  <a:lnTo>
                    <a:pt x="342" y="366"/>
                  </a:lnTo>
                  <a:lnTo>
                    <a:pt x="342" y="368"/>
                  </a:lnTo>
                  <a:lnTo>
                    <a:pt x="344" y="370"/>
                  </a:lnTo>
                  <a:lnTo>
                    <a:pt x="344" y="372"/>
                  </a:lnTo>
                  <a:lnTo>
                    <a:pt x="344" y="376"/>
                  </a:lnTo>
                  <a:lnTo>
                    <a:pt x="344" y="378"/>
                  </a:lnTo>
                  <a:lnTo>
                    <a:pt x="344" y="382"/>
                  </a:lnTo>
                  <a:lnTo>
                    <a:pt x="340" y="382"/>
                  </a:lnTo>
                  <a:lnTo>
                    <a:pt x="338" y="382"/>
                  </a:lnTo>
                  <a:lnTo>
                    <a:pt x="330" y="376"/>
                  </a:lnTo>
                  <a:lnTo>
                    <a:pt x="320" y="366"/>
                  </a:lnTo>
                  <a:lnTo>
                    <a:pt x="308" y="350"/>
                  </a:lnTo>
                  <a:lnTo>
                    <a:pt x="308" y="350"/>
                  </a:lnTo>
                  <a:lnTo>
                    <a:pt x="306" y="348"/>
                  </a:lnTo>
                  <a:lnTo>
                    <a:pt x="304" y="344"/>
                  </a:lnTo>
                  <a:lnTo>
                    <a:pt x="300" y="342"/>
                  </a:lnTo>
                  <a:lnTo>
                    <a:pt x="296" y="338"/>
                  </a:lnTo>
                  <a:lnTo>
                    <a:pt x="292" y="336"/>
                  </a:lnTo>
                  <a:lnTo>
                    <a:pt x="288" y="336"/>
                  </a:lnTo>
                  <a:lnTo>
                    <a:pt x="286" y="338"/>
                  </a:lnTo>
                  <a:lnTo>
                    <a:pt x="284" y="338"/>
                  </a:lnTo>
                  <a:lnTo>
                    <a:pt x="282" y="340"/>
                  </a:lnTo>
                  <a:lnTo>
                    <a:pt x="278" y="340"/>
                  </a:lnTo>
                  <a:lnTo>
                    <a:pt x="272" y="340"/>
                  </a:lnTo>
                  <a:lnTo>
                    <a:pt x="266" y="336"/>
                  </a:lnTo>
                  <a:lnTo>
                    <a:pt x="262" y="334"/>
                  </a:lnTo>
                  <a:lnTo>
                    <a:pt x="254" y="328"/>
                  </a:lnTo>
                  <a:lnTo>
                    <a:pt x="246" y="316"/>
                  </a:lnTo>
                  <a:lnTo>
                    <a:pt x="242" y="300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34" y="296"/>
                  </a:lnTo>
                  <a:lnTo>
                    <a:pt x="228" y="296"/>
                  </a:lnTo>
                  <a:lnTo>
                    <a:pt x="224" y="296"/>
                  </a:lnTo>
                  <a:lnTo>
                    <a:pt x="218" y="296"/>
                  </a:lnTo>
                  <a:lnTo>
                    <a:pt x="214" y="300"/>
                  </a:lnTo>
                  <a:lnTo>
                    <a:pt x="210" y="302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6" y="306"/>
                  </a:lnTo>
                  <a:lnTo>
                    <a:pt x="166" y="304"/>
                  </a:lnTo>
                  <a:lnTo>
                    <a:pt x="152" y="300"/>
                  </a:lnTo>
                  <a:lnTo>
                    <a:pt x="140" y="296"/>
                  </a:lnTo>
                  <a:lnTo>
                    <a:pt x="130" y="290"/>
                  </a:lnTo>
                  <a:lnTo>
                    <a:pt x="128" y="288"/>
                  </a:lnTo>
                  <a:lnTo>
                    <a:pt x="124" y="286"/>
                  </a:lnTo>
                  <a:lnTo>
                    <a:pt x="112" y="288"/>
                  </a:lnTo>
                  <a:lnTo>
                    <a:pt x="98" y="296"/>
                  </a:lnTo>
                  <a:lnTo>
                    <a:pt x="96" y="294"/>
                  </a:lnTo>
                  <a:lnTo>
                    <a:pt x="96" y="292"/>
                  </a:lnTo>
                  <a:lnTo>
                    <a:pt x="94" y="288"/>
                  </a:lnTo>
                  <a:lnTo>
                    <a:pt x="90" y="282"/>
                  </a:lnTo>
                  <a:lnTo>
                    <a:pt x="88" y="276"/>
                  </a:lnTo>
                  <a:lnTo>
                    <a:pt x="84" y="272"/>
                  </a:lnTo>
                  <a:lnTo>
                    <a:pt x="80" y="268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0" y="264"/>
                  </a:lnTo>
                  <a:lnTo>
                    <a:pt x="66" y="262"/>
                  </a:lnTo>
                  <a:lnTo>
                    <a:pt x="60" y="258"/>
                  </a:lnTo>
                  <a:lnTo>
                    <a:pt x="52" y="252"/>
                  </a:lnTo>
                  <a:lnTo>
                    <a:pt x="46" y="242"/>
                  </a:lnTo>
                  <a:lnTo>
                    <a:pt x="42" y="240"/>
                  </a:lnTo>
                  <a:lnTo>
                    <a:pt x="36" y="230"/>
                  </a:lnTo>
                  <a:lnTo>
                    <a:pt x="26" y="216"/>
                  </a:lnTo>
                  <a:lnTo>
                    <a:pt x="16" y="200"/>
                  </a:lnTo>
                  <a:lnTo>
                    <a:pt x="8" y="180"/>
                  </a:lnTo>
                  <a:lnTo>
                    <a:pt x="2" y="156"/>
                  </a:lnTo>
                  <a:lnTo>
                    <a:pt x="2" y="152"/>
                  </a:lnTo>
                  <a:lnTo>
                    <a:pt x="0" y="140"/>
                  </a:lnTo>
                  <a:lnTo>
                    <a:pt x="0" y="124"/>
                  </a:lnTo>
                  <a:lnTo>
                    <a:pt x="0" y="110"/>
                  </a:lnTo>
                  <a:lnTo>
                    <a:pt x="4" y="104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8" y="100"/>
                  </a:lnTo>
                  <a:lnTo>
                    <a:pt x="10" y="96"/>
                  </a:lnTo>
                  <a:lnTo>
                    <a:pt x="10" y="92"/>
                  </a:lnTo>
                  <a:lnTo>
                    <a:pt x="10" y="86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6" y="62"/>
                  </a:lnTo>
                  <a:lnTo>
                    <a:pt x="6" y="46"/>
                  </a:lnTo>
                  <a:lnTo>
                    <a:pt x="4" y="3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380" y="0"/>
                  </a:lnTo>
                  <a:lnTo>
                    <a:pt x="392" y="10"/>
                  </a:lnTo>
                  <a:lnTo>
                    <a:pt x="416" y="12"/>
                  </a:lnTo>
                  <a:lnTo>
                    <a:pt x="418" y="16"/>
                  </a:lnTo>
                  <a:lnTo>
                    <a:pt x="422" y="18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2" y="22"/>
                  </a:lnTo>
                  <a:lnTo>
                    <a:pt x="432" y="24"/>
                  </a:lnTo>
                  <a:lnTo>
                    <a:pt x="428" y="28"/>
                  </a:lnTo>
                  <a:lnTo>
                    <a:pt x="424" y="32"/>
                  </a:lnTo>
                  <a:lnTo>
                    <a:pt x="422" y="34"/>
                  </a:lnTo>
                  <a:lnTo>
                    <a:pt x="420" y="36"/>
                  </a:lnTo>
                  <a:lnTo>
                    <a:pt x="416" y="38"/>
                  </a:lnTo>
                  <a:lnTo>
                    <a:pt x="416" y="40"/>
                  </a:lnTo>
                  <a:lnTo>
                    <a:pt x="416" y="42"/>
                  </a:lnTo>
                  <a:lnTo>
                    <a:pt x="418" y="42"/>
                  </a:lnTo>
                  <a:lnTo>
                    <a:pt x="422" y="44"/>
                  </a:lnTo>
                  <a:lnTo>
                    <a:pt x="428" y="44"/>
                  </a:lnTo>
                  <a:lnTo>
                    <a:pt x="432" y="44"/>
                  </a:lnTo>
                  <a:lnTo>
                    <a:pt x="442" y="44"/>
                  </a:lnTo>
                  <a:lnTo>
                    <a:pt x="454" y="42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66" y="40"/>
                  </a:lnTo>
                  <a:lnTo>
                    <a:pt x="468" y="40"/>
                  </a:lnTo>
                  <a:lnTo>
                    <a:pt x="470" y="42"/>
                  </a:lnTo>
                  <a:lnTo>
                    <a:pt x="476" y="42"/>
                  </a:lnTo>
                  <a:lnTo>
                    <a:pt x="484" y="42"/>
                  </a:lnTo>
                  <a:lnTo>
                    <a:pt x="484" y="42"/>
                  </a:lnTo>
                  <a:lnTo>
                    <a:pt x="486" y="42"/>
                  </a:lnTo>
                  <a:lnTo>
                    <a:pt x="490" y="40"/>
                  </a:lnTo>
                  <a:lnTo>
                    <a:pt x="492" y="40"/>
                  </a:lnTo>
                  <a:lnTo>
                    <a:pt x="496" y="40"/>
                  </a:lnTo>
                  <a:lnTo>
                    <a:pt x="500" y="42"/>
                  </a:lnTo>
                  <a:lnTo>
                    <a:pt x="502" y="44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2" y="50"/>
                  </a:lnTo>
                  <a:lnTo>
                    <a:pt x="502" y="52"/>
                  </a:lnTo>
                  <a:lnTo>
                    <a:pt x="498" y="56"/>
                  </a:lnTo>
                  <a:lnTo>
                    <a:pt x="496" y="58"/>
                  </a:lnTo>
                  <a:lnTo>
                    <a:pt x="490" y="60"/>
                  </a:lnTo>
                  <a:lnTo>
                    <a:pt x="490" y="58"/>
                  </a:lnTo>
                  <a:lnTo>
                    <a:pt x="488" y="58"/>
                  </a:lnTo>
                  <a:lnTo>
                    <a:pt x="484" y="58"/>
                  </a:lnTo>
                  <a:lnTo>
                    <a:pt x="482" y="58"/>
                  </a:lnTo>
                  <a:lnTo>
                    <a:pt x="478" y="58"/>
                  </a:lnTo>
                  <a:lnTo>
                    <a:pt x="476" y="62"/>
                  </a:lnTo>
                  <a:lnTo>
                    <a:pt x="472" y="66"/>
                  </a:lnTo>
                  <a:lnTo>
                    <a:pt x="470" y="72"/>
                  </a:lnTo>
                  <a:lnTo>
                    <a:pt x="472" y="72"/>
                  </a:lnTo>
                  <a:lnTo>
                    <a:pt x="472" y="72"/>
                  </a:lnTo>
                  <a:lnTo>
                    <a:pt x="474" y="74"/>
                  </a:lnTo>
                  <a:lnTo>
                    <a:pt x="476" y="76"/>
                  </a:lnTo>
                  <a:lnTo>
                    <a:pt x="476" y="80"/>
                  </a:lnTo>
                  <a:lnTo>
                    <a:pt x="476" y="84"/>
                  </a:lnTo>
                  <a:lnTo>
                    <a:pt x="474" y="90"/>
                  </a:lnTo>
                  <a:lnTo>
                    <a:pt x="472" y="92"/>
                  </a:lnTo>
                  <a:lnTo>
                    <a:pt x="470" y="102"/>
                  </a:lnTo>
                  <a:lnTo>
                    <a:pt x="468" y="114"/>
                  </a:lnTo>
                  <a:lnTo>
                    <a:pt x="468" y="126"/>
                  </a:lnTo>
                  <a:lnTo>
                    <a:pt x="472" y="134"/>
                  </a:lnTo>
                  <a:lnTo>
                    <a:pt x="472" y="134"/>
                  </a:lnTo>
                  <a:lnTo>
                    <a:pt x="474" y="134"/>
                  </a:lnTo>
                  <a:lnTo>
                    <a:pt x="478" y="132"/>
                  </a:lnTo>
                  <a:lnTo>
                    <a:pt x="480" y="130"/>
                  </a:lnTo>
                  <a:lnTo>
                    <a:pt x="484" y="126"/>
                  </a:lnTo>
                  <a:lnTo>
                    <a:pt x="486" y="122"/>
                  </a:lnTo>
                  <a:lnTo>
                    <a:pt x="488" y="116"/>
                  </a:lnTo>
                  <a:lnTo>
                    <a:pt x="490" y="108"/>
                  </a:lnTo>
                  <a:lnTo>
                    <a:pt x="494" y="82"/>
                  </a:lnTo>
                  <a:lnTo>
                    <a:pt x="500" y="78"/>
                  </a:lnTo>
                  <a:lnTo>
                    <a:pt x="500" y="78"/>
                  </a:lnTo>
                  <a:lnTo>
                    <a:pt x="500" y="74"/>
                  </a:lnTo>
                  <a:lnTo>
                    <a:pt x="500" y="72"/>
                  </a:lnTo>
                  <a:lnTo>
                    <a:pt x="502" y="68"/>
                  </a:lnTo>
                  <a:lnTo>
                    <a:pt x="504" y="64"/>
                  </a:lnTo>
                  <a:lnTo>
                    <a:pt x="506" y="62"/>
                  </a:lnTo>
                  <a:lnTo>
                    <a:pt x="508" y="62"/>
                  </a:lnTo>
                  <a:lnTo>
                    <a:pt x="508" y="62"/>
                  </a:lnTo>
                  <a:lnTo>
                    <a:pt x="510" y="62"/>
                  </a:lnTo>
                  <a:lnTo>
                    <a:pt x="514" y="62"/>
                  </a:lnTo>
                  <a:lnTo>
                    <a:pt x="516" y="64"/>
                  </a:lnTo>
                  <a:lnTo>
                    <a:pt x="520" y="64"/>
                  </a:lnTo>
                  <a:lnTo>
                    <a:pt x="522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0" y="86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8" y="92"/>
                  </a:lnTo>
                  <a:lnTo>
                    <a:pt x="520" y="92"/>
                  </a:lnTo>
                  <a:lnTo>
                    <a:pt x="524" y="92"/>
                  </a:lnTo>
                  <a:lnTo>
                    <a:pt x="526" y="90"/>
                  </a:lnTo>
                  <a:lnTo>
                    <a:pt x="528" y="88"/>
                  </a:lnTo>
                  <a:lnTo>
                    <a:pt x="528" y="90"/>
                  </a:lnTo>
                  <a:lnTo>
                    <a:pt x="530" y="92"/>
                  </a:lnTo>
                  <a:lnTo>
                    <a:pt x="534" y="96"/>
                  </a:lnTo>
                  <a:lnTo>
                    <a:pt x="536" y="100"/>
                  </a:lnTo>
                  <a:lnTo>
                    <a:pt x="536" y="104"/>
                  </a:lnTo>
                  <a:lnTo>
                    <a:pt x="536" y="108"/>
                  </a:lnTo>
                  <a:lnTo>
                    <a:pt x="536" y="114"/>
                  </a:lnTo>
                  <a:lnTo>
                    <a:pt x="536" y="118"/>
                  </a:lnTo>
                  <a:lnTo>
                    <a:pt x="536" y="120"/>
                  </a:lnTo>
                  <a:lnTo>
                    <a:pt x="534" y="122"/>
                  </a:lnTo>
                  <a:lnTo>
                    <a:pt x="534" y="124"/>
                  </a:lnTo>
                  <a:lnTo>
                    <a:pt x="534" y="126"/>
                  </a:lnTo>
                  <a:lnTo>
                    <a:pt x="536" y="126"/>
                  </a:lnTo>
                  <a:lnTo>
                    <a:pt x="536" y="128"/>
                  </a:lnTo>
                  <a:lnTo>
                    <a:pt x="540" y="128"/>
                  </a:lnTo>
                  <a:lnTo>
                    <a:pt x="546" y="128"/>
                  </a:lnTo>
                  <a:lnTo>
                    <a:pt x="554" y="128"/>
                  </a:lnTo>
                  <a:lnTo>
                    <a:pt x="560" y="128"/>
                  </a:lnTo>
                  <a:lnTo>
                    <a:pt x="568" y="126"/>
                  </a:lnTo>
                  <a:lnTo>
                    <a:pt x="572" y="124"/>
                  </a:lnTo>
                  <a:lnTo>
                    <a:pt x="576" y="122"/>
                  </a:lnTo>
                  <a:lnTo>
                    <a:pt x="582" y="118"/>
                  </a:lnTo>
                  <a:lnTo>
                    <a:pt x="586" y="114"/>
                  </a:lnTo>
                  <a:lnTo>
                    <a:pt x="590" y="110"/>
                  </a:lnTo>
                  <a:lnTo>
                    <a:pt x="592" y="106"/>
                  </a:lnTo>
                  <a:lnTo>
                    <a:pt x="594" y="104"/>
                  </a:lnTo>
                  <a:lnTo>
                    <a:pt x="592" y="102"/>
                  </a:lnTo>
                  <a:lnTo>
                    <a:pt x="592" y="98"/>
                  </a:lnTo>
                  <a:lnTo>
                    <a:pt x="594" y="96"/>
                  </a:lnTo>
                  <a:lnTo>
                    <a:pt x="596" y="94"/>
                  </a:lnTo>
                  <a:lnTo>
                    <a:pt x="600" y="92"/>
                  </a:lnTo>
                  <a:lnTo>
                    <a:pt x="606" y="90"/>
                  </a:lnTo>
                  <a:lnTo>
                    <a:pt x="614" y="90"/>
                  </a:lnTo>
                  <a:lnTo>
                    <a:pt x="620" y="90"/>
                  </a:lnTo>
                  <a:lnTo>
                    <a:pt x="626" y="88"/>
                  </a:lnTo>
                  <a:lnTo>
                    <a:pt x="630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40" y="76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559"/>
            <p:cNvSpPr>
              <a:spLocks/>
            </p:cNvSpPr>
            <p:nvPr/>
          </p:nvSpPr>
          <p:spPr bwMode="gray">
            <a:xfrm>
              <a:off x="8490682" y="2670815"/>
              <a:ext cx="251790" cy="181315"/>
            </a:xfrm>
            <a:custGeom>
              <a:avLst/>
              <a:gdLst>
                <a:gd name="T0" fmla="*/ 0 w 136"/>
                <a:gd name="T1" fmla="*/ 32 h 98"/>
                <a:gd name="T2" fmla="*/ 22 w 136"/>
                <a:gd name="T3" fmla="*/ 48 h 98"/>
                <a:gd name="T4" fmla="*/ 6 w 136"/>
                <a:gd name="T5" fmla="*/ 54 h 98"/>
                <a:gd name="T6" fmla="*/ 2 w 136"/>
                <a:gd name="T7" fmla="*/ 54 h 98"/>
                <a:gd name="T8" fmla="*/ 0 w 136"/>
                <a:gd name="T9" fmla="*/ 58 h 98"/>
                <a:gd name="T10" fmla="*/ 2 w 136"/>
                <a:gd name="T11" fmla="*/ 64 h 98"/>
                <a:gd name="T12" fmla="*/ 20 w 136"/>
                <a:gd name="T13" fmla="*/ 68 h 98"/>
                <a:gd name="T14" fmla="*/ 56 w 136"/>
                <a:gd name="T15" fmla="*/ 98 h 98"/>
                <a:gd name="T16" fmla="*/ 60 w 136"/>
                <a:gd name="T17" fmla="*/ 96 h 98"/>
                <a:gd name="T18" fmla="*/ 70 w 136"/>
                <a:gd name="T19" fmla="*/ 92 h 98"/>
                <a:gd name="T20" fmla="*/ 76 w 136"/>
                <a:gd name="T21" fmla="*/ 88 h 98"/>
                <a:gd name="T22" fmla="*/ 86 w 136"/>
                <a:gd name="T23" fmla="*/ 86 h 98"/>
                <a:gd name="T24" fmla="*/ 94 w 136"/>
                <a:gd name="T25" fmla="*/ 88 h 98"/>
                <a:gd name="T26" fmla="*/ 100 w 136"/>
                <a:gd name="T27" fmla="*/ 86 h 98"/>
                <a:gd name="T28" fmla="*/ 122 w 136"/>
                <a:gd name="T29" fmla="*/ 72 h 98"/>
                <a:gd name="T30" fmla="*/ 136 w 136"/>
                <a:gd name="T31" fmla="*/ 44 h 98"/>
                <a:gd name="T32" fmla="*/ 134 w 136"/>
                <a:gd name="T33" fmla="*/ 40 h 98"/>
                <a:gd name="T34" fmla="*/ 130 w 136"/>
                <a:gd name="T35" fmla="*/ 32 h 98"/>
                <a:gd name="T36" fmla="*/ 124 w 136"/>
                <a:gd name="T37" fmla="*/ 24 h 98"/>
                <a:gd name="T38" fmla="*/ 118 w 136"/>
                <a:gd name="T39" fmla="*/ 22 h 98"/>
                <a:gd name="T40" fmla="*/ 118 w 136"/>
                <a:gd name="T41" fmla="*/ 20 h 98"/>
                <a:gd name="T42" fmla="*/ 118 w 136"/>
                <a:gd name="T43" fmla="*/ 16 h 98"/>
                <a:gd name="T44" fmla="*/ 114 w 136"/>
                <a:gd name="T45" fmla="*/ 10 h 98"/>
                <a:gd name="T46" fmla="*/ 106 w 136"/>
                <a:gd name="T47" fmla="*/ 8 h 98"/>
                <a:gd name="T48" fmla="*/ 102 w 136"/>
                <a:gd name="T49" fmla="*/ 10 h 98"/>
                <a:gd name="T50" fmla="*/ 94 w 136"/>
                <a:gd name="T51" fmla="*/ 14 h 98"/>
                <a:gd name="T52" fmla="*/ 86 w 136"/>
                <a:gd name="T53" fmla="*/ 18 h 98"/>
                <a:gd name="T54" fmla="*/ 82 w 136"/>
                <a:gd name="T55" fmla="*/ 22 h 98"/>
                <a:gd name="T56" fmla="*/ 76 w 136"/>
                <a:gd name="T57" fmla="*/ 20 h 98"/>
                <a:gd name="T58" fmla="*/ 70 w 136"/>
                <a:gd name="T59" fmla="*/ 16 h 98"/>
                <a:gd name="T60" fmla="*/ 68 w 136"/>
                <a:gd name="T61" fmla="*/ 12 h 98"/>
                <a:gd name="T62" fmla="*/ 60 w 136"/>
                <a:gd name="T63" fmla="*/ 6 h 98"/>
                <a:gd name="T64" fmla="*/ 50 w 136"/>
                <a:gd name="T65" fmla="*/ 8 h 98"/>
                <a:gd name="T66" fmla="*/ 44 w 136"/>
                <a:gd name="T67" fmla="*/ 16 h 98"/>
                <a:gd name="T68" fmla="*/ 44 w 136"/>
                <a:gd name="T69" fmla="*/ 24 h 98"/>
                <a:gd name="T70" fmla="*/ 44 w 136"/>
                <a:gd name="T71" fmla="*/ 28 h 98"/>
                <a:gd name="T72" fmla="*/ 40 w 136"/>
                <a:gd name="T73" fmla="*/ 28 h 98"/>
                <a:gd name="T74" fmla="*/ 34 w 136"/>
                <a:gd name="T75" fmla="*/ 22 h 98"/>
                <a:gd name="T76" fmla="*/ 32 w 136"/>
                <a:gd name="T77" fmla="*/ 16 h 98"/>
                <a:gd name="T78" fmla="*/ 26 w 136"/>
                <a:gd name="T79" fmla="*/ 8 h 98"/>
                <a:gd name="T80" fmla="*/ 18 w 136"/>
                <a:gd name="T81" fmla="*/ 0 h 98"/>
                <a:gd name="T82" fmla="*/ 14 w 136"/>
                <a:gd name="T8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98">
                  <a:moveTo>
                    <a:pt x="12" y="4"/>
                  </a:moveTo>
                  <a:lnTo>
                    <a:pt x="0" y="32"/>
                  </a:lnTo>
                  <a:lnTo>
                    <a:pt x="16" y="36"/>
                  </a:lnTo>
                  <a:lnTo>
                    <a:pt x="22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20" y="68"/>
                  </a:lnTo>
                  <a:lnTo>
                    <a:pt x="38" y="8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6" y="94"/>
                  </a:lnTo>
                  <a:lnTo>
                    <a:pt x="70" y="92"/>
                  </a:lnTo>
                  <a:lnTo>
                    <a:pt x="74" y="90"/>
                  </a:lnTo>
                  <a:lnTo>
                    <a:pt x="76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90" y="86"/>
                  </a:lnTo>
                  <a:lnTo>
                    <a:pt x="94" y="88"/>
                  </a:lnTo>
                  <a:lnTo>
                    <a:pt x="96" y="88"/>
                  </a:lnTo>
                  <a:lnTo>
                    <a:pt x="100" y="86"/>
                  </a:lnTo>
                  <a:lnTo>
                    <a:pt x="110" y="80"/>
                  </a:lnTo>
                  <a:lnTo>
                    <a:pt x="122" y="72"/>
                  </a:lnTo>
                  <a:lnTo>
                    <a:pt x="132" y="5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6" y="28"/>
                  </a:lnTo>
                  <a:lnTo>
                    <a:pt x="124" y="24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98" y="12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68" y="12"/>
                  </a:lnTo>
                  <a:lnTo>
                    <a:pt x="64" y="8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4" y="16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4"/>
                  </a:lnTo>
                </a:path>
              </a:pathLst>
            </a:custGeom>
            <a:grpFill/>
            <a:ln w="3175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4996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8" name="矩形 197"/>
          <p:cNvSpPr/>
          <p:nvPr/>
        </p:nvSpPr>
        <p:spPr>
          <a:xfrm>
            <a:off x="0" y="2701086"/>
            <a:ext cx="3894171" cy="2565178"/>
          </a:xfrm>
          <a:prstGeom prst="rect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99" name="图表 198"/>
          <p:cNvGraphicFramePr/>
          <p:nvPr>
            <p:extLst>
              <p:ext uri="{D42A27DB-BD31-4B8C-83A1-F6EECF244321}">
                <p14:modId xmlns:p14="http://schemas.microsoft.com/office/powerpoint/2010/main" val="1416750272"/>
              </p:ext>
            </p:extLst>
          </p:nvPr>
        </p:nvGraphicFramePr>
        <p:xfrm>
          <a:off x="4061172" y="2638413"/>
          <a:ext cx="4070470" cy="2713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0" name="图表 199"/>
          <p:cNvGraphicFramePr/>
          <p:nvPr>
            <p:extLst>
              <p:ext uri="{D42A27DB-BD31-4B8C-83A1-F6EECF244321}">
                <p14:modId xmlns:p14="http://schemas.microsoft.com/office/powerpoint/2010/main" val="3132380015"/>
              </p:ext>
            </p:extLst>
          </p:nvPr>
        </p:nvGraphicFramePr>
        <p:xfrm>
          <a:off x="7606685" y="2638413"/>
          <a:ext cx="4070470" cy="2713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1" name="矩形 200"/>
          <p:cNvSpPr/>
          <p:nvPr/>
        </p:nvSpPr>
        <p:spPr>
          <a:xfrm>
            <a:off x="49269" y="2959038"/>
            <a:ext cx="37817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zh-CN" altLang="en-US" sz="1400" b="0" i="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2" name="文本框 201"/>
          <p:cNvSpPr txBox="1"/>
          <p:nvPr/>
        </p:nvSpPr>
        <p:spPr>
          <a:xfrm>
            <a:off x="5306612" y="3475602"/>
            <a:ext cx="1847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8866499" y="3479053"/>
            <a:ext cx="1847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16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320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927920" y="3178628"/>
            <a:ext cx="1857829" cy="1857829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4546424" y="2841819"/>
            <a:ext cx="2620820" cy="2622682"/>
            <a:chOff x="1566589" y="2822504"/>
            <a:chExt cx="2620820" cy="2622682"/>
          </a:xfrm>
        </p:grpSpPr>
        <p:sp>
          <p:nvSpPr>
            <p:cNvPr id="35" name="椭圆 34"/>
            <p:cNvSpPr/>
            <p:nvPr/>
          </p:nvSpPr>
          <p:spPr>
            <a:xfrm>
              <a:off x="1566589" y="4091572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581473" y="3897707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625776" y="3708387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698459" y="3528048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797819" y="3360917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921527" y="3210913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066683" y="3081550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229885" y="2975861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407308" y="2896324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594792" y="2844802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787945" y="2822504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82237" y="2829951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173115" y="2866970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3356107" y="2932692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526920" y="3025578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3681553" y="3143450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3816380" y="3283544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3928242" y="3442578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4014518" y="3616824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4073182" y="3802198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102863" y="3994355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102863" y="4188789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4073182" y="4380946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014518" y="4566320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928242" y="4740566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816380" y="4899600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681553" y="5039695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526919" y="5157566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356107" y="5250451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73115" y="5316174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982237" y="5353193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87945" y="5360640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2594792" y="5338341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2407308" y="5286820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2229885" y="5207283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2066683" y="5101594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921527" y="4972231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1797819" y="4822227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698459" y="4655096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1625776" y="4474757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581473" y="4285437"/>
              <a:ext cx="84546" cy="845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椭圆 76"/>
          <p:cNvSpPr/>
          <p:nvPr/>
        </p:nvSpPr>
        <p:spPr>
          <a:xfrm>
            <a:off x="5895487" y="2785653"/>
            <a:ext cx="217715" cy="217715"/>
          </a:xfrm>
          <a:prstGeom prst="ellipse">
            <a:avLst/>
          </a:prstGeom>
          <a:noFill/>
          <a:ln w="57150">
            <a:solidFill>
              <a:srgbClr val="2DC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1" name="直接连接符 80"/>
          <p:cNvCxnSpPr/>
          <p:nvPr/>
        </p:nvCxnSpPr>
        <p:spPr>
          <a:xfrm flipH="1" flipV="1">
            <a:off x="5998726" y="1905994"/>
            <a:ext cx="1" cy="857208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圆角矩形 82"/>
          <p:cNvSpPr/>
          <p:nvPr/>
        </p:nvSpPr>
        <p:spPr>
          <a:xfrm>
            <a:off x="5767780" y="1482914"/>
            <a:ext cx="3210100" cy="423080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7016113" y="3943502"/>
            <a:ext cx="217715" cy="217715"/>
          </a:xfrm>
          <a:prstGeom prst="ellipse">
            <a:avLst/>
          </a:prstGeom>
          <a:noFill/>
          <a:ln w="57150">
            <a:solidFill>
              <a:srgbClr val="2DC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圆角矩形 86"/>
          <p:cNvSpPr/>
          <p:nvPr/>
        </p:nvSpPr>
        <p:spPr>
          <a:xfrm>
            <a:off x="7785100" y="3844170"/>
            <a:ext cx="3210100" cy="423080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连接符 91"/>
          <p:cNvCxnSpPr>
            <a:stCxn id="84" idx="6"/>
          </p:cNvCxnSpPr>
          <p:nvPr/>
        </p:nvCxnSpPr>
        <p:spPr>
          <a:xfrm flipV="1">
            <a:off x="7233828" y="4052359"/>
            <a:ext cx="551272" cy="1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圆角矩形 92"/>
          <p:cNvSpPr/>
          <p:nvPr/>
        </p:nvSpPr>
        <p:spPr>
          <a:xfrm>
            <a:off x="734532" y="3746133"/>
            <a:ext cx="3210100" cy="423080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4495904" y="3848817"/>
            <a:ext cx="217715" cy="217715"/>
          </a:xfrm>
          <a:prstGeom prst="ellipse">
            <a:avLst/>
          </a:prstGeom>
          <a:noFill/>
          <a:ln w="57150">
            <a:solidFill>
              <a:srgbClr val="2DC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" name="直接连接符 94"/>
          <p:cNvCxnSpPr/>
          <p:nvPr/>
        </p:nvCxnSpPr>
        <p:spPr>
          <a:xfrm flipV="1">
            <a:off x="3914520" y="3957673"/>
            <a:ext cx="551272" cy="1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椭圆 98"/>
          <p:cNvSpPr/>
          <p:nvPr/>
        </p:nvSpPr>
        <p:spPr>
          <a:xfrm>
            <a:off x="6833814" y="4691750"/>
            <a:ext cx="217715" cy="217715"/>
          </a:xfrm>
          <a:prstGeom prst="ellipse">
            <a:avLst/>
          </a:prstGeom>
          <a:noFill/>
          <a:ln w="57150">
            <a:solidFill>
              <a:srgbClr val="2DC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圆角矩形 99"/>
          <p:cNvSpPr/>
          <p:nvPr/>
        </p:nvSpPr>
        <p:spPr>
          <a:xfrm>
            <a:off x="6700849" y="5110246"/>
            <a:ext cx="3210100" cy="423080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2" name="直接连接符 101"/>
          <p:cNvCxnSpPr/>
          <p:nvPr/>
        </p:nvCxnSpPr>
        <p:spPr>
          <a:xfrm flipV="1">
            <a:off x="6950223" y="4918915"/>
            <a:ext cx="0" cy="201994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椭圆 105"/>
          <p:cNvSpPr/>
          <p:nvPr/>
        </p:nvSpPr>
        <p:spPr>
          <a:xfrm>
            <a:off x="4977600" y="5052827"/>
            <a:ext cx="217715" cy="217715"/>
          </a:xfrm>
          <a:prstGeom prst="ellipse">
            <a:avLst/>
          </a:prstGeom>
          <a:noFill/>
          <a:ln w="57150">
            <a:solidFill>
              <a:srgbClr val="2DC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圆角矩形 106"/>
          <p:cNvSpPr/>
          <p:nvPr/>
        </p:nvSpPr>
        <p:spPr>
          <a:xfrm>
            <a:off x="2225358" y="6097662"/>
            <a:ext cx="3210100" cy="423080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8" name="直接连接符 107"/>
          <p:cNvCxnSpPr/>
          <p:nvPr/>
        </p:nvCxnSpPr>
        <p:spPr>
          <a:xfrm flipV="1">
            <a:off x="5094789" y="5308247"/>
            <a:ext cx="0" cy="820400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椭圆 112"/>
          <p:cNvSpPr/>
          <p:nvPr/>
        </p:nvSpPr>
        <p:spPr>
          <a:xfrm>
            <a:off x="4611015" y="3478687"/>
            <a:ext cx="217715" cy="217715"/>
          </a:xfrm>
          <a:prstGeom prst="ellipse">
            <a:avLst/>
          </a:prstGeom>
          <a:noFill/>
          <a:ln w="57150">
            <a:solidFill>
              <a:srgbClr val="2DC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4" name="直接连接符 113"/>
          <p:cNvCxnSpPr>
            <a:stCxn id="113" idx="0"/>
          </p:cNvCxnSpPr>
          <p:nvPr/>
        </p:nvCxnSpPr>
        <p:spPr>
          <a:xfrm flipV="1">
            <a:off x="4719873" y="3117363"/>
            <a:ext cx="0" cy="361324"/>
          </a:xfrm>
          <a:prstGeom prst="line">
            <a:avLst/>
          </a:prstGeom>
          <a:ln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圆角矩形 114"/>
          <p:cNvSpPr/>
          <p:nvPr/>
        </p:nvSpPr>
        <p:spPr>
          <a:xfrm>
            <a:off x="1731367" y="2720353"/>
            <a:ext cx="3210100" cy="423080"/>
          </a:xfrm>
          <a:prstGeom prst="roundRect">
            <a:avLst>
              <a:gd name="adj" fmla="val 50000"/>
            </a:avLst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Freeform 244"/>
          <p:cNvSpPr>
            <a:spLocks noEditPoints="1"/>
          </p:cNvSpPr>
          <p:nvPr/>
        </p:nvSpPr>
        <p:spPr bwMode="auto">
          <a:xfrm>
            <a:off x="3914520" y="1849421"/>
            <a:ext cx="959702" cy="769350"/>
          </a:xfrm>
          <a:custGeom>
            <a:avLst/>
            <a:gdLst>
              <a:gd name="T0" fmla="*/ 51 w 51"/>
              <a:gd name="T1" fmla="*/ 37 h 41"/>
              <a:gd name="T2" fmla="*/ 47 w 51"/>
              <a:gd name="T3" fmla="*/ 41 h 41"/>
              <a:gd name="T4" fmla="*/ 4 w 51"/>
              <a:gd name="T5" fmla="*/ 41 h 41"/>
              <a:gd name="T6" fmla="*/ 0 w 51"/>
              <a:gd name="T7" fmla="*/ 37 h 41"/>
              <a:gd name="T8" fmla="*/ 0 w 51"/>
              <a:gd name="T9" fmla="*/ 4 h 41"/>
              <a:gd name="T10" fmla="*/ 4 w 51"/>
              <a:gd name="T11" fmla="*/ 0 h 41"/>
              <a:gd name="T12" fmla="*/ 47 w 51"/>
              <a:gd name="T13" fmla="*/ 0 h 41"/>
              <a:gd name="T14" fmla="*/ 51 w 51"/>
              <a:gd name="T15" fmla="*/ 4 h 41"/>
              <a:gd name="T16" fmla="*/ 51 w 51"/>
              <a:gd name="T17" fmla="*/ 37 h 41"/>
              <a:gd name="T18" fmla="*/ 4 w 51"/>
              <a:gd name="T19" fmla="*/ 4 h 41"/>
              <a:gd name="T20" fmla="*/ 3 w 51"/>
              <a:gd name="T21" fmla="*/ 4 h 41"/>
              <a:gd name="T22" fmla="*/ 3 w 51"/>
              <a:gd name="T23" fmla="*/ 37 h 41"/>
              <a:gd name="T24" fmla="*/ 4 w 51"/>
              <a:gd name="T25" fmla="*/ 38 h 41"/>
              <a:gd name="T26" fmla="*/ 47 w 51"/>
              <a:gd name="T27" fmla="*/ 38 h 41"/>
              <a:gd name="T28" fmla="*/ 48 w 51"/>
              <a:gd name="T29" fmla="*/ 37 h 41"/>
              <a:gd name="T30" fmla="*/ 48 w 51"/>
              <a:gd name="T31" fmla="*/ 4 h 41"/>
              <a:gd name="T32" fmla="*/ 47 w 51"/>
              <a:gd name="T33" fmla="*/ 4 h 41"/>
              <a:gd name="T34" fmla="*/ 4 w 51"/>
              <a:gd name="T35" fmla="*/ 4 h 41"/>
              <a:gd name="T36" fmla="*/ 12 w 51"/>
              <a:gd name="T37" fmla="*/ 17 h 41"/>
              <a:gd name="T38" fmla="*/ 7 w 51"/>
              <a:gd name="T39" fmla="*/ 12 h 41"/>
              <a:gd name="T40" fmla="*/ 12 w 51"/>
              <a:gd name="T41" fmla="*/ 7 h 41"/>
              <a:gd name="T42" fmla="*/ 17 w 51"/>
              <a:gd name="T43" fmla="*/ 12 h 41"/>
              <a:gd name="T44" fmla="*/ 12 w 51"/>
              <a:gd name="T45" fmla="*/ 17 h 41"/>
              <a:gd name="T46" fmla="*/ 44 w 51"/>
              <a:gd name="T47" fmla="*/ 34 h 41"/>
              <a:gd name="T48" fmla="*/ 7 w 51"/>
              <a:gd name="T49" fmla="*/ 34 h 41"/>
              <a:gd name="T50" fmla="*/ 7 w 51"/>
              <a:gd name="T51" fmla="*/ 29 h 41"/>
              <a:gd name="T52" fmla="*/ 15 w 51"/>
              <a:gd name="T53" fmla="*/ 21 h 41"/>
              <a:gd name="T54" fmla="*/ 19 w 51"/>
              <a:gd name="T55" fmla="*/ 25 h 41"/>
              <a:gd name="T56" fmla="*/ 33 w 51"/>
              <a:gd name="T57" fmla="*/ 11 h 41"/>
              <a:gd name="T58" fmla="*/ 44 w 51"/>
              <a:gd name="T59" fmla="*/ 22 h 41"/>
              <a:gd name="T60" fmla="*/ 44 w 51"/>
              <a:gd name="T6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41">
                <a:moveTo>
                  <a:pt x="51" y="37"/>
                </a:moveTo>
                <a:cubicBezTo>
                  <a:pt x="51" y="39"/>
                  <a:pt x="49" y="41"/>
                  <a:pt x="47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lnTo>
                  <a:pt x="51" y="37"/>
                </a:lnTo>
                <a:close/>
                <a:moveTo>
                  <a:pt x="4" y="4"/>
                </a:moveTo>
                <a:cubicBezTo>
                  <a:pt x="4" y="4"/>
                  <a:pt x="3" y="4"/>
                  <a:pt x="3" y="4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4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8" y="37"/>
                  <a:pt x="48" y="3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7" y="4"/>
                  <a:pt x="47" y="4"/>
                </a:cubicBezTo>
                <a:lnTo>
                  <a:pt x="4" y="4"/>
                </a:lnTo>
                <a:close/>
                <a:moveTo>
                  <a:pt x="12" y="17"/>
                </a:moveTo>
                <a:cubicBezTo>
                  <a:pt x="9" y="17"/>
                  <a:pt x="7" y="15"/>
                  <a:pt x="7" y="12"/>
                </a:cubicBezTo>
                <a:cubicBezTo>
                  <a:pt x="7" y="9"/>
                  <a:pt x="9" y="7"/>
                  <a:pt x="12" y="7"/>
                </a:cubicBezTo>
                <a:cubicBezTo>
                  <a:pt x="15" y="7"/>
                  <a:pt x="17" y="9"/>
                  <a:pt x="17" y="12"/>
                </a:cubicBezTo>
                <a:cubicBezTo>
                  <a:pt x="17" y="15"/>
                  <a:pt x="15" y="17"/>
                  <a:pt x="12" y="17"/>
                </a:cubicBezTo>
                <a:close/>
                <a:moveTo>
                  <a:pt x="44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29"/>
                  <a:pt x="7" y="29"/>
                  <a:pt x="7" y="29"/>
                </a:cubicBezTo>
                <a:cubicBezTo>
                  <a:pt x="15" y="21"/>
                  <a:pt x="15" y="21"/>
                  <a:pt x="15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33" y="11"/>
                  <a:pt x="33" y="11"/>
                  <a:pt x="33" y="11"/>
                </a:cubicBezTo>
                <a:cubicBezTo>
                  <a:pt x="44" y="22"/>
                  <a:pt x="44" y="22"/>
                  <a:pt x="44" y="22"/>
                </a:cubicBezTo>
                <a:lnTo>
                  <a:pt x="44" y="34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21" name="Freeform 243"/>
          <p:cNvSpPr>
            <a:spLocks noEditPoints="1"/>
          </p:cNvSpPr>
          <p:nvPr/>
        </p:nvSpPr>
        <p:spPr bwMode="auto">
          <a:xfrm>
            <a:off x="10128501" y="2876506"/>
            <a:ext cx="754532" cy="865999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F3702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2" name="Freeform 326"/>
          <p:cNvSpPr>
            <a:spLocks noEditPoints="1"/>
          </p:cNvSpPr>
          <p:nvPr/>
        </p:nvSpPr>
        <p:spPr bwMode="auto">
          <a:xfrm>
            <a:off x="8940799" y="5639809"/>
            <a:ext cx="867551" cy="867551"/>
          </a:xfrm>
          <a:custGeom>
            <a:avLst/>
            <a:gdLst>
              <a:gd name="T0" fmla="*/ 41 w 41"/>
              <a:gd name="T1" fmla="*/ 20 h 41"/>
              <a:gd name="T2" fmla="*/ 21 w 41"/>
              <a:gd name="T3" fmla="*/ 41 h 41"/>
              <a:gd name="T4" fmla="*/ 0 w 41"/>
              <a:gd name="T5" fmla="*/ 20 h 41"/>
              <a:gd name="T6" fmla="*/ 21 w 41"/>
              <a:gd name="T7" fmla="*/ 0 h 41"/>
              <a:gd name="T8" fmla="*/ 41 w 41"/>
              <a:gd name="T9" fmla="*/ 20 h 41"/>
              <a:gd name="T10" fmla="*/ 32 w 41"/>
              <a:gd name="T11" fmla="*/ 20 h 41"/>
              <a:gd name="T12" fmla="*/ 31 w 41"/>
              <a:gd name="T13" fmla="*/ 19 h 41"/>
              <a:gd name="T14" fmla="*/ 16 w 41"/>
              <a:gd name="T15" fmla="*/ 10 h 41"/>
              <a:gd name="T16" fmla="*/ 15 w 41"/>
              <a:gd name="T17" fmla="*/ 10 h 41"/>
              <a:gd name="T18" fmla="*/ 14 w 41"/>
              <a:gd name="T19" fmla="*/ 12 h 41"/>
              <a:gd name="T20" fmla="*/ 14 w 41"/>
              <a:gd name="T21" fmla="*/ 29 h 41"/>
              <a:gd name="T22" fmla="*/ 15 w 41"/>
              <a:gd name="T23" fmla="*/ 30 h 41"/>
              <a:gd name="T24" fmla="*/ 15 w 41"/>
              <a:gd name="T25" fmla="*/ 31 h 41"/>
              <a:gd name="T26" fmla="*/ 16 w 41"/>
              <a:gd name="T27" fmla="*/ 30 h 41"/>
              <a:gd name="T28" fmla="*/ 31 w 41"/>
              <a:gd name="T29" fmla="*/ 22 h 41"/>
              <a:gd name="T30" fmla="*/ 32 w 41"/>
              <a:gd name="T3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3" name="Freeform 241"/>
          <p:cNvSpPr>
            <a:spLocks noEditPoints="1"/>
          </p:cNvSpPr>
          <p:nvPr/>
        </p:nvSpPr>
        <p:spPr bwMode="auto">
          <a:xfrm>
            <a:off x="8092973" y="2088565"/>
            <a:ext cx="884907" cy="720074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rgbClr val="E2C8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4" name="文本框 123"/>
          <p:cNvSpPr txBox="1"/>
          <p:nvPr/>
        </p:nvSpPr>
        <p:spPr>
          <a:xfrm>
            <a:off x="6745934" y="1995277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6645766" y="2306946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8775283" y="2784505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8675115" y="3096174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28" name="文本框 127"/>
          <p:cNvSpPr txBox="1"/>
          <p:nvPr/>
        </p:nvSpPr>
        <p:spPr>
          <a:xfrm>
            <a:off x="7464761" y="5592574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7364593" y="5904243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2500294" y="1727849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2400126" y="2039518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32" name="Freeform 343"/>
          <p:cNvSpPr>
            <a:spLocks noEditPoints="1"/>
          </p:cNvSpPr>
          <p:nvPr/>
        </p:nvSpPr>
        <p:spPr bwMode="auto">
          <a:xfrm>
            <a:off x="3272985" y="4366917"/>
            <a:ext cx="671647" cy="642193"/>
          </a:xfrm>
          <a:custGeom>
            <a:avLst/>
            <a:gdLst>
              <a:gd name="T0" fmla="*/ 17 w 48"/>
              <a:gd name="T1" fmla="*/ 26 h 46"/>
              <a:gd name="T2" fmla="*/ 13 w 48"/>
              <a:gd name="T3" fmla="*/ 23 h 46"/>
              <a:gd name="T4" fmla="*/ 7 w 48"/>
              <a:gd name="T5" fmla="*/ 35 h 46"/>
              <a:gd name="T6" fmla="*/ 1 w 48"/>
              <a:gd name="T7" fmla="*/ 26 h 46"/>
              <a:gd name="T8" fmla="*/ 1 w 48"/>
              <a:gd name="T9" fmla="*/ 23 h 46"/>
              <a:gd name="T10" fmla="*/ 4 w 48"/>
              <a:gd name="T11" fmla="*/ 18 h 46"/>
              <a:gd name="T12" fmla="*/ 1 w 48"/>
              <a:gd name="T13" fmla="*/ 15 h 46"/>
              <a:gd name="T14" fmla="*/ 12 w 48"/>
              <a:gd name="T15" fmla="*/ 16 h 46"/>
              <a:gd name="T16" fmla="*/ 17 w 48"/>
              <a:gd name="T17" fmla="*/ 26 h 46"/>
              <a:gd name="T18" fmla="*/ 22 w 48"/>
              <a:gd name="T19" fmla="*/ 41 h 46"/>
              <a:gd name="T20" fmla="*/ 22 w 48"/>
              <a:gd name="T21" fmla="*/ 42 h 46"/>
              <a:gd name="T22" fmla="*/ 11 w 48"/>
              <a:gd name="T23" fmla="*/ 41 h 46"/>
              <a:gd name="T24" fmla="*/ 8 w 48"/>
              <a:gd name="T25" fmla="*/ 38 h 46"/>
              <a:gd name="T26" fmla="*/ 9 w 48"/>
              <a:gd name="T27" fmla="*/ 31 h 46"/>
              <a:gd name="T28" fmla="*/ 23 w 48"/>
              <a:gd name="T29" fmla="*/ 31 h 46"/>
              <a:gd name="T30" fmla="*/ 22 w 48"/>
              <a:gd name="T31" fmla="*/ 41 h 46"/>
              <a:gd name="T32" fmla="*/ 17 w 48"/>
              <a:gd name="T33" fmla="*/ 16 h 46"/>
              <a:gd name="T34" fmla="*/ 9 w 48"/>
              <a:gd name="T35" fmla="*/ 11 h 46"/>
              <a:gd name="T36" fmla="*/ 8 w 48"/>
              <a:gd name="T37" fmla="*/ 11 h 46"/>
              <a:gd name="T38" fmla="*/ 14 w 48"/>
              <a:gd name="T39" fmla="*/ 2 h 46"/>
              <a:gd name="T40" fmla="*/ 18 w 48"/>
              <a:gd name="T41" fmla="*/ 0 h 46"/>
              <a:gd name="T42" fmla="*/ 24 w 48"/>
              <a:gd name="T43" fmla="*/ 5 h 46"/>
              <a:gd name="T44" fmla="*/ 17 w 48"/>
              <a:gd name="T45" fmla="*/ 16 h 46"/>
              <a:gd name="T46" fmla="*/ 42 w 48"/>
              <a:gd name="T47" fmla="*/ 5 h 46"/>
              <a:gd name="T48" fmla="*/ 36 w 48"/>
              <a:gd name="T49" fmla="*/ 15 h 46"/>
              <a:gd name="T50" fmla="*/ 25 w 48"/>
              <a:gd name="T51" fmla="*/ 14 h 46"/>
              <a:gd name="T52" fmla="*/ 29 w 48"/>
              <a:gd name="T53" fmla="*/ 12 h 46"/>
              <a:gd name="T54" fmla="*/ 21 w 48"/>
              <a:gd name="T55" fmla="*/ 0 h 46"/>
              <a:gd name="T56" fmla="*/ 32 w 48"/>
              <a:gd name="T57" fmla="*/ 0 h 46"/>
              <a:gd name="T58" fmla="*/ 35 w 48"/>
              <a:gd name="T59" fmla="*/ 2 h 46"/>
              <a:gd name="T60" fmla="*/ 38 w 48"/>
              <a:gd name="T61" fmla="*/ 7 h 46"/>
              <a:gd name="T62" fmla="*/ 42 w 48"/>
              <a:gd name="T63" fmla="*/ 5 h 46"/>
              <a:gd name="T64" fmla="*/ 40 w 48"/>
              <a:gd name="T65" fmla="*/ 39 h 46"/>
              <a:gd name="T66" fmla="*/ 38 w 48"/>
              <a:gd name="T67" fmla="*/ 41 h 46"/>
              <a:gd name="T68" fmla="*/ 32 w 48"/>
              <a:gd name="T69" fmla="*/ 41 h 46"/>
              <a:gd name="T70" fmla="*/ 32 w 48"/>
              <a:gd name="T71" fmla="*/ 46 h 46"/>
              <a:gd name="T72" fmla="*/ 26 w 48"/>
              <a:gd name="T73" fmla="*/ 36 h 46"/>
              <a:gd name="T74" fmla="*/ 31 w 48"/>
              <a:gd name="T75" fmla="*/ 26 h 46"/>
              <a:gd name="T76" fmla="*/ 32 w 48"/>
              <a:gd name="T77" fmla="*/ 31 h 46"/>
              <a:gd name="T78" fmla="*/ 45 w 48"/>
              <a:gd name="T79" fmla="*/ 30 h 46"/>
              <a:gd name="T80" fmla="*/ 40 w 48"/>
              <a:gd name="T81" fmla="*/ 39 h 46"/>
              <a:gd name="T82" fmla="*/ 47 w 48"/>
              <a:gd name="T83" fmla="*/ 23 h 46"/>
              <a:gd name="T84" fmla="*/ 47 w 48"/>
              <a:gd name="T85" fmla="*/ 27 h 46"/>
              <a:gd name="T86" fmla="*/ 40 w 48"/>
              <a:gd name="T87" fmla="*/ 30 h 46"/>
              <a:gd name="T88" fmla="*/ 33 w 48"/>
              <a:gd name="T89" fmla="*/ 19 h 46"/>
              <a:gd name="T90" fmla="*/ 41 w 48"/>
              <a:gd name="T91" fmla="*/ 13 h 46"/>
              <a:gd name="T92" fmla="*/ 42 w 48"/>
              <a:gd name="T93" fmla="*/ 13 h 46"/>
              <a:gd name="T94" fmla="*/ 47 w 48"/>
              <a:gd name="T95" fmla="*/ 2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" h="46">
                <a:moveTo>
                  <a:pt x="17" y="26"/>
                </a:moveTo>
                <a:cubicBezTo>
                  <a:pt x="13" y="23"/>
                  <a:pt x="13" y="23"/>
                  <a:pt x="13" y="23"/>
                </a:cubicBezTo>
                <a:cubicBezTo>
                  <a:pt x="7" y="30"/>
                  <a:pt x="7" y="35"/>
                  <a:pt x="7" y="35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4"/>
                  <a:pt x="1" y="23"/>
                  <a:pt x="1" y="23"/>
                </a:cubicBezTo>
                <a:cubicBezTo>
                  <a:pt x="1" y="23"/>
                  <a:pt x="2" y="21"/>
                  <a:pt x="4" y="18"/>
                </a:cubicBezTo>
                <a:cubicBezTo>
                  <a:pt x="1" y="15"/>
                  <a:pt x="1" y="15"/>
                  <a:pt x="1" y="15"/>
                </a:cubicBezTo>
                <a:cubicBezTo>
                  <a:pt x="12" y="16"/>
                  <a:pt x="12" y="16"/>
                  <a:pt x="12" y="16"/>
                </a:cubicBezTo>
                <a:lnTo>
                  <a:pt x="17" y="26"/>
                </a:lnTo>
                <a:close/>
                <a:moveTo>
                  <a:pt x="22" y="41"/>
                </a:moveTo>
                <a:cubicBezTo>
                  <a:pt x="22" y="42"/>
                  <a:pt x="22" y="42"/>
                  <a:pt x="22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9" y="41"/>
                  <a:pt x="8" y="40"/>
                  <a:pt x="8" y="38"/>
                </a:cubicBezTo>
                <a:cubicBezTo>
                  <a:pt x="7" y="36"/>
                  <a:pt x="8" y="33"/>
                  <a:pt x="9" y="31"/>
                </a:cubicBezTo>
                <a:cubicBezTo>
                  <a:pt x="9" y="31"/>
                  <a:pt x="11" y="31"/>
                  <a:pt x="23" y="31"/>
                </a:cubicBezTo>
                <a:lnTo>
                  <a:pt x="22" y="41"/>
                </a:lnTo>
                <a:close/>
                <a:moveTo>
                  <a:pt x="17" y="16"/>
                </a:moveTo>
                <a:cubicBezTo>
                  <a:pt x="9" y="11"/>
                  <a:pt x="9" y="11"/>
                  <a:pt x="9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14" y="2"/>
                  <a:pt x="14" y="2"/>
                  <a:pt x="14" y="2"/>
                </a:cubicBezTo>
                <a:cubicBezTo>
                  <a:pt x="15" y="0"/>
                  <a:pt x="17" y="0"/>
                  <a:pt x="18" y="0"/>
                </a:cubicBezTo>
                <a:cubicBezTo>
                  <a:pt x="21" y="0"/>
                  <a:pt x="22" y="3"/>
                  <a:pt x="24" y="5"/>
                </a:cubicBezTo>
                <a:cubicBezTo>
                  <a:pt x="24" y="5"/>
                  <a:pt x="23" y="6"/>
                  <a:pt x="17" y="16"/>
                </a:cubicBezTo>
                <a:close/>
                <a:moveTo>
                  <a:pt x="42" y="5"/>
                </a:moveTo>
                <a:cubicBezTo>
                  <a:pt x="36" y="15"/>
                  <a:pt x="36" y="15"/>
                  <a:pt x="36" y="15"/>
                </a:cubicBezTo>
                <a:cubicBezTo>
                  <a:pt x="25" y="14"/>
                  <a:pt x="25" y="14"/>
                  <a:pt x="25" y="14"/>
                </a:cubicBezTo>
                <a:cubicBezTo>
                  <a:pt x="29" y="12"/>
                  <a:pt x="29" y="12"/>
                  <a:pt x="29" y="12"/>
                </a:cubicBezTo>
                <a:cubicBezTo>
                  <a:pt x="25" y="3"/>
                  <a:pt x="21" y="0"/>
                  <a:pt x="2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2"/>
                  <a:pt x="35" y="2"/>
                </a:cubicBezTo>
                <a:cubicBezTo>
                  <a:pt x="35" y="2"/>
                  <a:pt x="36" y="3"/>
                  <a:pt x="38" y="7"/>
                </a:cubicBezTo>
                <a:lnTo>
                  <a:pt x="42" y="5"/>
                </a:lnTo>
                <a:close/>
                <a:moveTo>
                  <a:pt x="40" y="39"/>
                </a:moveTo>
                <a:cubicBezTo>
                  <a:pt x="39" y="41"/>
                  <a:pt x="38" y="41"/>
                  <a:pt x="38" y="41"/>
                </a:cubicBezTo>
                <a:cubicBezTo>
                  <a:pt x="38" y="41"/>
                  <a:pt x="36" y="41"/>
                  <a:pt x="32" y="41"/>
                </a:cubicBezTo>
                <a:cubicBezTo>
                  <a:pt x="32" y="46"/>
                  <a:pt x="32" y="46"/>
                  <a:pt x="32" y="46"/>
                </a:cubicBezTo>
                <a:cubicBezTo>
                  <a:pt x="26" y="36"/>
                  <a:pt x="26" y="36"/>
                  <a:pt x="26" y="3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31"/>
                  <a:pt x="32" y="31"/>
                  <a:pt x="32" y="31"/>
                </a:cubicBezTo>
                <a:cubicBezTo>
                  <a:pt x="41" y="32"/>
                  <a:pt x="45" y="30"/>
                  <a:pt x="45" y="30"/>
                </a:cubicBezTo>
                <a:lnTo>
                  <a:pt x="40" y="39"/>
                </a:lnTo>
                <a:close/>
                <a:moveTo>
                  <a:pt x="47" y="23"/>
                </a:moveTo>
                <a:cubicBezTo>
                  <a:pt x="48" y="24"/>
                  <a:pt x="48" y="26"/>
                  <a:pt x="47" y="27"/>
                </a:cubicBezTo>
                <a:cubicBezTo>
                  <a:pt x="46" y="29"/>
                  <a:pt x="42" y="30"/>
                  <a:pt x="40" y="30"/>
                </a:cubicBezTo>
                <a:cubicBezTo>
                  <a:pt x="40" y="30"/>
                  <a:pt x="39" y="28"/>
                  <a:pt x="33" y="19"/>
                </a:cubicBezTo>
                <a:cubicBezTo>
                  <a:pt x="41" y="13"/>
                  <a:pt x="41" y="13"/>
                  <a:pt x="41" y="13"/>
                </a:cubicBezTo>
                <a:cubicBezTo>
                  <a:pt x="42" y="13"/>
                  <a:pt x="42" y="13"/>
                  <a:pt x="42" y="13"/>
                </a:cubicBezTo>
                <a:lnTo>
                  <a:pt x="47" y="23"/>
                </a:lnTo>
                <a:close/>
              </a:path>
            </a:pathLst>
          </a:custGeom>
          <a:solidFill>
            <a:srgbClr val="F3702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3" name="文本框 132"/>
          <p:cNvSpPr txBox="1"/>
          <p:nvPr/>
        </p:nvSpPr>
        <p:spPr>
          <a:xfrm>
            <a:off x="1851904" y="4176161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1751736" y="4487830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35" name="Freeform 369"/>
          <p:cNvSpPr>
            <a:spLocks noEditPoints="1"/>
          </p:cNvSpPr>
          <p:nvPr/>
        </p:nvSpPr>
        <p:spPr bwMode="auto">
          <a:xfrm>
            <a:off x="2215402" y="5314292"/>
            <a:ext cx="667701" cy="673606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1 w 48"/>
              <a:gd name="T5" fmla="*/ 44 h 48"/>
              <a:gd name="T6" fmla="*/ 40 w 48"/>
              <a:gd name="T7" fmla="*/ 44 h 48"/>
              <a:gd name="T8" fmla="*/ 39 w 48"/>
              <a:gd name="T9" fmla="*/ 44 h 48"/>
              <a:gd name="T10" fmla="*/ 25 w 48"/>
              <a:gd name="T11" fmla="*/ 39 h 48"/>
              <a:gd name="T12" fmla="*/ 17 w 48"/>
              <a:gd name="T13" fmla="*/ 47 h 48"/>
              <a:gd name="T14" fmla="*/ 16 w 48"/>
              <a:gd name="T15" fmla="*/ 48 h 48"/>
              <a:gd name="T16" fmla="*/ 15 w 48"/>
              <a:gd name="T17" fmla="*/ 48 h 48"/>
              <a:gd name="T18" fmla="*/ 14 w 48"/>
              <a:gd name="T19" fmla="*/ 46 h 48"/>
              <a:gd name="T20" fmla="*/ 14 w 48"/>
              <a:gd name="T21" fmla="*/ 34 h 48"/>
              <a:gd name="T22" fmla="*/ 1 w 48"/>
              <a:gd name="T23" fmla="*/ 29 h 48"/>
              <a:gd name="T24" fmla="*/ 0 w 48"/>
              <a:gd name="T25" fmla="*/ 27 h 48"/>
              <a:gd name="T26" fmla="*/ 1 w 48"/>
              <a:gd name="T27" fmla="*/ 26 h 48"/>
              <a:gd name="T28" fmla="*/ 46 w 48"/>
              <a:gd name="T29" fmla="*/ 0 h 48"/>
              <a:gd name="T30" fmla="*/ 48 w 48"/>
              <a:gd name="T31" fmla="*/ 0 h 48"/>
              <a:gd name="T32" fmla="*/ 48 w 48"/>
              <a:gd name="T33" fmla="*/ 2 h 48"/>
              <a:gd name="T34" fmla="*/ 44 w 48"/>
              <a:gd name="T35" fmla="*/ 5 h 48"/>
              <a:gd name="T36" fmla="*/ 6 w 48"/>
              <a:gd name="T37" fmla="*/ 27 h 48"/>
              <a:gd name="T38" fmla="*/ 15 w 48"/>
              <a:gd name="T39" fmla="*/ 31 h 48"/>
              <a:gd name="T40" fmla="*/ 38 w 48"/>
              <a:gd name="T41" fmla="*/ 14 h 48"/>
              <a:gd name="T42" fmla="*/ 25 w 48"/>
              <a:gd name="T43" fmla="*/ 35 h 48"/>
              <a:gd name="T44" fmla="*/ 38 w 48"/>
              <a:gd name="T45" fmla="*/ 40 h 48"/>
              <a:gd name="T46" fmla="*/ 44 w 48"/>
              <a:gd name="T47" fmla="*/ 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25" y="39"/>
                  <a:pt x="25" y="39"/>
                  <a:pt x="25" y="39"/>
                </a:cubicBezTo>
                <a:cubicBezTo>
                  <a:pt x="17" y="47"/>
                  <a:pt x="17" y="47"/>
                  <a:pt x="17" y="47"/>
                </a:cubicBezTo>
                <a:cubicBezTo>
                  <a:pt x="17" y="48"/>
                  <a:pt x="16" y="48"/>
                  <a:pt x="16" y="48"/>
                </a:cubicBezTo>
                <a:cubicBezTo>
                  <a:pt x="16" y="48"/>
                  <a:pt x="15" y="48"/>
                  <a:pt x="15" y="48"/>
                </a:cubicBezTo>
                <a:cubicBezTo>
                  <a:pt x="14" y="47"/>
                  <a:pt x="14" y="47"/>
                  <a:pt x="14" y="46"/>
                </a:cubicBezTo>
                <a:cubicBezTo>
                  <a:pt x="14" y="34"/>
                  <a:pt x="14" y="34"/>
                  <a:pt x="14" y="3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7"/>
                  <a:pt x="1" y="26"/>
                  <a:pt x="1" y="2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0"/>
                  <a:pt x="48" y="0"/>
                </a:cubicBezTo>
                <a:cubicBezTo>
                  <a:pt x="48" y="1"/>
                  <a:pt x="48" y="1"/>
                  <a:pt x="48" y="2"/>
                </a:cubicBezTo>
                <a:close/>
                <a:moveTo>
                  <a:pt x="44" y="5"/>
                </a:moveTo>
                <a:cubicBezTo>
                  <a:pt x="6" y="27"/>
                  <a:pt x="6" y="27"/>
                  <a:pt x="6" y="27"/>
                </a:cubicBezTo>
                <a:cubicBezTo>
                  <a:pt x="15" y="31"/>
                  <a:pt x="15" y="31"/>
                  <a:pt x="15" y="31"/>
                </a:cubicBezTo>
                <a:cubicBezTo>
                  <a:pt x="38" y="14"/>
                  <a:pt x="38" y="14"/>
                  <a:pt x="38" y="14"/>
                </a:cubicBezTo>
                <a:cubicBezTo>
                  <a:pt x="25" y="35"/>
                  <a:pt x="25" y="35"/>
                  <a:pt x="25" y="35"/>
                </a:cubicBezTo>
                <a:cubicBezTo>
                  <a:pt x="38" y="40"/>
                  <a:pt x="38" y="40"/>
                  <a:pt x="38" y="40"/>
                </a:cubicBezTo>
                <a:lnTo>
                  <a:pt x="44" y="5"/>
                </a:lnTo>
                <a:close/>
              </a:path>
            </a:pathLst>
          </a:custGeom>
          <a:solidFill>
            <a:srgbClr val="F3702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6" name="文本框 135"/>
          <p:cNvSpPr txBox="1"/>
          <p:nvPr/>
        </p:nvSpPr>
        <p:spPr>
          <a:xfrm>
            <a:off x="2971525" y="5130171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DC0D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All for free</a:t>
            </a:r>
            <a:endParaRPr lang="zh-CN" altLang="en-US" dirty="0">
              <a:solidFill>
                <a:srgbClr val="2DC0D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2959054" y="5441840"/>
            <a:ext cx="1398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138" name="文本框 137"/>
          <p:cNvSpPr txBox="1"/>
          <p:nvPr/>
        </p:nvSpPr>
        <p:spPr>
          <a:xfrm>
            <a:off x="6295900" y="1514714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8340824" y="3876486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7326008" y="5133293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2798603" y="6130294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1276993" y="3773912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2279348" y="2755599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5135695" y="4102749"/>
            <a:ext cx="1481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45" name="图片 14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63" y="344479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1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3179" y="753253"/>
            <a:ext cx="8741111" cy="5351495"/>
            <a:chOff x="273179" y="944784"/>
            <a:chExt cx="8741111" cy="5351495"/>
          </a:xfrm>
        </p:grpSpPr>
        <p:sp>
          <p:nvSpPr>
            <p:cNvPr id="3" name="文本框 2"/>
            <p:cNvSpPr txBox="1"/>
            <p:nvPr/>
          </p:nvSpPr>
          <p:spPr>
            <a:xfrm>
              <a:off x="273179" y="1298727"/>
              <a:ext cx="8741111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NanLiHei_Eurostile" panose="02010600030101010101" pitchFamily="2" charset="-122"/>
                  <a:cs typeface="FreesiaUPC" panose="020B0604020202020204" pitchFamily="34" charset="-34"/>
                </a:rPr>
                <a:t>Part two</a:t>
              </a:r>
              <a:endParaRPr lang="zh-CN" altLang="en-US" sz="19900" b="1" dirty="0">
                <a:solidFill>
                  <a:schemeClr val="bg1"/>
                </a:solidFill>
                <a:latin typeface="Impact" panose="020B0806030902050204" pitchFamily="34" charset="0"/>
                <a:ea typeface="NanLiHei_Eurostile" panose="02010600030101010101" pitchFamily="2" charset="-122"/>
                <a:cs typeface="FreesiaUPC" panose="020B0604020202020204" pitchFamily="34" charset="-34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3179" y="944784"/>
              <a:ext cx="3071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sz="4400" dirty="0"/>
                <a:t>PowerPoint</a:t>
              </a:r>
              <a:endParaRPr lang="zh-CN" altLang="en-US" sz="4400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98245" y="3930217"/>
              <a:ext cx="6916830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200" dirty="0" smtClean="0">
                  <a:solidFill>
                    <a:schemeClr val="bg1"/>
                  </a:solidFill>
                </a:rPr>
                <a:t>Made by tretars.com</a:t>
              </a:r>
              <a:endParaRPr lang="zh-CN" altLang="en-US" sz="6200" dirty="0">
                <a:solidFill>
                  <a:schemeClr val="bg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91319" y="4913193"/>
              <a:ext cx="23070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</a:lstStyle>
            <a:p>
              <a:r>
                <a:rPr lang="en-US" altLang="zh-CN" dirty="0" smtClean="0"/>
                <a:t>Pure </a:t>
              </a:r>
              <a:r>
                <a:rPr lang="en-US" altLang="zh-CN" dirty="0"/>
                <a:t>and </a:t>
              </a:r>
              <a:r>
                <a:rPr lang="en-US" altLang="zh-CN" dirty="0" smtClean="0"/>
                <a:t>Fresh</a:t>
              </a:r>
              <a:endParaRPr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91319" y="5372949"/>
              <a:ext cx="21387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</a:rPr>
                <a:t>100% editable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1319" y="5834614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All for free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89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solidFill>
              <a:srgbClr val="2DC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4884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One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853209" y="1397800"/>
            <a:ext cx="1501274" cy="3785005"/>
            <a:chOff x="8370531" y="1612899"/>
            <a:chExt cx="258569" cy="651903"/>
          </a:xfrm>
          <a:solidFill>
            <a:srgbClr val="2DC0D2"/>
          </a:solidFill>
        </p:grpSpPr>
        <p:sp>
          <p:nvSpPr>
            <p:cNvPr id="13" name="Freeform 3"/>
            <p:cNvSpPr>
              <a:spLocks/>
            </p:cNvSpPr>
            <p:nvPr/>
          </p:nvSpPr>
          <p:spPr bwMode="auto">
            <a:xfrm flipH="1">
              <a:off x="8370531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4246766" y="3134568"/>
            <a:ext cx="2714171" cy="2263002"/>
          </a:xfrm>
          <a:prstGeom prst="rect">
            <a:avLst/>
          </a:prstGeom>
          <a:solidFill>
            <a:srgbClr val="F7F7F7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 rot="16200000">
            <a:off x="10142203" y="4334683"/>
            <a:ext cx="7489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rgbClr val="F3702C"/>
                </a:solidFill>
                <a:latin typeface="+mj-ea"/>
                <a:ea typeface="+mj-ea"/>
              </a:rPr>
              <a:t>{</a:t>
            </a:r>
            <a:endParaRPr lang="zh-CN" altLang="en-US" sz="8800" dirty="0">
              <a:solidFill>
                <a:srgbClr val="F3702C"/>
              </a:solidFill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 rot="5400000">
            <a:off x="8323723" y="2297319"/>
            <a:ext cx="106952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F3702C"/>
                </a:solidFill>
                <a:latin typeface="+mj-ea"/>
                <a:ea typeface="+mj-ea"/>
              </a:rPr>
              <a:t>{</a:t>
            </a:r>
            <a:endParaRPr lang="zh-CN" altLang="en-US" sz="13800" dirty="0">
              <a:solidFill>
                <a:srgbClr val="F3702C"/>
              </a:solidFill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92069" y="1872316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46%</a:t>
            </a:r>
            <a:endParaRPr lang="zh-CN" altLang="en-US" sz="4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003288" y="2518312"/>
            <a:ext cx="131730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081442" y="5169184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54%</a:t>
            </a:r>
            <a:endParaRPr lang="zh-CN" altLang="en-US" sz="4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992661" y="5815180"/>
            <a:ext cx="131730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grpSp>
        <p:nvGrpSpPr>
          <p:cNvPr id="23" name="组合 22"/>
          <p:cNvGrpSpPr/>
          <p:nvPr/>
        </p:nvGrpSpPr>
        <p:grpSpPr>
          <a:xfrm flipV="1">
            <a:off x="6440333" y="3678720"/>
            <a:ext cx="4705875" cy="975350"/>
            <a:chOff x="8049717" y="3479514"/>
            <a:chExt cx="6311421" cy="2127803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8049717" y="3479514"/>
              <a:ext cx="340080" cy="2127803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8409404" y="3479514"/>
              <a:ext cx="5951734" cy="0"/>
            </a:xfrm>
            <a:prstGeom prst="line">
              <a:avLst/>
            </a:prstGeom>
            <a:ln>
              <a:solidFill>
                <a:srgbClr val="E2C8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椭圆 26"/>
          <p:cNvSpPr/>
          <p:nvPr/>
        </p:nvSpPr>
        <p:spPr>
          <a:xfrm>
            <a:off x="5896522" y="3122069"/>
            <a:ext cx="652157" cy="652157"/>
          </a:xfrm>
          <a:prstGeom prst="ellipse">
            <a:avLst/>
          </a:prstGeom>
          <a:solidFill>
            <a:srgbClr val="E2C84C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 flipH="1">
            <a:off x="7770961" y="3844493"/>
            <a:ext cx="321108" cy="809577"/>
            <a:chOff x="8370532" y="1612899"/>
            <a:chExt cx="258569" cy="651903"/>
          </a:xfrm>
          <a:solidFill>
            <a:srgbClr val="E2C84C"/>
          </a:solidFill>
        </p:grpSpPr>
        <p:sp>
          <p:nvSpPr>
            <p:cNvPr id="29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0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flipH="1">
            <a:off x="8116072" y="3845246"/>
            <a:ext cx="321108" cy="809577"/>
            <a:chOff x="8370532" y="1612899"/>
            <a:chExt cx="258569" cy="651903"/>
          </a:xfrm>
          <a:solidFill>
            <a:srgbClr val="E2C84C"/>
          </a:solidFill>
        </p:grpSpPr>
        <p:sp>
          <p:nvSpPr>
            <p:cNvPr id="32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3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flipH="1">
            <a:off x="8466417" y="3845246"/>
            <a:ext cx="321108" cy="809577"/>
            <a:chOff x="8370532" y="1612899"/>
            <a:chExt cx="258569" cy="651903"/>
          </a:xfrm>
          <a:solidFill>
            <a:srgbClr val="E2C84C"/>
          </a:solidFill>
        </p:grpSpPr>
        <p:sp>
          <p:nvSpPr>
            <p:cNvPr id="35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6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 flipH="1">
            <a:off x="8816761" y="3845246"/>
            <a:ext cx="321108" cy="809577"/>
            <a:chOff x="8370532" y="1612899"/>
            <a:chExt cx="258569" cy="651903"/>
          </a:xfrm>
          <a:solidFill>
            <a:srgbClr val="E2C84C"/>
          </a:solidFill>
        </p:grpSpPr>
        <p:sp>
          <p:nvSpPr>
            <p:cNvPr id="38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9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 flipH="1">
            <a:off x="9167107" y="3845246"/>
            <a:ext cx="321108" cy="809577"/>
            <a:chOff x="8370532" y="1612899"/>
            <a:chExt cx="258569" cy="651903"/>
          </a:xfrm>
          <a:solidFill>
            <a:srgbClr val="E2C84C"/>
          </a:solidFill>
        </p:grpSpPr>
        <p:sp>
          <p:nvSpPr>
            <p:cNvPr id="41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2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 flipH="1">
            <a:off x="9517451" y="3845246"/>
            <a:ext cx="321108" cy="809577"/>
            <a:chOff x="8370532" y="1612899"/>
            <a:chExt cx="258569" cy="651903"/>
          </a:xfrm>
          <a:solidFill>
            <a:srgbClr val="E2C84C"/>
          </a:solidFill>
        </p:grpSpPr>
        <p:sp>
          <p:nvSpPr>
            <p:cNvPr id="44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5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 flipH="1">
            <a:off x="9867796" y="3845246"/>
            <a:ext cx="321108" cy="809577"/>
            <a:chOff x="8370532" y="1612899"/>
            <a:chExt cx="258569" cy="651903"/>
          </a:xfrm>
          <a:solidFill>
            <a:srgbClr val="2DC0D2"/>
          </a:solidFill>
        </p:grpSpPr>
        <p:sp>
          <p:nvSpPr>
            <p:cNvPr id="47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8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flipH="1">
            <a:off x="10218141" y="3845246"/>
            <a:ext cx="321108" cy="809577"/>
            <a:chOff x="8370532" y="1612899"/>
            <a:chExt cx="258569" cy="651903"/>
          </a:xfrm>
          <a:solidFill>
            <a:srgbClr val="2DC0D2"/>
          </a:solidFill>
        </p:grpSpPr>
        <p:sp>
          <p:nvSpPr>
            <p:cNvPr id="50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1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10568485" y="3845246"/>
            <a:ext cx="321108" cy="809577"/>
            <a:chOff x="8370532" y="1612899"/>
            <a:chExt cx="258569" cy="651903"/>
          </a:xfrm>
          <a:solidFill>
            <a:srgbClr val="2DC0D2"/>
          </a:solidFill>
        </p:grpSpPr>
        <p:sp>
          <p:nvSpPr>
            <p:cNvPr id="53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4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flipH="1">
            <a:off x="10918831" y="3845246"/>
            <a:ext cx="321108" cy="809577"/>
            <a:chOff x="8370532" y="1612899"/>
            <a:chExt cx="258569" cy="651903"/>
          </a:xfrm>
          <a:solidFill>
            <a:srgbClr val="2DC0D2"/>
          </a:solidFill>
        </p:grpSpPr>
        <p:sp>
          <p:nvSpPr>
            <p:cNvPr id="56" name="Freeform 3"/>
            <p:cNvSpPr>
              <a:spLocks/>
            </p:cNvSpPr>
            <p:nvPr/>
          </p:nvSpPr>
          <p:spPr bwMode="auto">
            <a:xfrm flipH="1">
              <a:off x="8370532" y="1724540"/>
              <a:ext cx="258569" cy="540262"/>
            </a:xfrm>
            <a:custGeom>
              <a:avLst/>
              <a:gdLst>
                <a:gd name="T0" fmla="*/ 785 w 21600"/>
                <a:gd name="T1" fmla="*/ 0 h 21600"/>
                <a:gd name="T2" fmla="*/ 266 w 21600"/>
                <a:gd name="T3" fmla="*/ 0 h 21600"/>
                <a:gd name="T4" fmla="*/ 0 w 21600"/>
                <a:gd name="T5" fmla="*/ 211 h 21600"/>
                <a:gd name="T6" fmla="*/ 0 w 21600"/>
                <a:gd name="T7" fmla="*/ 978 h 21600"/>
                <a:gd name="T8" fmla="*/ 93 w 21600"/>
                <a:gd name="T9" fmla="*/ 1058 h 21600"/>
                <a:gd name="T10" fmla="*/ 173 w 21600"/>
                <a:gd name="T11" fmla="*/ 978 h 21600"/>
                <a:gd name="T12" fmla="*/ 173 w 21600"/>
                <a:gd name="T13" fmla="*/ 344 h 21600"/>
                <a:gd name="T14" fmla="*/ 253 w 21600"/>
                <a:gd name="T15" fmla="*/ 344 h 21600"/>
                <a:gd name="T16" fmla="*/ 253 w 21600"/>
                <a:gd name="T17" fmla="*/ 952 h 21600"/>
                <a:gd name="T18" fmla="*/ 253 w 21600"/>
                <a:gd name="T19" fmla="*/ 978 h 21600"/>
                <a:gd name="T20" fmla="*/ 253 w 21600"/>
                <a:gd name="T21" fmla="*/ 2036 h 21600"/>
                <a:gd name="T22" fmla="*/ 373 w 21600"/>
                <a:gd name="T23" fmla="*/ 2168 h 21600"/>
                <a:gd name="T24" fmla="*/ 492 w 21600"/>
                <a:gd name="T25" fmla="*/ 2036 h 21600"/>
                <a:gd name="T26" fmla="*/ 492 w 21600"/>
                <a:gd name="T27" fmla="*/ 1097 h 21600"/>
                <a:gd name="T28" fmla="*/ 546 w 21600"/>
                <a:gd name="T29" fmla="*/ 1097 h 21600"/>
                <a:gd name="T30" fmla="*/ 546 w 21600"/>
                <a:gd name="T31" fmla="*/ 2036 h 21600"/>
                <a:gd name="T32" fmla="*/ 665 w 21600"/>
                <a:gd name="T33" fmla="*/ 2168 h 21600"/>
                <a:gd name="T34" fmla="*/ 785 w 21600"/>
                <a:gd name="T35" fmla="*/ 2036 h 21600"/>
                <a:gd name="T36" fmla="*/ 785 w 21600"/>
                <a:gd name="T37" fmla="*/ 344 h 21600"/>
                <a:gd name="T38" fmla="*/ 852 w 21600"/>
                <a:gd name="T39" fmla="*/ 344 h 21600"/>
                <a:gd name="T40" fmla="*/ 852 w 21600"/>
                <a:gd name="T41" fmla="*/ 978 h 21600"/>
                <a:gd name="T42" fmla="*/ 945 w 21600"/>
                <a:gd name="T43" fmla="*/ 1058 h 21600"/>
                <a:gd name="T44" fmla="*/ 1038 w 21600"/>
                <a:gd name="T45" fmla="*/ 978 h 21600"/>
                <a:gd name="T46" fmla="*/ 1038 w 21600"/>
                <a:gd name="T47" fmla="*/ 198 h 21600"/>
                <a:gd name="T48" fmla="*/ 785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3046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746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1073"/>
                    <a:pt x="6369" y="21600"/>
                    <a:pt x="7754" y="21600"/>
                  </a:cubicBezTo>
                  <a:cubicBezTo>
                    <a:pt x="9138" y="21600"/>
                    <a:pt x="10246" y="21073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1073"/>
                    <a:pt x="12462" y="21600"/>
                    <a:pt x="13846" y="21600"/>
                  </a:cubicBezTo>
                  <a:cubicBezTo>
                    <a:pt x="15231" y="21600"/>
                    <a:pt x="16338" y="21073"/>
                    <a:pt x="16338" y="20283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7" name="Oval 4"/>
            <p:cNvSpPr>
              <a:spLocks/>
            </p:cNvSpPr>
            <p:nvPr/>
          </p:nvSpPr>
          <p:spPr bwMode="auto">
            <a:xfrm flipH="1">
              <a:off x="8446010" y="1612899"/>
              <a:ext cx="103627" cy="1019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4246766" y="5235349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394516" y="5536965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233682" y="5741527"/>
            <a:ext cx="16337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F37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54%</a:t>
            </a:r>
            <a:endParaRPr lang="zh-CN" altLang="en-US" sz="6000" dirty="0">
              <a:solidFill>
                <a:srgbClr val="F37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799223" y="5773037"/>
            <a:ext cx="1016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</a:p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81024" y="2007681"/>
            <a:ext cx="2571060" cy="4154984"/>
          </a:xfrm>
          <a:prstGeom prst="rect">
            <a:avLst/>
          </a:prstGeom>
        </p:spPr>
        <p:txBody>
          <a:bodyPr wrap="square" numCol="1" spcCol="144000">
            <a:spAutoFit/>
          </a:bodyPr>
          <a:lstStyle/>
          <a:p>
            <a:pPr fontAlgn="base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关于逼格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</a:p>
          <a:p>
            <a:pPr fontAlgn="base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正如你所看到的，这是一个逗比的博客；另外，这也是一个关于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的分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(</a:t>
            </a:r>
            <a:r>
              <a:rPr lang="en-US" altLang="zh-CN" sz="11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zhuang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)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享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(bi)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网站。因为工作的（或者装逼的）需要，我必须做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，并希望能在网上找到让自己满意的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模板和素材。但令人失望的是，我经常会为此花费大量时间，并且并不一定能找到能满足我兽欲的东西。</a:t>
            </a:r>
          </a:p>
          <a:p>
            <a:pPr fontAlgn="base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于是，我产生了做一个免费分享高逼格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网站的想法，这就是你现在看到“逼格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PPT”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</a:p>
          <a:p>
            <a:pPr algn="just"/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base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关于内容</a:t>
            </a:r>
          </a:p>
          <a:p>
            <a:pPr fontAlgn="base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、内容品质</a:t>
            </a:r>
          </a:p>
          <a:p>
            <a:pPr fontAlgn="base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逼格人人有，远近高低各不同。博主自己并不是学设计的，也没有什么很高的水平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(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装逼除外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)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，所以并不能保证各个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都经典，也不能保证每个人都喜欢。我只能按照自己的理解去制作、搜集。</a:t>
            </a:r>
          </a:p>
          <a:p>
            <a:pPr fontAlgn="base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如果你认为你逼格更高，那你也可以带我装逼带我飞，一起分享，一起搭建内容，一起为逼格而生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92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8639091" y="1397801"/>
            <a:ext cx="5996305" cy="5996305"/>
          </a:xfrm>
          <a:prstGeom prst="ellipse">
            <a:avLst/>
          </a:prstGeom>
          <a:solidFill>
            <a:srgbClr val="E2C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459959" y="6257620"/>
            <a:ext cx="491320" cy="491320"/>
            <a:chOff x="11459959" y="6319279"/>
            <a:chExt cx="491320" cy="491320"/>
          </a:xfrm>
        </p:grpSpPr>
        <p:sp>
          <p:nvSpPr>
            <p:cNvPr id="3" name="椭圆 2"/>
            <p:cNvSpPr/>
            <p:nvPr/>
          </p:nvSpPr>
          <p:spPr>
            <a:xfrm>
              <a:off x="11459959" y="6319279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1624121" y="6482917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51021" y="6257620"/>
            <a:ext cx="491320" cy="491320"/>
            <a:chOff x="10651021" y="6332442"/>
            <a:chExt cx="491320" cy="491320"/>
          </a:xfrm>
        </p:grpSpPr>
        <p:sp>
          <p:nvSpPr>
            <p:cNvPr id="6" name="椭圆 5"/>
            <p:cNvSpPr/>
            <p:nvPr/>
          </p:nvSpPr>
          <p:spPr>
            <a:xfrm>
              <a:off x="10651021" y="6332442"/>
              <a:ext cx="491320" cy="491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0787887" y="6496080"/>
              <a:ext cx="190292" cy="164045"/>
            </a:xfrm>
            <a:prstGeom prst="triangl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86382" y="1227391"/>
            <a:ext cx="11219237" cy="0"/>
          </a:xfrm>
          <a:prstGeom prst="line">
            <a:avLst/>
          </a:prstGeom>
          <a:ln w="76200">
            <a:solidFill>
              <a:srgbClr val="2DC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94007" y="478367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PowerPoint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6613" y="211728"/>
            <a:ext cx="3425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</a:t>
            </a:r>
            <a:r>
              <a:rPr lang="en-US" altLang="zh-CN" sz="6000" dirty="0" smtClean="0">
                <a:solidFill>
                  <a:schemeClr val="accent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Four</a:t>
            </a:r>
            <a:endParaRPr lang="zh-CN" altLang="en-US" sz="6000" dirty="0">
              <a:solidFill>
                <a:schemeClr val="accent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1757" y="779983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1656316" y="3600274"/>
            <a:ext cx="5996305" cy="5996305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085938" y="1265491"/>
            <a:ext cx="4065714" cy="2034581"/>
          </a:xfrm>
          <a:custGeom>
            <a:avLst/>
            <a:gdLst>
              <a:gd name="connsiteX0" fmla="*/ 0 w 4065714"/>
              <a:gd name="connsiteY0" fmla="*/ 2032857 h 4065714"/>
              <a:gd name="connsiteX1" fmla="*/ 2032857 w 4065714"/>
              <a:gd name="connsiteY1" fmla="*/ 0 h 4065714"/>
              <a:gd name="connsiteX2" fmla="*/ 4065714 w 4065714"/>
              <a:gd name="connsiteY2" fmla="*/ 2032857 h 4065714"/>
              <a:gd name="connsiteX3" fmla="*/ 2032857 w 4065714"/>
              <a:gd name="connsiteY3" fmla="*/ 4065714 h 4065714"/>
              <a:gd name="connsiteX4" fmla="*/ 0 w 4065714"/>
              <a:gd name="connsiteY4" fmla="*/ 2032857 h 4065714"/>
              <a:gd name="connsiteX0" fmla="*/ 0 w 4122222"/>
              <a:gd name="connsiteY0" fmla="*/ 254107 h 2286964"/>
              <a:gd name="connsiteX1" fmla="*/ 4065714 w 4122222"/>
              <a:gd name="connsiteY1" fmla="*/ 254107 h 2286964"/>
              <a:gd name="connsiteX2" fmla="*/ 2032857 w 4122222"/>
              <a:gd name="connsiteY2" fmla="*/ 2286964 h 2286964"/>
              <a:gd name="connsiteX3" fmla="*/ 0 w 4122222"/>
              <a:gd name="connsiteY3" fmla="*/ 254107 h 2286964"/>
              <a:gd name="connsiteX0" fmla="*/ 0 w 4065717"/>
              <a:gd name="connsiteY0" fmla="*/ 640177 h 2673034"/>
              <a:gd name="connsiteX1" fmla="*/ 4065714 w 4065717"/>
              <a:gd name="connsiteY1" fmla="*/ 640177 h 2673034"/>
              <a:gd name="connsiteX2" fmla="*/ 2032857 w 4065717"/>
              <a:gd name="connsiteY2" fmla="*/ 2673034 h 2673034"/>
              <a:gd name="connsiteX3" fmla="*/ 0 w 4065717"/>
              <a:gd name="connsiteY3" fmla="*/ 640177 h 2673034"/>
              <a:gd name="connsiteX0" fmla="*/ 0 w 4065714"/>
              <a:gd name="connsiteY0" fmla="*/ 149677 h 2182534"/>
              <a:gd name="connsiteX1" fmla="*/ 4065714 w 4065714"/>
              <a:gd name="connsiteY1" fmla="*/ 149677 h 2182534"/>
              <a:gd name="connsiteX2" fmla="*/ 2032857 w 4065714"/>
              <a:gd name="connsiteY2" fmla="*/ 2182534 h 2182534"/>
              <a:gd name="connsiteX3" fmla="*/ 0 w 4065714"/>
              <a:gd name="connsiteY3" fmla="*/ 149677 h 2182534"/>
              <a:gd name="connsiteX0" fmla="*/ 0 w 4065714"/>
              <a:gd name="connsiteY0" fmla="*/ 1724 h 2034581"/>
              <a:gd name="connsiteX1" fmla="*/ 4065714 w 4065714"/>
              <a:gd name="connsiteY1" fmla="*/ 1724 h 2034581"/>
              <a:gd name="connsiteX2" fmla="*/ 2032857 w 4065714"/>
              <a:gd name="connsiteY2" fmla="*/ 2034581 h 2034581"/>
              <a:gd name="connsiteX3" fmla="*/ 0 w 4065714"/>
              <a:gd name="connsiteY3" fmla="*/ 1724 h 2034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5714" h="2034581">
                <a:moveTo>
                  <a:pt x="0" y="1724"/>
                </a:moveTo>
                <a:cubicBezTo>
                  <a:pt x="4024984" y="-3710"/>
                  <a:pt x="12155" y="5815"/>
                  <a:pt x="4065714" y="1724"/>
                </a:cubicBezTo>
                <a:cubicBezTo>
                  <a:pt x="4061623" y="1254933"/>
                  <a:pt x="3155573" y="2034581"/>
                  <a:pt x="2032857" y="2034581"/>
                </a:cubicBezTo>
                <a:cubicBezTo>
                  <a:pt x="910141" y="2034581"/>
                  <a:pt x="0" y="1124440"/>
                  <a:pt x="0" y="1724"/>
                </a:cubicBezTo>
                <a:close/>
              </a:path>
            </a:pathLst>
          </a:cu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489953" y="2346900"/>
            <a:ext cx="2149138" cy="2149138"/>
          </a:xfrm>
          <a:prstGeom prst="ellipse">
            <a:avLst/>
          </a:prstGeom>
          <a:solidFill>
            <a:srgbClr val="F37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583038" y="4898587"/>
            <a:ext cx="2149138" cy="2149138"/>
          </a:xfrm>
          <a:prstGeom prst="ellipse">
            <a:avLst/>
          </a:prstGeom>
          <a:solidFill>
            <a:srgbClr val="2DC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071866" y="5529882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91802" y="6038243"/>
            <a:ext cx="2385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5" name="Freeform 243"/>
          <p:cNvSpPr>
            <a:spLocks noEditPoints="1"/>
          </p:cNvSpPr>
          <p:nvPr/>
        </p:nvSpPr>
        <p:spPr bwMode="auto">
          <a:xfrm>
            <a:off x="379163" y="5635979"/>
            <a:ext cx="672767" cy="772155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52365" y="1433504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372301" y="1941865"/>
            <a:ext cx="2466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38" name="Freeform 241"/>
          <p:cNvSpPr>
            <a:spLocks noEditPoints="1"/>
          </p:cNvSpPr>
          <p:nvPr/>
        </p:nvSpPr>
        <p:spPr bwMode="auto">
          <a:xfrm>
            <a:off x="4625847" y="1610991"/>
            <a:ext cx="746453" cy="607410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621955" y="4665797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BIGE PPT</a:t>
            </a:r>
            <a:endParaRPr lang="zh-CN" altLang="en-US" sz="28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41891" y="5174158"/>
            <a:ext cx="247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”，或登录：</a:t>
            </a:r>
            <a:r>
              <a: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</a:p>
        </p:txBody>
      </p:sp>
      <p:sp>
        <p:nvSpPr>
          <p:cNvPr id="41" name="Freeform 326"/>
          <p:cNvSpPr>
            <a:spLocks noEditPoints="1"/>
          </p:cNvSpPr>
          <p:nvPr/>
        </p:nvSpPr>
        <p:spPr bwMode="auto">
          <a:xfrm>
            <a:off x="9719361" y="2922855"/>
            <a:ext cx="826307" cy="826307"/>
          </a:xfrm>
          <a:custGeom>
            <a:avLst/>
            <a:gdLst>
              <a:gd name="T0" fmla="*/ 41 w 41"/>
              <a:gd name="T1" fmla="*/ 20 h 41"/>
              <a:gd name="T2" fmla="*/ 21 w 41"/>
              <a:gd name="T3" fmla="*/ 41 h 41"/>
              <a:gd name="T4" fmla="*/ 0 w 41"/>
              <a:gd name="T5" fmla="*/ 20 h 41"/>
              <a:gd name="T6" fmla="*/ 21 w 41"/>
              <a:gd name="T7" fmla="*/ 0 h 41"/>
              <a:gd name="T8" fmla="*/ 41 w 41"/>
              <a:gd name="T9" fmla="*/ 20 h 41"/>
              <a:gd name="T10" fmla="*/ 32 w 41"/>
              <a:gd name="T11" fmla="*/ 20 h 41"/>
              <a:gd name="T12" fmla="*/ 31 w 41"/>
              <a:gd name="T13" fmla="*/ 19 h 41"/>
              <a:gd name="T14" fmla="*/ 16 w 41"/>
              <a:gd name="T15" fmla="*/ 10 h 41"/>
              <a:gd name="T16" fmla="*/ 15 w 41"/>
              <a:gd name="T17" fmla="*/ 10 h 41"/>
              <a:gd name="T18" fmla="*/ 14 w 41"/>
              <a:gd name="T19" fmla="*/ 12 h 41"/>
              <a:gd name="T20" fmla="*/ 14 w 41"/>
              <a:gd name="T21" fmla="*/ 29 h 41"/>
              <a:gd name="T22" fmla="*/ 15 w 41"/>
              <a:gd name="T23" fmla="*/ 30 h 41"/>
              <a:gd name="T24" fmla="*/ 15 w 41"/>
              <a:gd name="T25" fmla="*/ 31 h 41"/>
              <a:gd name="T26" fmla="*/ 16 w 41"/>
              <a:gd name="T27" fmla="*/ 30 h 41"/>
              <a:gd name="T28" fmla="*/ 31 w 41"/>
              <a:gd name="T29" fmla="*/ 22 h 41"/>
              <a:gd name="T30" fmla="*/ 32 w 41"/>
              <a:gd name="T3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09733" y="5419158"/>
            <a:ext cx="17796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80%</a:t>
            </a:r>
            <a:endParaRPr lang="zh-CN" altLang="en-US" sz="6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723163" y="2903729"/>
            <a:ext cx="17796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80%</a:t>
            </a:r>
            <a:endParaRPr lang="zh-CN" altLang="en-US" sz="6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568784" y="3652974"/>
            <a:ext cx="17796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80%</a:t>
            </a:r>
            <a:endParaRPr lang="zh-CN" altLang="en-US" sz="6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38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75F77"/>
      </a:accent1>
      <a:accent2>
        <a:srgbClr val="D74B4B"/>
      </a:accent2>
      <a:accent3>
        <a:srgbClr val="A7AA9D"/>
      </a:accent3>
      <a:accent4>
        <a:srgbClr val="2192BC"/>
      </a:accent4>
      <a:accent5>
        <a:srgbClr val="354B5E"/>
      </a:accent5>
      <a:accent6>
        <a:srgbClr val="BFBFBF"/>
      </a:accent6>
      <a:hlink>
        <a:srgbClr val="D74B4B"/>
      </a:hlink>
      <a:folHlink>
        <a:srgbClr val="869FB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2168</Words>
  <Application>Microsoft Office PowerPoint</Application>
  <PresentationFormat>宽屏</PresentationFormat>
  <Paragraphs>267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Gill Sans</vt:lpstr>
      <vt:lpstr>NanLiHei_Eurostile</vt:lpstr>
      <vt:lpstr>ヒラギノ角ゴ ProN W3</vt:lpstr>
      <vt:lpstr>华文细黑</vt:lpstr>
      <vt:lpstr>宋体</vt:lpstr>
      <vt:lpstr>arial</vt:lpstr>
      <vt:lpstr>arial</vt:lpstr>
      <vt:lpstr>Calibri</vt:lpstr>
      <vt:lpstr>Calibri Light</vt:lpstr>
      <vt:lpstr>FreesiaUPC</vt:lpstr>
      <vt:lpstr>Impact</vt:lpstr>
      <vt:lpstr>Myriad Pro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Abel</dc:creator>
  <cp:lastModifiedBy>Sky123.Org</cp:lastModifiedBy>
  <cp:revision>75</cp:revision>
  <dcterms:created xsi:type="dcterms:W3CDTF">2015-08-26T08:40:07Z</dcterms:created>
  <dcterms:modified xsi:type="dcterms:W3CDTF">2015-09-11T02:18:06Z</dcterms:modified>
</cp:coreProperties>
</file>