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0680700" cy="75565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1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hyperlink" Target="http://www.yanj.cn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1.jpeg"/><Relationship Id="rId13" Type="http://schemas.openxmlformats.org/officeDocument/2006/relationships/image" Target="../media/image286.jpeg"/><Relationship Id="rId18" Type="http://schemas.openxmlformats.org/officeDocument/2006/relationships/image" Target="../media/image291.jpeg"/><Relationship Id="rId3" Type="http://schemas.openxmlformats.org/officeDocument/2006/relationships/image" Target="../media/image276.jpeg"/><Relationship Id="rId21" Type="http://schemas.openxmlformats.org/officeDocument/2006/relationships/image" Target="../media/image294.jpeg"/><Relationship Id="rId7" Type="http://schemas.openxmlformats.org/officeDocument/2006/relationships/image" Target="../media/image280.jpeg"/><Relationship Id="rId12" Type="http://schemas.openxmlformats.org/officeDocument/2006/relationships/image" Target="../media/image285.jpeg"/><Relationship Id="rId17" Type="http://schemas.openxmlformats.org/officeDocument/2006/relationships/image" Target="../media/image290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89.jpeg"/><Relationship Id="rId20" Type="http://schemas.openxmlformats.org/officeDocument/2006/relationships/image" Target="../media/image293.jpeg"/><Relationship Id="rId1" Type="http://schemas.openxmlformats.org/officeDocument/2006/relationships/tags" Target="../tags/tag10.xml"/><Relationship Id="rId6" Type="http://schemas.openxmlformats.org/officeDocument/2006/relationships/image" Target="../media/image279.jpeg"/><Relationship Id="rId11" Type="http://schemas.openxmlformats.org/officeDocument/2006/relationships/image" Target="../media/image284.jpeg"/><Relationship Id="rId5" Type="http://schemas.openxmlformats.org/officeDocument/2006/relationships/image" Target="../media/image278.jpeg"/><Relationship Id="rId15" Type="http://schemas.openxmlformats.org/officeDocument/2006/relationships/image" Target="../media/image288.jpeg"/><Relationship Id="rId10" Type="http://schemas.openxmlformats.org/officeDocument/2006/relationships/image" Target="../media/image283.jpeg"/><Relationship Id="rId19" Type="http://schemas.openxmlformats.org/officeDocument/2006/relationships/image" Target="../media/image292.jpeg"/><Relationship Id="rId4" Type="http://schemas.openxmlformats.org/officeDocument/2006/relationships/image" Target="../media/image277.jpeg"/><Relationship Id="rId9" Type="http://schemas.openxmlformats.org/officeDocument/2006/relationships/image" Target="../media/image282.jpeg"/><Relationship Id="rId14" Type="http://schemas.openxmlformats.org/officeDocument/2006/relationships/image" Target="../media/image287.jpeg"/><Relationship Id="rId22" Type="http://schemas.openxmlformats.org/officeDocument/2006/relationships/hyperlink" Target="http://www.yanj.cn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jpeg"/><Relationship Id="rId13" Type="http://schemas.openxmlformats.org/officeDocument/2006/relationships/image" Target="../media/image305.jpeg"/><Relationship Id="rId18" Type="http://schemas.openxmlformats.org/officeDocument/2006/relationships/image" Target="../media/image310.jpeg"/><Relationship Id="rId26" Type="http://schemas.openxmlformats.org/officeDocument/2006/relationships/image" Target="../media/image318.jpeg"/><Relationship Id="rId3" Type="http://schemas.openxmlformats.org/officeDocument/2006/relationships/image" Target="../media/image295.jpeg"/><Relationship Id="rId21" Type="http://schemas.openxmlformats.org/officeDocument/2006/relationships/image" Target="../media/image313.jpeg"/><Relationship Id="rId7" Type="http://schemas.openxmlformats.org/officeDocument/2006/relationships/image" Target="../media/image299.jpeg"/><Relationship Id="rId12" Type="http://schemas.openxmlformats.org/officeDocument/2006/relationships/image" Target="../media/image304.jpeg"/><Relationship Id="rId17" Type="http://schemas.openxmlformats.org/officeDocument/2006/relationships/image" Target="../media/image309.jpeg"/><Relationship Id="rId25" Type="http://schemas.openxmlformats.org/officeDocument/2006/relationships/image" Target="../media/image317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08.jpeg"/><Relationship Id="rId20" Type="http://schemas.openxmlformats.org/officeDocument/2006/relationships/image" Target="../media/image312.jpeg"/><Relationship Id="rId1" Type="http://schemas.openxmlformats.org/officeDocument/2006/relationships/tags" Target="../tags/tag11.xml"/><Relationship Id="rId6" Type="http://schemas.openxmlformats.org/officeDocument/2006/relationships/image" Target="../media/image298.jpeg"/><Relationship Id="rId11" Type="http://schemas.openxmlformats.org/officeDocument/2006/relationships/image" Target="../media/image303.jpeg"/><Relationship Id="rId24" Type="http://schemas.openxmlformats.org/officeDocument/2006/relationships/image" Target="../media/image316.jpeg"/><Relationship Id="rId5" Type="http://schemas.openxmlformats.org/officeDocument/2006/relationships/image" Target="../media/image297.jpeg"/><Relationship Id="rId15" Type="http://schemas.openxmlformats.org/officeDocument/2006/relationships/image" Target="../media/image307.jpeg"/><Relationship Id="rId23" Type="http://schemas.openxmlformats.org/officeDocument/2006/relationships/image" Target="../media/image315.jpeg"/><Relationship Id="rId28" Type="http://schemas.openxmlformats.org/officeDocument/2006/relationships/hyperlink" Target="http://www.yanj.cn/" TargetMode="External"/><Relationship Id="rId10" Type="http://schemas.openxmlformats.org/officeDocument/2006/relationships/image" Target="../media/image302.jpeg"/><Relationship Id="rId19" Type="http://schemas.openxmlformats.org/officeDocument/2006/relationships/image" Target="../media/image311.jpeg"/><Relationship Id="rId4" Type="http://schemas.openxmlformats.org/officeDocument/2006/relationships/image" Target="../media/image296.jpeg"/><Relationship Id="rId9" Type="http://schemas.openxmlformats.org/officeDocument/2006/relationships/image" Target="../media/image301.jpeg"/><Relationship Id="rId14" Type="http://schemas.openxmlformats.org/officeDocument/2006/relationships/image" Target="../media/image306.jpeg"/><Relationship Id="rId22" Type="http://schemas.openxmlformats.org/officeDocument/2006/relationships/image" Target="../media/image314.jpeg"/><Relationship Id="rId27" Type="http://schemas.openxmlformats.org/officeDocument/2006/relationships/image" Target="../media/image3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5" Type="http://schemas.openxmlformats.org/officeDocument/2006/relationships/hyperlink" Target="http://www.yanj.cn/" TargetMode="External"/><Relationship Id="rId4" Type="http://schemas.openxmlformats.org/officeDocument/2006/relationships/image" Target="../media/image32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hyperlink" Target="http://www.yanj.cn/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18" Type="http://schemas.openxmlformats.org/officeDocument/2006/relationships/image" Target="../media/image2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17" Type="http://schemas.openxmlformats.org/officeDocument/2006/relationships/image" Target="../media/image26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5.jpeg"/><Relationship Id="rId1" Type="http://schemas.openxmlformats.org/officeDocument/2006/relationships/tags" Target="../tags/tag3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5" Type="http://schemas.openxmlformats.org/officeDocument/2006/relationships/image" Target="../media/image24.jpeg"/><Relationship Id="rId10" Type="http://schemas.openxmlformats.org/officeDocument/2006/relationships/image" Target="../media/image19.jpeg"/><Relationship Id="rId19" Type="http://schemas.openxmlformats.org/officeDocument/2006/relationships/hyperlink" Target="http://www.yanj.cn/" TargetMode="External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eg"/><Relationship Id="rId18" Type="http://schemas.openxmlformats.org/officeDocument/2006/relationships/image" Target="../media/image43.jpeg"/><Relationship Id="rId26" Type="http://schemas.openxmlformats.org/officeDocument/2006/relationships/image" Target="../media/image51.jpeg"/><Relationship Id="rId3" Type="http://schemas.openxmlformats.org/officeDocument/2006/relationships/image" Target="../media/image28.jpeg"/><Relationship Id="rId21" Type="http://schemas.openxmlformats.org/officeDocument/2006/relationships/image" Target="../media/image46.jpeg"/><Relationship Id="rId34" Type="http://schemas.openxmlformats.org/officeDocument/2006/relationships/image" Target="../media/image59.jpe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17" Type="http://schemas.openxmlformats.org/officeDocument/2006/relationships/image" Target="../media/image42.jpeg"/><Relationship Id="rId25" Type="http://schemas.openxmlformats.org/officeDocument/2006/relationships/image" Target="../media/image50.jpeg"/><Relationship Id="rId33" Type="http://schemas.openxmlformats.org/officeDocument/2006/relationships/image" Target="../media/image58.jpeg"/><Relationship Id="rId38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41.jpeg"/><Relationship Id="rId20" Type="http://schemas.openxmlformats.org/officeDocument/2006/relationships/image" Target="../media/image45.jpeg"/><Relationship Id="rId29" Type="http://schemas.openxmlformats.org/officeDocument/2006/relationships/image" Target="../media/image54.jpeg"/><Relationship Id="rId1" Type="http://schemas.openxmlformats.org/officeDocument/2006/relationships/tags" Target="../tags/tag4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24" Type="http://schemas.openxmlformats.org/officeDocument/2006/relationships/image" Target="../media/image49.jpeg"/><Relationship Id="rId32" Type="http://schemas.openxmlformats.org/officeDocument/2006/relationships/image" Target="../media/image57.jpeg"/><Relationship Id="rId37" Type="http://schemas.openxmlformats.org/officeDocument/2006/relationships/image" Target="../media/image62.jpeg"/><Relationship Id="rId5" Type="http://schemas.openxmlformats.org/officeDocument/2006/relationships/image" Target="../media/image30.jpeg"/><Relationship Id="rId15" Type="http://schemas.openxmlformats.org/officeDocument/2006/relationships/image" Target="../media/image40.jpeg"/><Relationship Id="rId23" Type="http://schemas.openxmlformats.org/officeDocument/2006/relationships/image" Target="../media/image48.jpeg"/><Relationship Id="rId28" Type="http://schemas.openxmlformats.org/officeDocument/2006/relationships/image" Target="../media/image53.jpeg"/><Relationship Id="rId36" Type="http://schemas.openxmlformats.org/officeDocument/2006/relationships/image" Target="../media/image61.jpeg"/><Relationship Id="rId10" Type="http://schemas.openxmlformats.org/officeDocument/2006/relationships/image" Target="../media/image35.jpeg"/><Relationship Id="rId19" Type="http://schemas.openxmlformats.org/officeDocument/2006/relationships/image" Target="../media/image44.jpeg"/><Relationship Id="rId31" Type="http://schemas.openxmlformats.org/officeDocument/2006/relationships/image" Target="../media/image56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Relationship Id="rId14" Type="http://schemas.openxmlformats.org/officeDocument/2006/relationships/image" Target="../media/image39.jpeg"/><Relationship Id="rId22" Type="http://schemas.openxmlformats.org/officeDocument/2006/relationships/image" Target="../media/image47.jpeg"/><Relationship Id="rId27" Type="http://schemas.openxmlformats.org/officeDocument/2006/relationships/image" Target="../media/image52.jpeg"/><Relationship Id="rId30" Type="http://schemas.openxmlformats.org/officeDocument/2006/relationships/image" Target="../media/image55.jpeg"/><Relationship Id="rId35" Type="http://schemas.openxmlformats.org/officeDocument/2006/relationships/image" Target="../media/image6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13" Type="http://schemas.openxmlformats.org/officeDocument/2006/relationships/image" Target="../media/image73.jpeg"/><Relationship Id="rId18" Type="http://schemas.openxmlformats.org/officeDocument/2006/relationships/image" Target="../media/image78.jpeg"/><Relationship Id="rId26" Type="http://schemas.openxmlformats.org/officeDocument/2006/relationships/image" Target="../media/image86.jpeg"/><Relationship Id="rId39" Type="http://schemas.openxmlformats.org/officeDocument/2006/relationships/image" Target="../media/image99.jpeg"/><Relationship Id="rId3" Type="http://schemas.openxmlformats.org/officeDocument/2006/relationships/image" Target="../media/image63.jpeg"/><Relationship Id="rId21" Type="http://schemas.openxmlformats.org/officeDocument/2006/relationships/image" Target="../media/image81.jpeg"/><Relationship Id="rId34" Type="http://schemas.openxmlformats.org/officeDocument/2006/relationships/image" Target="../media/image94.jpeg"/><Relationship Id="rId7" Type="http://schemas.openxmlformats.org/officeDocument/2006/relationships/image" Target="../media/image67.jpeg"/><Relationship Id="rId12" Type="http://schemas.openxmlformats.org/officeDocument/2006/relationships/image" Target="../media/image72.jpeg"/><Relationship Id="rId17" Type="http://schemas.openxmlformats.org/officeDocument/2006/relationships/image" Target="../media/image77.jpeg"/><Relationship Id="rId25" Type="http://schemas.openxmlformats.org/officeDocument/2006/relationships/image" Target="../media/image85.jpeg"/><Relationship Id="rId33" Type="http://schemas.openxmlformats.org/officeDocument/2006/relationships/image" Target="../media/image93.jpeg"/><Relationship Id="rId38" Type="http://schemas.openxmlformats.org/officeDocument/2006/relationships/image" Target="../media/image98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76.jpeg"/><Relationship Id="rId20" Type="http://schemas.openxmlformats.org/officeDocument/2006/relationships/image" Target="../media/image80.jpeg"/><Relationship Id="rId29" Type="http://schemas.openxmlformats.org/officeDocument/2006/relationships/image" Target="../media/image89.jpeg"/><Relationship Id="rId1" Type="http://schemas.openxmlformats.org/officeDocument/2006/relationships/tags" Target="../tags/tag5.xml"/><Relationship Id="rId6" Type="http://schemas.openxmlformats.org/officeDocument/2006/relationships/image" Target="../media/image66.jpeg"/><Relationship Id="rId11" Type="http://schemas.openxmlformats.org/officeDocument/2006/relationships/image" Target="../media/image71.jpeg"/><Relationship Id="rId24" Type="http://schemas.openxmlformats.org/officeDocument/2006/relationships/image" Target="../media/image84.jpeg"/><Relationship Id="rId32" Type="http://schemas.openxmlformats.org/officeDocument/2006/relationships/image" Target="../media/image92.jpeg"/><Relationship Id="rId37" Type="http://schemas.openxmlformats.org/officeDocument/2006/relationships/image" Target="../media/image97.jpeg"/><Relationship Id="rId40" Type="http://schemas.openxmlformats.org/officeDocument/2006/relationships/hyperlink" Target="http://www.yanj.cn/" TargetMode="External"/><Relationship Id="rId5" Type="http://schemas.openxmlformats.org/officeDocument/2006/relationships/image" Target="../media/image65.jpeg"/><Relationship Id="rId15" Type="http://schemas.openxmlformats.org/officeDocument/2006/relationships/image" Target="../media/image75.jpeg"/><Relationship Id="rId23" Type="http://schemas.openxmlformats.org/officeDocument/2006/relationships/image" Target="../media/image83.jpeg"/><Relationship Id="rId28" Type="http://schemas.openxmlformats.org/officeDocument/2006/relationships/image" Target="../media/image88.jpeg"/><Relationship Id="rId36" Type="http://schemas.openxmlformats.org/officeDocument/2006/relationships/image" Target="../media/image96.jpeg"/><Relationship Id="rId10" Type="http://schemas.openxmlformats.org/officeDocument/2006/relationships/image" Target="../media/image70.jpeg"/><Relationship Id="rId19" Type="http://schemas.openxmlformats.org/officeDocument/2006/relationships/image" Target="../media/image79.jpeg"/><Relationship Id="rId31" Type="http://schemas.openxmlformats.org/officeDocument/2006/relationships/image" Target="../media/image91.jpeg"/><Relationship Id="rId4" Type="http://schemas.openxmlformats.org/officeDocument/2006/relationships/image" Target="../media/image64.jpeg"/><Relationship Id="rId9" Type="http://schemas.openxmlformats.org/officeDocument/2006/relationships/image" Target="../media/image69.jpeg"/><Relationship Id="rId14" Type="http://schemas.openxmlformats.org/officeDocument/2006/relationships/image" Target="../media/image74.jpeg"/><Relationship Id="rId22" Type="http://schemas.openxmlformats.org/officeDocument/2006/relationships/image" Target="../media/image82.jpeg"/><Relationship Id="rId27" Type="http://schemas.openxmlformats.org/officeDocument/2006/relationships/image" Target="../media/image87.jpeg"/><Relationship Id="rId30" Type="http://schemas.openxmlformats.org/officeDocument/2006/relationships/image" Target="../media/image90.jpeg"/><Relationship Id="rId35" Type="http://schemas.openxmlformats.org/officeDocument/2006/relationships/image" Target="../media/image95.jpe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0.jpeg"/><Relationship Id="rId18" Type="http://schemas.openxmlformats.org/officeDocument/2006/relationships/image" Target="../media/image115.jpeg"/><Relationship Id="rId26" Type="http://schemas.openxmlformats.org/officeDocument/2006/relationships/image" Target="../media/image123.jpeg"/><Relationship Id="rId39" Type="http://schemas.openxmlformats.org/officeDocument/2006/relationships/image" Target="../media/image136.jpeg"/><Relationship Id="rId21" Type="http://schemas.openxmlformats.org/officeDocument/2006/relationships/image" Target="../media/image118.jpeg"/><Relationship Id="rId34" Type="http://schemas.openxmlformats.org/officeDocument/2006/relationships/image" Target="../media/image131.jpeg"/><Relationship Id="rId42" Type="http://schemas.openxmlformats.org/officeDocument/2006/relationships/image" Target="../media/image139.jpeg"/><Relationship Id="rId47" Type="http://schemas.openxmlformats.org/officeDocument/2006/relationships/image" Target="../media/image144.jpeg"/><Relationship Id="rId50" Type="http://schemas.openxmlformats.org/officeDocument/2006/relationships/image" Target="../media/image147.jpeg"/><Relationship Id="rId55" Type="http://schemas.openxmlformats.org/officeDocument/2006/relationships/image" Target="../media/image152.jpeg"/><Relationship Id="rId7" Type="http://schemas.openxmlformats.org/officeDocument/2006/relationships/image" Target="../media/image104.jpeg"/><Relationship Id="rId12" Type="http://schemas.openxmlformats.org/officeDocument/2006/relationships/image" Target="../media/image109.jpeg"/><Relationship Id="rId17" Type="http://schemas.openxmlformats.org/officeDocument/2006/relationships/image" Target="../media/image114.jpeg"/><Relationship Id="rId25" Type="http://schemas.openxmlformats.org/officeDocument/2006/relationships/image" Target="../media/image122.jpeg"/><Relationship Id="rId33" Type="http://schemas.openxmlformats.org/officeDocument/2006/relationships/image" Target="../media/image130.jpeg"/><Relationship Id="rId38" Type="http://schemas.openxmlformats.org/officeDocument/2006/relationships/image" Target="../media/image135.jpeg"/><Relationship Id="rId46" Type="http://schemas.openxmlformats.org/officeDocument/2006/relationships/image" Target="../media/image143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13.jpeg"/><Relationship Id="rId20" Type="http://schemas.openxmlformats.org/officeDocument/2006/relationships/image" Target="../media/image117.jpeg"/><Relationship Id="rId29" Type="http://schemas.openxmlformats.org/officeDocument/2006/relationships/image" Target="../media/image126.jpeg"/><Relationship Id="rId41" Type="http://schemas.openxmlformats.org/officeDocument/2006/relationships/image" Target="../media/image138.jpeg"/><Relationship Id="rId54" Type="http://schemas.openxmlformats.org/officeDocument/2006/relationships/image" Target="../media/image151.jpeg"/><Relationship Id="rId1" Type="http://schemas.openxmlformats.org/officeDocument/2006/relationships/tags" Target="../tags/tag6.xml"/><Relationship Id="rId6" Type="http://schemas.openxmlformats.org/officeDocument/2006/relationships/image" Target="../media/image103.jpeg"/><Relationship Id="rId11" Type="http://schemas.openxmlformats.org/officeDocument/2006/relationships/image" Target="../media/image108.jpeg"/><Relationship Id="rId24" Type="http://schemas.openxmlformats.org/officeDocument/2006/relationships/image" Target="../media/image121.jpeg"/><Relationship Id="rId32" Type="http://schemas.openxmlformats.org/officeDocument/2006/relationships/image" Target="../media/image129.jpeg"/><Relationship Id="rId37" Type="http://schemas.openxmlformats.org/officeDocument/2006/relationships/image" Target="../media/image134.jpeg"/><Relationship Id="rId40" Type="http://schemas.openxmlformats.org/officeDocument/2006/relationships/image" Target="../media/image137.jpeg"/><Relationship Id="rId45" Type="http://schemas.openxmlformats.org/officeDocument/2006/relationships/image" Target="../media/image142.jpeg"/><Relationship Id="rId53" Type="http://schemas.openxmlformats.org/officeDocument/2006/relationships/image" Target="../media/image150.jpeg"/><Relationship Id="rId5" Type="http://schemas.openxmlformats.org/officeDocument/2006/relationships/image" Target="../media/image102.jpeg"/><Relationship Id="rId15" Type="http://schemas.openxmlformats.org/officeDocument/2006/relationships/image" Target="../media/image112.jpeg"/><Relationship Id="rId23" Type="http://schemas.openxmlformats.org/officeDocument/2006/relationships/image" Target="../media/image120.jpeg"/><Relationship Id="rId28" Type="http://schemas.openxmlformats.org/officeDocument/2006/relationships/image" Target="../media/image125.jpeg"/><Relationship Id="rId36" Type="http://schemas.openxmlformats.org/officeDocument/2006/relationships/image" Target="../media/image133.jpeg"/><Relationship Id="rId49" Type="http://schemas.openxmlformats.org/officeDocument/2006/relationships/image" Target="../media/image146.jpeg"/><Relationship Id="rId10" Type="http://schemas.openxmlformats.org/officeDocument/2006/relationships/image" Target="../media/image107.jpeg"/><Relationship Id="rId19" Type="http://schemas.openxmlformats.org/officeDocument/2006/relationships/image" Target="../media/image116.jpeg"/><Relationship Id="rId31" Type="http://schemas.openxmlformats.org/officeDocument/2006/relationships/image" Target="../media/image128.jpeg"/><Relationship Id="rId44" Type="http://schemas.openxmlformats.org/officeDocument/2006/relationships/image" Target="../media/image141.jpeg"/><Relationship Id="rId52" Type="http://schemas.openxmlformats.org/officeDocument/2006/relationships/image" Target="../media/image149.jpeg"/><Relationship Id="rId4" Type="http://schemas.openxmlformats.org/officeDocument/2006/relationships/image" Target="../media/image101.jpeg"/><Relationship Id="rId9" Type="http://schemas.openxmlformats.org/officeDocument/2006/relationships/image" Target="../media/image106.jpeg"/><Relationship Id="rId14" Type="http://schemas.openxmlformats.org/officeDocument/2006/relationships/image" Target="../media/image111.jpeg"/><Relationship Id="rId22" Type="http://schemas.openxmlformats.org/officeDocument/2006/relationships/image" Target="../media/image119.jpeg"/><Relationship Id="rId27" Type="http://schemas.openxmlformats.org/officeDocument/2006/relationships/image" Target="../media/image124.jpeg"/><Relationship Id="rId30" Type="http://schemas.openxmlformats.org/officeDocument/2006/relationships/image" Target="../media/image127.jpeg"/><Relationship Id="rId35" Type="http://schemas.openxmlformats.org/officeDocument/2006/relationships/image" Target="../media/image132.jpeg"/><Relationship Id="rId43" Type="http://schemas.openxmlformats.org/officeDocument/2006/relationships/image" Target="../media/image140.jpeg"/><Relationship Id="rId48" Type="http://schemas.openxmlformats.org/officeDocument/2006/relationships/image" Target="../media/image145.jpeg"/><Relationship Id="rId56" Type="http://schemas.openxmlformats.org/officeDocument/2006/relationships/hyperlink" Target="http://www.yanj.cn/" TargetMode="External"/><Relationship Id="rId8" Type="http://schemas.openxmlformats.org/officeDocument/2006/relationships/image" Target="../media/image105.jpeg"/><Relationship Id="rId51" Type="http://schemas.openxmlformats.org/officeDocument/2006/relationships/image" Target="../media/image148.jpeg"/><Relationship Id="rId3" Type="http://schemas.openxmlformats.org/officeDocument/2006/relationships/image" Target="../media/image10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jpeg"/><Relationship Id="rId13" Type="http://schemas.openxmlformats.org/officeDocument/2006/relationships/image" Target="../media/image163.jpeg"/><Relationship Id="rId18" Type="http://schemas.openxmlformats.org/officeDocument/2006/relationships/image" Target="../media/image168.jpeg"/><Relationship Id="rId26" Type="http://schemas.openxmlformats.org/officeDocument/2006/relationships/image" Target="../media/image176.jpeg"/><Relationship Id="rId3" Type="http://schemas.openxmlformats.org/officeDocument/2006/relationships/image" Target="../media/image153.jpeg"/><Relationship Id="rId21" Type="http://schemas.openxmlformats.org/officeDocument/2006/relationships/image" Target="../media/image171.jpeg"/><Relationship Id="rId7" Type="http://schemas.openxmlformats.org/officeDocument/2006/relationships/image" Target="../media/image157.jpeg"/><Relationship Id="rId12" Type="http://schemas.openxmlformats.org/officeDocument/2006/relationships/image" Target="../media/image162.jpeg"/><Relationship Id="rId17" Type="http://schemas.openxmlformats.org/officeDocument/2006/relationships/image" Target="../media/image167.jpeg"/><Relationship Id="rId25" Type="http://schemas.openxmlformats.org/officeDocument/2006/relationships/image" Target="../media/image175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66.jpeg"/><Relationship Id="rId20" Type="http://schemas.openxmlformats.org/officeDocument/2006/relationships/image" Target="../media/image170.jpeg"/><Relationship Id="rId29" Type="http://schemas.openxmlformats.org/officeDocument/2006/relationships/hyperlink" Target="http://www.yanj.cn/" TargetMode="External"/><Relationship Id="rId1" Type="http://schemas.openxmlformats.org/officeDocument/2006/relationships/tags" Target="../tags/tag7.xml"/><Relationship Id="rId6" Type="http://schemas.openxmlformats.org/officeDocument/2006/relationships/image" Target="../media/image156.jpeg"/><Relationship Id="rId11" Type="http://schemas.openxmlformats.org/officeDocument/2006/relationships/image" Target="../media/image161.jpeg"/><Relationship Id="rId24" Type="http://schemas.openxmlformats.org/officeDocument/2006/relationships/image" Target="../media/image174.jpeg"/><Relationship Id="rId5" Type="http://schemas.openxmlformats.org/officeDocument/2006/relationships/image" Target="../media/image155.jpeg"/><Relationship Id="rId15" Type="http://schemas.openxmlformats.org/officeDocument/2006/relationships/image" Target="../media/image165.jpeg"/><Relationship Id="rId23" Type="http://schemas.openxmlformats.org/officeDocument/2006/relationships/image" Target="../media/image173.jpeg"/><Relationship Id="rId28" Type="http://schemas.openxmlformats.org/officeDocument/2006/relationships/image" Target="../media/image178.jpeg"/><Relationship Id="rId10" Type="http://schemas.openxmlformats.org/officeDocument/2006/relationships/image" Target="../media/image160.jpeg"/><Relationship Id="rId19" Type="http://schemas.openxmlformats.org/officeDocument/2006/relationships/image" Target="../media/image169.jpeg"/><Relationship Id="rId4" Type="http://schemas.openxmlformats.org/officeDocument/2006/relationships/image" Target="../media/image154.jpeg"/><Relationship Id="rId9" Type="http://schemas.openxmlformats.org/officeDocument/2006/relationships/image" Target="../media/image159.jpeg"/><Relationship Id="rId14" Type="http://schemas.openxmlformats.org/officeDocument/2006/relationships/image" Target="../media/image164.jpeg"/><Relationship Id="rId22" Type="http://schemas.openxmlformats.org/officeDocument/2006/relationships/image" Target="../media/image172.jpeg"/><Relationship Id="rId27" Type="http://schemas.openxmlformats.org/officeDocument/2006/relationships/image" Target="../media/image17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4.jpeg"/><Relationship Id="rId13" Type="http://schemas.openxmlformats.org/officeDocument/2006/relationships/image" Target="../media/image189.jpeg"/><Relationship Id="rId18" Type="http://schemas.openxmlformats.org/officeDocument/2006/relationships/image" Target="../media/image194.jpeg"/><Relationship Id="rId26" Type="http://schemas.openxmlformats.org/officeDocument/2006/relationships/image" Target="../media/image202.jpeg"/><Relationship Id="rId39" Type="http://schemas.openxmlformats.org/officeDocument/2006/relationships/image" Target="../media/image215.jpeg"/><Relationship Id="rId3" Type="http://schemas.openxmlformats.org/officeDocument/2006/relationships/image" Target="../media/image179.jpeg"/><Relationship Id="rId21" Type="http://schemas.openxmlformats.org/officeDocument/2006/relationships/image" Target="../media/image197.jpeg"/><Relationship Id="rId34" Type="http://schemas.openxmlformats.org/officeDocument/2006/relationships/image" Target="../media/image210.jpeg"/><Relationship Id="rId42" Type="http://schemas.openxmlformats.org/officeDocument/2006/relationships/image" Target="../media/image218.jpeg"/><Relationship Id="rId7" Type="http://schemas.openxmlformats.org/officeDocument/2006/relationships/image" Target="../media/image183.jpeg"/><Relationship Id="rId12" Type="http://schemas.openxmlformats.org/officeDocument/2006/relationships/image" Target="../media/image188.jpeg"/><Relationship Id="rId17" Type="http://schemas.openxmlformats.org/officeDocument/2006/relationships/image" Target="../media/image193.jpeg"/><Relationship Id="rId25" Type="http://schemas.openxmlformats.org/officeDocument/2006/relationships/image" Target="../media/image201.jpeg"/><Relationship Id="rId33" Type="http://schemas.openxmlformats.org/officeDocument/2006/relationships/image" Target="../media/image209.jpeg"/><Relationship Id="rId38" Type="http://schemas.openxmlformats.org/officeDocument/2006/relationships/image" Target="../media/image214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92.jpeg"/><Relationship Id="rId20" Type="http://schemas.openxmlformats.org/officeDocument/2006/relationships/image" Target="../media/image196.jpeg"/><Relationship Id="rId29" Type="http://schemas.openxmlformats.org/officeDocument/2006/relationships/image" Target="../media/image205.jpeg"/><Relationship Id="rId41" Type="http://schemas.openxmlformats.org/officeDocument/2006/relationships/image" Target="../media/image217.jpeg"/><Relationship Id="rId1" Type="http://schemas.openxmlformats.org/officeDocument/2006/relationships/tags" Target="../tags/tag8.xml"/><Relationship Id="rId6" Type="http://schemas.openxmlformats.org/officeDocument/2006/relationships/image" Target="../media/image182.jpeg"/><Relationship Id="rId11" Type="http://schemas.openxmlformats.org/officeDocument/2006/relationships/image" Target="../media/image187.jpeg"/><Relationship Id="rId24" Type="http://schemas.openxmlformats.org/officeDocument/2006/relationships/image" Target="../media/image200.jpeg"/><Relationship Id="rId32" Type="http://schemas.openxmlformats.org/officeDocument/2006/relationships/image" Target="../media/image208.jpeg"/><Relationship Id="rId37" Type="http://schemas.openxmlformats.org/officeDocument/2006/relationships/image" Target="../media/image213.jpeg"/><Relationship Id="rId40" Type="http://schemas.openxmlformats.org/officeDocument/2006/relationships/image" Target="../media/image216.jpeg"/><Relationship Id="rId5" Type="http://schemas.openxmlformats.org/officeDocument/2006/relationships/image" Target="../media/image181.jpeg"/><Relationship Id="rId15" Type="http://schemas.openxmlformats.org/officeDocument/2006/relationships/image" Target="../media/image191.jpeg"/><Relationship Id="rId23" Type="http://schemas.openxmlformats.org/officeDocument/2006/relationships/image" Target="../media/image199.jpeg"/><Relationship Id="rId28" Type="http://schemas.openxmlformats.org/officeDocument/2006/relationships/image" Target="../media/image204.jpeg"/><Relationship Id="rId36" Type="http://schemas.openxmlformats.org/officeDocument/2006/relationships/image" Target="../media/image212.jpeg"/><Relationship Id="rId10" Type="http://schemas.openxmlformats.org/officeDocument/2006/relationships/image" Target="../media/image186.jpeg"/><Relationship Id="rId19" Type="http://schemas.openxmlformats.org/officeDocument/2006/relationships/image" Target="../media/image195.jpeg"/><Relationship Id="rId31" Type="http://schemas.openxmlformats.org/officeDocument/2006/relationships/image" Target="../media/image207.jpeg"/><Relationship Id="rId44" Type="http://schemas.openxmlformats.org/officeDocument/2006/relationships/hyperlink" Target="http://www.yanj.cn/" TargetMode="External"/><Relationship Id="rId4" Type="http://schemas.openxmlformats.org/officeDocument/2006/relationships/image" Target="../media/image180.jpeg"/><Relationship Id="rId9" Type="http://schemas.openxmlformats.org/officeDocument/2006/relationships/image" Target="../media/image185.jpeg"/><Relationship Id="rId14" Type="http://schemas.openxmlformats.org/officeDocument/2006/relationships/image" Target="../media/image190.jpeg"/><Relationship Id="rId22" Type="http://schemas.openxmlformats.org/officeDocument/2006/relationships/image" Target="../media/image198.jpeg"/><Relationship Id="rId27" Type="http://schemas.openxmlformats.org/officeDocument/2006/relationships/image" Target="../media/image203.jpeg"/><Relationship Id="rId30" Type="http://schemas.openxmlformats.org/officeDocument/2006/relationships/image" Target="../media/image206.jpeg"/><Relationship Id="rId35" Type="http://schemas.openxmlformats.org/officeDocument/2006/relationships/image" Target="../media/image211.jpeg"/><Relationship Id="rId43" Type="http://schemas.openxmlformats.org/officeDocument/2006/relationships/image" Target="../media/image219.jpe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0.jpeg"/><Relationship Id="rId18" Type="http://schemas.openxmlformats.org/officeDocument/2006/relationships/image" Target="../media/image235.jpeg"/><Relationship Id="rId26" Type="http://schemas.openxmlformats.org/officeDocument/2006/relationships/image" Target="../media/image243.jpeg"/><Relationship Id="rId39" Type="http://schemas.openxmlformats.org/officeDocument/2006/relationships/image" Target="../media/image256.jpeg"/><Relationship Id="rId21" Type="http://schemas.openxmlformats.org/officeDocument/2006/relationships/image" Target="../media/image238.jpeg"/><Relationship Id="rId34" Type="http://schemas.openxmlformats.org/officeDocument/2006/relationships/image" Target="../media/image251.jpeg"/><Relationship Id="rId42" Type="http://schemas.openxmlformats.org/officeDocument/2006/relationships/image" Target="../media/image259.jpeg"/><Relationship Id="rId47" Type="http://schemas.openxmlformats.org/officeDocument/2006/relationships/image" Target="../media/image264.jpeg"/><Relationship Id="rId50" Type="http://schemas.openxmlformats.org/officeDocument/2006/relationships/image" Target="../media/image267.jpeg"/><Relationship Id="rId55" Type="http://schemas.openxmlformats.org/officeDocument/2006/relationships/image" Target="../media/image272.jpeg"/><Relationship Id="rId7" Type="http://schemas.openxmlformats.org/officeDocument/2006/relationships/image" Target="../media/image224.jpeg"/><Relationship Id="rId12" Type="http://schemas.openxmlformats.org/officeDocument/2006/relationships/image" Target="../media/image229.jpeg"/><Relationship Id="rId17" Type="http://schemas.openxmlformats.org/officeDocument/2006/relationships/image" Target="../media/image234.jpeg"/><Relationship Id="rId25" Type="http://schemas.openxmlformats.org/officeDocument/2006/relationships/image" Target="../media/image242.jpeg"/><Relationship Id="rId33" Type="http://schemas.openxmlformats.org/officeDocument/2006/relationships/image" Target="../media/image250.jpeg"/><Relationship Id="rId38" Type="http://schemas.openxmlformats.org/officeDocument/2006/relationships/image" Target="../media/image255.jpeg"/><Relationship Id="rId46" Type="http://schemas.openxmlformats.org/officeDocument/2006/relationships/image" Target="../media/image263.jpeg"/><Relationship Id="rId59" Type="http://schemas.openxmlformats.org/officeDocument/2006/relationships/hyperlink" Target="http://www.yanj.cn/" TargetMode="External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33.jpeg"/><Relationship Id="rId20" Type="http://schemas.openxmlformats.org/officeDocument/2006/relationships/image" Target="../media/image237.jpeg"/><Relationship Id="rId29" Type="http://schemas.openxmlformats.org/officeDocument/2006/relationships/image" Target="../media/image246.jpeg"/><Relationship Id="rId41" Type="http://schemas.openxmlformats.org/officeDocument/2006/relationships/image" Target="../media/image258.jpeg"/><Relationship Id="rId54" Type="http://schemas.openxmlformats.org/officeDocument/2006/relationships/image" Target="../media/image271.jpeg"/><Relationship Id="rId1" Type="http://schemas.openxmlformats.org/officeDocument/2006/relationships/tags" Target="../tags/tag9.xml"/><Relationship Id="rId6" Type="http://schemas.openxmlformats.org/officeDocument/2006/relationships/image" Target="../media/image223.jpeg"/><Relationship Id="rId11" Type="http://schemas.openxmlformats.org/officeDocument/2006/relationships/image" Target="../media/image228.jpeg"/><Relationship Id="rId24" Type="http://schemas.openxmlformats.org/officeDocument/2006/relationships/image" Target="../media/image241.jpeg"/><Relationship Id="rId32" Type="http://schemas.openxmlformats.org/officeDocument/2006/relationships/image" Target="../media/image249.jpeg"/><Relationship Id="rId37" Type="http://schemas.openxmlformats.org/officeDocument/2006/relationships/image" Target="../media/image254.jpeg"/><Relationship Id="rId40" Type="http://schemas.openxmlformats.org/officeDocument/2006/relationships/image" Target="../media/image257.jpeg"/><Relationship Id="rId45" Type="http://schemas.openxmlformats.org/officeDocument/2006/relationships/image" Target="../media/image262.jpeg"/><Relationship Id="rId53" Type="http://schemas.openxmlformats.org/officeDocument/2006/relationships/image" Target="../media/image270.jpeg"/><Relationship Id="rId58" Type="http://schemas.openxmlformats.org/officeDocument/2006/relationships/image" Target="../media/image275.jpeg"/><Relationship Id="rId5" Type="http://schemas.openxmlformats.org/officeDocument/2006/relationships/image" Target="../media/image222.jpeg"/><Relationship Id="rId15" Type="http://schemas.openxmlformats.org/officeDocument/2006/relationships/image" Target="../media/image232.jpeg"/><Relationship Id="rId23" Type="http://schemas.openxmlformats.org/officeDocument/2006/relationships/image" Target="../media/image240.jpeg"/><Relationship Id="rId28" Type="http://schemas.openxmlformats.org/officeDocument/2006/relationships/image" Target="../media/image245.jpeg"/><Relationship Id="rId36" Type="http://schemas.openxmlformats.org/officeDocument/2006/relationships/image" Target="../media/image253.jpeg"/><Relationship Id="rId49" Type="http://schemas.openxmlformats.org/officeDocument/2006/relationships/image" Target="../media/image266.jpeg"/><Relationship Id="rId57" Type="http://schemas.openxmlformats.org/officeDocument/2006/relationships/image" Target="../media/image274.jpeg"/><Relationship Id="rId10" Type="http://schemas.openxmlformats.org/officeDocument/2006/relationships/image" Target="../media/image227.jpeg"/><Relationship Id="rId19" Type="http://schemas.openxmlformats.org/officeDocument/2006/relationships/image" Target="../media/image236.jpeg"/><Relationship Id="rId31" Type="http://schemas.openxmlformats.org/officeDocument/2006/relationships/image" Target="../media/image248.jpeg"/><Relationship Id="rId44" Type="http://schemas.openxmlformats.org/officeDocument/2006/relationships/image" Target="../media/image261.jpeg"/><Relationship Id="rId52" Type="http://schemas.openxmlformats.org/officeDocument/2006/relationships/image" Target="../media/image269.jpeg"/><Relationship Id="rId4" Type="http://schemas.openxmlformats.org/officeDocument/2006/relationships/image" Target="../media/image221.jpeg"/><Relationship Id="rId9" Type="http://schemas.openxmlformats.org/officeDocument/2006/relationships/image" Target="../media/image226.jpeg"/><Relationship Id="rId14" Type="http://schemas.openxmlformats.org/officeDocument/2006/relationships/image" Target="../media/image231.jpeg"/><Relationship Id="rId22" Type="http://schemas.openxmlformats.org/officeDocument/2006/relationships/image" Target="../media/image239.jpeg"/><Relationship Id="rId27" Type="http://schemas.openxmlformats.org/officeDocument/2006/relationships/image" Target="../media/image244.jpeg"/><Relationship Id="rId30" Type="http://schemas.openxmlformats.org/officeDocument/2006/relationships/image" Target="../media/image247.jpeg"/><Relationship Id="rId35" Type="http://schemas.openxmlformats.org/officeDocument/2006/relationships/image" Target="../media/image252.jpeg"/><Relationship Id="rId43" Type="http://schemas.openxmlformats.org/officeDocument/2006/relationships/image" Target="../media/image260.jpeg"/><Relationship Id="rId48" Type="http://schemas.openxmlformats.org/officeDocument/2006/relationships/image" Target="../media/image265.jpeg"/><Relationship Id="rId56" Type="http://schemas.openxmlformats.org/officeDocument/2006/relationships/image" Target="../media/image273.jpeg"/><Relationship Id="rId8" Type="http://schemas.openxmlformats.org/officeDocument/2006/relationships/image" Target="../media/image225.jpeg"/><Relationship Id="rId51" Type="http://schemas.openxmlformats.org/officeDocument/2006/relationships/image" Target="../media/image268.jpeg"/><Relationship Id="rId3" Type="http://schemas.openxmlformats.org/officeDocument/2006/relationships/image" Target="../media/image2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680700" cy="7556500"/>
          </a:xfrm>
          <a:prstGeom prst="rect">
            <a:avLst/>
          </a:prstGeom>
          <a:noFill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680700" cy="7556500"/>
          </a:xfrm>
          <a:prstGeom prst="rect">
            <a:avLst/>
          </a:prstGeom>
          <a:noFill/>
        </p:spPr>
      </p:pic>
      <p:sp>
        <p:nvSpPr>
          <p:cNvPr id="4" name="矩形 3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615950" y="196850"/>
            <a:ext cx="9601199" cy="7162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77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371276" y="609841"/>
            <a:ext cx="681012" cy="93103"/>
          </a:xfrm>
          <a:custGeom>
            <a:avLst/>
            <a:gdLst>
              <a:gd name="connsiteX0" fmla="*/ 0 w 681012"/>
              <a:gd name="connsiteY0" fmla="*/ 0 h 93103"/>
              <a:gd name="connsiteX1" fmla="*/ 79667 w 681012"/>
              <a:gd name="connsiteY1" fmla="*/ 93103 h 93103"/>
              <a:gd name="connsiteX2" fmla="*/ 681012 w 681012"/>
              <a:gd name="connsiteY2" fmla="*/ 93103 h 93103"/>
              <a:gd name="connsiteX3" fmla="*/ 601344 w 681012"/>
              <a:gd name="connsiteY3" fmla="*/ 0 h 93103"/>
              <a:gd name="connsiteX4" fmla="*/ 0 w 681012"/>
              <a:gd name="connsiteY4" fmla="*/ 0 h 931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81012" h="93103">
                <a:moveTo>
                  <a:pt x="0" y="0"/>
                </a:moveTo>
                <a:cubicBezTo>
                  <a:pt x="69291" y="-5740"/>
                  <a:pt x="79667" y="93103"/>
                  <a:pt x="79667" y="93103"/>
                </a:cubicBezTo>
                <a:lnTo>
                  <a:pt x="681012" y="93103"/>
                </a:lnTo>
                <a:cubicBezTo>
                  <a:pt x="681012" y="93103"/>
                  <a:pt x="670636" y="-5740"/>
                  <a:pt x="601344" y="0"/>
                </a:cubicBezTo>
                <a:lnTo>
                  <a:pt x="0" y="0"/>
                </a:lnTo>
              </a:path>
            </a:pathLst>
          </a:custGeom>
          <a:solidFill>
            <a:srgbClr val="83D2E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Freeform 3"/>
          <p:cNvSpPr/>
          <p:nvPr/>
        </p:nvSpPr>
        <p:spPr>
          <a:xfrm>
            <a:off x="675949" y="699380"/>
            <a:ext cx="382689" cy="19050"/>
          </a:xfrm>
          <a:custGeom>
            <a:avLst/>
            <a:gdLst>
              <a:gd name="connsiteX0" fmla="*/ 376339 w 382689"/>
              <a:gd name="connsiteY0" fmla="*/ 6350 h 19050"/>
              <a:gd name="connsiteX1" fmla="*/ 6350 w 382689"/>
              <a:gd name="connsiteY1" fmla="*/ 6350 h 19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689" h="19050">
                <a:moveTo>
                  <a:pt x="376339" y="6350"/>
                </a:moveTo>
                <a:lnTo>
                  <a:pt x="6350" y="6350"/>
                </a:lnTo>
              </a:path>
            </a:pathLst>
          </a:custGeom>
          <a:ln w="12700">
            <a:solidFill>
              <a:srgbClr val="9F9F9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675949" y="704936"/>
            <a:ext cx="382689" cy="19050"/>
          </a:xfrm>
          <a:custGeom>
            <a:avLst/>
            <a:gdLst>
              <a:gd name="connsiteX0" fmla="*/ 376339 w 382689"/>
              <a:gd name="connsiteY0" fmla="*/ 6350 h 19050"/>
              <a:gd name="connsiteX1" fmla="*/ 6350 w 382689"/>
              <a:gd name="connsiteY1" fmla="*/ 6350 h 19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689" h="19050">
                <a:moveTo>
                  <a:pt x="376339" y="6350"/>
                </a:moveTo>
                <a:lnTo>
                  <a:pt x="6350" y="6350"/>
                </a:lnTo>
              </a:path>
            </a:pathLst>
          </a:custGeom>
          <a:ln w="12700">
            <a:solidFill>
              <a:srgbClr val="9F9F9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055612" y="1799043"/>
            <a:ext cx="5624004" cy="25400"/>
          </a:xfrm>
          <a:custGeom>
            <a:avLst/>
            <a:gdLst>
              <a:gd name="connsiteX0" fmla="*/ 6350 w 5624004"/>
              <a:gd name="connsiteY0" fmla="*/ 6350 h 25400"/>
              <a:gd name="connsiteX1" fmla="*/ 5617654 w 5624004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624004" h="25400">
                <a:moveTo>
                  <a:pt x="6350" y="6350"/>
                </a:moveTo>
                <a:lnTo>
                  <a:pt x="5617654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00663" y="609841"/>
            <a:ext cx="681012" cy="1712366"/>
          </a:xfrm>
          <a:custGeom>
            <a:avLst/>
            <a:gdLst>
              <a:gd name="connsiteX0" fmla="*/ 79667 w 681012"/>
              <a:gd name="connsiteY0" fmla="*/ 0 h 1712366"/>
              <a:gd name="connsiteX1" fmla="*/ 0 w 681012"/>
              <a:gd name="connsiteY1" fmla="*/ 93103 h 1712366"/>
              <a:gd name="connsiteX2" fmla="*/ 0 w 681012"/>
              <a:gd name="connsiteY2" fmla="*/ 1712366 h 1712366"/>
              <a:gd name="connsiteX3" fmla="*/ 300558 w 681012"/>
              <a:gd name="connsiteY3" fmla="*/ 1566303 h 1712366"/>
              <a:gd name="connsiteX4" fmla="*/ 601129 w 681012"/>
              <a:gd name="connsiteY4" fmla="*/ 1712366 h 1712366"/>
              <a:gd name="connsiteX5" fmla="*/ 601129 w 681012"/>
              <a:gd name="connsiteY5" fmla="*/ 93167 h 1712366"/>
              <a:gd name="connsiteX6" fmla="*/ 601332 w 681012"/>
              <a:gd name="connsiteY6" fmla="*/ 93103 h 1712366"/>
              <a:gd name="connsiteX7" fmla="*/ 681012 w 681012"/>
              <a:gd name="connsiteY7" fmla="*/ 0 h 1712366"/>
              <a:gd name="connsiteX8" fmla="*/ 79667 w 681012"/>
              <a:gd name="connsiteY8" fmla="*/ 0 h 171236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81012" h="1712366">
                <a:moveTo>
                  <a:pt x="79667" y="0"/>
                </a:moveTo>
                <a:cubicBezTo>
                  <a:pt x="10388" y="-5740"/>
                  <a:pt x="0" y="93103"/>
                  <a:pt x="0" y="93103"/>
                </a:cubicBezTo>
                <a:lnTo>
                  <a:pt x="0" y="1712366"/>
                </a:lnTo>
                <a:lnTo>
                  <a:pt x="300558" y="1566303"/>
                </a:lnTo>
                <a:lnTo>
                  <a:pt x="601129" y="1712366"/>
                </a:lnTo>
                <a:lnTo>
                  <a:pt x="601129" y="93167"/>
                </a:lnTo>
                <a:lnTo>
                  <a:pt x="601332" y="93103"/>
                </a:lnTo>
                <a:cubicBezTo>
                  <a:pt x="601332" y="93103"/>
                  <a:pt x="623138" y="0"/>
                  <a:pt x="681012" y="0"/>
                </a:cubicBezTo>
                <a:lnTo>
                  <a:pt x="79667" y="0"/>
                </a:lnTo>
              </a:path>
            </a:pathLst>
          </a:custGeom>
          <a:solidFill>
            <a:srgbClr val="66666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39526" y="1127544"/>
            <a:ext cx="331142" cy="540613"/>
          </a:xfrm>
          <a:custGeom>
            <a:avLst/>
            <a:gdLst>
              <a:gd name="connsiteX0" fmla="*/ 111062 w 331142"/>
              <a:gd name="connsiteY0" fmla="*/ 28651 h 540613"/>
              <a:gd name="connsiteX1" fmla="*/ 68088 w 331142"/>
              <a:gd name="connsiteY1" fmla="*/ 13944 h 540613"/>
              <a:gd name="connsiteX2" fmla="*/ 58414 w 331142"/>
              <a:gd name="connsiteY2" fmla="*/ 0 h 540613"/>
              <a:gd name="connsiteX3" fmla="*/ 46321 w 331142"/>
              <a:gd name="connsiteY3" fmla="*/ 5397 h 540613"/>
              <a:gd name="connsiteX4" fmla="*/ 0 w 331142"/>
              <a:gd name="connsiteY4" fmla="*/ 129844 h 540613"/>
              <a:gd name="connsiteX5" fmla="*/ 4464 w 331142"/>
              <a:gd name="connsiteY5" fmla="*/ 141389 h 540613"/>
              <a:gd name="connsiteX6" fmla="*/ 18789 w 331142"/>
              <a:gd name="connsiteY6" fmla="*/ 139890 h 540613"/>
              <a:gd name="connsiteX7" fmla="*/ 95807 w 331142"/>
              <a:gd name="connsiteY7" fmla="*/ 85763 h 540613"/>
              <a:gd name="connsiteX8" fmla="*/ 274401 w 331142"/>
              <a:gd name="connsiteY8" fmla="*/ 85763 h 540613"/>
              <a:gd name="connsiteX9" fmla="*/ 87064 w 331142"/>
              <a:gd name="connsiteY9" fmla="*/ 443509 h 540613"/>
              <a:gd name="connsiteX10" fmla="*/ 60647 w 331142"/>
              <a:gd name="connsiteY10" fmla="*/ 512889 h 540613"/>
              <a:gd name="connsiteX11" fmla="*/ 90040 w 331142"/>
              <a:gd name="connsiteY11" fmla="*/ 540613 h 540613"/>
              <a:gd name="connsiteX12" fmla="*/ 127806 w 331142"/>
              <a:gd name="connsiteY12" fmla="*/ 502475 h 540613"/>
              <a:gd name="connsiteX13" fmla="*/ 229939 w 331142"/>
              <a:gd name="connsiteY13" fmla="*/ 242963 h 540613"/>
              <a:gd name="connsiteX14" fmla="*/ 325932 w 331142"/>
              <a:gd name="connsiteY14" fmla="*/ 48920 h 540613"/>
              <a:gd name="connsiteX15" fmla="*/ 331142 w 331142"/>
              <a:gd name="connsiteY15" fmla="*/ 35344 h 540613"/>
              <a:gd name="connsiteX16" fmla="*/ 323514 w 331142"/>
              <a:gd name="connsiteY16" fmla="*/ 28651 h 540613"/>
              <a:gd name="connsiteX17" fmla="*/ 111062 w 331142"/>
              <a:gd name="connsiteY17" fmla="*/ 28651 h 5406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331142" h="540613">
                <a:moveTo>
                  <a:pt x="111062" y="28651"/>
                </a:moveTo>
                <a:cubicBezTo>
                  <a:pt x="72553" y="28651"/>
                  <a:pt x="66600" y="24739"/>
                  <a:pt x="68088" y="13944"/>
                </a:cubicBezTo>
                <a:cubicBezTo>
                  <a:pt x="69576" y="2235"/>
                  <a:pt x="66600" y="0"/>
                  <a:pt x="58414" y="0"/>
                </a:cubicBezTo>
                <a:cubicBezTo>
                  <a:pt x="49298" y="0"/>
                  <a:pt x="48554" y="736"/>
                  <a:pt x="46321" y="5397"/>
                </a:cubicBezTo>
                <a:lnTo>
                  <a:pt x="0" y="129844"/>
                </a:lnTo>
                <a:cubicBezTo>
                  <a:pt x="-2232" y="136728"/>
                  <a:pt x="-2232" y="137477"/>
                  <a:pt x="4464" y="141389"/>
                </a:cubicBezTo>
                <a:cubicBezTo>
                  <a:pt x="9860" y="144551"/>
                  <a:pt x="15068" y="145288"/>
                  <a:pt x="18789" y="139890"/>
                </a:cubicBezTo>
                <a:cubicBezTo>
                  <a:pt x="40741" y="106591"/>
                  <a:pt x="50601" y="85763"/>
                  <a:pt x="95807" y="85763"/>
                </a:cubicBezTo>
                <a:lnTo>
                  <a:pt x="274401" y="85763"/>
                </a:lnTo>
                <a:cubicBezTo>
                  <a:pt x="231427" y="170218"/>
                  <a:pt x="99900" y="418020"/>
                  <a:pt x="87064" y="443509"/>
                </a:cubicBezTo>
                <a:cubicBezTo>
                  <a:pt x="77204" y="463600"/>
                  <a:pt x="60647" y="494296"/>
                  <a:pt x="60647" y="512889"/>
                </a:cubicBezTo>
                <a:cubicBezTo>
                  <a:pt x="60647" y="529450"/>
                  <a:pt x="71250" y="540613"/>
                  <a:pt x="90040" y="540613"/>
                </a:cubicBezTo>
                <a:cubicBezTo>
                  <a:pt x="103807" y="540613"/>
                  <a:pt x="118875" y="533171"/>
                  <a:pt x="127806" y="502475"/>
                </a:cubicBezTo>
                <a:cubicBezTo>
                  <a:pt x="158874" y="398856"/>
                  <a:pt x="222312" y="260261"/>
                  <a:pt x="229939" y="242963"/>
                </a:cubicBezTo>
                <a:cubicBezTo>
                  <a:pt x="260076" y="168732"/>
                  <a:pt x="321282" y="56362"/>
                  <a:pt x="325932" y="48920"/>
                </a:cubicBezTo>
                <a:cubicBezTo>
                  <a:pt x="330398" y="41300"/>
                  <a:pt x="331142" y="39065"/>
                  <a:pt x="331142" y="35344"/>
                </a:cubicBezTo>
                <a:cubicBezTo>
                  <a:pt x="331142" y="30873"/>
                  <a:pt x="327421" y="28651"/>
                  <a:pt x="323514" y="28651"/>
                </a:cubicBezTo>
                <a:lnTo>
                  <a:pt x="111062" y="2865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8504377" y="870788"/>
            <a:ext cx="152400" cy="146050"/>
          </a:xfrm>
          <a:custGeom>
            <a:avLst/>
            <a:gdLst>
              <a:gd name="connsiteX0" fmla="*/ 34087 w 152400"/>
              <a:gd name="connsiteY0" fmla="*/ 130175 h 146050"/>
              <a:gd name="connsiteX1" fmla="*/ 33693 w 152400"/>
              <a:gd name="connsiteY1" fmla="*/ 130175 h 146050"/>
              <a:gd name="connsiteX2" fmla="*/ 14440 w 152400"/>
              <a:gd name="connsiteY2" fmla="*/ 7340 h 146050"/>
              <a:gd name="connsiteX3" fmla="*/ 6604 w 152400"/>
              <a:gd name="connsiteY3" fmla="*/ 0 h 146050"/>
              <a:gd name="connsiteX4" fmla="*/ 0 w 152400"/>
              <a:gd name="connsiteY4" fmla="*/ 6045 h 146050"/>
              <a:gd name="connsiteX5" fmla="*/ 2438 w 152400"/>
              <a:gd name="connsiteY5" fmla="*/ 20980 h 146050"/>
              <a:gd name="connsiteX6" fmla="*/ 22669 w 152400"/>
              <a:gd name="connsiteY6" fmla="*/ 137960 h 146050"/>
              <a:gd name="connsiteX7" fmla="*/ 33287 w 152400"/>
              <a:gd name="connsiteY7" fmla="*/ 146050 h 146050"/>
              <a:gd name="connsiteX8" fmla="*/ 44107 w 152400"/>
              <a:gd name="connsiteY8" fmla="*/ 138010 h 146050"/>
              <a:gd name="connsiteX9" fmla="*/ 76009 w 152400"/>
              <a:gd name="connsiteY9" fmla="*/ 22961 h 146050"/>
              <a:gd name="connsiteX10" fmla="*/ 76403 w 152400"/>
              <a:gd name="connsiteY10" fmla="*/ 22961 h 146050"/>
              <a:gd name="connsiteX11" fmla="*/ 107505 w 152400"/>
              <a:gd name="connsiteY11" fmla="*/ 138010 h 146050"/>
              <a:gd name="connsiteX12" fmla="*/ 118326 w 152400"/>
              <a:gd name="connsiteY12" fmla="*/ 146050 h 146050"/>
              <a:gd name="connsiteX13" fmla="*/ 128943 w 152400"/>
              <a:gd name="connsiteY13" fmla="*/ 137960 h 146050"/>
              <a:gd name="connsiteX14" fmla="*/ 149974 w 152400"/>
              <a:gd name="connsiteY14" fmla="*/ 20980 h 146050"/>
              <a:gd name="connsiteX15" fmla="*/ 152400 w 152400"/>
              <a:gd name="connsiteY15" fmla="*/ 6045 h 146050"/>
              <a:gd name="connsiteX16" fmla="*/ 145808 w 152400"/>
              <a:gd name="connsiteY16" fmla="*/ 0 h 146050"/>
              <a:gd name="connsiteX17" fmla="*/ 137972 w 152400"/>
              <a:gd name="connsiteY17" fmla="*/ 7340 h 146050"/>
              <a:gd name="connsiteX18" fmla="*/ 118719 w 152400"/>
              <a:gd name="connsiteY18" fmla="*/ 130175 h 146050"/>
              <a:gd name="connsiteX19" fmla="*/ 118326 w 152400"/>
              <a:gd name="connsiteY19" fmla="*/ 130175 h 146050"/>
              <a:gd name="connsiteX20" fmla="*/ 83845 w 152400"/>
              <a:gd name="connsiteY20" fmla="*/ 6896 h 146050"/>
              <a:gd name="connsiteX21" fmla="*/ 76200 w 152400"/>
              <a:gd name="connsiteY21" fmla="*/ 0 h 146050"/>
              <a:gd name="connsiteX22" fmla="*/ 68567 w 152400"/>
              <a:gd name="connsiteY22" fmla="*/ 6896 h 146050"/>
              <a:gd name="connsiteX23" fmla="*/ 34087 w 152400"/>
              <a:gd name="connsiteY23" fmla="*/ 130175 h 146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</a:cxnLst>
            <a:rect l="l" t="t" r="r" b="b"/>
            <a:pathLst>
              <a:path w="152400" h="146050">
                <a:moveTo>
                  <a:pt x="34087" y="130175"/>
                </a:moveTo>
                <a:lnTo>
                  <a:pt x="33693" y="130175"/>
                </a:lnTo>
                <a:lnTo>
                  <a:pt x="14440" y="7340"/>
                </a:lnTo>
                <a:cubicBezTo>
                  <a:pt x="13449" y="1435"/>
                  <a:pt x="10020" y="0"/>
                  <a:pt x="6604" y="0"/>
                </a:cubicBezTo>
                <a:cubicBezTo>
                  <a:pt x="3035" y="0"/>
                  <a:pt x="0" y="2031"/>
                  <a:pt x="0" y="6045"/>
                </a:cubicBezTo>
                <a:cubicBezTo>
                  <a:pt x="0" y="7683"/>
                  <a:pt x="203" y="9270"/>
                  <a:pt x="2438" y="20980"/>
                </a:cubicBezTo>
                <a:lnTo>
                  <a:pt x="22669" y="137960"/>
                </a:lnTo>
                <a:cubicBezTo>
                  <a:pt x="23672" y="143421"/>
                  <a:pt x="28676" y="146050"/>
                  <a:pt x="33287" y="146050"/>
                </a:cubicBezTo>
                <a:cubicBezTo>
                  <a:pt x="38506" y="146050"/>
                  <a:pt x="42519" y="143814"/>
                  <a:pt x="44107" y="138010"/>
                </a:cubicBezTo>
                <a:lnTo>
                  <a:pt x="76009" y="22961"/>
                </a:lnTo>
                <a:lnTo>
                  <a:pt x="76403" y="22961"/>
                </a:lnTo>
                <a:lnTo>
                  <a:pt x="107505" y="138010"/>
                </a:lnTo>
                <a:cubicBezTo>
                  <a:pt x="109093" y="143814"/>
                  <a:pt x="113119" y="146050"/>
                  <a:pt x="118326" y="146050"/>
                </a:cubicBezTo>
                <a:cubicBezTo>
                  <a:pt x="122935" y="146050"/>
                  <a:pt x="127940" y="143421"/>
                  <a:pt x="128943" y="137960"/>
                </a:cubicBezTo>
                <a:lnTo>
                  <a:pt x="149974" y="20980"/>
                </a:lnTo>
                <a:cubicBezTo>
                  <a:pt x="151409" y="13487"/>
                  <a:pt x="152400" y="7683"/>
                  <a:pt x="152400" y="6045"/>
                </a:cubicBezTo>
                <a:cubicBezTo>
                  <a:pt x="152400" y="2031"/>
                  <a:pt x="149377" y="0"/>
                  <a:pt x="145808" y="0"/>
                </a:cubicBezTo>
                <a:cubicBezTo>
                  <a:pt x="142379" y="0"/>
                  <a:pt x="138963" y="1435"/>
                  <a:pt x="137972" y="7340"/>
                </a:cubicBezTo>
                <a:lnTo>
                  <a:pt x="118719" y="130175"/>
                </a:lnTo>
                <a:lnTo>
                  <a:pt x="118326" y="130175"/>
                </a:lnTo>
                <a:lnTo>
                  <a:pt x="83845" y="6896"/>
                </a:lnTo>
                <a:cubicBezTo>
                  <a:pt x="82804" y="3467"/>
                  <a:pt x="81013" y="0"/>
                  <a:pt x="76200" y="0"/>
                </a:cubicBezTo>
                <a:cubicBezTo>
                  <a:pt x="71387" y="0"/>
                  <a:pt x="69608" y="3467"/>
                  <a:pt x="68567" y="6896"/>
                </a:cubicBezTo>
                <a:lnTo>
                  <a:pt x="34087" y="130175"/>
                </a:lnTo>
              </a:path>
            </a:pathLst>
          </a:custGeom>
          <a:solidFill>
            <a:srgbClr val="83D2E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8676538" y="908888"/>
            <a:ext cx="15875" cy="111125"/>
          </a:xfrm>
          <a:custGeom>
            <a:avLst/>
            <a:gdLst>
              <a:gd name="connsiteX0" fmla="*/ 15875 w 15875"/>
              <a:gd name="connsiteY0" fmla="*/ 9372 h 111125"/>
              <a:gd name="connsiteX1" fmla="*/ 7937 w 15875"/>
              <a:gd name="connsiteY1" fmla="*/ 0 h 111125"/>
              <a:gd name="connsiteX2" fmla="*/ 0 w 15875"/>
              <a:gd name="connsiteY2" fmla="*/ 9372 h 111125"/>
              <a:gd name="connsiteX3" fmla="*/ 0 w 15875"/>
              <a:gd name="connsiteY3" fmla="*/ 101752 h 111125"/>
              <a:gd name="connsiteX4" fmla="*/ 7937 w 15875"/>
              <a:gd name="connsiteY4" fmla="*/ 111125 h 111125"/>
              <a:gd name="connsiteX5" fmla="*/ 15875 w 15875"/>
              <a:gd name="connsiteY5" fmla="*/ 101752 h 111125"/>
              <a:gd name="connsiteX6" fmla="*/ 15875 w 15875"/>
              <a:gd name="connsiteY6" fmla="*/ 9372 h 11112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5875" h="111125">
                <a:moveTo>
                  <a:pt x="15875" y="9372"/>
                </a:moveTo>
                <a:cubicBezTo>
                  <a:pt x="15875" y="3276"/>
                  <a:pt x="13004" y="0"/>
                  <a:pt x="7937" y="0"/>
                </a:cubicBezTo>
                <a:cubicBezTo>
                  <a:pt x="2882" y="0"/>
                  <a:pt x="0" y="3276"/>
                  <a:pt x="0" y="9372"/>
                </a:cubicBezTo>
                <a:lnTo>
                  <a:pt x="0" y="101752"/>
                </a:lnTo>
                <a:cubicBezTo>
                  <a:pt x="0" y="107848"/>
                  <a:pt x="2882" y="111125"/>
                  <a:pt x="7937" y="111125"/>
                </a:cubicBezTo>
                <a:cubicBezTo>
                  <a:pt x="13004" y="111125"/>
                  <a:pt x="15875" y="107848"/>
                  <a:pt x="15875" y="101752"/>
                </a:cubicBezTo>
                <a:lnTo>
                  <a:pt x="15875" y="9372"/>
                </a:lnTo>
              </a:path>
            </a:pathLst>
          </a:custGeom>
          <a:solidFill>
            <a:srgbClr val="83D2E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8673363" y="870788"/>
            <a:ext cx="19050" cy="19888"/>
          </a:xfrm>
          <a:custGeom>
            <a:avLst/>
            <a:gdLst>
              <a:gd name="connsiteX0" fmla="*/ 0 w 19050"/>
              <a:gd name="connsiteY0" fmla="*/ 9918 h 19888"/>
              <a:gd name="connsiteX1" fmla="*/ 9525 w 19050"/>
              <a:gd name="connsiteY1" fmla="*/ 19888 h 19888"/>
              <a:gd name="connsiteX2" fmla="*/ 19050 w 19050"/>
              <a:gd name="connsiteY2" fmla="*/ 9918 h 19888"/>
              <a:gd name="connsiteX3" fmla="*/ 9525 w 19050"/>
              <a:gd name="connsiteY3" fmla="*/ 0 h 19888"/>
              <a:gd name="connsiteX4" fmla="*/ 0 w 19050"/>
              <a:gd name="connsiteY4" fmla="*/ 9918 h 198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050" h="19888">
                <a:moveTo>
                  <a:pt x="0" y="9918"/>
                </a:moveTo>
                <a:cubicBezTo>
                  <a:pt x="0" y="15430"/>
                  <a:pt x="4267" y="19888"/>
                  <a:pt x="9525" y="19888"/>
                </a:cubicBezTo>
                <a:cubicBezTo>
                  <a:pt x="14782" y="19888"/>
                  <a:pt x="19050" y="15430"/>
                  <a:pt x="19050" y="9918"/>
                </a:cubicBezTo>
                <a:cubicBezTo>
                  <a:pt x="19050" y="4457"/>
                  <a:pt x="14782" y="0"/>
                  <a:pt x="9525" y="0"/>
                </a:cubicBezTo>
                <a:cubicBezTo>
                  <a:pt x="4267" y="0"/>
                  <a:pt x="0" y="4457"/>
                  <a:pt x="0" y="9918"/>
                </a:cubicBezTo>
              </a:path>
            </a:pathLst>
          </a:custGeom>
          <a:solidFill>
            <a:srgbClr val="83D2E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8705646" y="875601"/>
            <a:ext cx="46926" cy="144411"/>
          </a:xfrm>
          <a:custGeom>
            <a:avLst/>
            <a:gdLst>
              <a:gd name="connsiteX0" fmla="*/ 31394 w 46926"/>
              <a:gd name="connsiteY0" fmla="*/ 45440 h 144411"/>
              <a:gd name="connsiteX1" fmla="*/ 40779 w 46926"/>
              <a:gd name="connsiteY1" fmla="*/ 45440 h 144411"/>
              <a:gd name="connsiteX2" fmla="*/ 46926 w 46926"/>
              <a:gd name="connsiteY2" fmla="*/ 39331 h 144411"/>
              <a:gd name="connsiteX3" fmla="*/ 40779 w 46926"/>
              <a:gd name="connsiteY3" fmla="*/ 33286 h 144411"/>
              <a:gd name="connsiteX4" fmla="*/ 31394 w 46926"/>
              <a:gd name="connsiteY4" fmla="*/ 33286 h 144411"/>
              <a:gd name="connsiteX5" fmla="*/ 31394 w 46926"/>
              <a:gd name="connsiteY5" fmla="*/ 9525 h 144411"/>
              <a:gd name="connsiteX6" fmla="*/ 23456 w 46926"/>
              <a:gd name="connsiteY6" fmla="*/ 0 h 144411"/>
              <a:gd name="connsiteX7" fmla="*/ 15519 w 46926"/>
              <a:gd name="connsiteY7" fmla="*/ 9525 h 144411"/>
              <a:gd name="connsiteX8" fmla="*/ 15519 w 46926"/>
              <a:gd name="connsiteY8" fmla="*/ 33286 h 144411"/>
              <a:gd name="connsiteX9" fmla="*/ 6146 w 46926"/>
              <a:gd name="connsiteY9" fmla="*/ 33286 h 144411"/>
              <a:gd name="connsiteX10" fmla="*/ 0 w 46926"/>
              <a:gd name="connsiteY10" fmla="*/ 39331 h 144411"/>
              <a:gd name="connsiteX11" fmla="*/ 6146 w 46926"/>
              <a:gd name="connsiteY11" fmla="*/ 45440 h 144411"/>
              <a:gd name="connsiteX12" fmla="*/ 15519 w 46926"/>
              <a:gd name="connsiteY12" fmla="*/ 45440 h 144411"/>
              <a:gd name="connsiteX13" fmla="*/ 15519 w 46926"/>
              <a:gd name="connsiteY13" fmla="*/ 134886 h 144411"/>
              <a:gd name="connsiteX14" fmla="*/ 23456 w 46926"/>
              <a:gd name="connsiteY14" fmla="*/ 144411 h 144411"/>
              <a:gd name="connsiteX15" fmla="*/ 31394 w 46926"/>
              <a:gd name="connsiteY15" fmla="*/ 134886 h 144411"/>
              <a:gd name="connsiteX16" fmla="*/ 31394 w 46926"/>
              <a:gd name="connsiteY16" fmla="*/ 45440 h 1444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</a:cxnLst>
            <a:rect l="l" t="t" r="r" b="b"/>
            <a:pathLst>
              <a:path w="46926" h="144411">
                <a:moveTo>
                  <a:pt x="31394" y="45440"/>
                </a:moveTo>
                <a:lnTo>
                  <a:pt x="40779" y="45440"/>
                </a:lnTo>
                <a:cubicBezTo>
                  <a:pt x="45542" y="45440"/>
                  <a:pt x="46926" y="41770"/>
                  <a:pt x="46926" y="39331"/>
                </a:cubicBezTo>
                <a:cubicBezTo>
                  <a:pt x="46926" y="36906"/>
                  <a:pt x="45542" y="33286"/>
                  <a:pt x="40779" y="33286"/>
                </a:cubicBezTo>
                <a:lnTo>
                  <a:pt x="31394" y="33286"/>
                </a:lnTo>
                <a:lnTo>
                  <a:pt x="31394" y="9525"/>
                </a:lnTo>
                <a:cubicBezTo>
                  <a:pt x="31394" y="3225"/>
                  <a:pt x="28523" y="0"/>
                  <a:pt x="23456" y="0"/>
                </a:cubicBezTo>
                <a:cubicBezTo>
                  <a:pt x="18401" y="0"/>
                  <a:pt x="15519" y="3225"/>
                  <a:pt x="15519" y="9525"/>
                </a:cubicBezTo>
                <a:lnTo>
                  <a:pt x="15519" y="33286"/>
                </a:lnTo>
                <a:lnTo>
                  <a:pt x="6146" y="33286"/>
                </a:lnTo>
                <a:cubicBezTo>
                  <a:pt x="1384" y="33286"/>
                  <a:pt x="0" y="36906"/>
                  <a:pt x="0" y="39331"/>
                </a:cubicBezTo>
                <a:cubicBezTo>
                  <a:pt x="0" y="41770"/>
                  <a:pt x="1384" y="45440"/>
                  <a:pt x="6146" y="45440"/>
                </a:cubicBezTo>
                <a:lnTo>
                  <a:pt x="15519" y="45440"/>
                </a:lnTo>
                <a:lnTo>
                  <a:pt x="15519" y="134886"/>
                </a:lnTo>
                <a:cubicBezTo>
                  <a:pt x="15519" y="141084"/>
                  <a:pt x="18401" y="144411"/>
                  <a:pt x="23456" y="144411"/>
                </a:cubicBezTo>
                <a:cubicBezTo>
                  <a:pt x="28523" y="144411"/>
                  <a:pt x="31394" y="141084"/>
                  <a:pt x="31394" y="134886"/>
                </a:cubicBezTo>
                <a:lnTo>
                  <a:pt x="31394" y="45440"/>
                </a:lnTo>
              </a:path>
            </a:pathLst>
          </a:custGeom>
          <a:solidFill>
            <a:srgbClr val="83D2E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8766759" y="861263"/>
            <a:ext cx="82550" cy="158750"/>
          </a:xfrm>
          <a:custGeom>
            <a:avLst/>
            <a:gdLst>
              <a:gd name="connsiteX0" fmla="*/ 15875 w 82550"/>
              <a:gd name="connsiteY0" fmla="*/ 89446 h 158750"/>
              <a:gd name="connsiteX1" fmla="*/ 41275 w 82550"/>
              <a:gd name="connsiteY1" fmla="*/ 61023 h 158750"/>
              <a:gd name="connsiteX2" fmla="*/ 66675 w 82550"/>
              <a:gd name="connsiteY2" fmla="*/ 85966 h 158750"/>
              <a:gd name="connsiteX3" fmla="*/ 66675 w 82550"/>
              <a:gd name="connsiteY3" fmla="*/ 149326 h 158750"/>
              <a:gd name="connsiteX4" fmla="*/ 74612 w 82550"/>
              <a:gd name="connsiteY4" fmla="*/ 158750 h 158750"/>
              <a:gd name="connsiteX5" fmla="*/ 82550 w 82550"/>
              <a:gd name="connsiteY5" fmla="*/ 149377 h 158750"/>
              <a:gd name="connsiteX6" fmla="*/ 82550 w 82550"/>
              <a:gd name="connsiteY6" fmla="*/ 86423 h 158750"/>
              <a:gd name="connsiteX7" fmla="*/ 44208 w 82550"/>
              <a:gd name="connsiteY7" fmla="*/ 47625 h 158750"/>
              <a:gd name="connsiteX8" fmla="*/ 16268 w 82550"/>
              <a:gd name="connsiteY8" fmla="*/ 62255 h 158750"/>
              <a:gd name="connsiteX9" fmla="*/ 15875 w 82550"/>
              <a:gd name="connsiteY9" fmla="*/ 62255 h 158750"/>
              <a:gd name="connsiteX10" fmla="*/ 15875 w 82550"/>
              <a:gd name="connsiteY10" fmla="*/ 9372 h 158750"/>
              <a:gd name="connsiteX11" fmla="*/ 7937 w 82550"/>
              <a:gd name="connsiteY11" fmla="*/ 0 h 158750"/>
              <a:gd name="connsiteX12" fmla="*/ 0 w 82550"/>
              <a:gd name="connsiteY12" fmla="*/ 9372 h 158750"/>
              <a:gd name="connsiteX13" fmla="*/ 0 w 82550"/>
              <a:gd name="connsiteY13" fmla="*/ 149377 h 158750"/>
              <a:gd name="connsiteX14" fmla="*/ 7937 w 82550"/>
              <a:gd name="connsiteY14" fmla="*/ 158750 h 158750"/>
              <a:gd name="connsiteX15" fmla="*/ 15875 w 82550"/>
              <a:gd name="connsiteY15" fmla="*/ 149326 h 158750"/>
              <a:gd name="connsiteX16" fmla="*/ 15875 w 82550"/>
              <a:gd name="connsiteY16" fmla="*/ 89446 h 1587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</a:cxnLst>
            <a:rect l="l" t="t" r="r" b="b"/>
            <a:pathLst>
              <a:path w="82550" h="158750">
                <a:moveTo>
                  <a:pt x="15875" y="89446"/>
                </a:moveTo>
                <a:cubicBezTo>
                  <a:pt x="15875" y="70840"/>
                  <a:pt x="28181" y="61023"/>
                  <a:pt x="41275" y="61023"/>
                </a:cubicBezTo>
                <a:cubicBezTo>
                  <a:pt x="56908" y="61023"/>
                  <a:pt x="66675" y="70840"/>
                  <a:pt x="66675" y="85966"/>
                </a:cubicBezTo>
                <a:lnTo>
                  <a:pt x="66675" y="149326"/>
                </a:lnTo>
                <a:cubicBezTo>
                  <a:pt x="66675" y="155473"/>
                  <a:pt x="69557" y="158750"/>
                  <a:pt x="74612" y="158750"/>
                </a:cubicBezTo>
                <a:cubicBezTo>
                  <a:pt x="79679" y="158750"/>
                  <a:pt x="82550" y="155473"/>
                  <a:pt x="82550" y="149377"/>
                </a:cubicBezTo>
                <a:lnTo>
                  <a:pt x="82550" y="86423"/>
                </a:lnTo>
                <a:cubicBezTo>
                  <a:pt x="82550" y="60477"/>
                  <a:pt x="63055" y="47625"/>
                  <a:pt x="44208" y="47625"/>
                </a:cubicBezTo>
                <a:cubicBezTo>
                  <a:pt x="30517" y="47625"/>
                  <a:pt x="21678" y="54317"/>
                  <a:pt x="16268" y="62255"/>
                </a:cubicBezTo>
                <a:lnTo>
                  <a:pt x="15875" y="62255"/>
                </a:lnTo>
                <a:lnTo>
                  <a:pt x="15875" y="9372"/>
                </a:lnTo>
                <a:cubicBezTo>
                  <a:pt x="15875" y="3276"/>
                  <a:pt x="13004" y="0"/>
                  <a:pt x="7937" y="0"/>
                </a:cubicBezTo>
                <a:cubicBezTo>
                  <a:pt x="2882" y="0"/>
                  <a:pt x="0" y="3276"/>
                  <a:pt x="0" y="9372"/>
                </a:cubicBezTo>
                <a:lnTo>
                  <a:pt x="0" y="149377"/>
                </a:lnTo>
                <a:cubicBezTo>
                  <a:pt x="0" y="155473"/>
                  <a:pt x="2882" y="158750"/>
                  <a:pt x="7937" y="158750"/>
                </a:cubicBezTo>
                <a:cubicBezTo>
                  <a:pt x="13004" y="158750"/>
                  <a:pt x="15875" y="155473"/>
                  <a:pt x="15875" y="149326"/>
                </a:cubicBezTo>
                <a:lnTo>
                  <a:pt x="15875" y="89446"/>
                </a:lnTo>
              </a:path>
            </a:pathLst>
          </a:custGeom>
          <a:solidFill>
            <a:srgbClr val="83D2E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8505176" y="2446147"/>
            <a:ext cx="51790" cy="59131"/>
          </a:xfrm>
          <a:custGeom>
            <a:avLst/>
            <a:gdLst>
              <a:gd name="connsiteX0" fmla="*/ 51790 w 51790"/>
              <a:gd name="connsiteY0" fmla="*/ 26339 h 59131"/>
              <a:gd name="connsiteX1" fmla="*/ 0 w 51790"/>
              <a:gd name="connsiteY1" fmla="*/ 0 h 59131"/>
              <a:gd name="connsiteX2" fmla="*/ 0 w 51790"/>
              <a:gd name="connsiteY2" fmla="*/ 7645 h 59131"/>
              <a:gd name="connsiteX3" fmla="*/ 44640 w 51790"/>
              <a:gd name="connsiteY3" fmla="*/ 29438 h 59131"/>
              <a:gd name="connsiteX4" fmla="*/ 44640 w 51790"/>
              <a:gd name="connsiteY4" fmla="*/ 29654 h 59131"/>
              <a:gd name="connsiteX5" fmla="*/ 0 w 51790"/>
              <a:gd name="connsiteY5" fmla="*/ 51447 h 59131"/>
              <a:gd name="connsiteX6" fmla="*/ 0 w 51790"/>
              <a:gd name="connsiteY6" fmla="*/ 59131 h 59131"/>
              <a:gd name="connsiteX7" fmla="*/ 51790 w 51790"/>
              <a:gd name="connsiteY7" fmla="*/ 32677 h 59131"/>
              <a:gd name="connsiteX8" fmla="*/ 51790 w 51790"/>
              <a:gd name="connsiteY8" fmla="*/ 26339 h 591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1790" h="59131">
                <a:moveTo>
                  <a:pt x="51790" y="26339"/>
                </a:moveTo>
                <a:lnTo>
                  <a:pt x="0" y="0"/>
                </a:lnTo>
                <a:lnTo>
                  <a:pt x="0" y="7645"/>
                </a:lnTo>
                <a:lnTo>
                  <a:pt x="44640" y="29438"/>
                </a:lnTo>
                <a:lnTo>
                  <a:pt x="44640" y="29654"/>
                </a:lnTo>
                <a:lnTo>
                  <a:pt x="0" y="51447"/>
                </a:lnTo>
                <a:lnTo>
                  <a:pt x="0" y="59131"/>
                </a:lnTo>
                <a:lnTo>
                  <a:pt x="51790" y="32677"/>
                </a:lnTo>
                <a:lnTo>
                  <a:pt x="51790" y="26339"/>
                </a:lnTo>
              </a:path>
            </a:pathLst>
          </a:custGeom>
          <a:solidFill>
            <a:srgbClr val="83D2E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7804721" y="739457"/>
            <a:ext cx="248222" cy="496455"/>
          </a:xfrm>
          <a:custGeom>
            <a:avLst/>
            <a:gdLst>
              <a:gd name="connsiteX0" fmla="*/ 137909 w 248222"/>
              <a:gd name="connsiteY0" fmla="*/ 239179 h 496455"/>
              <a:gd name="connsiteX1" fmla="*/ 231851 w 248222"/>
              <a:gd name="connsiteY1" fmla="*/ 42672 h 496455"/>
              <a:gd name="connsiteX2" fmla="*/ 248222 w 248222"/>
              <a:gd name="connsiteY2" fmla="*/ 14224 h 496455"/>
              <a:gd name="connsiteX3" fmla="*/ 230555 w 248222"/>
              <a:gd name="connsiteY3" fmla="*/ 0 h 496455"/>
              <a:gd name="connsiteX4" fmla="*/ 188760 w 248222"/>
              <a:gd name="connsiteY4" fmla="*/ 17665 h 496455"/>
              <a:gd name="connsiteX5" fmla="*/ 0 w 248222"/>
              <a:gd name="connsiteY5" fmla="*/ 328383 h 496455"/>
              <a:gd name="connsiteX6" fmla="*/ 150406 w 248222"/>
              <a:gd name="connsiteY6" fmla="*/ 496455 h 496455"/>
              <a:gd name="connsiteX7" fmla="*/ 244779 w 248222"/>
              <a:gd name="connsiteY7" fmla="*/ 403796 h 496455"/>
              <a:gd name="connsiteX8" fmla="*/ 163766 w 248222"/>
              <a:gd name="connsiteY8" fmla="*/ 293039 h 496455"/>
              <a:gd name="connsiteX9" fmla="*/ 137909 w 248222"/>
              <a:gd name="connsiteY9" fmla="*/ 239179 h 4964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248222" h="496455">
                <a:moveTo>
                  <a:pt x="137909" y="239179"/>
                </a:moveTo>
                <a:cubicBezTo>
                  <a:pt x="137909" y="153416"/>
                  <a:pt x="205994" y="67665"/>
                  <a:pt x="231851" y="42672"/>
                </a:cubicBezTo>
                <a:cubicBezTo>
                  <a:pt x="241757" y="31889"/>
                  <a:pt x="248222" y="24993"/>
                  <a:pt x="248222" y="14224"/>
                </a:cubicBezTo>
                <a:cubicBezTo>
                  <a:pt x="248222" y="6896"/>
                  <a:pt x="241337" y="0"/>
                  <a:pt x="230555" y="0"/>
                </a:cubicBezTo>
                <a:cubicBezTo>
                  <a:pt x="216763" y="0"/>
                  <a:pt x="202971" y="10782"/>
                  <a:pt x="188760" y="17665"/>
                </a:cubicBezTo>
                <a:cubicBezTo>
                  <a:pt x="160744" y="35775"/>
                  <a:pt x="0" y="146519"/>
                  <a:pt x="0" y="328383"/>
                </a:cubicBezTo>
                <a:cubicBezTo>
                  <a:pt x="0" y="435686"/>
                  <a:pt x="80594" y="496455"/>
                  <a:pt x="150406" y="496455"/>
                </a:cubicBezTo>
                <a:cubicBezTo>
                  <a:pt x="209867" y="496455"/>
                  <a:pt x="244779" y="453783"/>
                  <a:pt x="244779" y="403796"/>
                </a:cubicBezTo>
                <a:cubicBezTo>
                  <a:pt x="244779" y="318046"/>
                  <a:pt x="176695" y="299935"/>
                  <a:pt x="163766" y="293039"/>
                </a:cubicBezTo>
                <a:cubicBezTo>
                  <a:pt x="150838" y="285724"/>
                  <a:pt x="137909" y="264604"/>
                  <a:pt x="137909" y="239179"/>
                </a:cubicBezTo>
              </a:path>
            </a:pathLst>
          </a:custGeom>
          <a:solidFill>
            <a:srgbClr val="87878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8108112" y="739457"/>
            <a:ext cx="258127" cy="496455"/>
          </a:xfrm>
          <a:custGeom>
            <a:avLst/>
            <a:gdLst>
              <a:gd name="connsiteX0" fmla="*/ 137896 w 258127"/>
              <a:gd name="connsiteY0" fmla="*/ 239179 h 496455"/>
              <a:gd name="connsiteX1" fmla="*/ 240461 w 258127"/>
              <a:gd name="connsiteY1" fmla="*/ 42672 h 496455"/>
              <a:gd name="connsiteX2" fmla="*/ 258126 w 258127"/>
              <a:gd name="connsiteY2" fmla="*/ 14224 h 496455"/>
              <a:gd name="connsiteX3" fmla="*/ 240029 w 258127"/>
              <a:gd name="connsiteY3" fmla="*/ 0 h 496455"/>
              <a:gd name="connsiteX4" fmla="*/ 197370 w 258127"/>
              <a:gd name="connsiteY4" fmla="*/ 17665 h 496455"/>
              <a:gd name="connsiteX5" fmla="*/ 0 w 258127"/>
              <a:gd name="connsiteY5" fmla="*/ 328383 h 496455"/>
              <a:gd name="connsiteX6" fmla="*/ 157721 w 258127"/>
              <a:gd name="connsiteY6" fmla="*/ 496455 h 496455"/>
              <a:gd name="connsiteX7" fmla="*/ 258126 w 258127"/>
              <a:gd name="connsiteY7" fmla="*/ 403796 h 496455"/>
              <a:gd name="connsiteX8" fmla="*/ 166344 w 258127"/>
              <a:gd name="connsiteY8" fmla="*/ 293039 h 496455"/>
              <a:gd name="connsiteX9" fmla="*/ 137896 w 258127"/>
              <a:gd name="connsiteY9" fmla="*/ 239179 h 4964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258127" h="496455">
                <a:moveTo>
                  <a:pt x="137896" y="239179"/>
                </a:moveTo>
                <a:cubicBezTo>
                  <a:pt x="137896" y="153416"/>
                  <a:pt x="212013" y="67665"/>
                  <a:pt x="240461" y="42672"/>
                </a:cubicBezTo>
                <a:cubicBezTo>
                  <a:pt x="251231" y="31889"/>
                  <a:pt x="258126" y="24993"/>
                  <a:pt x="258126" y="14224"/>
                </a:cubicBezTo>
                <a:cubicBezTo>
                  <a:pt x="258126" y="6896"/>
                  <a:pt x="250799" y="0"/>
                  <a:pt x="240029" y="0"/>
                </a:cubicBezTo>
                <a:cubicBezTo>
                  <a:pt x="225805" y="0"/>
                  <a:pt x="211581" y="10782"/>
                  <a:pt x="197370" y="17665"/>
                </a:cubicBezTo>
                <a:cubicBezTo>
                  <a:pt x="168490" y="35775"/>
                  <a:pt x="0" y="146519"/>
                  <a:pt x="0" y="328383"/>
                </a:cubicBezTo>
                <a:cubicBezTo>
                  <a:pt x="0" y="435686"/>
                  <a:pt x="86181" y="496455"/>
                  <a:pt x="157721" y="496455"/>
                </a:cubicBezTo>
                <a:cubicBezTo>
                  <a:pt x="215036" y="496455"/>
                  <a:pt x="258126" y="453783"/>
                  <a:pt x="258126" y="403796"/>
                </a:cubicBezTo>
                <a:cubicBezTo>
                  <a:pt x="258126" y="318046"/>
                  <a:pt x="180123" y="299935"/>
                  <a:pt x="166344" y="293039"/>
                </a:cubicBezTo>
                <a:cubicBezTo>
                  <a:pt x="152120" y="285724"/>
                  <a:pt x="137896" y="264604"/>
                  <a:pt x="137896" y="239179"/>
                </a:cubicBezTo>
              </a:path>
            </a:pathLst>
          </a:custGeom>
          <a:solidFill>
            <a:srgbClr val="87878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4100" y="774700"/>
            <a:ext cx="3708400" cy="901700"/>
          </a:xfrm>
          <a:prstGeom prst="rect">
            <a:avLst/>
          </a:prstGeom>
          <a:noFill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4100" y="1917700"/>
            <a:ext cx="3403600" cy="228600"/>
          </a:xfrm>
          <a:prstGeom prst="rect">
            <a:avLst/>
          </a:prstGeom>
          <a:noFill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54100" y="2159000"/>
            <a:ext cx="3009900" cy="228600"/>
          </a:xfrm>
          <a:prstGeom prst="rect">
            <a:avLst/>
          </a:prstGeom>
          <a:noFill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02700" y="863600"/>
            <a:ext cx="876300" cy="165100"/>
          </a:xfrm>
          <a:prstGeom prst="rect">
            <a:avLst/>
          </a:prstGeom>
          <a:noFill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817100" y="850900"/>
            <a:ext cx="342900" cy="177800"/>
          </a:xfrm>
          <a:prstGeom prst="rect">
            <a:avLst/>
          </a:prstGeom>
          <a:noFill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483600" y="1092200"/>
            <a:ext cx="927100" cy="190500"/>
          </a:xfrm>
          <a:prstGeom prst="rect">
            <a:avLst/>
          </a:prstGeom>
          <a:noFill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448800" y="1092200"/>
            <a:ext cx="762000" cy="228600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496300" y="1333500"/>
            <a:ext cx="1778000" cy="228600"/>
          </a:xfrm>
          <a:prstGeom prst="rect">
            <a:avLst/>
          </a:prstGeom>
          <a:noFill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496300" y="1574800"/>
            <a:ext cx="1409700" cy="190500"/>
          </a:xfrm>
          <a:prstGeom prst="rect">
            <a:avLst/>
          </a:prstGeom>
          <a:noFill/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496300" y="1828800"/>
            <a:ext cx="1295400" cy="215900"/>
          </a:xfrm>
          <a:prstGeom prst="rect">
            <a:avLst/>
          </a:prstGeom>
          <a:noFill/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496300" y="2070100"/>
            <a:ext cx="850900" cy="177800"/>
          </a:xfrm>
          <a:prstGeom prst="rect">
            <a:avLst/>
          </a:prstGeom>
          <a:noFill/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359900" y="2082800"/>
            <a:ext cx="88900" cy="63500"/>
          </a:xfrm>
          <a:prstGeom prst="rect">
            <a:avLst/>
          </a:prstGeom>
          <a:noFill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585200" y="2400300"/>
            <a:ext cx="622300" cy="139700"/>
          </a:xfrm>
          <a:prstGeom prst="rect">
            <a:avLst/>
          </a:prstGeom>
          <a:noFill/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9258300" y="2400300"/>
            <a:ext cx="749300" cy="114300"/>
          </a:xfrm>
          <a:prstGeom prst="rect">
            <a:avLst/>
          </a:prstGeom>
          <a:noFill/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597900" y="2578100"/>
            <a:ext cx="1689100" cy="139700"/>
          </a:xfrm>
          <a:prstGeom prst="rect">
            <a:avLst/>
          </a:prstGeom>
          <a:noFill/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92100" y="2959100"/>
            <a:ext cx="2387600" cy="165100"/>
          </a:xfrm>
          <a:prstGeom prst="rect">
            <a:avLst/>
          </a:prstGeom>
          <a:noFill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895600" y="2959100"/>
            <a:ext cx="2171700" cy="177800"/>
          </a:xfrm>
          <a:prstGeom prst="rect">
            <a:avLst/>
          </a:prstGeom>
          <a:noFill/>
        </p:spPr>
      </p:pic>
      <p:pic>
        <p:nvPicPr>
          <p:cNvPr id="1024" name="Picture 3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473700" y="2959100"/>
            <a:ext cx="2082800" cy="177800"/>
          </a:xfrm>
          <a:prstGeom prst="rect">
            <a:avLst/>
          </a:prstGeom>
          <a:noFill/>
        </p:spPr>
      </p:pic>
      <p:pic>
        <p:nvPicPr>
          <p:cNvPr id="1025" name="Picture 3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0" y="3149600"/>
            <a:ext cx="10680700" cy="4229100"/>
          </a:xfrm>
          <a:prstGeom prst="rect">
            <a:avLst/>
          </a:prstGeom>
          <a:noFill/>
        </p:spPr>
      </p:pic>
      <p:sp>
        <p:nvSpPr>
          <p:cNvPr id="35" name="矩形 34">
            <a:hlinkClick r:id="rId22"/>
          </p:cNvPr>
          <p:cNvSpPr/>
          <p:nvPr>
            <p:custDataLst>
              <p:tags r:id="rId1"/>
            </p:custDataLst>
          </p:nvPr>
        </p:nvSpPr>
        <p:spPr>
          <a:xfrm>
            <a:off x="615950" y="196850"/>
            <a:ext cx="9601199" cy="7162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77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343644" y="3477920"/>
            <a:ext cx="9709201" cy="25400"/>
          </a:xfrm>
          <a:custGeom>
            <a:avLst/>
            <a:gdLst>
              <a:gd name="connsiteX0" fmla="*/ 6350 w 9709201"/>
              <a:gd name="connsiteY0" fmla="*/ 6350 h 25400"/>
              <a:gd name="connsiteX1" fmla="*/ 9702851 w 9709201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709201" h="25400">
                <a:moveTo>
                  <a:pt x="6350" y="6350"/>
                </a:moveTo>
                <a:lnTo>
                  <a:pt x="9702851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Freeform 3"/>
          <p:cNvSpPr/>
          <p:nvPr/>
        </p:nvSpPr>
        <p:spPr>
          <a:xfrm>
            <a:off x="343644" y="4010774"/>
            <a:ext cx="9709201" cy="25400"/>
          </a:xfrm>
          <a:custGeom>
            <a:avLst/>
            <a:gdLst>
              <a:gd name="connsiteX0" fmla="*/ 6350 w 9709201"/>
              <a:gd name="connsiteY0" fmla="*/ 6350 h 25400"/>
              <a:gd name="connsiteX1" fmla="*/ 9702851 w 9709201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709201" h="25400">
                <a:moveTo>
                  <a:pt x="6350" y="6350"/>
                </a:moveTo>
                <a:lnTo>
                  <a:pt x="9702851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43644" y="4544517"/>
            <a:ext cx="9709201" cy="25400"/>
          </a:xfrm>
          <a:custGeom>
            <a:avLst/>
            <a:gdLst>
              <a:gd name="connsiteX0" fmla="*/ 6350 w 9709201"/>
              <a:gd name="connsiteY0" fmla="*/ 6350 h 25400"/>
              <a:gd name="connsiteX1" fmla="*/ 9702851 w 9709201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709201" h="25400">
                <a:moveTo>
                  <a:pt x="6350" y="6350"/>
                </a:moveTo>
                <a:lnTo>
                  <a:pt x="9702851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43644" y="5076545"/>
            <a:ext cx="9709201" cy="25400"/>
          </a:xfrm>
          <a:custGeom>
            <a:avLst/>
            <a:gdLst>
              <a:gd name="connsiteX0" fmla="*/ 6350 w 9709201"/>
              <a:gd name="connsiteY0" fmla="*/ 6350 h 25400"/>
              <a:gd name="connsiteX1" fmla="*/ 9702851 w 9709201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709201" h="25400">
                <a:moveTo>
                  <a:pt x="6350" y="6350"/>
                </a:moveTo>
                <a:lnTo>
                  <a:pt x="9702851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43644" y="5608586"/>
            <a:ext cx="9709201" cy="25400"/>
          </a:xfrm>
          <a:custGeom>
            <a:avLst/>
            <a:gdLst>
              <a:gd name="connsiteX0" fmla="*/ 6350 w 9709201"/>
              <a:gd name="connsiteY0" fmla="*/ 6350 h 25400"/>
              <a:gd name="connsiteX1" fmla="*/ 9702851 w 9709201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709201" h="25400">
                <a:moveTo>
                  <a:pt x="6350" y="6350"/>
                </a:moveTo>
                <a:lnTo>
                  <a:pt x="9702851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43644" y="6167386"/>
            <a:ext cx="9709201" cy="25400"/>
          </a:xfrm>
          <a:custGeom>
            <a:avLst/>
            <a:gdLst>
              <a:gd name="connsiteX0" fmla="*/ 6350 w 9709201"/>
              <a:gd name="connsiteY0" fmla="*/ 6350 h 25400"/>
              <a:gd name="connsiteX1" fmla="*/ 9702851 w 9709201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709201" h="25400">
                <a:moveTo>
                  <a:pt x="6350" y="6350"/>
                </a:moveTo>
                <a:lnTo>
                  <a:pt x="9702851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5311533" y="3281006"/>
            <a:ext cx="97371" cy="97383"/>
          </a:xfrm>
          <a:custGeom>
            <a:avLst/>
            <a:gdLst>
              <a:gd name="connsiteX0" fmla="*/ 97371 w 97371"/>
              <a:gd name="connsiteY0" fmla="*/ 48691 h 97383"/>
              <a:gd name="connsiteX1" fmla="*/ 48679 w 97371"/>
              <a:gd name="connsiteY1" fmla="*/ 97383 h 97383"/>
              <a:gd name="connsiteX2" fmla="*/ 0 w 97371"/>
              <a:gd name="connsiteY2" fmla="*/ 48691 h 97383"/>
              <a:gd name="connsiteX3" fmla="*/ 48679 w 97371"/>
              <a:gd name="connsiteY3" fmla="*/ 0 h 97383"/>
              <a:gd name="connsiteX4" fmla="*/ 97371 w 97371"/>
              <a:gd name="connsiteY4" fmla="*/ 48691 h 9738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7371" h="97383">
                <a:moveTo>
                  <a:pt x="97371" y="48691"/>
                </a:moveTo>
                <a:cubicBezTo>
                  <a:pt x="97371" y="75577"/>
                  <a:pt x="75565" y="97383"/>
                  <a:pt x="48679" y="97383"/>
                </a:cubicBezTo>
                <a:cubicBezTo>
                  <a:pt x="21806" y="97383"/>
                  <a:pt x="0" y="75577"/>
                  <a:pt x="0" y="48691"/>
                </a:cubicBezTo>
                <a:cubicBezTo>
                  <a:pt x="0" y="21806"/>
                  <a:pt x="21806" y="0"/>
                  <a:pt x="48679" y="0"/>
                </a:cubicBezTo>
                <a:cubicBezTo>
                  <a:pt x="75565" y="0"/>
                  <a:pt x="97371" y="21806"/>
                  <a:pt x="97371" y="48691"/>
                </a:cubicBezTo>
              </a:path>
            </a:pathLst>
          </a:custGeom>
          <a:solidFill>
            <a:srgbClr val="B5D33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5342597" y="3299790"/>
            <a:ext cx="41846" cy="56400"/>
          </a:xfrm>
          <a:custGeom>
            <a:avLst/>
            <a:gdLst>
              <a:gd name="connsiteX0" fmla="*/ 6350 w 41846"/>
              <a:gd name="connsiteY0" fmla="*/ 6350 h 56400"/>
              <a:gd name="connsiteX1" fmla="*/ 35496 w 41846"/>
              <a:gd name="connsiteY1" fmla="*/ 28206 h 56400"/>
              <a:gd name="connsiteX2" fmla="*/ 6350 w 41846"/>
              <a:gd name="connsiteY2" fmla="*/ 50050 h 56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41846" h="56400">
                <a:moveTo>
                  <a:pt x="6350" y="6350"/>
                </a:moveTo>
                <a:lnTo>
                  <a:pt x="35496" y="28206"/>
                </a:lnTo>
                <a:lnTo>
                  <a:pt x="6350" y="500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5311533" y="3808717"/>
            <a:ext cx="97371" cy="97383"/>
          </a:xfrm>
          <a:custGeom>
            <a:avLst/>
            <a:gdLst>
              <a:gd name="connsiteX0" fmla="*/ 97371 w 97371"/>
              <a:gd name="connsiteY0" fmla="*/ 48691 h 97383"/>
              <a:gd name="connsiteX1" fmla="*/ 48679 w 97371"/>
              <a:gd name="connsiteY1" fmla="*/ 97383 h 97383"/>
              <a:gd name="connsiteX2" fmla="*/ 0 w 97371"/>
              <a:gd name="connsiteY2" fmla="*/ 48691 h 97383"/>
              <a:gd name="connsiteX3" fmla="*/ 48679 w 97371"/>
              <a:gd name="connsiteY3" fmla="*/ 0 h 97383"/>
              <a:gd name="connsiteX4" fmla="*/ 97371 w 97371"/>
              <a:gd name="connsiteY4" fmla="*/ 48691 h 9738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7371" h="97383">
                <a:moveTo>
                  <a:pt x="97371" y="48691"/>
                </a:moveTo>
                <a:cubicBezTo>
                  <a:pt x="97371" y="75577"/>
                  <a:pt x="75565" y="97383"/>
                  <a:pt x="48679" y="97383"/>
                </a:cubicBezTo>
                <a:cubicBezTo>
                  <a:pt x="21793" y="97383"/>
                  <a:pt x="0" y="75577"/>
                  <a:pt x="0" y="48691"/>
                </a:cubicBezTo>
                <a:cubicBezTo>
                  <a:pt x="0" y="21806"/>
                  <a:pt x="21793" y="0"/>
                  <a:pt x="48679" y="0"/>
                </a:cubicBezTo>
                <a:cubicBezTo>
                  <a:pt x="75565" y="0"/>
                  <a:pt x="97371" y="21806"/>
                  <a:pt x="97371" y="48691"/>
                </a:cubicBezTo>
              </a:path>
            </a:pathLst>
          </a:custGeom>
          <a:solidFill>
            <a:srgbClr val="1798C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5342597" y="3827513"/>
            <a:ext cx="41846" cy="56400"/>
          </a:xfrm>
          <a:custGeom>
            <a:avLst/>
            <a:gdLst>
              <a:gd name="connsiteX0" fmla="*/ 6350 w 41846"/>
              <a:gd name="connsiteY0" fmla="*/ 6350 h 56400"/>
              <a:gd name="connsiteX1" fmla="*/ 35496 w 41846"/>
              <a:gd name="connsiteY1" fmla="*/ 28206 h 56400"/>
              <a:gd name="connsiteX2" fmla="*/ 6350 w 41846"/>
              <a:gd name="connsiteY2" fmla="*/ 50050 h 56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41846" h="56400">
                <a:moveTo>
                  <a:pt x="6350" y="6350"/>
                </a:moveTo>
                <a:lnTo>
                  <a:pt x="35496" y="28206"/>
                </a:lnTo>
                <a:lnTo>
                  <a:pt x="6350" y="500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5311533" y="4343298"/>
            <a:ext cx="97371" cy="97383"/>
          </a:xfrm>
          <a:custGeom>
            <a:avLst/>
            <a:gdLst>
              <a:gd name="connsiteX0" fmla="*/ 97371 w 97371"/>
              <a:gd name="connsiteY0" fmla="*/ 48691 h 97383"/>
              <a:gd name="connsiteX1" fmla="*/ 48679 w 97371"/>
              <a:gd name="connsiteY1" fmla="*/ 97383 h 97383"/>
              <a:gd name="connsiteX2" fmla="*/ 0 w 97371"/>
              <a:gd name="connsiteY2" fmla="*/ 48691 h 97383"/>
              <a:gd name="connsiteX3" fmla="*/ 48679 w 97371"/>
              <a:gd name="connsiteY3" fmla="*/ 0 h 97383"/>
              <a:gd name="connsiteX4" fmla="*/ 97371 w 97371"/>
              <a:gd name="connsiteY4" fmla="*/ 48691 h 9738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7371" h="97383">
                <a:moveTo>
                  <a:pt x="97371" y="48691"/>
                </a:moveTo>
                <a:cubicBezTo>
                  <a:pt x="97371" y="75577"/>
                  <a:pt x="75565" y="97383"/>
                  <a:pt x="48679" y="97383"/>
                </a:cubicBezTo>
                <a:cubicBezTo>
                  <a:pt x="21793" y="97383"/>
                  <a:pt x="0" y="75577"/>
                  <a:pt x="0" y="48691"/>
                </a:cubicBezTo>
                <a:cubicBezTo>
                  <a:pt x="0" y="21806"/>
                  <a:pt x="21793" y="0"/>
                  <a:pt x="48679" y="0"/>
                </a:cubicBezTo>
                <a:cubicBezTo>
                  <a:pt x="75565" y="0"/>
                  <a:pt x="97371" y="21806"/>
                  <a:pt x="97371" y="48691"/>
                </a:cubicBezTo>
              </a:path>
            </a:pathLst>
          </a:custGeom>
          <a:solidFill>
            <a:srgbClr val="850C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5342597" y="4362094"/>
            <a:ext cx="41846" cy="56400"/>
          </a:xfrm>
          <a:custGeom>
            <a:avLst/>
            <a:gdLst>
              <a:gd name="connsiteX0" fmla="*/ 6350 w 41846"/>
              <a:gd name="connsiteY0" fmla="*/ 6350 h 56400"/>
              <a:gd name="connsiteX1" fmla="*/ 35496 w 41846"/>
              <a:gd name="connsiteY1" fmla="*/ 28206 h 56400"/>
              <a:gd name="connsiteX2" fmla="*/ 6350 w 41846"/>
              <a:gd name="connsiteY2" fmla="*/ 50050 h 56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41846" h="56400">
                <a:moveTo>
                  <a:pt x="6350" y="6350"/>
                </a:moveTo>
                <a:lnTo>
                  <a:pt x="35496" y="28206"/>
                </a:lnTo>
                <a:lnTo>
                  <a:pt x="6350" y="500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5311533" y="4875974"/>
            <a:ext cx="97371" cy="97383"/>
          </a:xfrm>
          <a:custGeom>
            <a:avLst/>
            <a:gdLst>
              <a:gd name="connsiteX0" fmla="*/ 97371 w 97371"/>
              <a:gd name="connsiteY0" fmla="*/ 48691 h 97383"/>
              <a:gd name="connsiteX1" fmla="*/ 48679 w 97371"/>
              <a:gd name="connsiteY1" fmla="*/ 97383 h 97383"/>
              <a:gd name="connsiteX2" fmla="*/ 0 w 97371"/>
              <a:gd name="connsiteY2" fmla="*/ 48691 h 97383"/>
              <a:gd name="connsiteX3" fmla="*/ 48679 w 97371"/>
              <a:gd name="connsiteY3" fmla="*/ 0 h 97383"/>
              <a:gd name="connsiteX4" fmla="*/ 97371 w 97371"/>
              <a:gd name="connsiteY4" fmla="*/ 48691 h 9738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7371" h="97383">
                <a:moveTo>
                  <a:pt x="97371" y="48691"/>
                </a:moveTo>
                <a:cubicBezTo>
                  <a:pt x="97371" y="75577"/>
                  <a:pt x="75565" y="97383"/>
                  <a:pt x="48679" y="97383"/>
                </a:cubicBezTo>
                <a:cubicBezTo>
                  <a:pt x="21793" y="97383"/>
                  <a:pt x="0" y="75577"/>
                  <a:pt x="0" y="48691"/>
                </a:cubicBezTo>
                <a:cubicBezTo>
                  <a:pt x="0" y="21806"/>
                  <a:pt x="21793" y="0"/>
                  <a:pt x="48679" y="0"/>
                </a:cubicBezTo>
                <a:cubicBezTo>
                  <a:pt x="75565" y="0"/>
                  <a:pt x="97371" y="21806"/>
                  <a:pt x="97371" y="48691"/>
                </a:cubicBezTo>
              </a:path>
            </a:pathLst>
          </a:custGeom>
          <a:solidFill>
            <a:srgbClr val="EE312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5342597" y="4894770"/>
            <a:ext cx="41846" cy="56400"/>
          </a:xfrm>
          <a:custGeom>
            <a:avLst/>
            <a:gdLst>
              <a:gd name="connsiteX0" fmla="*/ 6350 w 41846"/>
              <a:gd name="connsiteY0" fmla="*/ 6350 h 56400"/>
              <a:gd name="connsiteX1" fmla="*/ 35496 w 41846"/>
              <a:gd name="connsiteY1" fmla="*/ 28206 h 56400"/>
              <a:gd name="connsiteX2" fmla="*/ 6350 w 41846"/>
              <a:gd name="connsiteY2" fmla="*/ 50050 h 56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41846" h="56400">
                <a:moveTo>
                  <a:pt x="6350" y="6350"/>
                </a:moveTo>
                <a:lnTo>
                  <a:pt x="35496" y="28206"/>
                </a:lnTo>
                <a:lnTo>
                  <a:pt x="6350" y="500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5311533" y="5416562"/>
            <a:ext cx="97371" cy="97358"/>
          </a:xfrm>
          <a:custGeom>
            <a:avLst/>
            <a:gdLst>
              <a:gd name="connsiteX0" fmla="*/ 97371 w 97371"/>
              <a:gd name="connsiteY0" fmla="*/ 48666 h 97358"/>
              <a:gd name="connsiteX1" fmla="*/ 48679 w 97371"/>
              <a:gd name="connsiteY1" fmla="*/ 97358 h 97358"/>
              <a:gd name="connsiteX2" fmla="*/ 0 w 97371"/>
              <a:gd name="connsiteY2" fmla="*/ 48666 h 97358"/>
              <a:gd name="connsiteX3" fmla="*/ 48679 w 97371"/>
              <a:gd name="connsiteY3" fmla="*/ 0 h 97358"/>
              <a:gd name="connsiteX4" fmla="*/ 97371 w 97371"/>
              <a:gd name="connsiteY4" fmla="*/ 48666 h 9735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7371" h="97358">
                <a:moveTo>
                  <a:pt x="97371" y="48666"/>
                </a:moveTo>
                <a:cubicBezTo>
                  <a:pt x="97371" y="75552"/>
                  <a:pt x="75565" y="97358"/>
                  <a:pt x="48679" y="97358"/>
                </a:cubicBezTo>
                <a:cubicBezTo>
                  <a:pt x="21793" y="97358"/>
                  <a:pt x="0" y="75552"/>
                  <a:pt x="0" y="48666"/>
                </a:cubicBezTo>
                <a:cubicBezTo>
                  <a:pt x="0" y="21780"/>
                  <a:pt x="21793" y="0"/>
                  <a:pt x="48679" y="0"/>
                </a:cubicBezTo>
                <a:cubicBezTo>
                  <a:pt x="75565" y="0"/>
                  <a:pt x="97371" y="21780"/>
                  <a:pt x="97371" y="48666"/>
                </a:cubicBezTo>
              </a:path>
            </a:pathLst>
          </a:custGeom>
          <a:solidFill>
            <a:srgbClr val="EEB11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5342597" y="5435333"/>
            <a:ext cx="41846" cy="56400"/>
          </a:xfrm>
          <a:custGeom>
            <a:avLst/>
            <a:gdLst>
              <a:gd name="connsiteX0" fmla="*/ 6350 w 41846"/>
              <a:gd name="connsiteY0" fmla="*/ 6350 h 56400"/>
              <a:gd name="connsiteX1" fmla="*/ 35496 w 41846"/>
              <a:gd name="connsiteY1" fmla="*/ 28206 h 56400"/>
              <a:gd name="connsiteX2" fmla="*/ 6350 w 41846"/>
              <a:gd name="connsiteY2" fmla="*/ 50050 h 56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41846" h="56400">
                <a:moveTo>
                  <a:pt x="6350" y="6350"/>
                </a:moveTo>
                <a:lnTo>
                  <a:pt x="35496" y="28206"/>
                </a:lnTo>
                <a:lnTo>
                  <a:pt x="6350" y="500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5311533" y="5942622"/>
            <a:ext cx="97371" cy="97383"/>
          </a:xfrm>
          <a:custGeom>
            <a:avLst/>
            <a:gdLst>
              <a:gd name="connsiteX0" fmla="*/ 97371 w 97371"/>
              <a:gd name="connsiteY0" fmla="*/ 48691 h 97383"/>
              <a:gd name="connsiteX1" fmla="*/ 48679 w 97371"/>
              <a:gd name="connsiteY1" fmla="*/ 97383 h 97383"/>
              <a:gd name="connsiteX2" fmla="*/ 0 w 97371"/>
              <a:gd name="connsiteY2" fmla="*/ 48691 h 97383"/>
              <a:gd name="connsiteX3" fmla="*/ 48679 w 97371"/>
              <a:gd name="connsiteY3" fmla="*/ 0 h 97383"/>
              <a:gd name="connsiteX4" fmla="*/ 97371 w 97371"/>
              <a:gd name="connsiteY4" fmla="*/ 48691 h 9738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7371" h="97383">
                <a:moveTo>
                  <a:pt x="97371" y="48691"/>
                </a:moveTo>
                <a:cubicBezTo>
                  <a:pt x="97371" y="75577"/>
                  <a:pt x="75565" y="97383"/>
                  <a:pt x="48679" y="97383"/>
                </a:cubicBezTo>
                <a:cubicBezTo>
                  <a:pt x="21793" y="97383"/>
                  <a:pt x="0" y="75577"/>
                  <a:pt x="0" y="48691"/>
                </a:cubicBezTo>
                <a:cubicBezTo>
                  <a:pt x="0" y="21806"/>
                  <a:pt x="21793" y="0"/>
                  <a:pt x="48679" y="0"/>
                </a:cubicBezTo>
                <a:cubicBezTo>
                  <a:pt x="75565" y="0"/>
                  <a:pt x="97371" y="21806"/>
                  <a:pt x="97371" y="48691"/>
                </a:cubicBezTo>
              </a:path>
            </a:pathLst>
          </a:custGeom>
          <a:solidFill>
            <a:srgbClr val="83D2E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5342597" y="5961418"/>
            <a:ext cx="41846" cy="56400"/>
          </a:xfrm>
          <a:custGeom>
            <a:avLst/>
            <a:gdLst>
              <a:gd name="connsiteX0" fmla="*/ 6350 w 41846"/>
              <a:gd name="connsiteY0" fmla="*/ 6350 h 56400"/>
              <a:gd name="connsiteX1" fmla="*/ 35496 w 41846"/>
              <a:gd name="connsiteY1" fmla="*/ 28206 h 56400"/>
              <a:gd name="connsiteX2" fmla="*/ 6350 w 41846"/>
              <a:gd name="connsiteY2" fmla="*/ 50050 h 56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41846" h="56400">
                <a:moveTo>
                  <a:pt x="6350" y="6350"/>
                </a:moveTo>
                <a:lnTo>
                  <a:pt x="35496" y="28206"/>
                </a:lnTo>
                <a:lnTo>
                  <a:pt x="6350" y="50050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342912" y="7116551"/>
            <a:ext cx="9964039" cy="25400"/>
          </a:xfrm>
          <a:custGeom>
            <a:avLst/>
            <a:gdLst>
              <a:gd name="connsiteX0" fmla="*/ 6350 w 9964039"/>
              <a:gd name="connsiteY0" fmla="*/ 6350 h 25400"/>
              <a:gd name="connsiteX1" fmla="*/ 9957688 w 9964039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964039" h="25400">
                <a:moveTo>
                  <a:pt x="6350" y="6350"/>
                </a:moveTo>
                <a:lnTo>
                  <a:pt x="9957688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1438402" y="7206518"/>
            <a:ext cx="151307" cy="144018"/>
          </a:xfrm>
          <a:custGeom>
            <a:avLst/>
            <a:gdLst>
              <a:gd name="connsiteX0" fmla="*/ 18008 w 151307"/>
              <a:gd name="connsiteY0" fmla="*/ 0 h 144018"/>
              <a:gd name="connsiteX1" fmla="*/ 0 w 151307"/>
              <a:gd name="connsiteY1" fmla="*/ 18008 h 144018"/>
              <a:gd name="connsiteX2" fmla="*/ 0 w 151307"/>
              <a:gd name="connsiteY2" fmla="*/ 126009 h 144018"/>
              <a:gd name="connsiteX3" fmla="*/ 18008 w 151307"/>
              <a:gd name="connsiteY3" fmla="*/ 144018 h 144018"/>
              <a:gd name="connsiteX4" fmla="*/ 133299 w 151307"/>
              <a:gd name="connsiteY4" fmla="*/ 144018 h 144018"/>
              <a:gd name="connsiteX5" fmla="*/ 151307 w 151307"/>
              <a:gd name="connsiteY5" fmla="*/ 126009 h 144018"/>
              <a:gd name="connsiteX6" fmla="*/ 151307 w 151307"/>
              <a:gd name="connsiteY6" fmla="*/ 18008 h 144018"/>
              <a:gd name="connsiteX7" fmla="*/ 133299 w 151307"/>
              <a:gd name="connsiteY7" fmla="*/ 0 h 144018"/>
              <a:gd name="connsiteX8" fmla="*/ 18008 w 151307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307" h="144018">
                <a:moveTo>
                  <a:pt x="18008" y="0"/>
                </a:moveTo>
                <a:cubicBezTo>
                  <a:pt x="18008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8008" y="144018"/>
                </a:cubicBezTo>
                <a:lnTo>
                  <a:pt x="133299" y="144018"/>
                </a:lnTo>
                <a:cubicBezTo>
                  <a:pt x="133299" y="144018"/>
                  <a:pt x="151307" y="144018"/>
                  <a:pt x="151307" y="126009"/>
                </a:cubicBezTo>
                <a:lnTo>
                  <a:pt x="151307" y="18008"/>
                </a:lnTo>
                <a:cubicBezTo>
                  <a:pt x="151307" y="18008"/>
                  <a:pt x="151307" y="0"/>
                  <a:pt x="133299" y="0"/>
                </a:cubicBezTo>
                <a:lnTo>
                  <a:pt x="18008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1497685" y="7225244"/>
            <a:ext cx="52565" cy="108987"/>
          </a:xfrm>
          <a:custGeom>
            <a:avLst/>
            <a:gdLst>
              <a:gd name="connsiteX0" fmla="*/ 52336 w 52565"/>
              <a:gd name="connsiteY0" fmla="*/ 17687 h 108987"/>
              <a:gd name="connsiteX1" fmla="*/ 40525 w 52565"/>
              <a:gd name="connsiteY1" fmla="*/ 17687 h 108987"/>
              <a:gd name="connsiteX2" fmla="*/ 32867 w 52565"/>
              <a:gd name="connsiteY2" fmla="*/ 25917 h 108987"/>
              <a:gd name="connsiteX3" fmla="*/ 32867 w 52565"/>
              <a:gd name="connsiteY3" fmla="*/ 38896 h 108987"/>
              <a:gd name="connsiteX4" fmla="*/ 52336 w 52565"/>
              <a:gd name="connsiteY4" fmla="*/ 38896 h 108987"/>
              <a:gd name="connsiteX5" fmla="*/ 51523 w 52565"/>
              <a:gd name="connsiteY5" fmla="*/ 57997 h 108987"/>
              <a:gd name="connsiteX6" fmla="*/ 32867 w 52565"/>
              <a:gd name="connsiteY6" fmla="*/ 57997 h 108987"/>
              <a:gd name="connsiteX7" fmla="*/ 32867 w 52565"/>
              <a:gd name="connsiteY7" fmla="*/ 88312 h 108987"/>
              <a:gd name="connsiteX8" fmla="*/ 32867 w 52565"/>
              <a:gd name="connsiteY8" fmla="*/ 108987 h 108987"/>
              <a:gd name="connsiteX9" fmla="*/ 13169 w 52565"/>
              <a:gd name="connsiteY9" fmla="*/ 108987 h 108987"/>
              <a:gd name="connsiteX10" fmla="*/ 13169 w 52565"/>
              <a:gd name="connsiteY10" fmla="*/ 88312 h 108987"/>
              <a:gd name="connsiteX11" fmla="*/ 13169 w 52565"/>
              <a:gd name="connsiteY11" fmla="*/ 57997 h 108987"/>
              <a:gd name="connsiteX12" fmla="*/ 0 w 52565"/>
              <a:gd name="connsiteY12" fmla="*/ 57997 h 108987"/>
              <a:gd name="connsiteX13" fmla="*/ 0 w 52565"/>
              <a:gd name="connsiteY13" fmla="*/ 38896 h 108987"/>
              <a:gd name="connsiteX14" fmla="*/ 13169 w 52565"/>
              <a:gd name="connsiteY14" fmla="*/ 38896 h 108987"/>
              <a:gd name="connsiteX15" fmla="*/ 13169 w 52565"/>
              <a:gd name="connsiteY15" fmla="*/ 25917 h 108987"/>
              <a:gd name="connsiteX16" fmla="*/ 20980 w 52565"/>
              <a:gd name="connsiteY16" fmla="*/ 5432 h 108987"/>
              <a:gd name="connsiteX17" fmla="*/ 52565 w 52565"/>
              <a:gd name="connsiteY17" fmla="*/ 1025 h 108987"/>
              <a:gd name="connsiteX18" fmla="*/ 52336 w 52565"/>
              <a:gd name="connsiteY18" fmla="*/ 17687 h 1089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52565" h="108987">
                <a:moveTo>
                  <a:pt x="52336" y="17687"/>
                </a:moveTo>
                <a:lnTo>
                  <a:pt x="40525" y="17687"/>
                </a:lnTo>
                <a:cubicBezTo>
                  <a:pt x="32499" y="17687"/>
                  <a:pt x="32867" y="23644"/>
                  <a:pt x="32867" y="25917"/>
                </a:cubicBezTo>
                <a:lnTo>
                  <a:pt x="32867" y="38896"/>
                </a:lnTo>
                <a:lnTo>
                  <a:pt x="52336" y="38896"/>
                </a:lnTo>
                <a:lnTo>
                  <a:pt x="51523" y="57997"/>
                </a:lnTo>
                <a:lnTo>
                  <a:pt x="32867" y="57997"/>
                </a:lnTo>
                <a:lnTo>
                  <a:pt x="32867" y="88312"/>
                </a:lnTo>
                <a:lnTo>
                  <a:pt x="32867" y="108987"/>
                </a:lnTo>
                <a:lnTo>
                  <a:pt x="13169" y="108987"/>
                </a:lnTo>
                <a:lnTo>
                  <a:pt x="13169" y="88312"/>
                </a:lnTo>
                <a:lnTo>
                  <a:pt x="13169" y="57997"/>
                </a:lnTo>
                <a:lnTo>
                  <a:pt x="0" y="57997"/>
                </a:lnTo>
                <a:lnTo>
                  <a:pt x="0" y="38896"/>
                </a:lnTo>
                <a:lnTo>
                  <a:pt x="13169" y="38896"/>
                </a:lnTo>
                <a:lnTo>
                  <a:pt x="13169" y="25917"/>
                </a:lnTo>
                <a:cubicBezTo>
                  <a:pt x="13817" y="24012"/>
                  <a:pt x="12026" y="14144"/>
                  <a:pt x="20980" y="5432"/>
                </a:cubicBezTo>
                <a:cubicBezTo>
                  <a:pt x="29908" y="-3178"/>
                  <a:pt x="52565" y="1025"/>
                  <a:pt x="52565" y="1025"/>
                </a:cubicBezTo>
                <a:lnTo>
                  <a:pt x="52336" y="1768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1462316" y="7313548"/>
            <a:ext cx="48539" cy="20688"/>
          </a:xfrm>
          <a:custGeom>
            <a:avLst/>
            <a:gdLst>
              <a:gd name="connsiteX0" fmla="*/ 0 w 48539"/>
              <a:gd name="connsiteY0" fmla="*/ 10344 h 20688"/>
              <a:gd name="connsiteX1" fmla="*/ 48539 w 48539"/>
              <a:gd name="connsiteY1" fmla="*/ 10344 h 206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8539" h="20688">
                <a:moveTo>
                  <a:pt x="0" y="10344"/>
                </a:moveTo>
                <a:lnTo>
                  <a:pt x="48539" y="10344"/>
                </a:lnTo>
              </a:path>
            </a:pathLst>
          </a:custGeom>
          <a:ln w="25400">
            <a:solidFill>
              <a:srgbClr val="D1D1D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1530527" y="7313548"/>
            <a:ext cx="31622" cy="20688"/>
          </a:xfrm>
          <a:custGeom>
            <a:avLst/>
            <a:gdLst>
              <a:gd name="connsiteX0" fmla="*/ 0 w 31622"/>
              <a:gd name="connsiteY0" fmla="*/ 20688 h 20688"/>
              <a:gd name="connsiteX1" fmla="*/ 31622 w 31622"/>
              <a:gd name="connsiteY1" fmla="*/ 20688 h 20688"/>
              <a:gd name="connsiteX2" fmla="*/ 31622 w 31622"/>
              <a:gd name="connsiteY2" fmla="*/ 0 h 20688"/>
              <a:gd name="connsiteX3" fmla="*/ 0 w 31622"/>
              <a:gd name="connsiteY3" fmla="*/ 0 h 20688"/>
              <a:gd name="connsiteX4" fmla="*/ 0 w 31622"/>
              <a:gd name="connsiteY4" fmla="*/ 20688 h 206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1622" h="20688">
                <a:moveTo>
                  <a:pt x="0" y="20688"/>
                </a:moveTo>
                <a:lnTo>
                  <a:pt x="31622" y="20688"/>
                </a:lnTo>
                <a:lnTo>
                  <a:pt x="31622" y="0"/>
                </a:lnTo>
                <a:lnTo>
                  <a:pt x="0" y="0"/>
                </a:lnTo>
                <a:lnTo>
                  <a:pt x="0" y="20688"/>
                </a:lnTo>
              </a:path>
            </a:pathLst>
          </a:custGeom>
          <a:solidFill>
            <a:srgbClr val="D1D1D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1251098" y="7206518"/>
            <a:ext cx="151282" cy="144018"/>
          </a:xfrm>
          <a:custGeom>
            <a:avLst/>
            <a:gdLst>
              <a:gd name="connsiteX0" fmla="*/ 17983 w 151282"/>
              <a:gd name="connsiteY0" fmla="*/ 0 h 144018"/>
              <a:gd name="connsiteX1" fmla="*/ 0 w 151282"/>
              <a:gd name="connsiteY1" fmla="*/ 18008 h 144018"/>
              <a:gd name="connsiteX2" fmla="*/ 0 w 151282"/>
              <a:gd name="connsiteY2" fmla="*/ 126009 h 144018"/>
              <a:gd name="connsiteX3" fmla="*/ 17983 w 151282"/>
              <a:gd name="connsiteY3" fmla="*/ 144018 h 144018"/>
              <a:gd name="connsiteX4" fmla="*/ 133299 w 151282"/>
              <a:gd name="connsiteY4" fmla="*/ 144018 h 144018"/>
              <a:gd name="connsiteX5" fmla="*/ 151282 w 151282"/>
              <a:gd name="connsiteY5" fmla="*/ 126009 h 144018"/>
              <a:gd name="connsiteX6" fmla="*/ 151282 w 151282"/>
              <a:gd name="connsiteY6" fmla="*/ 18008 h 144018"/>
              <a:gd name="connsiteX7" fmla="*/ 133299 w 151282"/>
              <a:gd name="connsiteY7" fmla="*/ 0 h 144018"/>
              <a:gd name="connsiteX8" fmla="*/ 17983 w 151282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282" h="144018">
                <a:moveTo>
                  <a:pt x="17983" y="0"/>
                </a:moveTo>
                <a:cubicBezTo>
                  <a:pt x="17983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7983" y="144018"/>
                </a:cubicBezTo>
                <a:lnTo>
                  <a:pt x="133299" y="144018"/>
                </a:lnTo>
                <a:cubicBezTo>
                  <a:pt x="133299" y="144018"/>
                  <a:pt x="151282" y="144018"/>
                  <a:pt x="151282" y="126009"/>
                </a:cubicBezTo>
                <a:lnTo>
                  <a:pt x="151282" y="18008"/>
                </a:lnTo>
                <a:cubicBezTo>
                  <a:pt x="151282" y="18008"/>
                  <a:pt x="151282" y="0"/>
                  <a:pt x="133299" y="0"/>
                </a:cubicBezTo>
                <a:lnTo>
                  <a:pt x="17983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1286497" y="7238217"/>
            <a:ext cx="21132" cy="21183"/>
          </a:xfrm>
          <a:custGeom>
            <a:avLst/>
            <a:gdLst>
              <a:gd name="connsiteX0" fmla="*/ 21132 w 21132"/>
              <a:gd name="connsiteY0" fmla="*/ 10617 h 21183"/>
              <a:gd name="connsiteX1" fmla="*/ 10566 w 21132"/>
              <a:gd name="connsiteY1" fmla="*/ 21183 h 21183"/>
              <a:gd name="connsiteX2" fmla="*/ 0 w 21132"/>
              <a:gd name="connsiteY2" fmla="*/ 10617 h 21183"/>
              <a:gd name="connsiteX3" fmla="*/ 10566 w 21132"/>
              <a:gd name="connsiteY3" fmla="*/ 0 h 21183"/>
              <a:gd name="connsiteX4" fmla="*/ 21132 w 21132"/>
              <a:gd name="connsiteY4" fmla="*/ 10617 h 2118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132" h="21183">
                <a:moveTo>
                  <a:pt x="21132" y="10617"/>
                </a:moveTo>
                <a:cubicBezTo>
                  <a:pt x="21132" y="16446"/>
                  <a:pt x="16395" y="21183"/>
                  <a:pt x="10566" y="21183"/>
                </a:cubicBezTo>
                <a:cubicBezTo>
                  <a:pt x="4762" y="21183"/>
                  <a:pt x="0" y="16446"/>
                  <a:pt x="0" y="10617"/>
                </a:cubicBezTo>
                <a:cubicBezTo>
                  <a:pt x="0" y="4762"/>
                  <a:pt x="4762" y="0"/>
                  <a:pt x="10566" y="0"/>
                </a:cubicBezTo>
                <a:cubicBezTo>
                  <a:pt x="16395" y="0"/>
                  <a:pt x="21132" y="4762"/>
                  <a:pt x="21132" y="10617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"/>
          <p:cNvSpPr/>
          <p:nvPr/>
        </p:nvSpPr>
        <p:spPr>
          <a:xfrm>
            <a:off x="1288656" y="7264857"/>
            <a:ext cx="16763" cy="53975"/>
          </a:xfrm>
          <a:custGeom>
            <a:avLst/>
            <a:gdLst>
              <a:gd name="connsiteX0" fmla="*/ 8381 w 16763"/>
              <a:gd name="connsiteY0" fmla="*/ 0 h 53975"/>
              <a:gd name="connsiteX1" fmla="*/ 8381 w 16763"/>
              <a:gd name="connsiteY1" fmla="*/ 53975 h 539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763" h="53975">
                <a:moveTo>
                  <a:pt x="8381" y="0"/>
                </a:moveTo>
                <a:lnTo>
                  <a:pt x="8381" y="53975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3"/>
          <p:cNvSpPr/>
          <p:nvPr/>
        </p:nvSpPr>
        <p:spPr>
          <a:xfrm>
            <a:off x="1315415" y="7264857"/>
            <a:ext cx="16497" cy="53975"/>
          </a:xfrm>
          <a:custGeom>
            <a:avLst/>
            <a:gdLst>
              <a:gd name="connsiteX0" fmla="*/ 8248 w 16497"/>
              <a:gd name="connsiteY0" fmla="*/ 0 h 53975"/>
              <a:gd name="connsiteX1" fmla="*/ 8248 w 16497"/>
              <a:gd name="connsiteY1" fmla="*/ 53975 h 539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497" h="53975">
                <a:moveTo>
                  <a:pt x="8248" y="0"/>
                </a:moveTo>
                <a:lnTo>
                  <a:pt x="8248" y="53975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3"/>
          <p:cNvSpPr/>
          <p:nvPr/>
        </p:nvSpPr>
        <p:spPr>
          <a:xfrm>
            <a:off x="1351089" y="7285367"/>
            <a:ext cx="16344" cy="33464"/>
          </a:xfrm>
          <a:custGeom>
            <a:avLst/>
            <a:gdLst>
              <a:gd name="connsiteX0" fmla="*/ 16344 w 16344"/>
              <a:gd name="connsiteY0" fmla="*/ 33464 h 33464"/>
              <a:gd name="connsiteX1" fmla="*/ 0 w 16344"/>
              <a:gd name="connsiteY1" fmla="*/ 33464 h 33464"/>
              <a:gd name="connsiteX2" fmla="*/ 0 w 16344"/>
              <a:gd name="connsiteY2" fmla="*/ 0 h 33464"/>
              <a:gd name="connsiteX3" fmla="*/ 16344 w 16344"/>
              <a:gd name="connsiteY3" fmla="*/ 0 h 33464"/>
              <a:gd name="connsiteX4" fmla="*/ 16344 w 16344"/>
              <a:gd name="connsiteY4" fmla="*/ 33464 h 334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344" h="33464">
                <a:moveTo>
                  <a:pt x="16344" y="33464"/>
                </a:moveTo>
                <a:lnTo>
                  <a:pt x="0" y="33464"/>
                </a:lnTo>
                <a:lnTo>
                  <a:pt x="0" y="0"/>
                </a:lnTo>
                <a:lnTo>
                  <a:pt x="16344" y="0"/>
                </a:lnTo>
                <a:lnTo>
                  <a:pt x="16344" y="33464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3"/>
          <p:cNvSpPr/>
          <p:nvPr/>
        </p:nvSpPr>
        <p:spPr>
          <a:xfrm>
            <a:off x="1331912" y="7264071"/>
            <a:ext cx="35521" cy="23406"/>
          </a:xfrm>
          <a:custGeom>
            <a:avLst/>
            <a:gdLst>
              <a:gd name="connsiteX0" fmla="*/ 0 w 35521"/>
              <a:gd name="connsiteY0" fmla="*/ 7136 h 23406"/>
              <a:gd name="connsiteX1" fmla="*/ 17017 w 35521"/>
              <a:gd name="connsiteY1" fmla="*/ 0 h 23406"/>
              <a:gd name="connsiteX2" fmla="*/ 35521 w 35521"/>
              <a:gd name="connsiteY2" fmla="*/ 21297 h 23406"/>
              <a:gd name="connsiteX3" fmla="*/ 19177 w 35521"/>
              <a:gd name="connsiteY3" fmla="*/ 21297 h 23406"/>
              <a:gd name="connsiteX4" fmla="*/ 9499 w 35521"/>
              <a:gd name="connsiteY4" fmla="*/ 13334 h 23406"/>
              <a:gd name="connsiteX5" fmla="*/ 0 w 35521"/>
              <a:gd name="connsiteY5" fmla="*/ 23405 h 23406"/>
              <a:gd name="connsiteX6" fmla="*/ 0 w 35521"/>
              <a:gd name="connsiteY6" fmla="*/ 7136 h 2340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35521" h="23406">
                <a:moveTo>
                  <a:pt x="0" y="7136"/>
                </a:moveTo>
                <a:cubicBezTo>
                  <a:pt x="0" y="7136"/>
                  <a:pt x="6083" y="0"/>
                  <a:pt x="17017" y="0"/>
                </a:cubicBezTo>
                <a:cubicBezTo>
                  <a:pt x="27800" y="0"/>
                  <a:pt x="35521" y="10858"/>
                  <a:pt x="35521" y="21297"/>
                </a:cubicBezTo>
                <a:lnTo>
                  <a:pt x="19177" y="21297"/>
                </a:lnTo>
                <a:cubicBezTo>
                  <a:pt x="19177" y="21297"/>
                  <a:pt x="18351" y="13334"/>
                  <a:pt x="9499" y="13334"/>
                </a:cubicBezTo>
                <a:cubicBezTo>
                  <a:pt x="673" y="13334"/>
                  <a:pt x="0" y="23405"/>
                  <a:pt x="0" y="23405"/>
                </a:cubicBezTo>
                <a:lnTo>
                  <a:pt x="0" y="7136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"/>
          <p:cNvSpPr/>
          <p:nvPr/>
        </p:nvSpPr>
        <p:spPr>
          <a:xfrm>
            <a:off x="1625701" y="7206518"/>
            <a:ext cx="151307" cy="144018"/>
          </a:xfrm>
          <a:custGeom>
            <a:avLst/>
            <a:gdLst>
              <a:gd name="connsiteX0" fmla="*/ 18008 w 151307"/>
              <a:gd name="connsiteY0" fmla="*/ 0 h 144018"/>
              <a:gd name="connsiteX1" fmla="*/ 0 w 151307"/>
              <a:gd name="connsiteY1" fmla="*/ 18008 h 144018"/>
              <a:gd name="connsiteX2" fmla="*/ 0 w 151307"/>
              <a:gd name="connsiteY2" fmla="*/ 126009 h 144018"/>
              <a:gd name="connsiteX3" fmla="*/ 18008 w 151307"/>
              <a:gd name="connsiteY3" fmla="*/ 144018 h 144018"/>
              <a:gd name="connsiteX4" fmla="*/ 133299 w 151307"/>
              <a:gd name="connsiteY4" fmla="*/ 144018 h 144018"/>
              <a:gd name="connsiteX5" fmla="*/ 151307 w 151307"/>
              <a:gd name="connsiteY5" fmla="*/ 126009 h 144018"/>
              <a:gd name="connsiteX6" fmla="*/ 151307 w 151307"/>
              <a:gd name="connsiteY6" fmla="*/ 18008 h 144018"/>
              <a:gd name="connsiteX7" fmla="*/ 133299 w 151307"/>
              <a:gd name="connsiteY7" fmla="*/ 0 h 144018"/>
              <a:gd name="connsiteX8" fmla="*/ 18008 w 151307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307" h="144018">
                <a:moveTo>
                  <a:pt x="18008" y="0"/>
                </a:moveTo>
                <a:cubicBezTo>
                  <a:pt x="18008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8008" y="144018"/>
                </a:cubicBezTo>
                <a:lnTo>
                  <a:pt x="133299" y="144018"/>
                </a:lnTo>
                <a:cubicBezTo>
                  <a:pt x="133299" y="144018"/>
                  <a:pt x="151307" y="144018"/>
                  <a:pt x="151307" y="126009"/>
                </a:cubicBezTo>
                <a:lnTo>
                  <a:pt x="151307" y="18008"/>
                </a:lnTo>
                <a:cubicBezTo>
                  <a:pt x="151307" y="18008"/>
                  <a:pt x="151307" y="0"/>
                  <a:pt x="133299" y="0"/>
                </a:cubicBezTo>
                <a:lnTo>
                  <a:pt x="18008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4" name="Freeform 3"/>
          <p:cNvSpPr/>
          <p:nvPr/>
        </p:nvSpPr>
        <p:spPr>
          <a:xfrm>
            <a:off x="1661223" y="7227780"/>
            <a:ext cx="80759" cy="101499"/>
          </a:xfrm>
          <a:custGeom>
            <a:avLst/>
            <a:gdLst>
              <a:gd name="connsiteX0" fmla="*/ 62903 w 80759"/>
              <a:gd name="connsiteY0" fmla="*/ 61683 h 101499"/>
              <a:gd name="connsiteX1" fmla="*/ 80759 w 80759"/>
              <a:gd name="connsiteY1" fmla="*/ 81648 h 101499"/>
              <a:gd name="connsiteX2" fmla="*/ 60998 w 80759"/>
              <a:gd name="connsiteY2" fmla="*/ 101498 h 101499"/>
              <a:gd name="connsiteX3" fmla="*/ 30708 w 80759"/>
              <a:gd name="connsiteY3" fmla="*/ 101498 h 101499"/>
              <a:gd name="connsiteX4" fmla="*/ 0 w 80759"/>
              <a:gd name="connsiteY4" fmla="*/ 69101 h 101499"/>
              <a:gd name="connsiteX5" fmla="*/ 0 w 80759"/>
              <a:gd name="connsiteY5" fmla="*/ 19761 h 101499"/>
              <a:gd name="connsiteX6" fmla="*/ 19786 w 80759"/>
              <a:gd name="connsiteY6" fmla="*/ 0 h 101499"/>
              <a:gd name="connsiteX7" fmla="*/ 39585 w 80759"/>
              <a:gd name="connsiteY7" fmla="*/ 19761 h 101499"/>
              <a:gd name="connsiteX8" fmla="*/ 39585 w 80759"/>
              <a:gd name="connsiteY8" fmla="*/ 21818 h 101499"/>
              <a:gd name="connsiteX9" fmla="*/ 60998 w 80759"/>
              <a:gd name="connsiteY9" fmla="*/ 21818 h 101499"/>
              <a:gd name="connsiteX10" fmla="*/ 80759 w 80759"/>
              <a:gd name="connsiteY10" fmla="*/ 41668 h 101499"/>
              <a:gd name="connsiteX11" fmla="*/ 62877 w 80759"/>
              <a:gd name="connsiteY11" fmla="*/ 61506 h 101499"/>
              <a:gd name="connsiteX12" fmla="*/ 62903 w 80759"/>
              <a:gd name="connsiteY12" fmla="*/ 61683 h 101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80759" h="101499">
                <a:moveTo>
                  <a:pt x="62903" y="61683"/>
                </a:moveTo>
                <a:cubicBezTo>
                  <a:pt x="72974" y="62751"/>
                  <a:pt x="80759" y="71387"/>
                  <a:pt x="80759" y="81648"/>
                </a:cubicBezTo>
                <a:cubicBezTo>
                  <a:pt x="80759" y="92595"/>
                  <a:pt x="71907" y="101498"/>
                  <a:pt x="60998" y="101498"/>
                </a:cubicBezTo>
                <a:lnTo>
                  <a:pt x="30708" y="101498"/>
                </a:lnTo>
                <a:cubicBezTo>
                  <a:pt x="12369" y="101498"/>
                  <a:pt x="0" y="87287"/>
                  <a:pt x="0" y="69101"/>
                </a:cubicBezTo>
                <a:lnTo>
                  <a:pt x="0" y="19761"/>
                </a:lnTo>
                <a:cubicBezTo>
                  <a:pt x="0" y="8877"/>
                  <a:pt x="8851" y="0"/>
                  <a:pt x="19786" y="0"/>
                </a:cubicBezTo>
                <a:cubicBezTo>
                  <a:pt x="30683" y="0"/>
                  <a:pt x="39585" y="8877"/>
                  <a:pt x="39585" y="19761"/>
                </a:cubicBezTo>
                <a:lnTo>
                  <a:pt x="39585" y="21818"/>
                </a:lnTo>
                <a:lnTo>
                  <a:pt x="60998" y="21818"/>
                </a:lnTo>
                <a:cubicBezTo>
                  <a:pt x="71907" y="21818"/>
                  <a:pt x="80759" y="30708"/>
                  <a:pt x="80759" y="41668"/>
                </a:cubicBezTo>
                <a:cubicBezTo>
                  <a:pt x="80759" y="51905"/>
                  <a:pt x="72898" y="60591"/>
                  <a:pt x="62877" y="61506"/>
                </a:cubicBezTo>
                <a:lnTo>
                  <a:pt x="62903" y="61683"/>
                </a:lnTo>
              </a:path>
            </a:pathLst>
          </a:custGeom>
          <a:solidFill>
            <a:srgbClr val="D1D1D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5" name="Freeform 3"/>
          <p:cNvSpPr/>
          <p:nvPr/>
        </p:nvSpPr>
        <p:spPr>
          <a:xfrm>
            <a:off x="1669948" y="7236507"/>
            <a:ext cx="63322" cy="84010"/>
          </a:xfrm>
          <a:custGeom>
            <a:avLst/>
            <a:gdLst>
              <a:gd name="connsiteX0" fmla="*/ 11061 w 63322"/>
              <a:gd name="connsiteY0" fmla="*/ 0 h 84010"/>
              <a:gd name="connsiteX1" fmla="*/ 22097 w 63322"/>
              <a:gd name="connsiteY1" fmla="*/ 11061 h 84010"/>
              <a:gd name="connsiteX2" fmla="*/ 22097 w 63322"/>
              <a:gd name="connsiteY2" fmla="*/ 21856 h 84010"/>
              <a:gd name="connsiteX3" fmla="*/ 52260 w 63322"/>
              <a:gd name="connsiteY3" fmla="*/ 21856 h 84010"/>
              <a:gd name="connsiteX4" fmla="*/ 63322 w 63322"/>
              <a:gd name="connsiteY4" fmla="*/ 32943 h 84010"/>
              <a:gd name="connsiteX5" fmla="*/ 52260 w 63322"/>
              <a:gd name="connsiteY5" fmla="*/ 44005 h 84010"/>
              <a:gd name="connsiteX6" fmla="*/ 22097 w 63322"/>
              <a:gd name="connsiteY6" fmla="*/ 44005 h 84010"/>
              <a:gd name="connsiteX7" fmla="*/ 22097 w 63322"/>
              <a:gd name="connsiteY7" fmla="*/ 59931 h 84010"/>
              <a:gd name="connsiteX8" fmla="*/ 23710 w 63322"/>
              <a:gd name="connsiteY8" fmla="*/ 61886 h 84010"/>
              <a:gd name="connsiteX9" fmla="*/ 52260 w 63322"/>
              <a:gd name="connsiteY9" fmla="*/ 61886 h 84010"/>
              <a:gd name="connsiteX10" fmla="*/ 63322 w 63322"/>
              <a:gd name="connsiteY10" fmla="*/ 72923 h 84010"/>
              <a:gd name="connsiteX11" fmla="*/ 52260 w 63322"/>
              <a:gd name="connsiteY11" fmla="*/ 84010 h 84010"/>
              <a:gd name="connsiteX12" fmla="*/ 24930 w 63322"/>
              <a:gd name="connsiteY12" fmla="*/ 84010 h 84010"/>
              <a:gd name="connsiteX13" fmla="*/ 24129 w 63322"/>
              <a:gd name="connsiteY13" fmla="*/ 84010 h 84010"/>
              <a:gd name="connsiteX14" fmla="*/ 0 w 63322"/>
              <a:gd name="connsiteY14" fmla="*/ 59181 h 84010"/>
              <a:gd name="connsiteX15" fmla="*/ 0 w 63322"/>
              <a:gd name="connsiteY15" fmla="*/ 58737 h 84010"/>
              <a:gd name="connsiteX16" fmla="*/ 0 w 63322"/>
              <a:gd name="connsiteY16" fmla="*/ 11061 h 84010"/>
              <a:gd name="connsiteX17" fmla="*/ 11061 w 63322"/>
              <a:gd name="connsiteY17" fmla="*/ 0 h 840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63322" h="84010">
                <a:moveTo>
                  <a:pt x="11061" y="0"/>
                </a:moveTo>
                <a:cubicBezTo>
                  <a:pt x="17157" y="0"/>
                  <a:pt x="22097" y="4991"/>
                  <a:pt x="22097" y="11061"/>
                </a:cubicBezTo>
                <a:lnTo>
                  <a:pt x="22097" y="21856"/>
                </a:lnTo>
                <a:lnTo>
                  <a:pt x="52260" y="21856"/>
                </a:lnTo>
                <a:cubicBezTo>
                  <a:pt x="58343" y="21856"/>
                  <a:pt x="63322" y="26860"/>
                  <a:pt x="63322" y="32943"/>
                </a:cubicBezTo>
                <a:cubicBezTo>
                  <a:pt x="63322" y="39013"/>
                  <a:pt x="58343" y="44005"/>
                  <a:pt x="52260" y="44005"/>
                </a:cubicBezTo>
                <a:lnTo>
                  <a:pt x="22097" y="44005"/>
                </a:lnTo>
                <a:lnTo>
                  <a:pt x="22097" y="59931"/>
                </a:lnTo>
                <a:cubicBezTo>
                  <a:pt x="22097" y="61162"/>
                  <a:pt x="22491" y="61886"/>
                  <a:pt x="23710" y="61886"/>
                </a:cubicBezTo>
                <a:lnTo>
                  <a:pt x="52260" y="61886"/>
                </a:lnTo>
                <a:cubicBezTo>
                  <a:pt x="58343" y="61886"/>
                  <a:pt x="63322" y="66852"/>
                  <a:pt x="63322" y="72923"/>
                </a:cubicBezTo>
                <a:cubicBezTo>
                  <a:pt x="63322" y="79006"/>
                  <a:pt x="58343" y="84010"/>
                  <a:pt x="52260" y="84010"/>
                </a:cubicBezTo>
                <a:lnTo>
                  <a:pt x="24930" y="84010"/>
                </a:lnTo>
                <a:lnTo>
                  <a:pt x="24129" y="84010"/>
                </a:lnTo>
                <a:cubicBezTo>
                  <a:pt x="7835" y="83591"/>
                  <a:pt x="0" y="73317"/>
                  <a:pt x="0" y="59181"/>
                </a:cubicBezTo>
                <a:lnTo>
                  <a:pt x="0" y="58737"/>
                </a:lnTo>
                <a:lnTo>
                  <a:pt x="0" y="11061"/>
                </a:lnTo>
                <a:cubicBezTo>
                  <a:pt x="0" y="4991"/>
                  <a:pt x="4965" y="0"/>
                  <a:pt x="11061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6" name="Freeform 3"/>
          <p:cNvSpPr/>
          <p:nvPr/>
        </p:nvSpPr>
        <p:spPr>
          <a:xfrm>
            <a:off x="351407" y="7206518"/>
            <a:ext cx="151282" cy="144018"/>
          </a:xfrm>
          <a:custGeom>
            <a:avLst/>
            <a:gdLst>
              <a:gd name="connsiteX0" fmla="*/ 17983 w 151282"/>
              <a:gd name="connsiteY0" fmla="*/ 0 h 144018"/>
              <a:gd name="connsiteX1" fmla="*/ 0 w 151282"/>
              <a:gd name="connsiteY1" fmla="*/ 18008 h 144018"/>
              <a:gd name="connsiteX2" fmla="*/ 0 w 151282"/>
              <a:gd name="connsiteY2" fmla="*/ 126009 h 144018"/>
              <a:gd name="connsiteX3" fmla="*/ 17983 w 151282"/>
              <a:gd name="connsiteY3" fmla="*/ 144018 h 144018"/>
              <a:gd name="connsiteX4" fmla="*/ 133299 w 151282"/>
              <a:gd name="connsiteY4" fmla="*/ 144018 h 144018"/>
              <a:gd name="connsiteX5" fmla="*/ 151282 w 151282"/>
              <a:gd name="connsiteY5" fmla="*/ 126009 h 144018"/>
              <a:gd name="connsiteX6" fmla="*/ 151282 w 151282"/>
              <a:gd name="connsiteY6" fmla="*/ 18008 h 144018"/>
              <a:gd name="connsiteX7" fmla="*/ 133299 w 151282"/>
              <a:gd name="connsiteY7" fmla="*/ 0 h 144018"/>
              <a:gd name="connsiteX8" fmla="*/ 17983 w 151282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282" h="144018">
                <a:moveTo>
                  <a:pt x="17983" y="0"/>
                </a:moveTo>
                <a:cubicBezTo>
                  <a:pt x="17983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7983" y="144018"/>
                </a:cubicBezTo>
                <a:lnTo>
                  <a:pt x="133299" y="144018"/>
                </a:lnTo>
                <a:cubicBezTo>
                  <a:pt x="133299" y="144018"/>
                  <a:pt x="151282" y="144018"/>
                  <a:pt x="151282" y="126009"/>
                </a:cubicBezTo>
                <a:lnTo>
                  <a:pt x="151282" y="18008"/>
                </a:lnTo>
                <a:cubicBezTo>
                  <a:pt x="151282" y="18008"/>
                  <a:pt x="151282" y="0"/>
                  <a:pt x="133299" y="0"/>
                </a:cubicBezTo>
                <a:lnTo>
                  <a:pt x="17983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8" name="Freeform 3"/>
          <p:cNvSpPr/>
          <p:nvPr/>
        </p:nvSpPr>
        <p:spPr>
          <a:xfrm>
            <a:off x="392300" y="7231677"/>
            <a:ext cx="69494" cy="93700"/>
          </a:xfrm>
          <a:custGeom>
            <a:avLst/>
            <a:gdLst>
              <a:gd name="connsiteX0" fmla="*/ 58947 w 69494"/>
              <a:gd name="connsiteY0" fmla="*/ 10547 h 93700"/>
              <a:gd name="connsiteX1" fmla="*/ 10547 w 69494"/>
              <a:gd name="connsiteY1" fmla="*/ 46843 h 93700"/>
              <a:gd name="connsiteX2" fmla="*/ 58947 w 69494"/>
              <a:gd name="connsiteY2" fmla="*/ 83153 h 937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69494" h="93700">
                <a:moveTo>
                  <a:pt x="58947" y="10547"/>
                </a:moveTo>
                <a:lnTo>
                  <a:pt x="10547" y="46843"/>
                </a:lnTo>
                <a:lnTo>
                  <a:pt x="58947" y="83153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9" name="Freeform 3"/>
          <p:cNvSpPr/>
          <p:nvPr/>
        </p:nvSpPr>
        <p:spPr>
          <a:xfrm>
            <a:off x="539788" y="7206518"/>
            <a:ext cx="151295" cy="144018"/>
          </a:xfrm>
          <a:custGeom>
            <a:avLst/>
            <a:gdLst>
              <a:gd name="connsiteX0" fmla="*/ 133299 w 151295"/>
              <a:gd name="connsiteY0" fmla="*/ 0 h 144018"/>
              <a:gd name="connsiteX1" fmla="*/ 151295 w 151295"/>
              <a:gd name="connsiteY1" fmla="*/ 18008 h 144018"/>
              <a:gd name="connsiteX2" fmla="*/ 151295 w 151295"/>
              <a:gd name="connsiteY2" fmla="*/ 126009 h 144018"/>
              <a:gd name="connsiteX3" fmla="*/ 133299 w 151295"/>
              <a:gd name="connsiteY3" fmla="*/ 144018 h 144018"/>
              <a:gd name="connsiteX4" fmla="*/ 17995 w 151295"/>
              <a:gd name="connsiteY4" fmla="*/ 144018 h 144018"/>
              <a:gd name="connsiteX5" fmla="*/ 0 w 151295"/>
              <a:gd name="connsiteY5" fmla="*/ 126009 h 144018"/>
              <a:gd name="connsiteX6" fmla="*/ 0 w 151295"/>
              <a:gd name="connsiteY6" fmla="*/ 18008 h 144018"/>
              <a:gd name="connsiteX7" fmla="*/ 17995 w 151295"/>
              <a:gd name="connsiteY7" fmla="*/ 0 h 144018"/>
              <a:gd name="connsiteX8" fmla="*/ 133299 w 151295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295" h="144018">
                <a:moveTo>
                  <a:pt x="133299" y="0"/>
                </a:moveTo>
                <a:cubicBezTo>
                  <a:pt x="133299" y="0"/>
                  <a:pt x="151295" y="0"/>
                  <a:pt x="151295" y="18008"/>
                </a:cubicBezTo>
                <a:lnTo>
                  <a:pt x="151295" y="126009"/>
                </a:lnTo>
                <a:cubicBezTo>
                  <a:pt x="151295" y="126009"/>
                  <a:pt x="151295" y="144018"/>
                  <a:pt x="133299" y="144018"/>
                </a:cubicBezTo>
                <a:lnTo>
                  <a:pt x="17995" y="144018"/>
                </a:lnTo>
                <a:cubicBezTo>
                  <a:pt x="17995" y="144018"/>
                  <a:pt x="0" y="144018"/>
                  <a:pt x="0" y="126009"/>
                </a:cubicBezTo>
                <a:lnTo>
                  <a:pt x="0" y="18008"/>
                </a:lnTo>
                <a:cubicBezTo>
                  <a:pt x="0" y="18008"/>
                  <a:pt x="0" y="0"/>
                  <a:pt x="17995" y="0"/>
                </a:cubicBezTo>
                <a:lnTo>
                  <a:pt x="133299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0" name="Freeform 3"/>
          <p:cNvSpPr/>
          <p:nvPr/>
        </p:nvSpPr>
        <p:spPr>
          <a:xfrm>
            <a:off x="580684" y="7231677"/>
            <a:ext cx="69507" cy="93700"/>
          </a:xfrm>
          <a:custGeom>
            <a:avLst/>
            <a:gdLst>
              <a:gd name="connsiteX0" fmla="*/ 10547 w 69507"/>
              <a:gd name="connsiteY0" fmla="*/ 10547 h 93700"/>
              <a:gd name="connsiteX1" fmla="*/ 58959 w 69507"/>
              <a:gd name="connsiteY1" fmla="*/ 46843 h 93700"/>
              <a:gd name="connsiteX2" fmla="*/ 10547 w 69507"/>
              <a:gd name="connsiteY2" fmla="*/ 83153 h 937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69507" h="93700">
                <a:moveTo>
                  <a:pt x="10547" y="10547"/>
                </a:moveTo>
                <a:lnTo>
                  <a:pt x="58959" y="46843"/>
                </a:lnTo>
                <a:lnTo>
                  <a:pt x="10547" y="83153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100" y="0"/>
            <a:ext cx="10388600" cy="3238500"/>
          </a:xfrm>
          <a:prstGeom prst="rect">
            <a:avLst/>
          </a:prstGeom>
          <a:noFill/>
        </p:spPr>
      </p:pic>
      <p:pic>
        <p:nvPicPr>
          <p:cNvPr id="10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100" y="3238500"/>
            <a:ext cx="3873500" cy="177800"/>
          </a:xfrm>
          <a:prstGeom prst="rect">
            <a:avLst/>
          </a:prstGeom>
          <a:noFill/>
        </p:spPr>
      </p:pic>
      <p:pic>
        <p:nvPicPr>
          <p:cNvPr id="103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99100" y="3263900"/>
            <a:ext cx="1333500" cy="139700"/>
          </a:xfrm>
          <a:prstGeom prst="rect">
            <a:avLst/>
          </a:prstGeom>
          <a:noFill/>
        </p:spPr>
      </p:pic>
      <p:pic>
        <p:nvPicPr>
          <p:cNvPr id="103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100" y="3594100"/>
            <a:ext cx="2006600" cy="139700"/>
          </a:xfrm>
          <a:prstGeom prst="rect">
            <a:avLst/>
          </a:prstGeom>
          <a:noFill/>
        </p:spPr>
      </p:pic>
      <p:pic>
        <p:nvPicPr>
          <p:cNvPr id="103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32400" y="3594100"/>
            <a:ext cx="1638300" cy="177800"/>
          </a:xfrm>
          <a:prstGeom prst="rect">
            <a:avLst/>
          </a:prstGeom>
          <a:noFill/>
        </p:spPr>
      </p:pic>
      <p:pic>
        <p:nvPicPr>
          <p:cNvPr id="1035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2100" y="3771900"/>
            <a:ext cx="2489200" cy="177800"/>
          </a:xfrm>
          <a:prstGeom prst="rect">
            <a:avLst/>
          </a:prstGeom>
          <a:noFill/>
        </p:spPr>
      </p:pic>
      <p:pic>
        <p:nvPicPr>
          <p:cNvPr id="1036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99100" y="3797300"/>
            <a:ext cx="1600200" cy="139700"/>
          </a:xfrm>
          <a:prstGeom prst="rect">
            <a:avLst/>
          </a:prstGeom>
          <a:noFill/>
        </p:spPr>
      </p:pic>
      <p:pic>
        <p:nvPicPr>
          <p:cNvPr id="1037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2100" y="4127500"/>
            <a:ext cx="2324100" cy="177800"/>
          </a:xfrm>
          <a:prstGeom prst="rect">
            <a:avLst/>
          </a:prstGeom>
          <a:noFill/>
        </p:spPr>
      </p:pic>
      <p:pic>
        <p:nvPicPr>
          <p:cNvPr id="1038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245100" y="4127500"/>
            <a:ext cx="2247900" cy="177800"/>
          </a:xfrm>
          <a:prstGeom prst="rect">
            <a:avLst/>
          </a:prstGeom>
          <a:noFill/>
        </p:spPr>
      </p:pic>
      <p:pic>
        <p:nvPicPr>
          <p:cNvPr id="1039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92100" y="4305300"/>
            <a:ext cx="1778000" cy="139700"/>
          </a:xfrm>
          <a:prstGeom prst="rect">
            <a:avLst/>
          </a:prstGeom>
          <a:noFill/>
        </p:spPr>
      </p:pic>
      <p:pic>
        <p:nvPicPr>
          <p:cNvPr id="1040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99100" y="4330700"/>
            <a:ext cx="1549400" cy="139700"/>
          </a:xfrm>
          <a:prstGeom prst="rect">
            <a:avLst/>
          </a:prstGeom>
          <a:noFill/>
        </p:spPr>
      </p:pic>
      <p:pic>
        <p:nvPicPr>
          <p:cNvPr id="1041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92100" y="4660900"/>
            <a:ext cx="1930400" cy="177800"/>
          </a:xfrm>
          <a:prstGeom prst="rect">
            <a:avLst/>
          </a:prstGeom>
          <a:noFill/>
        </p:spPr>
      </p:pic>
      <p:pic>
        <p:nvPicPr>
          <p:cNvPr id="1042" name="Picture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232400" y="4660900"/>
            <a:ext cx="2032000" cy="177800"/>
          </a:xfrm>
          <a:prstGeom prst="rect">
            <a:avLst/>
          </a:prstGeom>
          <a:noFill/>
        </p:spPr>
      </p:pic>
      <p:pic>
        <p:nvPicPr>
          <p:cNvPr id="1043" name="Picture 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92100" y="4838700"/>
            <a:ext cx="2578100" cy="177800"/>
          </a:xfrm>
          <a:prstGeom prst="rect">
            <a:avLst/>
          </a:prstGeom>
          <a:noFill/>
        </p:spPr>
      </p:pic>
      <p:pic>
        <p:nvPicPr>
          <p:cNvPr id="1044" name="Picture 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499100" y="4864100"/>
            <a:ext cx="1866900" cy="139700"/>
          </a:xfrm>
          <a:prstGeom prst="rect">
            <a:avLst/>
          </a:prstGeom>
          <a:noFill/>
        </p:spPr>
      </p:pic>
      <p:pic>
        <p:nvPicPr>
          <p:cNvPr id="1045" name="Picture 3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92100" y="5194300"/>
            <a:ext cx="2552700" cy="177800"/>
          </a:xfrm>
          <a:prstGeom prst="rect">
            <a:avLst/>
          </a:prstGeom>
          <a:noFill/>
        </p:spPr>
      </p:pic>
      <p:pic>
        <p:nvPicPr>
          <p:cNvPr id="1046" name="Picture 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232400" y="5194300"/>
            <a:ext cx="2870200" cy="177800"/>
          </a:xfrm>
          <a:prstGeom prst="rect">
            <a:avLst/>
          </a:prstGeom>
          <a:noFill/>
        </p:spPr>
      </p:pic>
      <p:pic>
        <p:nvPicPr>
          <p:cNvPr id="1047" name="Picture 3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92100" y="5372100"/>
            <a:ext cx="2082800" cy="177800"/>
          </a:xfrm>
          <a:prstGeom prst="rect">
            <a:avLst/>
          </a:prstGeom>
          <a:noFill/>
        </p:spPr>
      </p:pic>
      <p:pic>
        <p:nvPicPr>
          <p:cNvPr id="1048" name="Picture 3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499100" y="5397500"/>
            <a:ext cx="1231900" cy="139700"/>
          </a:xfrm>
          <a:prstGeom prst="rect">
            <a:avLst/>
          </a:prstGeom>
          <a:noFill/>
        </p:spPr>
      </p:pic>
      <p:pic>
        <p:nvPicPr>
          <p:cNvPr id="1049" name="Picture 3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92100" y="5727700"/>
            <a:ext cx="2120900" cy="177800"/>
          </a:xfrm>
          <a:prstGeom prst="rect">
            <a:avLst/>
          </a:prstGeom>
          <a:noFill/>
        </p:spPr>
      </p:pic>
      <p:pic>
        <p:nvPicPr>
          <p:cNvPr id="1050" name="Picture 3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5245100" y="5727700"/>
            <a:ext cx="2108200" cy="177800"/>
          </a:xfrm>
          <a:prstGeom prst="rect">
            <a:avLst/>
          </a:prstGeom>
          <a:noFill/>
        </p:spPr>
      </p:pic>
      <p:pic>
        <p:nvPicPr>
          <p:cNvPr id="1051" name="Picture 3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292100" y="5905500"/>
            <a:ext cx="1879600" cy="177800"/>
          </a:xfrm>
          <a:prstGeom prst="rect">
            <a:avLst/>
          </a:prstGeom>
          <a:noFill/>
        </p:spPr>
      </p:pic>
      <p:pic>
        <p:nvPicPr>
          <p:cNvPr id="1052" name="Picture 3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5499100" y="5930900"/>
            <a:ext cx="1308100" cy="139700"/>
          </a:xfrm>
          <a:prstGeom prst="rect">
            <a:avLst/>
          </a:prstGeom>
          <a:noFill/>
        </p:spPr>
      </p:pic>
      <p:pic>
        <p:nvPicPr>
          <p:cNvPr id="1053" name="Picture 3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292100" y="6286500"/>
            <a:ext cx="1511300" cy="139700"/>
          </a:xfrm>
          <a:prstGeom prst="rect">
            <a:avLst/>
          </a:prstGeom>
          <a:noFill/>
        </p:spPr>
      </p:pic>
      <p:pic>
        <p:nvPicPr>
          <p:cNvPr id="1054" name="Picture 3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6134100" y="7213600"/>
            <a:ext cx="4165600" cy="165100"/>
          </a:xfrm>
          <a:prstGeom prst="rect">
            <a:avLst/>
          </a:prstGeom>
          <a:noFill/>
        </p:spPr>
      </p:pic>
      <p:sp>
        <p:nvSpPr>
          <p:cNvPr id="63" name="矩形 62">
            <a:hlinkClick r:id="rId28"/>
          </p:cNvPr>
          <p:cNvSpPr/>
          <p:nvPr>
            <p:custDataLst>
              <p:tags r:id="rId1"/>
            </p:custDataLst>
          </p:nvPr>
        </p:nvSpPr>
        <p:spPr>
          <a:xfrm>
            <a:off x="615950" y="196850"/>
            <a:ext cx="9601199" cy="7162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77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680700" cy="7556500"/>
          </a:xfrm>
          <a:prstGeom prst="rect">
            <a:avLst/>
          </a:prstGeom>
          <a:noFill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680700" cy="75565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6300"/>
            <a:ext cx="10680700" cy="541020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6300"/>
            <a:ext cx="10680700" cy="5410200"/>
          </a:xfrm>
          <a:prstGeom prst="rect">
            <a:avLst/>
          </a:prstGeom>
          <a:noFill/>
        </p:spPr>
      </p:pic>
      <p:sp>
        <p:nvSpPr>
          <p:cNvPr id="6" name="矩形 5">
            <a:hlinkClick r:id="rId5"/>
          </p:cNvPr>
          <p:cNvSpPr/>
          <p:nvPr>
            <p:custDataLst>
              <p:tags r:id="rId1"/>
            </p:custDataLst>
          </p:nvPr>
        </p:nvSpPr>
        <p:spPr>
          <a:xfrm>
            <a:off x="615950" y="196850"/>
            <a:ext cx="9601199" cy="7162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77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4105440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Freeform 3"/>
          <p:cNvSpPr/>
          <p:nvPr/>
        </p:nvSpPr>
        <p:spPr>
          <a:xfrm>
            <a:off x="4142016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4178592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4215168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4251743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50 w 14287"/>
              <a:gd name="connsiteY1" fmla="*/ 14287 h 14287"/>
              <a:gd name="connsiteX2" fmla="*/ 14287 w 14287"/>
              <a:gd name="connsiteY2" fmla="*/ 7150 h 14287"/>
              <a:gd name="connsiteX3" fmla="*/ 7150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4288320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50 w 14287"/>
              <a:gd name="connsiteY1" fmla="*/ 14287 h 14287"/>
              <a:gd name="connsiteX2" fmla="*/ 14287 w 14287"/>
              <a:gd name="connsiteY2" fmla="*/ 7150 h 14287"/>
              <a:gd name="connsiteX3" fmla="*/ 7150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324896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4361472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4398048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4434624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4471199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50 w 14287"/>
              <a:gd name="connsiteY1" fmla="*/ 14287 h 14287"/>
              <a:gd name="connsiteX2" fmla="*/ 14287 w 14287"/>
              <a:gd name="connsiteY2" fmla="*/ 7150 h 14287"/>
              <a:gd name="connsiteX3" fmla="*/ 7150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4507776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50 w 14287"/>
              <a:gd name="connsiteY1" fmla="*/ 14287 h 14287"/>
              <a:gd name="connsiteX2" fmla="*/ 14287 w 14287"/>
              <a:gd name="connsiteY2" fmla="*/ 7150 h 14287"/>
              <a:gd name="connsiteX3" fmla="*/ 7150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4544352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4580928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4617504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4654080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4690655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50 w 14287"/>
              <a:gd name="connsiteY1" fmla="*/ 14287 h 14287"/>
              <a:gd name="connsiteX2" fmla="*/ 14287 w 14287"/>
              <a:gd name="connsiteY2" fmla="*/ 7150 h 14287"/>
              <a:gd name="connsiteX3" fmla="*/ 7150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4727231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50 w 14287"/>
              <a:gd name="connsiteY1" fmla="*/ 14287 h 14287"/>
              <a:gd name="connsiteX2" fmla="*/ 14287 w 14287"/>
              <a:gd name="connsiteY2" fmla="*/ 7150 h 14287"/>
              <a:gd name="connsiteX3" fmla="*/ 7150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4763808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4800384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4836960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4873536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4910111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50 w 14287"/>
              <a:gd name="connsiteY1" fmla="*/ 14287 h 14287"/>
              <a:gd name="connsiteX2" fmla="*/ 14287 w 14287"/>
              <a:gd name="connsiteY2" fmla="*/ 7150 h 14287"/>
              <a:gd name="connsiteX3" fmla="*/ 7150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4946687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50 w 14287"/>
              <a:gd name="connsiteY1" fmla="*/ 14287 h 14287"/>
              <a:gd name="connsiteX2" fmla="*/ 14287 w 14287"/>
              <a:gd name="connsiteY2" fmla="*/ 7150 h 14287"/>
              <a:gd name="connsiteX3" fmla="*/ 7150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4983264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50 w 14287"/>
              <a:gd name="connsiteY1" fmla="*/ 14287 h 14287"/>
              <a:gd name="connsiteX2" fmla="*/ 14287 w 14287"/>
              <a:gd name="connsiteY2" fmla="*/ 7150 h 14287"/>
              <a:gd name="connsiteX3" fmla="*/ 7150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"/>
          <p:cNvSpPr/>
          <p:nvPr/>
        </p:nvSpPr>
        <p:spPr>
          <a:xfrm>
            <a:off x="5019840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3"/>
          <p:cNvSpPr/>
          <p:nvPr/>
        </p:nvSpPr>
        <p:spPr>
          <a:xfrm>
            <a:off x="5056416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3"/>
          <p:cNvSpPr/>
          <p:nvPr/>
        </p:nvSpPr>
        <p:spPr>
          <a:xfrm>
            <a:off x="5092992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3"/>
          <p:cNvSpPr/>
          <p:nvPr/>
        </p:nvSpPr>
        <p:spPr>
          <a:xfrm>
            <a:off x="5129568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"/>
          <p:cNvSpPr/>
          <p:nvPr/>
        </p:nvSpPr>
        <p:spPr>
          <a:xfrm>
            <a:off x="5166143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50 w 14287"/>
              <a:gd name="connsiteY1" fmla="*/ 14287 h 14287"/>
              <a:gd name="connsiteX2" fmla="*/ 14287 w 14287"/>
              <a:gd name="connsiteY2" fmla="*/ 7150 h 14287"/>
              <a:gd name="connsiteX3" fmla="*/ 7150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4" name="Freeform 3"/>
          <p:cNvSpPr/>
          <p:nvPr/>
        </p:nvSpPr>
        <p:spPr>
          <a:xfrm>
            <a:off x="5202720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50 w 14287"/>
              <a:gd name="connsiteY1" fmla="*/ 14287 h 14287"/>
              <a:gd name="connsiteX2" fmla="*/ 14287 w 14287"/>
              <a:gd name="connsiteY2" fmla="*/ 7150 h 14287"/>
              <a:gd name="connsiteX3" fmla="*/ 7150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5" name="Freeform 3"/>
          <p:cNvSpPr/>
          <p:nvPr/>
        </p:nvSpPr>
        <p:spPr>
          <a:xfrm>
            <a:off x="5239296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6" name="Freeform 3"/>
          <p:cNvSpPr/>
          <p:nvPr/>
        </p:nvSpPr>
        <p:spPr>
          <a:xfrm>
            <a:off x="5275872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8" name="Freeform 3"/>
          <p:cNvSpPr/>
          <p:nvPr/>
        </p:nvSpPr>
        <p:spPr>
          <a:xfrm>
            <a:off x="5312448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9" name="Freeform 3"/>
          <p:cNvSpPr/>
          <p:nvPr/>
        </p:nvSpPr>
        <p:spPr>
          <a:xfrm>
            <a:off x="5349024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0" name="Freeform 3"/>
          <p:cNvSpPr/>
          <p:nvPr/>
        </p:nvSpPr>
        <p:spPr>
          <a:xfrm>
            <a:off x="5385599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50 w 14287"/>
              <a:gd name="connsiteY1" fmla="*/ 14287 h 14287"/>
              <a:gd name="connsiteX2" fmla="*/ 14287 w 14287"/>
              <a:gd name="connsiteY2" fmla="*/ 7150 h 14287"/>
              <a:gd name="connsiteX3" fmla="*/ 7150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1" name="Freeform 3"/>
          <p:cNvSpPr/>
          <p:nvPr/>
        </p:nvSpPr>
        <p:spPr>
          <a:xfrm>
            <a:off x="5422176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50 w 14287"/>
              <a:gd name="connsiteY1" fmla="*/ 14287 h 14287"/>
              <a:gd name="connsiteX2" fmla="*/ 14287 w 14287"/>
              <a:gd name="connsiteY2" fmla="*/ 7150 h 14287"/>
              <a:gd name="connsiteX3" fmla="*/ 7150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2" name="Freeform 3"/>
          <p:cNvSpPr/>
          <p:nvPr/>
        </p:nvSpPr>
        <p:spPr>
          <a:xfrm>
            <a:off x="5458752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3" name="Freeform 3"/>
          <p:cNvSpPr/>
          <p:nvPr/>
        </p:nvSpPr>
        <p:spPr>
          <a:xfrm>
            <a:off x="5495328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4" name="Freeform 3"/>
          <p:cNvSpPr/>
          <p:nvPr/>
        </p:nvSpPr>
        <p:spPr>
          <a:xfrm>
            <a:off x="5531904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5" name="Freeform 3"/>
          <p:cNvSpPr/>
          <p:nvPr/>
        </p:nvSpPr>
        <p:spPr>
          <a:xfrm>
            <a:off x="5568480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6" name="Freeform 3"/>
          <p:cNvSpPr/>
          <p:nvPr/>
        </p:nvSpPr>
        <p:spPr>
          <a:xfrm>
            <a:off x="5605055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7" name="Freeform 3"/>
          <p:cNvSpPr/>
          <p:nvPr/>
        </p:nvSpPr>
        <p:spPr>
          <a:xfrm>
            <a:off x="5641631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8" name="Freeform 3"/>
          <p:cNvSpPr/>
          <p:nvPr/>
        </p:nvSpPr>
        <p:spPr>
          <a:xfrm>
            <a:off x="5678208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9" name="Freeform 3"/>
          <p:cNvSpPr/>
          <p:nvPr/>
        </p:nvSpPr>
        <p:spPr>
          <a:xfrm>
            <a:off x="5714784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0" name="Freeform 3"/>
          <p:cNvSpPr/>
          <p:nvPr/>
        </p:nvSpPr>
        <p:spPr>
          <a:xfrm>
            <a:off x="5751360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1" name="Freeform 3"/>
          <p:cNvSpPr/>
          <p:nvPr/>
        </p:nvSpPr>
        <p:spPr>
          <a:xfrm>
            <a:off x="5787936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2" name="Freeform 3"/>
          <p:cNvSpPr/>
          <p:nvPr/>
        </p:nvSpPr>
        <p:spPr>
          <a:xfrm>
            <a:off x="5824511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3" name="Freeform 3"/>
          <p:cNvSpPr/>
          <p:nvPr/>
        </p:nvSpPr>
        <p:spPr>
          <a:xfrm>
            <a:off x="5861087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4" name="Freeform 3"/>
          <p:cNvSpPr/>
          <p:nvPr/>
        </p:nvSpPr>
        <p:spPr>
          <a:xfrm>
            <a:off x="5897664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5" name="Freeform 3"/>
          <p:cNvSpPr/>
          <p:nvPr/>
        </p:nvSpPr>
        <p:spPr>
          <a:xfrm>
            <a:off x="5934240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6" name="Freeform 3"/>
          <p:cNvSpPr/>
          <p:nvPr/>
        </p:nvSpPr>
        <p:spPr>
          <a:xfrm>
            <a:off x="5970816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7" name="Freeform 3"/>
          <p:cNvSpPr/>
          <p:nvPr/>
        </p:nvSpPr>
        <p:spPr>
          <a:xfrm>
            <a:off x="6007392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" name="Freeform 3"/>
          <p:cNvSpPr/>
          <p:nvPr/>
        </p:nvSpPr>
        <p:spPr>
          <a:xfrm>
            <a:off x="6043968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9" name="Freeform 3"/>
          <p:cNvSpPr/>
          <p:nvPr/>
        </p:nvSpPr>
        <p:spPr>
          <a:xfrm>
            <a:off x="6080543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0" name="Freeform 3"/>
          <p:cNvSpPr/>
          <p:nvPr/>
        </p:nvSpPr>
        <p:spPr>
          <a:xfrm>
            <a:off x="6117120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1" name="Freeform 3"/>
          <p:cNvSpPr/>
          <p:nvPr/>
        </p:nvSpPr>
        <p:spPr>
          <a:xfrm>
            <a:off x="6153696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2" name="Freeform 3"/>
          <p:cNvSpPr/>
          <p:nvPr/>
        </p:nvSpPr>
        <p:spPr>
          <a:xfrm>
            <a:off x="6190272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3" name="Freeform 3"/>
          <p:cNvSpPr/>
          <p:nvPr/>
        </p:nvSpPr>
        <p:spPr>
          <a:xfrm>
            <a:off x="6226848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4" name="Freeform 3"/>
          <p:cNvSpPr/>
          <p:nvPr/>
        </p:nvSpPr>
        <p:spPr>
          <a:xfrm>
            <a:off x="6263424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5" name="Freeform 3"/>
          <p:cNvSpPr/>
          <p:nvPr/>
        </p:nvSpPr>
        <p:spPr>
          <a:xfrm>
            <a:off x="6299898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64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64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6" name="Freeform 3"/>
          <p:cNvSpPr/>
          <p:nvPr/>
        </p:nvSpPr>
        <p:spPr>
          <a:xfrm>
            <a:off x="6336474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63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63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7" name="Freeform 3"/>
          <p:cNvSpPr/>
          <p:nvPr/>
        </p:nvSpPr>
        <p:spPr>
          <a:xfrm>
            <a:off x="6373050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63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63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8" name="Freeform 3"/>
          <p:cNvSpPr/>
          <p:nvPr/>
        </p:nvSpPr>
        <p:spPr>
          <a:xfrm>
            <a:off x="6409626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63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63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9" name="Freeform 3"/>
          <p:cNvSpPr/>
          <p:nvPr/>
        </p:nvSpPr>
        <p:spPr>
          <a:xfrm>
            <a:off x="6446202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63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63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0" name="Freeform 3"/>
          <p:cNvSpPr/>
          <p:nvPr/>
        </p:nvSpPr>
        <p:spPr>
          <a:xfrm>
            <a:off x="6482778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64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64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1" name="Freeform 3"/>
          <p:cNvSpPr/>
          <p:nvPr/>
        </p:nvSpPr>
        <p:spPr>
          <a:xfrm>
            <a:off x="6519341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4" y="14287"/>
                  <a:pt x="14287" y="11010"/>
                  <a:pt x="14287" y="7150"/>
                </a:cubicBezTo>
                <a:cubicBezTo>
                  <a:pt x="14287" y="3276"/>
                  <a:pt x="11024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2" name="Freeform 3"/>
          <p:cNvSpPr/>
          <p:nvPr/>
        </p:nvSpPr>
        <p:spPr>
          <a:xfrm>
            <a:off x="6555917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3" y="14287"/>
                  <a:pt x="14287" y="11010"/>
                  <a:pt x="14287" y="7150"/>
                </a:cubicBezTo>
                <a:cubicBezTo>
                  <a:pt x="14287" y="3276"/>
                  <a:pt x="11023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3" name="Freeform 3"/>
          <p:cNvSpPr/>
          <p:nvPr/>
        </p:nvSpPr>
        <p:spPr>
          <a:xfrm>
            <a:off x="6592493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3" y="14287"/>
                  <a:pt x="14287" y="11010"/>
                  <a:pt x="14287" y="7150"/>
                </a:cubicBezTo>
                <a:cubicBezTo>
                  <a:pt x="14287" y="3276"/>
                  <a:pt x="11023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4" name="Freeform 3"/>
          <p:cNvSpPr/>
          <p:nvPr/>
        </p:nvSpPr>
        <p:spPr>
          <a:xfrm>
            <a:off x="6629082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64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64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5" name="Freeform 3"/>
          <p:cNvSpPr/>
          <p:nvPr/>
        </p:nvSpPr>
        <p:spPr>
          <a:xfrm>
            <a:off x="6665658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64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64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6" name="Freeform 3"/>
          <p:cNvSpPr/>
          <p:nvPr/>
        </p:nvSpPr>
        <p:spPr>
          <a:xfrm>
            <a:off x="6702234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64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64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7" name="Freeform 3"/>
          <p:cNvSpPr/>
          <p:nvPr/>
        </p:nvSpPr>
        <p:spPr>
          <a:xfrm>
            <a:off x="6738810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64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64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8" name="Freeform 3"/>
          <p:cNvSpPr/>
          <p:nvPr/>
        </p:nvSpPr>
        <p:spPr>
          <a:xfrm>
            <a:off x="6775386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37 w 14287"/>
              <a:gd name="connsiteY1" fmla="*/ 14287 h 14287"/>
              <a:gd name="connsiteX2" fmla="*/ 14287 w 14287"/>
              <a:gd name="connsiteY2" fmla="*/ 7150 h 14287"/>
              <a:gd name="connsiteX3" fmla="*/ 7137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64" y="14287"/>
                  <a:pt x="7137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64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9" name="Freeform 3"/>
          <p:cNvSpPr/>
          <p:nvPr/>
        </p:nvSpPr>
        <p:spPr>
          <a:xfrm>
            <a:off x="6811950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3" y="14287"/>
                  <a:pt x="14287" y="11010"/>
                  <a:pt x="14287" y="7150"/>
                </a:cubicBezTo>
                <a:cubicBezTo>
                  <a:pt x="14287" y="3276"/>
                  <a:pt x="11023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0" name="Freeform 3"/>
          <p:cNvSpPr/>
          <p:nvPr/>
        </p:nvSpPr>
        <p:spPr>
          <a:xfrm>
            <a:off x="6848526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3" y="14287"/>
                  <a:pt x="14287" y="11010"/>
                  <a:pt x="14287" y="7150"/>
                </a:cubicBezTo>
                <a:cubicBezTo>
                  <a:pt x="14287" y="3276"/>
                  <a:pt x="11023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1" name="Freeform 3"/>
          <p:cNvSpPr/>
          <p:nvPr/>
        </p:nvSpPr>
        <p:spPr>
          <a:xfrm>
            <a:off x="6885101" y="2980499"/>
            <a:ext cx="14288" cy="14287"/>
          </a:xfrm>
          <a:custGeom>
            <a:avLst/>
            <a:gdLst>
              <a:gd name="connsiteX0" fmla="*/ 0 w 14288"/>
              <a:gd name="connsiteY0" fmla="*/ 7150 h 14287"/>
              <a:gd name="connsiteX1" fmla="*/ 7150 w 14288"/>
              <a:gd name="connsiteY1" fmla="*/ 14287 h 14287"/>
              <a:gd name="connsiteX2" fmla="*/ 14287 w 14288"/>
              <a:gd name="connsiteY2" fmla="*/ 7150 h 14287"/>
              <a:gd name="connsiteX3" fmla="*/ 7150 w 14288"/>
              <a:gd name="connsiteY3" fmla="*/ 0 h 14287"/>
              <a:gd name="connsiteX4" fmla="*/ 0 w 14288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8" h="14287">
                <a:moveTo>
                  <a:pt x="0" y="7150"/>
                </a:moveTo>
                <a:cubicBezTo>
                  <a:pt x="0" y="11010"/>
                  <a:pt x="3277" y="14287"/>
                  <a:pt x="7150" y="14287"/>
                </a:cubicBezTo>
                <a:cubicBezTo>
                  <a:pt x="11024" y="14287"/>
                  <a:pt x="14287" y="11010"/>
                  <a:pt x="14287" y="7150"/>
                </a:cubicBezTo>
                <a:cubicBezTo>
                  <a:pt x="14287" y="3276"/>
                  <a:pt x="11024" y="0"/>
                  <a:pt x="7150" y="0"/>
                </a:cubicBezTo>
                <a:cubicBezTo>
                  <a:pt x="3277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2" name="Freeform 3"/>
          <p:cNvSpPr/>
          <p:nvPr/>
        </p:nvSpPr>
        <p:spPr>
          <a:xfrm>
            <a:off x="6921677" y="2980499"/>
            <a:ext cx="14288" cy="14287"/>
          </a:xfrm>
          <a:custGeom>
            <a:avLst/>
            <a:gdLst>
              <a:gd name="connsiteX0" fmla="*/ 0 w 14288"/>
              <a:gd name="connsiteY0" fmla="*/ 7150 h 14287"/>
              <a:gd name="connsiteX1" fmla="*/ 7150 w 14288"/>
              <a:gd name="connsiteY1" fmla="*/ 14287 h 14287"/>
              <a:gd name="connsiteX2" fmla="*/ 14287 w 14288"/>
              <a:gd name="connsiteY2" fmla="*/ 7150 h 14287"/>
              <a:gd name="connsiteX3" fmla="*/ 7150 w 14288"/>
              <a:gd name="connsiteY3" fmla="*/ 0 h 14287"/>
              <a:gd name="connsiteX4" fmla="*/ 0 w 14288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8" h="14287">
                <a:moveTo>
                  <a:pt x="0" y="7150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24" y="14287"/>
                  <a:pt x="14287" y="11010"/>
                  <a:pt x="14287" y="7150"/>
                </a:cubicBezTo>
                <a:cubicBezTo>
                  <a:pt x="14287" y="3276"/>
                  <a:pt x="11024" y="0"/>
                  <a:pt x="7150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3" name="Freeform 3"/>
          <p:cNvSpPr/>
          <p:nvPr/>
        </p:nvSpPr>
        <p:spPr>
          <a:xfrm>
            <a:off x="6958266" y="2980499"/>
            <a:ext cx="14286" cy="14287"/>
          </a:xfrm>
          <a:custGeom>
            <a:avLst/>
            <a:gdLst>
              <a:gd name="connsiteX0" fmla="*/ 0 w 14286"/>
              <a:gd name="connsiteY0" fmla="*/ 7150 h 14287"/>
              <a:gd name="connsiteX1" fmla="*/ 7136 w 14286"/>
              <a:gd name="connsiteY1" fmla="*/ 14287 h 14287"/>
              <a:gd name="connsiteX2" fmla="*/ 14287 w 14286"/>
              <a:gd name="connsiteY2" fmla="*/ 7150 h 14287"/>
              <a:gd name="connsiteX3" fmla="*/ 7136 w 14286"/>
              <a:gd name="connsiteY3" fmla="*/ 0 h 14287"/>
              <a:gd name="connsiteX4" fmla="*/ 0 w 14286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6" h="14287">
                <a:moveTo>
                  <a:pt x="0" y="7150"/>
                </a:moveTo>
                <a:cubicBezTo>
                  <a:pt x="0" y="11010"/>
                  <a:pt x="3263" y="14287"/>
                  <a:pt x="7136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6" y="0"/>
                </a:cubicBezTo>
                <a:cubicBezTo>
                  <a:pt x="3263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4" name="Freeform 3"/>
          <p:cNvSpPr/>
          <p:nvPr/>
        </p:nvSpPr>
        <p:spPr>
          <a:xfrm>
            <a:off x="6994842" y="2980499"/>
            <a:ext cx="14286" cy="14287"/>
          </a:xfrm>
          <a:custGeom>
            <a:avLst/>
            <a:gdLst>
              <a:gd name="connsiteX0" fmla="*/ 0 w 14286"/>
              <a:gd name="connsiteY0" fmla="*/ 7150 h 14287"/>
              <a:gd name="connsiteX1" fmla="*/ 7136 w 14286"/>
              <a:gd name="connsiteY1" fmla="*/ 14287 h 14287"/>
              <a:gd name="connsiteX2" fmla="*/ 14287 w 14286"/>
              <a:gd name="connsiteY2" fmla="*/ 7150 h 14287"/>
              <a:gd name="connsiteX3" fmla="*/ 7136 w 14286"/>
              <a:gd name="connsiteY3" fmla="*/ 0 h 14287"/>
              <a:gd name="connsiteX4" fmla="*/ 0 w 14286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6" h="14287">
                <a:moveTo>
                  <a:pt x="0" y="7150"/>
                </a:moveTo>
                <a:cubicBezTo>
                  <a:pt x="0" y="11010"/>
                  <a:pt x="3263" y="14287"/>
                  <a:pt x="7136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6" y="0"/>
                </a:cubicBezTo>
                <a:cubicBezTo>
                  <a:pt x="3263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5" name="Freeform 3"/>
          <p:cNvSpPr/>
          <p:nvPr/>
        </p:nvSpPr>
        <p:spPr>
          <a:xfrm>
            <a:off x="7031418" y="2980499"/>
            <a:ext cx="14286" cy="14287"/>
          </a:xfrm>
          <a:custGeom>
            <a:avLst/>
            <a:gdLst>
              <a:gd name="connsiteX0" fmla="*/ 0 w 14286"/>
              <a:gd name="connsiteY0" fmla="*/ 7150 h 14287"/>
              <a:gd name="connsiteX1" fmla="*/ 7136 w 14286"/>
              <a:gd name="connsiteY1" fmla="*/ 14287 h 14287"/>
              <a:gd name="connsiteX2" fmla="*/ 14287 w 14286"/>
              <a:gd name="connsiteY2" fmla="*/ 7150 h 14287"/>
              <a:gd name="connsiteX3" fmla="*/ 7136 w 14286"/>
              <a:gd name="connsiteY3" fmla="*/ 0 h 14287"/>
              <a:gd name="connsiteX4" fmla="*/ 0 w 14286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6" h="14287">
                <a:moveTo>
                  <a:pt x="0" y="7150"/>
                </a:moveTo>
                <a:cubicBezTo>
                  <a:pt x="0" y="11010"/>
                  <a:pt x="3263" y="14287"/>
                  <a:pt x="7136" y="14287"/>
                </a:cubicBezTo>
                <a:cubicBezTo>
                  <a:pt x="11010" y="14287"/>
                  <a:pt x="14287" y="11010"/>
                  <a:pt x="14287" y="7150"/>
                </a:cubicBezTo>
                <a:cubicBezTo>
                  <a:pt x="14287" y="3276"/>
                  <a:pt x="11010" y="0"/>
                  <a:pt x="7136" y="0"/>
                </a:cubicBezTo>
                <a:cubicBezTo>
                  <a:pt x="3263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6" name="Freeform 3"/>
          <p:cNvSpPr/>
          <p:nvPr/>
        </p:nvSpPr>
        <p:spPr>
          <a:xfrm>
            <a:off x="7067981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3" y="14287"/>
                  <a:pt x="14287" y="11010"/>
                  <a:pt x="14287" y="7150"/>
                </a:cubicBezTo>
                <a:cubicBezTo>
                  <a:pt x="14287" y="3276"/>
                  <a:pt x="11023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7" name="Freeform 3"/>
          <p:cNvSpPr/>
          <p:nvPr/>
        </p:nvSpPr>
        <p:spPr>
          <a:xfrm>
            <a:off x="7104557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3" y="14287"/>
                  <a:pt x="14287" y="11010"/>
                  <a:pt x="14287" y="7150"/>
                </a:cubicBezTo>
                <a:cubicBezTo>
                  <a:pt x="14287" y="3276"/>
                  <a:pt x="11023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8" name="Freeform 3"/>
          <p:cNvSpPr/>
          <p:nvPr/>
        </p:nvSpPr>
        <p:spPr>
          <a:xfrm>
            <a:off x="7141133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3" y="14287"/>
                  <a:pt x="14287" y="11010"/>
                  <a:pt x="14287" y="7150"/>
                </a:cubicBezTo>
                <a:cubicBezTo>
                  <a:pt x="14287" y="3276"/>
                  <a:pt x="11023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9" name="Freeform 3"/>
          <p:cNvSpPr/>
          <p:nvPr/>
        </p:nvSpPr>
        <p:spPr>
          <a:xfrm>
            <a:off x="7177709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3" y="14287"/>
                  <a:pt x="14287" y="11010"/>
                  <a:pt x="14287" y="7150"/>
                </a:cubicBezTo>
                <a:cubicBezTo>
                  <a:pt x="14287" y="3276"/>
                  <a:pt x="11023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0" name="Freeform 3"/>
          <p:cNvSpPr/>
          <p:nvPr/>
        </p:nvSpPr>
        <p:spPr>
          <a:xfrm>
            <a:off x="7214286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3" y="14287"/>
                  <a:pt x="14287" y="11010"/>
                  <a:pt x="14287" y="7150"/>
                </a:cubicBezTo>
                <a:cubicBezTo>
                  <a:pt x="14287" y="3276"/>
                  <a:pt x="11023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1" name="Freeform 3"/>
          <p:cNvSpPr/>
          <p:nvPr/>
        </p:nvSpPr>
        <p:spPr>
          <a:xfrm>
            <a:off x="7250862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3" y="14287"/>
                  <a:pt x="14287" y="11010"/>
                  <a:pt x="14287" y="7150"/>
                </a:cubicBezTo>
                <a:cubicBezTo>
                  <a:pt x="14287" y="3276"/>
                  <a:pt x="11023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2" name="Freeform 3"/>
          <p:cNvSpPr/>
          <p:nvPr/>
        </p:nvSpPr>
        <p:spPr>
          <a:xfrm>
            <a:off x="7287438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3" y="14287"/>
                  <a:pt x="14287" y="11010"/>
                  <a:pt x="14287" y="7150"/>
                </a:cubicBezTo>
                <a:cubicBezTo>
                  <a:pt x="14287" y="3276"/>
                  <a:pt x="11023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3" name="Freeform 3"/>
          <p:cNvSpPr/>
          <p:nvPr/>
        </p:nvSpPr>
        <p:spPr>
          <a:xfrm>
            <a:off x="7324013" y="2980499"/>
            <a:ext cx="14288" cy="14287"/>
          </a:xfrm>
          <a:custGeom>
            <a:avLst/>
            <a:gdLst>
              <a:gd name="connsiteX0" fmla="*/ 0 w 14288"/>
              <a:gd name="connsiteY0" fmla="*/ 7150 h 14287"/>
              <a:gd name="connsiteX1" fmla="*/ 7150 w 14288"/>
              <a:gd name="connsiteY1" fmla="*/ 14287 h 14287"/>
              <a:gd name="connsiteX2" fmla="*/ 14287 w 14288"/>
              <a:gd name="connsiteY2" fmla="*/ 7150 h 14287"/>
              <a:gd name="connsiteX3" fmla="*/ 7150 w 14288"/>
              <a:gd name="connsiteY3" fmla="*/ 0 h 14287"/>
              <a:gd name="connsiteX4" fmla="*/ 0 w 14288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8" h="14287">
                <a:moveTo>
                  <a:pt x="0" y="7150"/>
                </a:moveTo>
                <a:cubicBezTo>
                  <a:pt x="0" y="11010"/>
                  <a:pt x="3277" y="14287"/>
                  <a:pt x="7150" y="14287"/>
                </a:cubicBezTo>
                <a:cubicBezTo>
                  <a:pt x="11024" y="14287"/>
                  <a:pt x="14287" y="11010"/>
                  <a:pt x="14287" y="7150"/>
                </a:cubicBezTo>
                <a:cubicBezTo>
                  <a:pt x="14287" y="3276"/>
                  <a:pt x="11024" y="0"/>
                  <a:pt x="7150" y="0"/>
                </a:cubicBezTo>
                <a:cubicBezTo>
                  <a:pt x="3277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4" name="Freeform 3"/>
          <p:cNvSpPr/>
          <p:nvPr/>
        </p:nvSpPr>
        <p:spPr>
          <a:xfrm>
            <a:off x="7360589" y="2980499"/>
            <a:ext cx="14288" cy="14287"/>
          </a:xfrm>
          <a:custGeom>
            <a:avLst/>
            <a:gdLst>
              <a:gd name="connsiteX0" fmla="*/ 0 w 14288"/>
              <a:gd name="connsiteY0" fmla="*/ 7150 h 14287"/>
              <a:gd name="connsiteX1" fmla="*/ 7150 w 14288"/>
              <a:gd name="connsiteY1" fmla="*/ 14287 h 14287"/>
              <a:gd name="connsiteX2" fmla="*/ 14287 w 14288"/>
              <a:gd name="connsiteY2" fmla="*/ 7150 h 14287"/>
              <a:gd name="connsiteX3" fmla="*/ 7150 w 14288"/>
              <a:gd name="connsiteY3" fmla="*/ 0 h 14287"/>
              <a:gd name="connsiteX4" fmla="*/ 0 w 14288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8" h="14287">
                <a:moveTo>
                  <a:pt x="0" y="7150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24" y="14287"/>
                  <a:pt x="14287" y="11010"/>
                  <a:pt x="14287" y="7150"/>
                </a:cubicBezTo>
                <a:cubicBezTo>
                  <a:pt x="14287" y="3276"/>
                  <a:pt x="11024" y="0"/>
                  <a:pt x="7150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5" name="Freeform 3"/>
          <p:cNvSpPr/>
          <p:nvPr/>
        </p:nvSpPr>
        <p:spPr>
          <a:xfrm>
            <a:off x="7397165" y="2980499"/>
            <a:ext cx="14288" cy="14287"/>
          </a:xfrm>
          <a:custGeom>
            <a:avLst/>
            <a:gdLst>
              <a:gd name="connsiteX0" fmla="*/ 0 w 14288"/>
              <a:gd name="connsiteY0" fmla="*/ 7150 h 14287"/>
              <a:gd name="connsiteX1" fmla="*/ 7150 w 14288"/>
              <a:gd name="connsiteY1" fmla="*/ 14287 h 14287"/>
              <a:gd name="connsiteX2" fmla="*/ 14287 w 14288"/>
              <a:gd name="connsiteY2" fmla="*/ 7150 h 14287"/>
              <a:gd name="connsiteX3" fmla="*/ 7150 w 14288"/>
              <a:gd name="connsiteY3" fmla="*/ 0 h 14287"/>
              <a:gd name="connsiteX4" fmla="*/ 0 w 14288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8" h="14287">
                <a:moveTo>
                  <a:pt x="0" y="7150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24" y="14287"/>
                  <a:pt x="14287" y="11010"/>
                  <a:pt x="14287" y="7150"/>
                </a:cubicBezTo>
                <a:cubicBezTo>
                  <a:pt x="14287" y="3276"/>
                  <a:pt x="11024" y="0"/>
                  <a:pt x="7150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6" name="Freeform 3"/>
          <p:cNvSpPr/>
          <p:nvPr/>
        </p:nvSpPr>
        <p:spPr>
          <a:xfrm>
            <a:off x="7433741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4" y="14287"/>
                  <a:pt x="14287" y="11010"/>
                  <a:pt x="14287" y="7150"/>
                </a:cubicBezTo>
                <a:cubicBezTo>
                  <a:pt x="14287" y="3276"/>
                  <a:pt x="11024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7" name="Freeform 3"/>
          <p:cNvSpPr/>
          <p:nvPr/>
        </p:nvSpPr>
        <p:spPr>
          <a:xfrm>
            <a:off x="7470317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3" y="14287"/>
                  <a:pt x="14287" y="11010"/>
                  <a:pt x="14287" y="7150"/>
                </a:cubicBezTo>
                <a:cubicBezTo>
                  <a:pt x="14287" y="3276"/>
                  <a:pt x="11023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8" name="Freeform 3"/>
          <p:cNvSpPr/>
          <p:nvPr/>
        </p:nvSpPr>
        <p:spPr>
          <a:xfrm>
            <a:off x="7506893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3" y="14287"/>
                  <a:pt x="14287" y="11010"/>
                  <a:pt x="14287" y="7150"/>
                </a:cubicBezTo>
                <a:cubicBezTo>
                  <a:pt x="14287" y="3276"/>
                  <a:pt x="11023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9" name="Freeform 3"/>
          <p:cNvSpPr/>
          <p:nvPr/>
        </p:nvSpPr>
        <p:spPr>
          <a:xfrm>
            <a:off x="7543469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3" y="14287"/>
                  <a:pt x="14287" y="11010"/>
                  <a:pt x="14287" y="7150"/>
                </a:cubicBezTo>
                <a:cubicBezTo>
                  <a:pt x="14287" y="3276"/>
                  <a:pt x="11023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0" name="Freeform 3"/>
          <p:cNvSpPr/>
          <p:nvPr/>
        </p:nvSpPr>
        <p:spPr>
          <a:xfrm>
            <a:off x="7580045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3" y="14287"/>
                  <a:pt x="14287" y="11010"/>
                  <a:pt x="14287" y="7150"/>
                </a:cubicBezTo>
                <a:cubicBezTo>
                  <a:pt x="14287" y="3276"/>
                  <a:pt x="11023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1" name="Freeform 3"/>
          <p:cNvSpPr/>
          <p:nvPr/>
        </p:nvSpPr>
        <p:spPr>
          <a:xfrm>
            <a:off x="7616621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3" y="14287"/>
                  <a:pt x="14287" y="11010"/>
                  <a:pt x="14287" y="7150"/>
                </a:cubicBezTo>
                <a:cubicBezTo>
                  <a:pt x="14287" y="3276"/>
                  <a:pt x="11023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2" name="Freeform 3"/>
          <p:cNvSpPr/>
          <p:nvPr/>
        </p:nvSpPr>
        <p:spPr>
          <a:xfrm>
            <a:off x="7653197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3" y="14287"/>
                  <a:pt x="14287" y="11010"/>
                  <a:pt x="14287" y="7150"/>
                </a:cubicBezTo>
                <a:cubicBezTo>
                  <a:pt x="14287" y="3276"/>
                  <a:pt x="11023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3" name="Freeform 3"/>
          <p:cNvSpPr/>
          <p:nvPr/>
        </p:nvSpPr>
        <p:spPr>
          <a:xfrm>
            <a:off x="7689774" y="2980499"/>
            <a:ext cx="14287" cy="14287"/>
          </a:xfrm>
          <a:custGeom>
            <a:avLst/>
            <a:gdLst>
              <a:gd name="connsiteX0" fmla="*/ 0 w 14287"/>
              <a:gd name="connsiteY0" fmla="*/ 7150 h 14287"/>
              <a:gd name="connsiteX1" fmla="*/ 7149 w 14287"/>
              <a:gd name="connsiteY1" fmla="*/ 14287 h 14287"/>
              <a:gd name="connsiteX2" fmla="*/ 14287 w 14287"/>
              <a:gd name="connsiteY2" fmla="*/ 7150 h 14287"/>
              <a:gd name="connsiteX3" fmla="*/ 7149 w 14287"/>
              <a:gd name="connsiteY3" fmla="*/ 0 h 14287"/>
              <a:gd name="connsiteX4" fmla="*/ 0 w 14287"/>
              <a:gd name="connsiteY4" fmla="*/ 7150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50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23" y="14287"/>
                  <a:pt x="14287" y="11010"/>
                  <a:pt x="14287" y="7150"/>
                </a:cubicBezTo>
                <a:cubicBezTo>
                  <a:pt x="14287" y="3276"/>
                  <a:pt x="11023" y="0"/>
                  <a:pt x="7149" y="0"/>
                </a:cubicBezTo>
                <a:cubicBezTo>
                  <a:pt x="3276" y="0"/>
                  <a:pt x="0" y="3276"/>
                  <a:pt x="0" y="7150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4" name="Freeform 3"/>
          <p:cNvSpPr/>
          <p:nvPr/>
        </p:nvSpPr>
        <p:spPr>
          <a:xfrm>
            <a:off x="377229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49 w 14287"/>
              <a:gd name="connsiteY1" fmla="*/ 14287 h 14287"/>
              <a:gd name="connsiteX2" fmla="*/ 14287 w 14287"/>
              <a:gd name="connsiteY2" fmla="*/ 7149 h 14287"/>
              <a:gd name="connsiteX3" fmla="*/ 7149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5" name="Freeform 3"/>
          <p:cNvSpPr/>
          <p:nvPr/>
        </p:nvSpPr>
        <p:spPr>
          <a:xfrm>
            <a:off x="380886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49 w 14287"/>
              <a:gd name="connsiteY1" fmla="*/ 14287 h 14287"/>
              <a:gd name="connsiteX2" fmla="*/ 14287 w 14287"/>
              <a:gd name="connsiteY2" fmla="*/ 7149 h 14287"/>
              <a:gd name="connsiteX3" fmla="*/ 7149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6" name="Freeform 3"/>
          <p:cNvSpPr/>
          <p:nvPr/>
        </p:nvSpPr>
        <p:spPr>
          <a:xfrm>
            <a:off x="384544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50 w 14287"/>
              <a:gd name="connsiteY1" fmla="*/ 14287 h 14287"/>
              <a:gd name="connsiteX2" fmla="*/ 14287 w 14287"/>
              <a:gd name="connsiteY2" fmla="*/ 7149 h 14287"/>
              <a:gd name="connsiteX3" fmla="*/ 7150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7" name="Freeform 3"/>
          <p:cNvSpPr/>
          <p:nvPr/>
        </p:nvSpPr>
        <p:spPr>
          <a:xfrm>
            <a:off x="3882021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50 w 14287"/>
              <a:gd name="connsiteY1" fmla="*/ 14287 h 14287"/>
              <a:gd name="connsiteX2" fmla="*/ 14287 w 14287"/>
              <a:gd name="connsiteY2" fmla="*/ 7149 h 14287"/>
              <a:gd name="connsiteX3" fmla="*/ 7150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8" name="Freeform 3"/>
          <p:cNvSpPr/>
          <p:nvPr/>
        </p:nvSpPr>
        <p:spPr>
          <a:xfrm>
            <a:off x="3918597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50 w 14287"/>
              <a:gd name="connsiteY1" fmla="*/ 14287 h 14287"/>
              <a:gd name="connsiteX2" fmla="*/ 14287 w 14287"/>
              <a:gd name="connsiteY2" fmla="*/ 7149 h 14287"/>
              <a:gd name="connsiteX3" fmla="*/ 7150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9" name="Freeform 3"/>
          <p:cNvSpPr/>
          <p:nvPr/>
        </p:nvSpPr>
        <p:spPr>
          <a:xfrm>
            <a:off x="395517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49 w 14287"/>
              <a:gd name="connsiteY1" fmla="*/ 14287 h 14287"/>
              <a:gd name="connsiteX2" fmla="*/ 14287 w 14287"/>
              <a:gd name="connsiteY2" fmla="*/ 7149 h 14287"/>
              <a:gd name="connsiteX3" fmla="*/ 7149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0" name="Freeform 3"/>
          <p:cNvSpPr/>
          <p:nvPr/>
        </p:nvSpPr>
        <p:spPr>
          <a:xfrm>
            <a:off x="399174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49 w 14287"/>
              <a:gd name="connsiteY1" fmla="*/ 14287 h 14287"/>
              <a:gd name="connsiteX2" fmla="*/ 14287 w 14287"/>
              <a:gd name="connsiteY2" fmla="*/ 7149 h 14287"/>
              <a:gd name="connsiteX3" fmla="*/ 7149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1" name="Freeform 3"/>
          <p:cNvSpPr/>
          <p:nvPr/>
        </p:nvSpPr>
        <p:spPr>
          <a:xfrm>
            <a:off x="402832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49 w 14287"/>
              <a:gd name="connsiteY1" fmla="*/ 14287 h 14287"/>
              <a:gd name="connsiteX2" fmla="*/ 14287 w 14287"/>
              <a:gd name="connsiteY2" fmla="*/ 7149 h 14287"/>
              <a:gd name="connsiteX3" fmla="*/ 7149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2" name="Freeform 3"/>
          <p:cNvSpPr/>
          <p:nvPr/>
        </p:nvSpPr>
        <p:spPr>
          <a:xfrm>
            <a:off x="4064901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49 w 14287"/>
              <a:gd name="connsiteY1" fmla="*/ 14287 h 14287"/>
              <a:gd name="connsiteX2" fmla="*/ 14287 w 14287"/>
              <a:gd name="connsiteY2" fmla="*/ 7149 h 14287"/>
              <a:gd name="connsiteX3" fmla="*/ 7149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3" name="Freeform 3"/>
          <p:cNvSpPr/>
          <p:nvPr/>
        </p:nvSpPr>
        <p:spPr>
          <a:xfrm>
            <a:off x="4101477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50 w 14287"/>
              <a:gd name="connsiteY1" fmla="*/ 14287 h 14287"/>
              <a:gd name="connsiteX2" fmla="*/ 14287 w 14287"/>
              <a:gd name="connsiteY2" fmla="*/ 7149 h 14287"/>
              <a:gd name="connsiteX3" fmla="*/ 7150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4" name="Freeform 3"/>
          <p:cNvSpPr/>
          <p:nvPr/>
        </p:nvSpPr>
        <p:spPr>
          <a:xfrm>
            <a:off x="413805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50 w 14287"/>
              <a:gd name="connsiteY1" fmla="*/ 14287 h 14287"/>
              <a:gd name="connsiteX2" fmla="*/ 14287 w 14287"/>
              <a:gd name="connsiteY2" fmla="*/ 7149 h 14287"/>
              <a:gd name="connsiteX3" fmla="*/ 7150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5" name="Freeform 3"/>
          <p:cNvSpPr/>
          <p:nvPr/>
        </p:nvSpPr>
        <p:spPr>
          <a:xfrm>
            <a:off x="417462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49 w 14287"/>
              <a:gd name="connsiteY1" fmla="*/ 14287 h 14287"/>
              <a:gd name="connsiteX2" fmla="*/ 14287 w 14287"/>
              <a:gd name="connsiteY2" fmla="*/ 7149 h 14287"/>
              <a:gd name="connsiteX3" fmla="*/ 7149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6" name="Freeform 3"/>
          <p:cNvSpPr/>
          <p:nvPr/>
        </p:nvSpPr>
        <p:spPr>
          <a:xfrm>
            <a:off x="421120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49 w 14287"/>
              <a:gd name="connsiteY1" fmla="*/ 14287 h 14287"/>
              <a:gd name="connsiteX2" fmla="*/ 14287 w 14287"/>
              <a:gd name="connsiteY2" fmla="*/ 7149 h 14287"/>
              <a:gd name="connsiteX3" fmla="*/ 7149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7" name="Freeform 3"/>
          <p:cNvSpPr/>
          <p:nvPr/>
        </p:nvSpPr>
        <p:spPr>
          <a:xfrm>
            <a:off x="4247781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49 w 14287"/>
              <a:gd name="connsiteY1" fmla="*/ 14287 h 14287"/>
              <a:gd name="connsiteX2" fmla="*/ 14287 w 14287"/>
              <a:gd name="connsiteY2" fmla="*/ 7149 h 14287"/>
              <a:gd name="connsiteX3" fmla="*/ 7149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8" name="Freeform 3"/>
          <p:cNvSpPr/>
          <p:nvPr/>
        </p:nvSpPr>
        <p:spPr>
          <a:xfrm>
            <a:off x="4284357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49 w 14287"/>
              <a:gd name="connsiteY1" fmla="*/ 14287 h 14287"/>
              <a:gd name="connsiteX2" fmla="*/ 14287 w 14287"/>
              <a:gd name="connsiteY2" fmla="*/ 7149 h 14287"/>
              <a:gd name="connsiteX3" fmla="*/ 7149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9" name="Freeform 3"/>
          <p:cNvSpPr/>
          <p:nvPr/>
        </p:nvSpPr>
        <p:spPr>
          <a:xfrm>
            <a:off x="432093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50 w 14287"/>
              <a:gd name="connsiteY1" fmla="*/ 14287 h 14287"/>
              <a:gd name="connsiteX2" fmla="*/ 14287 w 14287"/>
              <a:gd name="connsiteY2" fmla="*/ 7149 h 14287"/>
              <a:gd name="connsiteX3" fmla="*/ 7150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0" name="Freeform 3"/>
          <p:cNvSpPr/>
          <p:nvPr/>
        </p:nvSpPr>
        <p:spPr>
          <a:xfrm>
            <a:off x="435750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50 w 14287"/>
              <a:gd name="connsiteY1" fmla="*/ 14287 h 14287"/>
              <a:gd name="connsiteX2" fmla="*/ 14287 w 14287"/>
              <a:gd name="connsiteY2" fmla="*/ 7149 h 14287"/>
              <a:gd name="connsiteX3" fmla="*/ 7150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1" name="Freeform 3"/>
          <p:cNvSpPr/>
          <p:nvPr/>
        </p:nvSpPr>
        <p:spPr>
          <a:xfrm>
            <a:off x="439408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49 w 14287"/>
              <a:gd name="connsiteY1" fmla="*/ 14287 h 14287"/>
              <a:gd name="connsiteX2" fmla="*/ 14287 w 14287"/>
              <a:gd name="connsiteY2" fmla="*/ 7149 h 14287"/>
              <a:gd name="connsiteX3" fmla="*/ 7149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2" name="Freeform 3"/>
          <p:cNvSpPr/>
          <p:nvPr/>
        </p:nvSpPr>
        <p:spPr>
          <a:xfrm>
            <a:off x="4430661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49 w 14287"/>
              <a:gd name="connsiteY1" fmla="*/ 14287 h 14287"/>
              <a:gd name="connsiteX2" fmla="*/ 14287 w 14287"/>
              <a:gd name="connsiteY2" fmla="*/ 7149 h 14287"/>
              <a:gd name="connsiteX3" fmla="*/ 7149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3" name="Freeform 3"/>
          <p:cNvSpPr/>
          <p:nvPr/>
        </p:nvSpPr>
        <p:spPr>
          <a:xfrm>
            <a:off x="4467237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49 w 14287"/>
              <a:gd name="connsiteY1" fmla="*/ 14287 h 14287"/>
              <a:gd name="connsiteX2" fmla="*/ 14287 w 14287"/>
              <a:gd name="connsiteY2" fmla="*/ 7149 h 14287"/>
              <a:gd name="connsiteX3" fmla="*/ 7149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4" name="Freeform 3"/>
          <p:cNvSpPr/>
          <p:nvPr/>
        </p:nvSpPr>
        <p:spPr>
          <a:xfrm>
            <a:off x="450381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5" name="Freeform 3"/>
          <p:cNvSpPr/>
          <p:nvPr/>
        </p:nvSpPr>
        <p:spPr>
          <a:xfrm>
            <a:off x="454038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50 w 14287"/>
              <a:gd name="connsiteY1" fmla="*/ 14287 h 14287"/>
              <a:gd name="connsiteX2" fmla="*/ 14287 w 14287"/>
              <a:gd name="connsiteY2" fmla="*/ 7149 h 14287"/>
              <a:gd name="connsiteX3" fmla="*/ 7150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6" name="Freeform 3"/>
          <p:cNvSpPr/>
          <p:nvPr/>
        </p:nvSpPr>
        <p:spPr>
          <a:xfrm>
            <a:off x="457696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50 w 14287"/>
              <a:gd name="connsiteY1" fmla="*/ 14287 h 14287"/>
              <a:gd name="connsiteX2" fmla="*/ 14287 w 14287"/>
              <a:gd name="connsiteY2" fmla="*/ 7149 h 14287"/>
              <a:gd name="connsiteX3" fmla="*/ 7150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7" name="Freeform 3"/>
          <p:cNvSpPr/>
          <p:nvPr/>
        </p:nvSpPr>
        <p:spPr>
          <a:xfrm>
            <a:off x="4613541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50 w 14287"/>
              <a:gd name="connsiteY1" fmla="*/ 14287 h 14287"/>
              <a:gd name="connsiteX2" fmla="*/ 14287 w 14287"/>
              <a:gd name="connsiteY2" fmla="*/ 7149 h 14287"/>
              <a:gd name="connsiteX3" fmla="*/ 7150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8" name="Freeform 3"/>
          <p:cNvSpPr/>
          <p:nvPr/>
        </p:nvSpPr>
        <p:spPr>
          <a:xfrm>
            <a:off x="4650117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49 w 14287"/>
              <a:gd name="connsiteY1" fmla="*/ 14287 h 14287"/>
              <a:gd name="connsiteX2" fmla="*/ 14287 w 14287"/>
              <a:gd name="connsiteY2" fmla="*/ 7149 h 14287"/>
              <a:gd name="connsiteX3" fmla="*/ 7149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49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49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9" name="Freeform 3"/>
          <p:cNvSpPr/>
          <p:nvPr/>
        </p:nvSpPr>
        <p:spPr>
          <a:xfrm>
            <a:off x="468669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0" name="Freeform 3"/>
          <p:cNvSpPr/>
          <p:nvPr/>
        </p:nvSpPr>
        <p:spPr>
          <a:xfrm>
            <a:off x="472326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1" name="Freeform 3"/>
          <p:cNvSpPr/>
          <p:nvPr/>
        </p:nvSpPr>
        <p:spPr>
          <a:xfrm>
            <a:off x="475984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50 w 14287"/>
              <a:gd name="connsiteY1" fmla="*/ 14287 h 14287"/>
              <a:gd name="connsiteX2" fmla="*/ 14287 w 14287"/>
              <a:gd name="connsiteY2" fmla="*/ 7149 h 14287"/>
              <a:gd name="connsiteX3" fmla="*/ 7150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50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50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2" name="Freeform 3"/>
          <p:cNvSpPr/>
          <p:nvPr/>
        </p:nvSpPr>
        <p:spPr>
          <a:xfrm>
            <a:off x="4796421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3" name="Freeform 3"/>
          <p:cNvSpPr/>
          <p:nvPr/>
        </p:nvSpPr>
        <p:spPr>
          <a:xfrm>
            <a:off x="4832997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4" name="Freeform 3"/>
          <p:cNvSpPr/>
          <p:nvPr/>
        </p:nvSpPr>
        <p:spPr>
          <a:xfrm>
            <a:off x="486957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5" name="Freeform 3"/>
          <p:cNvSpPr/>
          <p:nvPr/>
        </p:nvSpPr>
        <p:spPr>
          <a:xfrm>
            <a:off x="490614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6" name="Freeform 3"/>
          <p:cNvSpPr/>
          <p:nvPr/>
        </p:nvSpPr>
        <p:spPr>
          <a:xfrm>
            <a:off x="494272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7" name="Freeform 3"/>
          <p:cNvSpPr/>
          <p:nvPr/>
        </p:nvSpPr>
        <p:spPr>
          <a:xfrm>
            <a:off x="4979301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8" name="Freeform 3"/>
          <p:cNvSpPr/>
          <p:nvPr/>
        </p:nvSpPr>
        <p:spPr>
          <a:xfrm>
            <a:off x="5015877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9" name="Freeform 3"/>
          <p:cNvSpPr/>
          <p:nvPr/>
        </p:nvSpPr>
        <p:spPr>
          <a:xfrm>
            <a:off x="505245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0" name="Freeform 3"/>
          <p:cNvSpPr/>
          <p:nvPr/>
        </p:nvSpPr>
        <p:spPr>
          <a:xfrm>
            <a:off x="508902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1" name="Freeform 3"/>
          <p:cNvSpPr/>
          <p:nvPr/>
        </p:nvSpPr>
        <p:spPr>
          <a:xfrm>
            <a:off x="512560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2" name="Freeform 3"/>
          <p:cNvSpPr/>
          <p:nvPr/>
        </p:nvSpPr>
        <p:spPr>
          <a:xfrm>
            <a:off x="5162181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3" name="Freeform 3"/>
          <p:cNvSpPr/>
          <p:nvPr/>
        </p:nvSpPr>
        <p:spPr>
          <a:xfrm>
            <a:off x="5198757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4" name="Freeform 3"/>
          <p:cNvSpPr/>
          <p:nvPr/>
        </p:nvSpPr>
        <p:spPr>
          <a:xfrm>
            <a:off x="523533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5" name="Freeform 3"/>
          <p:cNvSpPr/>
          <p:nvPr/>
        </p:nvSpPr>
        <p:spPr>
          <a:xfrm>
            <a:off x="527190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6" name="Freeform 3"/>
          <p:cNvSpPr/>
          <p:nvPr/>
        </p:nvSpPr>
        <p:spPr>
          <a:xfrm>
            <a:off x="530848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7" name="Freeform 3"/>
          <p:cNvSpPr/>
          <p:nvPr/>
        </p:nvSpPr>
        <p:spPr>
          <a:xfrm>
            <a:off x="5345061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8" name="Freeform 3"/>
          <p:cNvSpPr/>
          <p:nvPr/>
        </p:nvSpPr>
        <p:spPr>
          <a:xfrm>
            <a:off x="5381637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9" name="Freeform 3"/>
          <p:cNvSpPr/>
          <p:nvPr/>
        </p:nvSpPr>
        <p:spPr>
          <a:xfrm>
            <a:off x="541821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0" name="Freeform 3"/>
          <p:cNvSpPr/>
          <p:nvPr/>
        </p:nvSpPr>
        <p:spPr>
          <a:xfrm>
            <a:off x="545478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1" name="Freeform 3"/>
          <p:cNvSpPr/>
          <p:nvPr/>
        </p:nvSpPr>
        <p:spPr>
          <a:xfrm>
            <a:off x="549136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2" name="Freeform 3"/>
          <p:cNvSpPr/>
          <p:nvPr/>
        </p:nvSpPr>
        <p:spPr>
          <a:xfrm>
            <a:off x="5527941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3" name="Freeform 3"/>
          <p:cNvSpPr/>
          <p:nvPr/>
        </p:nvSpPr>
        <p:spPr>
          <a:xfrm>
            <a:off x="5564517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4" name="Freeform 3"/>
          <p:cNvSpPr/>
          <p:nvPr/>
        </p:nvSpPr>
        <p:spPr>
          <a:xfrm>
            <a:off x="560109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5" name="Freeform 3"/>
          <p:cNvSpPr/>
          <p:nvPr/>
        </p:nvSpPr>
        <p:spPr>
          <a:xfrm>
            <a:off x="563766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6" name="Freeform 3"/>
          <p:cNvSpPr/>
          <p:nvPr/>
        </p:nvSpPr>
        <p:spPr>
          <a:xfrm>
            <a:off x="567424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7" name="Freeform 3"/>
          <p:cNvSpPr/>
          <p:nvPr/>
        </p:nvSpPr>
        <p:spPr>
          <a:xfrm>
            <a:off x="5710821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8" name="Freeform 3"/>
          <p:cNvSpPr/>
          <p:nvPr/>
        </p:nvSpPr>
        <p:spPr>
          <a:xfrm>
            <a:off x="5747397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9" name="Freeform 3"/>
          <p:cNvSpPr/>
          <p:nvPr/>
        </p:nvSpPr>
        <p:spPr>
          <a:xfrm>
            <a:off x="578397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0" name="Freeform 3"/>
          <p:cNvSpPr/>
          <p:nvPr/>
        </p:nvSpPr>
        <p:spPr>
          <a:xfrm>
            <a:off x="582054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1" name="Freeform 3"/>
          <p:cNvSpPr/>
          <p:nvPr/>
        </p:nvSpPr>
        <p:spPr>
          <a:xfrm>
            <a:off x="585712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2" name="Freeform 3"/>
          <p:cNvSpPr/>
          <p:nvPr/>
        </p:nvSpPr>
        <p:spPr>
          <a:xfrm>
            <a:off x="5893701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3" name="Freeform 3"/>
          <p:cNvSpPr/>
          <p:nvPr/>
        </p:nvSpPr>
        <p:spPr>
          <a:xfrm>
            <a:off x="5930277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4" name="Freeform 3"/>
          <p:cNvSpPr/>
          <p:nvPr/>
        </p:nvSpPr>
        <p:spPr>
          <a:xfrm>
            <a:off x="596685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5" name="Freeform 3"/>
          <p:cNvSpPr/>
          <p:nvPr/>
        </p:nvSpPr>
        <p:spPr>
          <a:xfrm>
            <a:off x="600342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6" name="Freeform 3"/>
          <p:cNvSpPr/>
          <p:nvPr/>
        </p:nvSpPr>
        <p:spPr>
          <a:xfrm>
            <a:off x="604000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7" name="Freeform 3"/>
          <p:cNvSpPr/>
          <p:nvPr/>
        </p:nvSpPr>
        <p:spPr>
          <a:xfrm>
            <a:off x="6076581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8" name="Freeform 3"/>
          <p:cNvSpPr/>
          <p:nvPr/>
        </p:nvSpPr>
        <p:spPr>
          <a:xfrm>
            <a:off x="6113157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9" name="Freeform 3"/>
          <p:cNvSpPr/>
          <p:nvPr/>
        </p:nvSpPr>
        <p:spPr>
          <a:xfrm>
            <a:off x="614973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0" name="Freeform 3"/>
          <p:cNvSpPr/>
          <p:nvPr/>
        </p:nvSpPr>
        <p:spPr>
          <a:xfrm>
            <a:off x="618630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1" name="Freeform 3"/>
          <p:cNvSpPr/>
          <p:nvPr/>
        </p:nvSpPr>
        <p:spPr>
          <a:xfrm>
            <a:off x="622288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2" name="Freeform 3"/>
          <p:cNvSpPr/>
          <p:nvPr/>
        </p:nvSpPr>
        <p:spPr>
          <a:xfrm>
            <a:off x="6259461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3" name="Freeform 3"/>
          <p:cNvSpPr/>
          <p:nvPr/>
        </p:nvSpPr>
        <p:spPr>
          <a:xfrm>
            <a:off x="6296037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4" name="Freeform 3"/>
          <p:cNvSpPr/>
          <p:nvPr/>
        </p:nvSpPr>
        <p:spPr>
          <a:xfrm>
            <a:off x="633261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5" name="Freeform 3"/>
          <p:cNvSpPr/>
          <p:nvPr/>
        </p:nvSpPr>
        <p:spPr>
          <a:xfrm>
            <a:off x="636918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6" name="Freeform 3"/>
          <p:cNvSpPr/>
          <p:nvPr/>
        </p:nvSpPr>
        <p:spPr>
          <a:xfrm>
            <a:off x="640576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7" name="Freeform 3"/>
          <p:cNvSpPr/>
          <p:nvPr/>
        </p:nvSpPr>
        <p:spPr>
          <a:xfrm>
            <a:off x="6442341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8" name="Freeform 3"/>
          <p:cNvSpPr/>
          <p:nvPr/>
        </p:nvSpPr>
        <p:spPr>
          <a:xfrm>
            <a:off x="6478917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9" name="Freeform 3"/>
          <p:cNvSpPr/>
          <p:nvPr/>
        </p:nvSpPr>
        <p:spPr>
          <a:xfrm>
            <a:off x="651549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0" name="Freeform 3"/>
          <p:cNvSpPr/>
          <p:nvPr/>
        </p:nvSpPr>
        <p:spPr>
          <a:xfrm>
            <a:off x="655206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1" name="Freeform 3"/>
          <p:cNvSpPr/>
          <p:nvPr/>
        </p:nvSpPr>
        <p:spPr>
          <a:xfrm>
            <a:off x="658864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2" name="Freeform 3"/>
          <p:cNvSpPr/>
          <p:nvPr/>
        </p:nvSpPr>
        <p:spPr>
          <a:xfrm>
            <a:off x="6625221" y="3336048"/>
            <a:ext cx="14286" cy="14287"/>
          </a:xfrm>
          <a:custGeom>
            <a:avLst/>
            <a:gdLst>
              <a:gd name="connsiteX0" fmla="*/ 0 w 14286"/>
              <a:gd name="connsiteY0" fmla="*/ 7149 h 14287"/>
              <a:gd name="connsiteX1" fmla="*/ 7136 w 14286"/>
              <a:gd name="connsiteY1" fmla="*/ 14287 h 14287"/>
              <a:gd name="connsiteX2" fmla="*/ 14287 w 14286"/>
              <a:gd name="connsiteY2" fmla="*/ 7149 h 14287"/>
              <a:gd name="connsiteX3" fmla="*/ 7136 w 14286"/>
              <a:gd name="connsiteY3" fmla="*/ 0 h 14287"/>
              <a:gd name="connsiteX4" fmla="*/ 0 w 14286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6" h="14287">
                <a:moveTo>
                  <a:pt x="0" y="7149"/>
                </a:moveTo>
                <a:cubicBezTo>
                  <a:pt x="0" y="11010"/>
                  <a:pt x="3276" y="14287"/>
                  <a:pt x="7136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6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3" name="Freeform 3"/>
          <p:cNvSpPr/>
          <p:nvPr/>
        </p:nvSpPr>
        <p:spPr>
          <a:xfrm>
            <a:off x="6661798" y="3336048"/>
            <a:ext cx="14286" cy="14287"/>
          </a:xfrm>
          <a:custGeom>
            <a:avLst/>
            <a:gdLst>
              <a:gd name="connsiteX0" fmla="*/ 0 w 14286"/>
              <a:gd name="connsiteY0" fmla="*/ 7149 h 14287"/>
              <a:gd name="connsiteX1" fmla="*/ 7136 w 14286"/>
              <a:gd name="connsiteY1" fmla="*/ 14287 h 14287"/>
              <a:gd name="connsiteX2" fmla="*/ 14287 w 14286"/>
              <a:gd name="connsiteY2" fmla="*/ 7149 h 14287"/>
              <a:gd name="connsiteX3" fmla="*/ 7136 w 14286"/>
              <a:gd name="connsiteY3" fmla="*/ 0 h 14287"/>
              <a:gd name="connsiteX4" fmla="*/ 0 w 14286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6" h="14287">
                <a:moveTo>
                  <a:pt x="0" y="7149"/>
                </a:moveTo>
                <a:cubicBezTo>
                  <a:pt x="0" y="11010"/>
                  <a:pt x="3276" y="14287"/>
                  <a:pt x="7136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6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4" name="Freeform 3"/>
          <p:cNvSpPr/>
          <p:nvPr/>
        </p:nvSpPr>
        <p:spPr>
          <a:xfrm>
            <a:off x="6698374" y="3336048"/>
            <a:ext cx="14286" cy="14287"/>
          </a:xfrm>
          <a:custGeom>
            <a:avLst/>
            <a:gdLst>
              <a:gd name="connsiteX0" fmla="*/ 0 w 14286"/>
              <a:gd name="connsiteY0" fmla="*/ 7149 h 14287"/>
              <a:gd name="connsiteX1" fmla="*/ 7136 w 14286"/>
              <a:gd name="connsiteY1" fmla="*/ 14287 h 14287"/>
              <a:gd name="connsiteX2" fmla="*/ 14287 w 14286"/>
              <a:gd name="connsiteY2" fmla="*/ 7149 h 14287"/>
              <a:gd name="connsiteX3" fmla="*/ 7136 w 14286"/>
              <a:gd name="connsiteY3" fmla="*/ 0 h 14287"/>
              <a:gd name="connsiteX4" fmla="*/ 0 w 14286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6" h="14287">
                <a:moveTo>
                  <a:pt x="0" y="7149"/>
                </a:moveTo>
                <a:cubicBezTo>
                  <a:pt x="0" y="11010"/>
                  <a:pt x="3276" y="14287"/>
                  <a:pt x="7136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6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5" name="Freeform 3"/>
          <p:cNvSpPr/>
          <p:nvPr/>
        </p:nvSpPr>
        <p:spPr>
          <a:xfrm>
            <a:off x="673494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6" name="Freeform 3"/>
          <p:cNvSpPr/>
          <p:nvPr/>
        </p:nvSpPr>
        <p:spPr>
          <a:xfrm>
            <a:off x="677152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7" name="Freeform 3"/>
          <p:cNvSpPr/>
          <p:nvPr/>
        </p:nvSpPr>
        <p:spPr>
          <a:xfrm>
            <a:off x="6808101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8" name="Freeform 3"/>
          <p:cNvSpPr/>
          <p:nvPr/>
        </p:nvSpPr>
        <p:spPr>
          <a:xfrm>
            <a:off x="6844677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9" name="Freeform 3"/>
          <p:cNvSpPr/>
          <p:nvPr/>
        </p:nvSpPr>
        <p:spPr>
          <a:xfrm>
            <a:off x="688125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0" name="Freeform 3"/>
          <p:cNvSpPr/>
          <p:nvPr/>
        </p:nvSpPr>
        <p:spPr>
          <a:xfrm>
            <a:off x="691782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1" name="Freeform 3"/>
          <p:cNvSpPr/>
          <p:nvPr/>
        </p:nvSpPr>
        <p:spPr>
          <a:xfrm>
            <a:off x="695440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2" name="Freeform 3"/>
          <p:cNvSpPr/>
          <p:nvPr/>
        </p:nvSpPr>
        <p:spPr>
          <a:xfrm>
            <a:off x="6990981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3" name="Freeform 3"/>
          <p:cNvSpPr/>
          <p:nvPr/>
        </p:nvSpPr>
        <p:spPr>
          <a:xfrm>
            <a:off x="7027557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4" name="Freeform 3"/>
          <p:cNvSpPr/>
          <p:nvPr/>
        </p:nvSpPr>
        <p:spPr>
          <a:xfrm>
            <a:off x="706413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5" name="Freeform 3"/>
          <p:cNvSpPr/>
          <p:nvPr/>
        </p:nvSpPr>
        <p:spPr>
          <a:xfrm>
            <a:off x="7100709" y="3336048"/>
            <a:ext cx="14286" cy="14287"/>
          </a:xfrm>
          <a:custGeom>
            <a:avLst/>
            <a:gdLst>
              <a:gd name="connsiteX0" fmla="*/ 0 w 14286"/>
              <a:gd name="connsiteY0" fmla="*/ 7149 h 14287"/>
              <a:gd name="connsiteX1" fmla="*/ 7136 w 14286"/>
              <a:gd name="connsiteY1" fmla="*/ 14287 h 14287"/>
              <a:gd name="connsiteX2" fmla="*/ 14287 w 14286"/>
              <a:gd name="connsiteY2" fmla="*/ 7149 h 14287"/>
              <a:gd name="connsiteX3" fmla="*/ 7136 w 14286"/>
              <a:gd name="connsiteY3" fmla="*/ 0 h 14287"/>
              <a:gd name="connsiteX4" fmla="*/ 0 w 14286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6" h="14287">
                <a:moveTo>
                  <a:pt x="0" y="7149"/>
                </a:moveTo>
                <a:cubicBezTo>
                  <a:pt x="0" y="11010"/>
                  <a:pt x="3276" y="14287"/>
                  <a:pt x="7136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6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6" name="Freeform 3"/>
          <p:cNvSpPr/>
          <p:nvPr/>
        </p:nvSpPr>
        <p:spPr>
          <a:xfrm>
            <a:off x="7137286" y="3336048"/>
            <a:ext cx="14286" cy="14287"/>
          </a:xfrm>
          <a:custGeom>
            <a:avLst/>
            <a:gdLst>
              <a:gd name="connsiteX0" fmla="*/ 0 w 14286"/>
              <a:gd name="connsiteY0" fmla="*/ 7149 h 14287"/>
              <a:gd name="connsiteX1" fmla="*/ 7136 w 14286"/>
              <a:gd name="connsiteY1" fmla="*/ 14287 h 14287"/>
              <a:gd name="connsiteX2" fmla="*/ 14287 w 14286"/>
              <a:gd name="connsiteY2" fmla="*/ 7149 h 14287"/>
              <a:gd name="connsiteX3" fmla="*/ 7136 w 14286"/>
              <a:gd name="connsiteY3" fmla="*/ 0 h 14287"/>
              <a:gd name="connsiteX4" fmla="*/ 0 w 14286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6" h="14287">
                <a:moveTo>
                  <a:pt x="0" y="7149"/>
                </a:moveTo>
                <a:cubicBezTo>
                  <a:pt x="0" y="11010"/>
                  <a:pt x="3276" y="14287"/>
                  <a:pt x="7136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6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7" name="Freeform 3"/>
          <p:cNvSpPr/>
          <p:nvPr/>
        </p:nvSpPr>
        <p:spPr>
          <a:xfrm>
            <a:off x="7173861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7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7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8" name="Freeform 3"/>
          <p:cNvSpPr/>
          <p:nvPr/>
        </p:nvSpPr>
        <p:spPr>
          <a:xfrm>
            <a:off x="7210437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9" name="Freeform 3"/>
          <p:cNvSpPr/>
          <p:nvPr/>
        </p:nvSpPr>
        <p:spPr>
          <a:xfrm>
            <a:off x="724701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0" name="Freeform 3"/>
          <p:cNvSpPr/>
          <p:nvPr/>
        </p:nvSpPr>
        <p:spPr>
          <a:xfrm>
            <a:off x="728358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1" name="Freeform 3"/>
          <p:cNvSpPr/>
          <p:nvPr/>
        </p:nvSpPr>
        <p:spPr>
          <a:xfrm>
            <a:off x="732016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2" name="Freeform 3"/>
          <p:cNvSpPr/>
          <p:nvPr/>
        </p:nvSpPr>
        <p:spPr>
          <a:xfrm>
            <a:off x="7356741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3" name="Freeform 3"/>
          <p:cNvSpPr/>
          <p:nvPr/>
        </p:nvSpPr>
        <p:spPr>
          <a:xfrm>
            <a:off x="7393317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4" name="Freeform 3"/>
          <p:cNvSpPr/>
          <p:nvPr/>
        </p:nvSpPr>
        <p:spPr>
          <a:xfrm>
            <a:off x="7429893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5" name="Freeform 3"/>
          <p:cNvSpPr/>
          <p:nvPr/>
        </p:nvSpPr>
        <p:spPr>
          <a:xfrm>
            <a:off x="746646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6" name="Freeform 3"/>
          <p:cNvSpPr/>
          <p:nvPr/>
        </p:nvSpPr>
        <p:spPr>
          <a:xfrm>
            <a:off x="750304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7" name="Freeform 3"/>
          <p:cNvSpPr/>
          <p:nvPr/>
        </p:nvSpPr>
        <p:spPr>
          <a:xfrm>
            <a:off x="7539621" y="3336048"/>
            <a:ext cx="14286" cy="14287"/>
          </a:xfrm>
          <a:custGeom>
            <a:avLst/>
            <a:gdLst>
              <a:gd name="connsiteX0" fmla="*/ 0 w 14286"/>
              <a:gd name="connsiteY0" fmla="*/ 7149 h 14287"/>
              <a:gd name="connsiteX1" fmla="*/ 7136 w 14286"/>
              <a:gd name="connsiteY1" fmla="*/ 14287 h 14287"/>
              <a:gd name="connsiteX2" fmla="*/ 14287 w 14286"/>
              <a:gd name="connsiteY2" fmla="*/ 7149 h 14287"/>
              <a:gd name="connsiteX3" fmla="*/ 7136 w 14286"/>
              <a:gd name="connsiteY3" fmla="*/ 0 h 14287"/>
              <a:gd name="connsiteX4" fmla="*/ 0 w 14286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6" h="14287">
                <a:moveTo>
                  <a:pt x="0" y="7149"/>
                </a:moveTo>
                <a:cubicBezTo>
                  <a:pt x="0" y="11010"/>
                  <a:pt x="3276" y="14287"/>
                  <a:pt x="7136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6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8" name="Freeform 3"/>
          <p:cNvSpPr/>
          <p:nvPr/>
        </p:nvSpPr>
        <p:spPr>
          <a:xfrm>
            <a:off x="7576198" y="3336048"/>
            <a:ext cx="14286" cy="14287"/>
          </a:xfrm>
          <a:custGeom>
            <a:avLst/>
            <a:gdLst>
              <a:gd name="connsiteX0" fmla="*/ 0 w 14286"/>
              <a:gd name="connsiteY0" fmla="*/ 7149 h 14287"/>
              <a:gd name="connsiteX1" fmla="*/ 7136 w 14286"/>
              <a:gd name="connsiteY1" fmla="*/ 14287 h 14287"/>
              <a:gd name="connsiteX2" fmla="*/ 14287 w 14286"/>
              <a:gd name="connsiteY2" fmla="*/ 7149 h 14287"/>
              <a:gd name="connsiteX3" fmla="*/ 7136 w 14286"/>
              <a:gd name="connsiteY3" fmla="*/ 0 h 14287"/>
              <a:gd name="connsiteX4" fmla="*/ 0 w 14286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6" h="14287">
                <a:moveTo>
                  <a:pt x="0" y="7149"/>
                </a:moveTo>
                <a:cubicBezTo>
                  <a:pt x="0" y="11010"/>
                  <a:pt x="3276" y="14287"/>
                  <a:pt x="7136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6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9" name="Freeform 3"/>
          <p:cNvSpPr/>
          <p:nvPr/>
        </p:nvSpPr>
        <p:spPr>
          <a:xfrm>
            <a:off x="7612774" y="3336048"/>
            <a:ext cx="14286" cy="14287"/>
          </a:xfrm>
          <a:custGeom>
            <a:avLst/>
            <a:gdLst>
              <a:gd name="connsiteX0" fmla="*/ 0 w 14286"/>
              <a:gd name="connsiteY0" fmla="*/ 7149 h 14287"/>
              <a:gd name="connsiteX1" fmla="*/ 7136 w 14286"/>
              <a:gd name="connsiteY1" fmla="*/ 14287 h 14287"/>
              <a:gd name="connsiteX2" fmla="*/ 14287 w 14286"/>
              <a:gd name="connsiteY2" fmla="*/ 7149 h 14287"/>
              <a:gd name="connsiteX3" fmla="*/ 7136 w 14286"/>
              <a:gd name="connsiteY3" fmla="*/ 0 h 14287"/>
              <a:gd name="connsiteX4" fmla="*/ 0 w 14286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6" h="14287">
                <a:moveTo>
                  <a:pt x="0" y="7149"/>
                </a:moveTo>
                <a:cubicBezTo>
                  <a:pt x="0" y="11010"/>
                  <a:pt x="3276" y="14287"/>
                  <a:pt x="7136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6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0" name="Freeform 3"/>
          <p:cNvSpPr/>
          <p:nvPr/>
        </p:nvSpPr>
        <p:spPr>
          <a:xfrm>
            <a:off x="7649349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1" name="Freeform 3"/>
          <p:cNvSpPr/>
          <p:nvPr/>
        </p:nvSpPr>
        <p:spPr>
          <a:xfrm>
            <a:off x="7685925" y="3336048"/>
            <a:ext cx="14287" cy="14287"/>
          </a:xfrm>
          <a:custGeom>
            <a:avLst/>
            <a:gdLst>
              <a:gd name="connsiteX0" fmla="*/ 0 w 14287"/>
              <a:gd name="connsiteY0" fmla="*/ 7149 h 14287"/>
              <a:gd name="connsiteX1" fmla="*/ 7137 w 14287"/>
              <a:gd name="connsiteY1" fmla="*/ 14287 h 14287"/>
              <a:gd name="connsiteX2" fmla="*/ 14287 w 14287"/>
              <a:gd name="connsiteY2" fmla="*/ 7149 h 14287"/>
              <a:gd name="connsiteX3" fmla="*/ 7137 w 14287"/>
              <a:gd name="connsiteY3" fmla="*/ 0 h 14287"/>
              <a:gd name="connsiteX4" fmla="*/ 0 w 14287"/>
              <a:gd name="connsiteY4" fmla="*/ 7149 h 14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4287" h="14287">
                <a:moveTo>
                  <a:pt x="0" y="7149"/>
                </a:moveTo>
                <a:cubicBezTo>
                  <a:pt x="0" y="11010"/>
                  <a:pt x="3276" y="14287"/>
                  <a:pt x="7137" y="14287"/>
                </a:cubicBezTo>
                <a:cubicBezTo>
                  <a:pt x="11010" y="14287"/>
                  <a:pt x="14287" y="11010"/>
                  <a:pt x="14287" y="7149"/>
                </a:cubicBezTo>
                <a:cubicBezTo>
                  <a:pt x="14287" y="3276"/>
                  <a:pt x="11010" y="0"/>
                  <a:pt x="7137" y="0"/>
                </a:cubicBezTo>
                <a:cubicBezTo>
                  <a:pt x="3276" y="0"/>
                  <a:pt x="0" y="3276"/>
                  <a:pt x="0" y="7149"/>
                </a:cubicBezTo>
              </a:path>
            </a:pathLst>
          </a:custGeom>
          <a:solidFill>
            <a:srgbClr val="6CB33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2" name="Freeform 3"/>
          <p:cNvSpPr/>
          <p:nvPr/>
        </p:nvSpPr>
        <p:spPr>
          <a:xfrm>
            <a:off x="4589157" y="733920"/>
            <a:ext cx="219836" cy="219811"/>
          </a:xfrm>
          <a:custGeom>
            <a:avLst/>
            <a:gdLst>
              <a:gd name="connsiteX0" fmla="*/ 219836 w 219836"/>
              <a:gd name="connsiteY0" fmla="*/ 110921 h 219811"/>
              <a:gd name="connsiteX1" fmla="*/ 108965 w 219836"/>
              <a:gd name="connsiteY1" fmla="*/ 219811 h 219811"/>
              <a:gd name="connsiteX2" fmla="*/ 0 w 219836"/>
              <a:gd name="connsiteY2" fmla="*/ 108966 h 219811"/>
              <a:gd name="connsiteX3" fmla="*/ 110947 w 219836"/>
              <a:gd name="connsiteY3" fmla="*/ 0 h 219811"/>
              <a:gd name="connsiteX4" fmla="*/ 219836 w 219836"/>
              <a:gd name="connsiteY4" fmla="*/ 110921 h 2198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9836" h="219811">
                <a:moveTo>
                  <a:pt x="219836" y="110921"/>
                </a:moveTo>
                <a:cubicBezTo>
                  <a:pt x="122745" y="117144"/>
                  <a:pt x="116928" y="122859"/>
                  <a:pt x="108965" y="219811"/>
                </a:cubicBezTo>
                <a:cubicBezTo>
                  <a:pt x="102679" y="122745"/>
                  <a:pt x="96964" y="116916"/>
                  <a:pt x="0" y="108966"/>
                </a:cubicBezTo>
                <a:cubicBezTo>
                  <a:pt x="97091" y="102679"/>
                  <a:pt x="102908" y="96951"/>
                  <a:pt x="110947" y="0"/>
                </a:cubicBezTo>
                <a:cubicBezTo>
                  <a:pt x="117157" y="97078"/>
                  <a:pt x="122872" y="102908"/>
                  <a:pt x="219836" y="110921"/>
                </a:cubicBezTo>
              </a:path>
            </a:pathLst>
          </a:custGeom>
          <a:solidFill>
            <a:srgbClr val="BBBBA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3" name="Freeform 3"/>
          <p:cNvSpPr/>
          <p:nvPr/>
        </p:nvSpPr>
        <p:spPr>
          <a:xfrm>
            <a:off x="4784813" y="741095"/>
            <a:ext cx="82930" cy="82931"/>
          </a:xfrm>
          <a:custGeom>
            <a:avLst/>
            <a:gdLst>
              <a:gd name="connsiteX0" fmla="*/ 82930 w 82930"/>
              <a:gd name="connsiteY0" fmla="*/ 41846 h 82931"/>
              <a:gd name="connsiteX1" fmla="*/ 41109 w 82930"/>
              <a:gd name="connsiteY1" fmla="*/ 82931 h 82931"/>
              <a:gd name="connsiteX2" fmla="*/ 0 w 82930"/>
              <a:gd name="connsiteY2" fmla="*/ 41097 h 82931"/>
              <a:gd name="connsiteX3" fmla="*/ 41846 w 82930"/>
              <a:gd name="connsiteY3" fmla="*/ 0 h 82931"/>
              <a:gd name="connsiteX4" fmla="*/ 82930 w 82930"/>
              <a:gd name="connsiteY4" fmla="*/ 41846 h 829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2930" h="82931">
                <a:moveTo>
                  <a:pt x="82930" y="41846"/>
                </a:moveTo>
                <a:cubicBezTo>
                  <a:pt x="46304" y="44195"/>
                  <a:pt x="44107" y="46342"/>
                  <a:pt x="41109" y="82931"/>
                </a:cubicBezTo>
                <a:cubicBezTo>
                  <a:pt x="38735" y="46304"/>
                  <a:pt x="36576" y="44107"/>
                  <a:pt x="0" y="41097"/>
                </a:cubicBezTo>
                <a:cubicBezTo>
                  <a:pt x="36626" y="38734"/>
                  <a:pt x="38823" y="36576"/>
                  <a:pt x="41846" y="0"/>
                </a:cubicBezTo>
                <a:cubicBezTo>
                  <a:pt x="44196" y="36626"/>
                  <a:pt x="46355" y="38823"/>
                  <a:pt x="82930" y="41846"/>
                </a:cubicBezTo>
              </a:path>
            </a:pathLst>
          </a:custGeom>
          <a:solidFill>
            <a:srgbClr val="BBBBA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9400" y="558800"/>
            <a:ext cx="4279900" cy="457200"/>
          </a:xfrm>
          <a:prstGeom prst="rect">
            <a:avLst/>
          </a:prstGeom>
          <a:noFill/>
        </p:spPr>
      </p:pic>
      <p:pic>
        <p:nvPicPr>
          <p:cNvPr id="120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0200" y="1193800"/>
            <a:ext cx="2209800" cy="215900"/>
          </a:xfrm>
          <a:prstGeom prst="rect">
            <a:avLst/>
          </a:prstGeom>
          <a:noFill/>
        </p:spPr>
      </p:pic>
      <p:pic>
        <p:nvPicPr>
          <p:cNvPr id="120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1193800"/>
            <a:ext cx="6159500" cy="215900"/>
          </a:xfrm>
          <a:prstGeom prst="rect">
            <a:avLst/>
          </a:prstGeom>
          <a:noFill/>
        </p:spPr>
      </p:pic>
      <p:pic>
        <p:nvPicPr>
          <p:cNvPr id="1206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7500" y="1435100"/>
            <a:ext cx="8191500" cy="215900"/>
          </a:xfrm>
          <a:prstGeom prst="rect">
            <a:avLst/>
          </a:prstGeom>
          <a:noFill/>
        </p:spPr>
      </p:pic>
      <p:pic>
        <p:nvPicPr>
          <p:cNvPr id="120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7500" y="1676400"/>
            <a:ext cx="1155700" cy="177800"/>
          </a:xfrm>
          <a:prstGeom prst="rect">
            <a:avLst/>
          </a:prstGeom>
          <a:noFill/>
        </p:spPr>
      </p:pic>
      <p:pic>
        <p:nvPicPr>
          <p:cNvPr id="1208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59100" y="2870200"/>
            <a:ext cx="1104900" cy="139700"/>
          </a:xfrm>
          <a:prstGeom prst="rect">
            <a:avLst/>
          </a:prstGeom>
          <a:noFill/>
        </p:spPr>
      </p:pic>
      <p:pic>
        <p:nvPicPr>
          <p:cNvPr id="1209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61300" y="2870200"/>
            <a:ext cx="139700" cy="139700"/>
          </a:xfrm>
          <a:prstGeom prst="rect">
            <a:avLst/>
          </a:prstGeom>
          <a:noFill/>
        </p:spPr>
      </p:pic>
      <p:pic>
        <p:nvPicPr>
          <p:cNvPr id="1210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71800" y="3225800"/>
            <a:ext cx="749300" cy="139700"/>
          </a:xfrm>
          <a:prstGeom prst="rect">
            <a:avLst/>
          </a:prstGeom>
          <a:noFill/>
        </p:spPr>
      </p:pic>
      <p:pic>
        <p:nvPicPr>
          <p:cNvPr id="1211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61300" y="3225800"/>
            <a:ext cx="177800" cy="139700"/>
          </a:xfrm>
          <a:prstGeom prst="rect">
            <a:avLst/>
          </a:prstGeom>
          <a:noFill/>
        </p:spPr>
      </p:pic>
      <p:pic>
        <p:nvPicPr>
          <p:cNvPr id="1212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3581400"/>
            <a:ext cx="10680700" cy="3975100"/>
          </a:xfrm>
          <a:prstGeom prst="rect">
            <a:avLst/>
          </a:prstGeom>
          <a:noFill/>
        </p:spPr>
      </p:pic>
      <p:sp>
        <p:nvSpPr>
          <p:cNvPr id="221" name="矩形 220">
            <a:hlinkClick r:id="rId13"/>
          </p:cNvPr>
          <p:cNvSpPr/>
          <p:nvPr>
            <p:custDataLst>
              <p:tags r:id="rId1"/>
            </p:custDataLst>
          </p:nvPr>
        </p:nvSpPr>
        <p:spPr>
          <a:xfrm>
            <a:off x="615950" y="196850"/>
            <a:ext cx="9601199" cy="7162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77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8449856" y="7484396"/>
            <a:ext cx="192405" cy="55982"/>
          </a:xfrm>
          <a:custGeom>
            <a:avLst/>
            <a:gdLst>
              <a:gd name="connsiteX0" fmla="*/ 0 w 192405"/>
              <a:gd name="connsiteY0" fmla="*/ 35522 h 55982"/>
              <a:gd name="connsiteX1" fmla="*/ 0 w 192405"/>
              <a:gd name="connsiteY1" fmla="*/ 55981 h 55982"/>
              <a:gd name="connsiteX2" fmla="*/ 192404 w 192405"/>
              <a:gd name="connsiteY2" fmla="*/ 0 h 55982"/>
              <a:gd name="connsiteX3" fmla="*/ 0 w 192405"/>
              <a:gd name="connsiteY3" fmla="*/ 35522 h 5598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92405" h="55982">
                <a:moveTo>
                  <a:pt x="0" y="35522"/>
                </a:moveTo>
                <a:lnTo>
                  <a:pt x="0" y="55981"/>
                </a:lnTo>
                <a:cubicBezTo>
                  <a:pt x="62661" y="33020"/>
                  <a:pt x="126923" y="14199"/>
                  <a:pt x="192404" y="0"/>
                </a:cubicBezTo>
                <a:cubicBezTo>
                  <a:pt x="127317" y="7467"/>
                  <a:pt x="63055" y="19469"/>
                  <a:pt x="0" y="35522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Freeform 3"/>
          <p:cNvSpPr/>
          <p:nvPr/>
        </p:nvSpPr>
        <p:spPr>
          <a:xfrm>
            <a:off x="3223907" y="733920"/>
            <a:ext cx="219824" cy="219811"/>
          </a:xfrm>
          <a:custGeom>
            <a:avLst/>
            <a:gdLst>
              <a:gd name="connsiteX0" fmla="*/ 219824 w 219824"/>
              <a:gd name="connsiteY0" fmla="*/ 110921 h 219811"/>
              <a:gd name="connsiteX1" fmla="*/ 108966 w 219824"/>
              <a:gd name="connsiteY1" fmla="*/ 219811 h 219811"/>
              <a:gd name="connsiteX2" fmla="*/ 0 w 219824"/>
              <a:gd name="connsiteY2" fmla="*/ 108953 h 219811"/>
              <a:gd name="connsiteX3" fmla="*/ 110934 w 219824"/>
              <a:gd name="connsiteY3" fmla="*/ 0 h 219811"/>
              <a:gd name="connsiteX4" fmla="*/ 219824 w 219824"/>
              <a:gd name="connsiteY4" fmla="*/ 110921 h 2198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9824" h="219811">
                <a:moveTo>
                  <a:pt x="219824" y="110921"/>
                </a:moveTo>
                <a:cubicBezTo>
                  <a:pt x="122745" y="117144"/>
                  <a:pt x="116916" y="122859"/>
                  <a:pt x="108966" y="219811"/>
                </a:cubicBezTo>
                <a:cubicBezTo>
                  <a:pt x="102679" y="122745"/>
                  <a:pt x="96951" y="116916"/>
                  <a:pt x="0" y="108953"/>
                </a:cubicBezTo>
                <a:cubicBezTo>
                  <a:pt x="97078" y="102679"/>
                  <a:pt x="102908" y="96951"/>
                  <a:pt x="110934" y="0"/>
                </a:cubicBezTo>
                <a:cubicBezTo>
                  <a:pt x="117144" y="97078"/>
                  <a:pt x="122859" y="102908"/>
                  <a:pt x="219824" y="110921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419551" y="741095"/>
            <a:ext cx="82943" cy="82931"/>
          </a:xfrm>
          <a:custGeom>
            <a:avLst/>
            <a:gdLst>
              <a:gd name="connsiteX0" fmla="*/ 82943 w 82943"/>
              <a:gd name="connsiteY0" fmla="*/ 41846 h 82931"/>
              <a:gd name="connsiteX1" fmla="*/ 41109 w 82943"/>
              <a:gd name="connsiteY1" fmla="*/ 82931 h 82931"/>
              <a:gd name="connsiteX2" fmla="*/ 0 w 82943"/>
              <a:gd name="connsiteY2" fmla="*/ 41097 h 82931"/>
              <a:gd name="connsiteX3" fmla="*/ 41846 w 82943"/>
              <a:gd name="connsiteY3" fmla="*/ 0 h 82931"/>
              <a:gd name="connsiteX4" fmla="*/ 82943 w 82943"/>
              <a:gd name="connsiteY4" fmla="*/ 41846 h 829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2943" h="82931">
                <a:moveTo>
                  <a:pt x="82943" y="41846"/>
                </a:moveTo>
                <a:cubicBezTo>
                  <a:pt x="46304" y="44195"/>
                  <a:pt x="44106" y="46355"/>
                  <a:pt x="41109" y="82931"/>
                </a:cubicBezTo>
                <a:cubicBezTo>
                  <a:pt x="38747" y="46304"/>
                  <a:pt x="36588" y="44107"/>
                  <a:pt x="0" y="41097"/>
                </a:cubicBezTo>
                <a:cubicBezTo>
                  <a:pt x="36639" y="38734"/>
                  <a:pt x="38823" y="36576"/>
                  <a:pt x="41846" y="0"/>
                </a:cubicBezTo>
                <a:cubicBezTo>
                  <a:pt x="44195" y="36626"/>
                  <a:pt x="46354" y="38823"/>
                  <a:pt x="82943" y="41846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42912" y="7116551"/>
            <a:ext cx="9964039" cy="25400"/>
          </a:xfrm>
          <a:custGeom>
            <a:avLst/>
            <a:gdLst>
              <a:gd name="connsiteX0" fmla="*/ 6350 w 9964039"/>
              <a:gd name="connsiteY0" fmla="*/ 6350 h 25400"/>
              <a:gd name="connsiteX1" fmla="*/ 9957688 w 9964039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964039" h="25400">
                <a:moveTo>
                  <a:pt x="6350" y="6350"/>
                </a:moveTo>
                <a:lnTo>
                  <a:pt x="9957688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0058768" y="7231322"/>
            <a:ext cx="73114" cy="99864"/>
          </a:xfrm>
          <a:custGeom>
            <a:avLst/>
            <a:gdLst>
              <a:gd name="connsiteX0" fmla="*/ 406 w 73114"/>
              <a:gd name="connsiteY0" fmla="*/ 95566 h 99864"/>
              <a:gd name="connsiteX1" fmla="*/ 0 w 73114"/>
              <a:gd name="connsiteY1" fmla="*/ 97408 h 99864"/>
              <a:gd name="connsiteX2" fmla="*/ 4153 w 73114"/>
              <a:gd name="connsiteY2" fmla="*/ 99863 h 99864"/>
              <a:gd name="connsiteX3" fmla="*/ 6274 w 73114"/>
              <a:gd name="connsiteY3" fmla="*/ 98704 h 99864"/>
              <a:gd name="connsiteX4" fmla="*/ 73114 w 73114"/>
              <a:gd name="connsiteY4" fmla="*/ 3888 h 99864"/>
              <a:gd name="connsiteX5" fmla="*/ 73114 w 73114"/>
              <a:gd name="connsiteY5" fmla="*/ 1875 h 99864"/>
              <a:gd name="connsiteX6" fmla="*/ 69062 w 73114"/>
              <a:gd name="connsiteY6" fmla="*/ 0 h 99864"/>
              <a:gd name="connsiteX7" fmla="*/ 67119 w 73114"/>
              <a:gd name="connsiteY7" fmla="*/ 885 h 99864"/>
              <a:gd name="connsiteX8" fmla="*/ 406 w 73114"/>
              <a:gd name="connsiteY8" fmla="*/ 95566 h 998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73114" h="99864">
                <a:moveTo>
                  <a:pt x="406" y="95566"/>
                </a:moveTo>
                <a:cubicBezTo>
                  <a:pt x="-419" y="96690"/>
                  <a:pt x="-419" y="97134"/>
                  <a:pt x="0" y="97408"/>
                </a:cubicBezTo>
                <a:lnTo>
                  <a:pt x="4153" y="99863"/>
                </a:lnTo>
                <a:cubicBezTo>
                  <a:pt x="4597" y="100136"/>
                  <a:pt x="5422" y="99999"/>
                  <a:pt x="6274" y="98704"/>
                </a:cubicBezTo>
                <a:lnTo>
                  <a:pt x="73114" y="3888"/>
                </a:lnTo>
                <a:cubicBezTo>
                  <a:pt x="73659" y="3035"/>
                  <a:pt x="73800" y="2148"/>
                  <a:pt x="73114" y="1875"/>
                </a:cubicBezTo>
                <a:lnTo>
                  <a:pt x="69062" y="0"/>
                </a:lnTo>
                <a:cubicBezTo>
                  <a:pt x="68377" y="-272"/>
                  <a:pt x="67691" y="0"/>
                  <a:pt x="67119" y="885"/>
                </a:cubicBezTo>
                <a:lnTo>
                  <a:pt x="406" y="95566"/>
                </a:lnTo>
              </a:path>
            </a:pathLst>
          </a:custGeom>
          <a:solidFill>
            <a:srgbClr val="87878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1438402" y="7206518"/>
            <a:ext cx="151307" cy="144018"/>
          </a:xfrm>
          <a:custGeom>
            <a:avLst/>
            <a:gdLst>
              <a:gd name="connsiteX0" fmla="*/ 18008 w 151307"/>
              <a:gd name="connsiteY0" fmla="*/ 0 h 144018"/>
              <a:gd name="connsiteX1" fmla="*/ 0 w 151307"/>
              <a:gd name="connsiteY1" fmla="*/ 18008 h 144018"/>
              <a:gd name="connsiteX2" fmla="*/ 0 w 151307"/>
              <a:gd name="connsiteY2" fmla="*/ 126009 h 144018"/>
              <a:gd name="connsiteX3" fmla="*/ 18008 w 151307"/>
              <a:gd name="connsiteY3" fmla="*/ 144018 h 144018"/>
              <a:gd name="connsiteX4" fmla="*/ 133299 w 151307"/>
              <a:gd name="connsiteY4" fmla="*/ 144018 h 144018"/>
              <a:gd name="connsiteX5" fmla="*/ 151307 w 151307"/>
              <a:gd name="connsiteY5" fmla="*/ 126009 h 144018"/>
              <a:gd name="connsiteX6" fmla="*/ 151307 w 151307"/>
              <a:gd name="connsiteY6" fmla="*/ 18008 h 144018"/>
              <a:gd name="connsiteX7" fmla="*/ 133299 w 151307"/>
              <a:gd name="connsiteY7" fmla="*/ 0 h 144018"/>
              <a:gd name="connsiteX8" fmla="*/ 18008 w 151307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307" h="144018">
                <a:moveTo>
                  <a:pt x="18008" y="0"/>
                </a:moveTo>
                <a:cubicBezTo>
                  <a:pt x="18008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8008" y="144018"/>
                </a:cubicBezTo>
                <a:lnTo>
                  <a:pt x="133299" y="144018"/>
                </a:lnTo>
                <a:cubicBezTo>
                  <a:pt x="133299" y="144018"/>
                  <a:pt x="151307" y="144018"/>
                  <a:pt x="151307" y="126009"/>
                </a:cubicBezTo>
                <a:lnTo>
                  <a:pt x="151307" y="18008"/>
                </a:lnTo>
                <a:cubicBezTo>
                  <a:pt x="151307" y="18008"/>
                  <a:pt x="151307" y="0"/>
                  <a:pt x="133299" y="0"/>
                </a:cubicBezTo>
                <a:lnTo>
                  <a:pt x="18008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1497685" y="7225244"/>
            <a:ext cx="52565" cy="108987"/>
          </a:xfrm>
          <a:custGeom>
            <a:avLst/>
            <a:gdLst>
              <a:gd name="connsiteX0" fmla="*/ 52336 w 52565"/>
              <a:gd name="connsiteY0" fmla="*/ 17687 h 108987"/>
              <a:gd name="connsiteX1" fmla="*/ 40525 w 52565"/>
              <a:gd name="connsiteY1" fmla="*/ 17687 h 108987"/>
              <a:gd name="connsiteX2" fmla="*/ 32867 w 52565"/>
              <a:gd name="connsiteY2" fmla="*/ 25917 h 108987"/>
              <a:gd name="connsiteX3" fmla="*/ 32867 w 52565"/>
              <a:gd name="connsiteY3" fmla="*/ 38896 h 108987"/>
              <a:gd name="connsiteX4" fmla="*/ 52336 w 52565"/>
              <a:gd name="connsiteY4" fmla="*/ 38896 h 108987"/>
              <a:gd name="connsiteX5" fmla="*/ 51523 w 52565"/>
              <a:gd name="connsiteY5" fmla="*/ 57997 h 108987"/>
              <a:gd name="connsiteX6" fmla="*/ 32867 w 52565"/>
              <a:gd name="connsiteY6" fmla="*/ 57997 h 108987"/>
              <a:gd name="connsiteX7" fmla="*/ 32867 w 52565"/>
              <a:gd name="connsiteY7" fmla="*/ 88312 h 108987"/>
              <a:gd name="connsiteX8" fmla="*/ 32867 w 52565"/>
              <a:gd name="connsiteY8" fmla="*/ 108987 h 108987"/>
              <a:gd name="connsiteX9" fmla="*/ 13169 w 52565"/>
              <a:gd name="connsiteY9" fmla="*/ 108987 h 108987"/>
              <a:gd name="connsiteX10" fmla="*/ 13169 w 52565"/>
              <a:gd name="connsiteY10" fmla="*/ 88312 h 108987"/>
              <a:gd name="connsiteX11" fmla="*/ 13169 w 52565"/>
              <a:gd name="connsiteY11" fmla="*/ 57997 h 108987"/>
              <a:gd name="connsiteX12" fmla="*/ 0 w 52565"/>
              <a:gd name="connsiteY12" fmla="*/ 57997 h 108987"/>
              <a:gd name="connsiteX13" fmla="*/ 0 w 52565"/>
              <a:gd name="connsiteY13" fmla="*/ 38896 h 108987"/>
              <a:gd name="connsiteX14" fmla="*/ 13169 w 52565"/>
              <a:gd name="connsiteY14" fmla="*/ 38896 h 108987"/>
              <a:gd name="connsiteX15" fmla="*/ 13169 w 52565"/>
              <a:gd name="connsiteY15" fmla="*/ 25917 h 108987"/>
              <a:gd name="connsiteX16" fmla="*/ 20980 w 52565"/>
              <a:gd name="connsiteY16" fmla="*/ 5432 h 108987"/>
              <a:gd name="connsiteX17" fmla="*/ 52565 w 52565"/>
              <a:gd name="connsiteY17" fmla="*/ 1025 h 108987"/>
              <a:gd name="connsiteX18" fmla="*/ 52336 w 52565"/>
              <a:gd name="connsiteY18" fmla="*/ 17687 h 1089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52565" h="108987">
                <a:moveTo>
                  <a:pt x="52336" y="17687"/>
                </a:moveTo>
                <a:lnTo>
                  <a:pt x="40525" y="17687"/>
                </a:lnTo>
                <a:cubicBezTo>
                  <a:pt x="32499" y="17687"/>
                  <a:pt x="32867" y="23644"/>
                  <a:pt x="32867" y="25917"/>
                </a:cubicBezTo>
                <a:lnTo>
                  <a:pt x="32867" y="38896"/>
                </a:lnTo>
                <a:lnTo>
                  <a:pt x="52336" y="38896"/>
                </a:lnTo>
                <a:lnTo>
                  <a:pt x="51523" y="57997"/>
                </a:lnTo>
                <a:lnTo>
                  <a:pt x="32867" y="57997"/>
                </a:lnTo>
                <a:lnTo>
                  <a:pt x="32867" y="88312"/>
                </a:lnTo>
                <a:lnTo>
                  <a:pt x="32867" y="108987"/>
                </a:lnTo>
                <a:lnTo>
                  <a:pt x="13169" y="108987"/>
                </a:lnTo>
                <a:lnTo>
                  <a:pt x="13169" y="88312"/>
                </a:lnTo>
                <a:lnTo>
                  <a:pt x="13169" y="57997"/>
                </a:lnTo>
                <a:lnTo>
                  <a:pt x="0" y="57997"/>
                </a:lnTo>
                <a:lnTo>
                  <a:pt x="0" y="38896"/>
                </a:lnTo>
                <a:lnTo>
                  <a:pt x="13169" y="38896"/>
                </a:lnTo>
                <a:lnTo>
                  <a:pt x="13169" y="25917"/>
                </a:lnTo>
                <a:cubicBezTo>
                  <a:pt x="13817" y="24012"/>
                  <a:pt x="12026" y="14144"/>
                  <a:pt x="20980" y="5432"/>
                </a:cubicBezTo>
                <a:cubicBezTo>
                  <a:pt x="29908" y="-3178"/>
                  <a:pt x="52565" y="1025"/>
                  <a:pt x="52565" y="1025"/>
                </a:cubicBezTo>
                <a:lnTo>
                  <a:pt x="52336" y="1768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1462316" y="7313548"/>
            <a:ext cx="48539" cy="20688"/>
          </a:xfrm>
          <a:custGeom>
            <a:avLst/>
            <a:gdLst>
              <a:gd name="connsiteX0" fmla="*/ 0 w 48539"/>
              <a:gd name="connsiteY0" fmla="*/ 10344 h 20688"/>
              <a:gd name="connsiteX1" fmla="*/ 48539 w 48539"/>
              <a:gd name="connsiteY1" fmla="*/ 10344 h 206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8539" h="20688">
                <a:moveTo>
                  <a:pt x="0" y="10344"/>
                </a:moveTo>
                <a:lnTo>
                  <a:pt x="48539" y="10344"/>
                </a:lnTo>
              </a:path>
            </a:pathLst>
          </a:custGeom>
          <a:ln w="25400">
            <a:solidFill>
              <a:srgbClr val="D1D1D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1530527" y="7313548"/>
            <a:ext cx="31622" cy="20688"/>
          </a:xfrm>
          <a:custGeom>
            <a:avLst/>
            <a:gdLst>
              <a:gd name="connsiteX0" fmla="*/ 0 w 31622"/>
              <a:gd name="connsiteY0" fmla="*/ 20688 h 20688"/>
              <a:gd name="connsiteX1" fmla="*/ 31622 w 31622"/>
              <a:gd name="connsiteY1" fmla="*/ 20688 h 20688"/>
              <a:gd name="connsiteX2" fmla="*/ 31622 w 31622"/>
              <a:gd name="connsiteY2" fmla="*/ 0 h 20688"/>
              <a:gd name="connsiteX3" fmla="*/ 0 w 31622"/>
              <a:gd name="connsiteY3" fmla="*/ 0 h 20688"/>
              <a:gd name="connsiteX4" fmla="*/ 0 w 31622"/>
              <a:gd name="connsiteY4" fmla="*/ 20688 h 206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1622" h="20688">
                <a:moveTo>
                  <a:pt x="0" y="20688"/>
                </a:moveTo>
                <a:lnTo>
                  <a:pt x="31622" y="20688"/>
                </a:lnTo>
                <a:lnTo>
                  <a:pt x="31622" y="0"/>
                </a:lnTo>
                <a:lnTo>
                  <a:pt x="0" y="0"/>
                </a:lnTo>
                <a:lnTo>
                  <a:pt x="0" y="20688"/>
                </a:lnTo>
              </a:path>
            </a:pathLst>
          </a:custGeom>
          <a:solidFill>
            <a:srgbClr val="D1D1D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1251098" y="7206518"/>
            <a:ext cx="151282" cy="144018"/>
          </a:xfrm>
          <a:custGeom>
            <a:avLst/>
            <a:gdLst>
              <a:gd name="connsiteX0" fmla="*/ 17983 w 151282"/>
              <a:gd name="connsiteY0" fmla="*/ 0 h 144018"/>
              <a:gd name="connsiteX1" fmla="*/ 0 w 151282"/>
              <a:gd name="connsiteY1" fmla="*/ 18008 h 144018"/>
              <a:gd name="connsiteX2" fmla="*/ 0 w 151282"/>
              <a:gd name="connsiteY2" fmla="*/ 126009 h 144018"/>
              <a:gd name="connsiteX3" fmla="*/ 17983 w 151282"/>
              <a:gd name="connsiteY3" fmla="*/ 144018 h 144018"/>
              <a:gd name="connsiteX4" fmla="*/ 133299 w 151282"/>
              <a:gd name="connsiteY4" fmla="*/ 144018 h 144018"/>
              <a:gd name="connsiteX5" fmla="*/ 151282 w 151282"/>
              <a:gd name="connsiteY5" fmla="*/ 126009 h 144018"/>
              <a:gd name="connsiteX6" fmla="*/ 151282 w 151282"/>
              <a:gd name="connsiteY6" fmla="*/ 18008 h 144018"/>
              <a:gd name="connsiteX7" fmla="*/ 133299 w 151282"/>
              <a:gd name="connsiteY7" fmla="*/ 0 h 144018"/>
              <a:gd name="connsiteX8" fmla="*/ 17983 w 151282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282" h="144018">
                <a:moveTo>
                  <a:pt x="17983" y="0"/>
                </a:moveTo>
                <a:cubicBezTo>
                  <a:pt x="17983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7983" y="144018"/>
                </a:cubicBezTo>
                <a:lnTo>
                  <a:pt x="133299" y="144018"/>
                </a:lnTo>
                <a:cubicBezTo>
                  <a:pt x="133299" y="144018"/>
                  <a:pt x="151282" y="144018"/>
                  <a:pt x="151282" y="126009"/>
                </a:cubicBezTo>
                <a:lnTo>
                  <a:pt x="151282" y="18008"/>
                </a:lnTo>
                <a:cubicBezTo>
                  <a:pt x="151282" y="18008"/>
                  <a:pt x="151282" y="0"/>
                  <a:pt x="133299" y="0"/>
                </a:cubicBezTo>
                <a:lnTo>
                  <a:pt x="17983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286497" y="7238217"/>
            <a:ext cx="21132" cy="21183"/>
          </a:xfrm>
          <a:custGeom>
            <a:avLst/>
            <a:gdLst>
              <a:gd name="connsiteX0" fmla="*/ 21132 w 21132"/>
              <a:gd name="connsiteY0" fmla="*/ 10617 h 21183"/>
              <a:gd name="connsiteX1" fmla="*/ 10566 w 21132"/>
              <a:gd name="connsiteY1" fmla="*/ 21183 h 21183"/>
              <a:gd name="connsiteX2" fmla="*/ 0 w 21132"/>
              <a:gd name="connsiteY2" fmla="*/ 10617 h 21183"/>
              <a:gd name="connsiteX3" fmla="*/ 10566 w 21132"/>
              <a:gd name="connsiteY3" fmla="*/ 0 h 21183"/>
              <a:gd name="connsiteX4" fmla="*/ 21132 w 21132"/>
              <a:gd name="connsiteY4" fmla="*/ 10617 h 2118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132" h="21183">
                <a:moveTo>
                  <a:pt x="21132" y="10617"/>
                </a:moveTo>
                <a:cubicBezTo>
                  <a:pt x="21132" y="16446"/>
                  <a:pt x="16395" y="21183"/>
                  <a:pt x="10566" y="21183"/>
                </a:cubicBezTo>
                <a:cubicBezTo>
                  <a:pt x="4762" y="21183"/>
                  <a:pt x="0" y="16446"/>
                  <a:pt x="0" y="10617"/>
                </a:cubicBezTo>
                <a:cubicBezTo>
                  <a:pt x="0" y="4762"/>
                  <a:pt x="4762" y="0"/>
                  <a:pt x="10566" y="0"/>
                </a:cubicBezTo>
                <a:cubicBezTo>
                  <a:pt x="16395" y="0"/>
                  <a:pt x="21132" y="4762"/>
                  <a:pt x="21132" y="10617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1288656" y="7264857"/>
            <a:ext cx="16763" cy="53975"/>
          </a:xfrm>
          <a:custGeom>
            <a:avLst/>
            <a:gdLst>
              <a:gd name="connsiteX0" fmla="*/ 8381 w 16763"/>
              <a:gd name="connsiteY0" fmla="*/ 0 h 53975"/>
              <a:gd name="connsiteX1" fmla="*/ 8381 w 16763"/>
              <a:gd name="connsiteY1" fmla="*/ 53975 h 539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763" h="53975">
                <a:moveTo>
                  <a:pt x="8381" y="0"/>
                </a:moveTo>
                <a:lnTo>
                  <a:pt x="8381" y="53975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1315415" y="7264857"/>
            <a:ext cx="16497" cy="53975"/>
          </a:xfrm>
          <a:custGeom>
            <a:avLst/>
            <a:gdLst>
              <a:gd name="connsiteX0" fmla="*/ 8248 w 16497"/>
              <a:gd name="connsiteY0" fmla="*/ 0 h 53975"/>
              <a:gd name="connsiteX1" fmla="*/ 8248 w 16497"/>
              <a:gd name="connsiteY1" fmla="*/ 53975 h 539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497" h="53975">
                <a:moveTo>
                  <a:pt x="8248" y="0"/>
                </a:moveTo>
                <a:lnTo>
                  <a:pt x="8248" y="53975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1351089" y="7285367"/>
            <a:ext cx="16344" cy="33464"/>
          </a:xfrm>
          <a:custGeom>
            <a:avLst/>
            <a:gdLst>
              <a:gd name="connsiteX0" fmla="*/ 16344 w 16344"/>
              <a:gd name="connsiteY0" fmla="*/ 33464 h 33464"/>
              <a:gd name="connsiteX1" fmla="*/ 0 w 16344"/>
              <a:gd name="connsiteY1" fmla="*/ 33464 h 33464"/>
              <a:gd name="connsiteX2" fmla="*/ 0 w 16344"/>
              <a:gd name="connsiteY2" fmla="*/ 0 h 33464"/>
              <a:gd name="connsiteX3" fmla="*/ 16344 w 16344"/>
              <a:gd name="connsiteY3" fmla="*/ 0 h 33464"/>
              <a:gd name="connsiteX4" fmla="*/ 16344 w 16344"/>
              <a:gd name="connsiteY4" fmla="*/ 33464 h 334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344" h="33464">
                <a:moveTo>
                  <a:pt x="16344" y="33464"/>
                </a:moveTo>
                <a:lnTo>
                  <a:pt x="0" y="33464"/>
                </a:lnTo>
                <a:lnTo>
                  <a:pt x="0" y="0"/>
                </a:lnTo>
                <a:lnTo>
                  <a:pt x="16344" y="0"/>
                </a:lnTo>
                <a:lnTo>
                  <a:pt x="16344" y="33464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1331912" y="7264071"/>
            <a:ext cx="35521" cy="23406"/>
          </a:xfrm>
          <a:custGeom>
            <a:avLst/>
            <a:gdLst>
              <a:gd name="connsiteX0" fmla="*/ 0 w 35521"/>
              <a:gd name="connsiteY0" fmla="*/ 7136 h 23406"/>
              <a:gd name="connsiteX1" fmla="*/ 17017 w 35521"/>
              <a:gd name="connsiteY1" fmla="*/ 0 h 23406"/>
              <a:gd name="connsiteX2" fmla="*/ 35521 w 35521"/>
              <a:gd name="connsiteY2" fmla="*/ 21297 h 23406"/>
              <a:gd name="connsiteX3" fmla="*/ 19177 w 35521"/>
              <a:gd name="connsiteY3" fmla="*/ 21297 h 23406"/>
              <a:gd name="connsiteX4" fmla="*/ 9499 w 35521"/>
              <a:gd name="connsiteY4" fmla="*/ 13334 h 23406"/>
              <a:gd name="connsiteX5" fmla="*/ 0 w 35521"/>
              <a:gd name="connsiteY5" fmla="*/ 23405 h 23406"/>
              <a:gd name="connsiteX6" fmla="*/ 0 w 35521"/>
              <a:gd name="connsiteY6" fmla="*/ 7136 h 2340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35521" h="23406">
                <a:moveTo>
                  <a:pt x="0" y="7136"/>
                </a:moveTo>
                <a:cubicBezTo>
                  <a:pt x="0" y="7136"/>
                  <a:pt x="6083" y="0"/>
                  <a:pt x="17017" y="0"/>
                </a:cubicBezTo>
                <a:cubicBezTo>
                  <a:pt x="27800" y="0"/>
                  <a:pt x="35521" y="10858"/>
                  <a:pt x="35521" y="21297"/>
                </a:cubicBezTo>
                <a:lnTo>
                  <a:pt x="19177" y="21297"/>
                </a:lnTo>
                <a:cubicBezTo>
                  <a:pt x="19177" y="21297"/>
                  <a:pt x="18351" y="13334"/>
                  <a:pt x="9499" y="13334"/>
                </a:cubicBezTo>
                <a:cubicBezTo>
                  <a:pt x="673" y="13334"/>
                  <a:pt x="0" y="23405"/>
                  <a:pt x="0" y="23405"/>
                </a:cubicBezTo>
                <a:lnTo>
                  <a:pt x="0" y="7136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1625701" y="7206518"/>
            <a:ext cx="151307" cy="144018"/>
          </a:xfrm>
          <a:custGeom>
            <a:avLst/>
            <a:gdLst>
              <a:gd name="connsiteX0" fmla="*/ 18008 w 151307"/>
              <a:gd name="connsiteY0" fmla="*/ 0 h 144018"/>
              <a:gd name="connsiteX1" fmla="*/ 0 w 151307"/>
              <a:gd name="connsiteY1" fmla="*/ 18008 h 144018"/>
              <a:gd name="connsiteX2" fmla="*/ 0 w 151307"/>
              <a:gd name="connsiteY2" fmla="*/ 126009 h 144018"/>
              <a:gd name="connsiteX3" fmla="*/ 18008 w 151307"/>
              <a:gd name="connsiteY3" fmla="*/ 144018 h 144018"/>
              <a:gd name="connsiteX4" fmla="*/ 133299 w 151307"/>
              <a:gd name="connsiteY4" fmla="*/ 144018 h 144018"/>
              <a:gd name="connsiteX5" fmla="*/ 151307 w 151307"/>
              <a:gd name="connsiteY5" fmla="*/ 126009 h 144018"/>
              <a:gd name="connsiteX6" fmla="*/ 151307 w 151307"/>
              <a:gd name="connsiteY6" fmla="*/ 18008 h 144018"/>
              <a:gd name="connsiteX7" fmla="*/ 133299 w 151307"/>
              <a:gd name="connsiteY7" fmla="*/ 0 h 144018"/>
              <a:gd name="connsiteX8" fmla="*/ 18008 w 151307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307" h="144018">
                <a:moveTo>
                  <a:pt x="18008" y="0"/>
                </a:moveTo>
                <a:cubicBezTo>
                  <a:pt x="18008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8008" y="144018"/>
                </a:cubicBezTo>
                <a:lnTo>
                  <a:pt x="133299" y="144018"/>
                </a:lnTo>
                <a:cubicBezTo>
                  <a:pt x="133299" y="144018"/>
                  <a:pt x="151307" y="144018"/>
                  <a:pt x="151307" y="126009"/>
                </a:cubicBezTo>
                <a:lnTo>
                  <a:pt x="151307" y="18008"/>
                </a:lnTo>
                <a:cubicBezTo>
                  <a:pt x="151307" y="18008"/>
                  <a:pt x="151307" y="0"/>
                  <a:pt x="133299" y="0"/>
                </a:cubicBezTo>
                <a:lnTo>
                  <a:pt x="18008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1661223" y="7227780"/>
            <a:ext cx="80759" cy="101499"/>
          </a:xfrm>
          <a:custGeom>
            <a:avLst/>
            <a:gdLst>
              <a:gd name="connsiteX0" fmla="*/ 62903 w 80759"/>
              <a:gd name="connsiteY0" fmla="*/ 61683 h 101499"/>
              <a:gd name="connsiteX1" fmla="*/ 80759 w 80759"/>
              <a:gd name="connsiteY1" fmla="*/ 81648 h 101499"/>
              <a:gd name="connsiteX2" fmla="*/ 60998 w 80759"/>
              <a:gd name="connsiteY2" fmla="*/ 101498 h 101499"/>
              <a:gd name="connsiteX3" fmla="*/ 30708 w 80759"/>
              <a:gd name="connsiteY3" fmla="*/ 101498 h 101499"/>
              <a:gd name="connsiteX4" fmla="*/ 0 w 80759"/>
              <a:gd name="connsiteY4" fmla="*/ 69101 h 101499"/>
              <a:gd name="connsiteX5" fmla="*/ 0 w 80759"/>
              <a:gd name="connsiteY5" fmla="*/ 19761 h 101499"/>
              <a:gd name="connsiteX6" fmla="*/ 19786 w 80759"/>
              <a:gd name="connsiteY6" fmla="*/ 0 h 101499"/>
              <a:gd name="connsiteX7" fmla="*/ 39585 w 80759"/>
              <a:gd name="connsiteY7" fmla="*/ 19761 h 101499"/>
              <a:gd name="connsiteX8" fmla="*/ 39585 w 80759"/>
              <a:gd name="connsiteY8" fmla="*/ 21818 h 101499"/>
              <a:gd name="connsiteX9" fmla="*/ 60998 w 80759"/>
              <a:gd name="connsiteY9" fmla="*/ 21818 h 101499"/>
              <a:gd name="connsiteX10" fmla="*/ 80759 w 80759"/>
              <a:gd name="connsiteY10" fmla="*/ 41668 h 101499"/>
              <a:gd name="connsiteX11" fmla="*/ 62877 w 80759"/>
              <a:gd name="connsiteY11" fmla="*/ 61506 h 101499"/>
              <a:gd name="connsiteX12" fmla="*/ 62903 w 80759"/>
              <a:gd name="connsiteY12" fmla="*/ 61683 h 101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80759" h="101499">
                <a:moveTo>
                  <a:pt x="62903" y="61683"/>
                </a:moveTo>
                <a:cubicBezTo>
                  <a:pt x="72974" y="62751"/>
                  <a:pt x="80759" y="71387"/>
                  <a:pt x="80759" y="81648"/>
                </a:cubicBezTo>
                <a:cubicBezTo>
                  <a:pt x="80759" y="92595"/>
                  <a:pt x="71907" y="101498"/>
                  <a:pt x="60998" y="101498"/>
                </a:cubicBezTo>
                <a:lnTo>
                  <a:pt x="30708" y="101498"/>
                </a:lnTo>
                <a:cubicBezTo>
                  <a:pt x="12369" y="101498"/>
                  <a:pt x="0" y="87287"/>
                  <a:pt x="0" y="69101"/>
                </a:cubicBezTo>
                <a:lnTo>
                  <a:pt x="0" y="19761"/>
                </a:lnTo>
                <a:cubicBezTo>
                  <a:pt x="0" y="8877"/>
                  <a:pt x="8851" y="0"/>
                  <a:pt x="19786" y="0"/>
                </a:cubicBezTo>
                <a:cubicBezTo>
                  <a:pt x="30683" y="0"/>
                  <a:pt x="39585" y="8877"/>
                  <a:pt x="39585" y="19761"/>
                </a:cubicBezTo>
                <a:lnTo>
                  <a:pt x="39585" y="21818"/>
                </a:lnTo>
                <a:lnTo>
                  <a:pt x="60998" y="21818"/>
                </a:lnTo>
                <a:cubicBezTo>
                  <a:pt x="71907" y="21818"/>
                  <a:pt x="80759" y="30708"/>
                  <a:pt x="80759" y="41668"/>
                </a:cubicBezTo>
                <a:cubicBezTo>
                  <a:pt x="80759" y="51905"/>
                  <a:pt x="72898" y="60591"/>
                  <a:pt x="62877" y="61506"/>
                </a:cubicBezTo>
                <a:lnTo>
                  <a:pt x="62903" y="61683"/>
                </a:lnTo>
              </a:path>
            </a:pathLst>
          </a:custGeom>
          <a:solidFill>
            <a:srgbClr val="D1D1D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1669948" y="7236507"/>
            <a:ext cx="63322" cy="84010"/>
          </a:xfrm>
          <a:custGeom>
            <a:avLst/>
            <a:gdLst>
              <a:gd name="connsiteX0" fmla="*/ 11061 w 63322"/>
              <a:gd name="connsiteY0" fmla="*/ 0 h 84010"/>
              <a:gd name="connsiteX1" fmla="*/ 22097 w 63322"/>
              <a:gd name="connsiteY1" fmla="*/ 11061 h 84010"/>
              <a:gd name="connsiteX2" fmla="*/ 22097 w 63322"/>
              <a:gd name="connsiteY2" fmla="*/ 21856 h 84010"/>
              <a:gd name="connsiteX3" fmla="*/ 52260 w 63322"/>
              <a:gd name="connsiteY3" fmla="*/ 21856 h 84010"/>
              <a:gd name="connsiteX4" fmla="*/ 63322 w 63322"/>
              <a:gd name="connsiteY4" fmla="*/ 32943 h 84010"/>
              <a:gd name="connsiteX5" fmla="*/ 52260 w 63322"/>
              <a:gd name="connsiteY5" fmla="*/ 44005 h 84010"/>
              <a:gd name="connsiteX6" fmla="*/ 22097 w 63322"/>
              <a:gd name="connsiteY6" fmla="*/ 44005 h 84010"/>
              <a:gd name="connsiteX7" fmla="*/ 22097 w 63322"/>
              <a:gd name="connsiteY7" fmla="*/ 59931 h 84010"/>
              <a:gd name="connsiteX8" fmla="*/ 23710 w 63322"/>
              <a:gd name="connsiteY8" fmla="*/ 61886 h 84010"/>
              <a:gd name="connsiteX9" fmla="*/ 52260 w 63322"/>
              <a:gd name="connsiteY9" fmla="*/ 61886 h 84010"/>
              <a:gd name="connsiteX10" fmla="*/ 63322 w 63322"/>
              <a:gd name="connsiteY10" fmla="*/ 72923 h 84010"/>
              <a:gd name="connsiteX11" fmla="*/ 52260 w 63322"/>
              <a:gd name="connsiteY11" fmla="*/ 84010 h 84010"/>
              <a:gd name="connsiteX12" fmla="*/ 24930 w 63322"/>
              <a:gd name="connsiteY12" fmla="*/ 84010 h 84010"/>
              <a:gd name="connsiteX13" fmla="*/ 24129 w 63322"/>
              <a:gd name="connsiteY13" fmla="*/ 84010 h 84010"/>
              <a:gd name="connsiteX14" fmla="*/ 0 w 63322"/>
              <a:gd name="connsiteY14" fmla="*/ 59181 h 84010"/>
              <a:gd name="connsiteX15" fmla="*/ 0 w 63322"/>
              <a:gd name="connsiteY15" fmla="*/ 58737 h 84010"/>
              <a:gd name="connsiteX16" fmla="*/ 0 w 63322"/>
              <a:gd name="connsiteY16" fmla="*/ 11061 h 84010"/>
              <a:gd name="connsiteX17" fmla="*/ 11061 w 63322"/>
              <a:gd name="connsiteY17" fmla="*/ 0 h 840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63322" h="84010">
                <a:moveTo>
                  <a:pt x="11061" y="0"/>
                </a:moveTo>
                <a:cubicBezTo>
                  <a:pt x="17157" y="0"/>
                  <a:pt x="22097" y="4991"/>
                  <a:pt x="22097" y="11061"/>
                </a:cubicBezTo>
                <a:lnTo>
                  <a:pt x="22097" y="21856"/>
                </a:lnTo>
                <a:lnTo>
                  <a:pt x="52260" y="21856"/>
                </a:lnTo>
                <a:cubicBezTo>
                  <a:pt x="58343" y="21856"/>
                  <a:pt x="63322" y="26860"/>
                  <a:pt x="63322" y="32943"/>
                </a:cubicBezTo>
                <a:cubicBezTo>
                  <a:pt x="63322" y="39013"/>
                  <a:pt x="58343" y="44005"/>
                  <a:pt x="52260" y="44005"/>
                </a:cubicBezTo>
                <a:lnTo>
                  <a:pt x="22097" y="44005"/>
                </a:lnTo>
                <a:lnTo>
                  <a:pt x="22097" y="59931"/>
                </a:lnTo>
                <a:cubicBezTo>
                  <a:pt x="22097" y="61162"/>
                  <a:pt x="22491" y="61886"/>
                  <a:pt x="23710" y="61886"/>
                </a:cubicBezTo>
                <a:lnTo>
                  <a:pt x="52260" y="61886"/>
                </a:lnTo>
                <a:cubicBezTo>
                  <a:pt x="58343" y="61886"/>
                  <a:pt x="63322" y="66852"/>
                  <a:pt x="63322" y="72923"/>
                </a:cubicBezTo>
                <a:cubicBezTo>
                  <a:pt x="63322" y="79006"/>
                  <a:pt x="58343" y="84010"/>
                  <a:pt x="52260" y="84010"/>
                </a:cubicBezTo>
                <a:lnTo>
                  <a:pt x="24930" y="84010"/>
                </a:lnTo>
                <a:lnTo>
                  <a:pt x="24129" y="84010"/>
                </a:lnTo>
                <a:cubicBezTo>
                  <a:pt x="7835" y="83591"/>
                  <a:pt x="0" y="73317"/>
                  <a:pt x="0" y="59181"/>
                </a:cubicBezTo>
                <a:lnTo>
                  <a:pt x="0" y="58737"/>
                </a:lnTo>
                <a:lnTo>
                  <a:pt x="0" y="11061"/>
                </a:lnTo>
                <a:cubicBezTo>
                  <a:pt x="0" y="4991"/>
                  <a:pt x="4965" y="0"/>
                  <a:pt x="11061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351407" y="7206518"/>
            <a:ext cx="151282" cy="144018"/>
          </a:xfrm>
          <a:custGeom>
            <a:avLst/>
            <a:gdLst>
              <a:gd name="connsiteX0" fmla="*/ 17983 w 151282"/>
              <a:gd name="connsiteY0" fmla="*/ 0 h 144018"/>
              <a:gd name="connsiteX1" fmla="*/ 0 w 151282"/>
              <a:gd name="connsiteY1" fmla="*/ 18008 h 144018"/>
              <a:gd name="connsiteX2" fmla="*/ 0 w 151282"/>
              <a:gd name="connsiteY2" fmla="*/ 126009 h 144018"/>
              <a:gd name="connsiteX3" fmla="*/ 17983 w 151282"/>
              <a:gd name="connsiteY3" fmla="*/ 144018 h 144018"/>
              <a:gd name="connsiteX4" fmla="*/ 133299 w 151282"/>
              <a:gd name="connsiteY4" fmla="*/ 144018 h 144018"/>
              <a:gd name="connsiteX5" fmla="*/ 151282 w 151282"/>
              <a:gd name="connsiteY5" fmla="*/ 126009 h 144018"/>
              <a:gd name="connsiteX6" fmla="*/ 151282 w 151282"/>
              <a:gd name="connsiteY6" fmla="*/ 18008 h 144018"/>
              <a:gd name="connsiteX7" fmla="*/ 133299 w 151282"/>
              <a:gd name="connsiteY7" fmla="*/ 0 h 144018"/>
              <a:gd name="connsiteX8" fmla="*/ 17983 w 151282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282" h="144018">
                <a:moveTo>
                  <a:pt x="17983" y="0"/>
                </a:moveTo>
                <a:cubicBezTo>
                  <a:pt x="17983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7983" y="144018"/>
                </a:cubicBezTo>
                <a:lnTo>
                  <a:pt x="133299" y="144018"/>
                </a:lnTo>
                <a:cubicBezTo>
                  <a:pt x="133299" y="144018"/>
                  <a:pt x="151282" y="144018"/>
                  <a:pt x="151282" y="126009"/>
                </a:cubicBezTo>
                <a:lnTo>
                  <a:pt x="151282" y="18008"/>
                </a:lnTo>
                <a:cubicBezTo>
                  <a:pt x="151282" y="18008"/>
                  <a:pt x="151282" y="0"/>
                  <a:pt x="133299" y="0"/>
                </a:cubicBezTo>
                <a:lnTo>
                  <a:pt x="17983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392300" y="7231670"/>
            <a:ext cx="69494" cy="93713"/>
          </a:xfrm>
          <a:custGeom>
            <a:avLst/>
            <a:gdLst>
              <a:gd name="connsiteX0" fmla="*/ 58947 w 69494"/>
              <a:gd name="connsiteY0" fmla="*/ 10547 h 93713"/>
              <a:gd name="connsiteX1" fmla="*/ 10547 w 69494"/>
              <a:gd name="connsiteY1" fmla="*/ 46856 h 93713"/>
              <a:gd name="connsiteX2" fmla="*/ 58947 w 69494"/>
              <a:gd name="connsiteY2" fmla="*/ 83165 h 937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69494" h="93713">
                <a:moveTo>
                  <a:pt x="58947" y="10547"/>
                </a:moveTo>
                <a:lnTo>
                  <a:pt x="10547" y="46856"/>
                </a:lnTo>
                <a:lnTo>
                  <a:pt x="58947" y="83165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539788" y="7206518"/>
            <a:ext cx="151295" cy="144018"/>
          </a:xfrm>
          <a:custGeom>
            <a:avLst/>
            <a:gdLst>
              <a:gd name="connsiteX0" fmla="*/ 133299 w 151295"/>
              <a:gd name="connsiteY0" fmla="*/ 0 h 144018"/>
              <a:gd name="connsiteX1" fmla="*/ 151295 w 151295"/>
              <a:gd name="connsiteY1" fmla="*/ 18008 h 144018"/>
              <a:gd name="connsiteX2" fmla="*/ 151295 w 151295"/>
              <a:gd name="connsiteY2" fmla="*/ 126009 h 144018"/>
              <a:gd name="connsiteX3" fmla="*/ 133299 w 151295"/>
              <a:gd name="connsiteY3" fmla="*/ 144018 h 144018"/>
              <a:gd name="connsiteX4" fmla="*/ 17995 w 151295"/>
              <a:gd name="connsiteY4" fmla="*/ 144018 h 144018"/>
              <a:gd name="connsiteX5" fmla="*/ 0 w 151295"/>
              <a:gd name="connsiteY5" fmla="*/ 126009 h 144018"/>
              <a:gd name="connsiteX6" fmla="*/ 0 w 151295"/>
              <a:gd name="connsiteY6" fmla="*/ 18008 h 144018"/>
              <a:gd name="connsiteX7" fmla="*/ 17995 w 151295"/>
              <a:gd name="connsiteY7" fmla="*/ 0 h 144018"/>
              <a:gd name="connsiteX8" fmla="*/ 133299 w 151295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295" h="144018">
                <a:moveTo>
                  <a:pt x="133299" y="0"/>
                </a:moveTo>
                <a:cubicBezTo>
                  <a:pt x="133299" y="0"/>
                  <a:pt x="151295" y="0"/>
                  <a:pt x="151295" y="18008"/>
                </a:cubicBezTo>
                <a:lnTo>
                  <a:pt x="151295" y="126009"/>
                </a:lnTo>
                <a:cubicBezTo>
                  <a:pt x="151295" y="126009"/>
                  <a:pt x="151295" y="144018"/>
                  <a:pt x="133299" y="144018"/>
                </a:cubicBezTo>
                <a:lnTo>
                  <a:pt x="17995" y="144018"/>
                </a:lnTo>
                <a:cubicBezTo>
                  <a:pt x="17995" y="144018"/>
                  <a:pt x="0" y="144018"/>
                  <a:pt x="0" y="126009"/>
                </a:cubicBezTo>
                <a:lnTo>
                  <a:pt x="0" y="18008"/>
                </a:lnTo>
                <a:cubicBezTo>
                  <a:pt x="0" y="18008"/>
                  <a:pt x="0" y="0"/>
                  <a:pt x="17995" y="0"/>
                </a:cubicBezTo>
                <a:lnTo>
                  <a:pt x="133299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580684" y="7231670"/>
            <a:ext cx="69507" cy="93713"/>
          </a:xfrm>
          <a:custGeom>
            <a:avLst/>
            <a:gdLst>
              <a:gd name="connsiteX0" fmla="*/ 10547 w 69507"/>
              <a:gd name="connsiteY0" fmla="*/ 10547 h 93713"/>
              <a:gd name="connsiteX1" fmla="*/ 58959 w 69507"/>
              <a:gd name="connsiteY1" fmla="*/ 46856 h 93713"/>
              <a:gd name="connsiteX2" fmla="*/ 10547 w 69507"/>
              <a:gd name="connsiteY2" fmla="*/ 83165 h 937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69507" h="93713">
                <a:moveTo>
                  <a:pt x="10547" y="10547"/>
                </a:moveTo>
                <a:lnTo>
                  <a:pt x="58959" y="46856"/>
                </a:lnTo>
                <a:lnTo>
                  <a:pt x="10547" y="83165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00" y="558800"/>
            <a:ext cx="2882900" cy="457200"/>
          </a:xfrm>
          <a:prstGeom prst="rect">
            <a:avLst/>
          </a:prstGeom>
          <a:noFill/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100" y="1193800"/>
            <a:ext cx="4699000" cy="215900"/>
          </a:xfrm>
          <a:prstGeom prst="rect">
            <a:avLst/>
          </a:prstGeom>
          <a:noFill/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100" y="2959100"/>
            <a:ext cx="2984500" cy="165100"/>
          </a:xfrm>
          <a:prstGeom prst="rect">
            <a:avLst/>
          </a:prstGeom>
          <a:noFill/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21100" y="2959100"/>
            <a:ext cx="3175000" cy="177800"/>
          </a:xfrm>
          <a:prstGeom prst="rect">
            <a:avLst/>
          </a:prstGeom>
          <a:noFill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2100" y="3149600"/>
            <a:ext cx="3098800" cy="177800"/>
          </a:xfrm>
          <a:prstGeom prst="rect">
            <a:avLst/>
          </a:prstGeom>
          <a:noFill/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21100" y="3149600"/>
            <a:ext cx="2819400" cy="177800"/>
          </a:xfrm>
          <a:prstGeom prst="rect">
            <a:avLst/>
          </a:prstGeom>
          <a:noFill/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2100" y="3352800"/>
            <a:ext cx="2806700" cy="165100"/>
          </a:xfrm>
          <a:prstGeom prst="rect">
            <a:avLst/>
          </a:prstGeom>
          <a:noFill/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21100" y="3352800"/>
            <a:ext cx="2781300" cy="177800"/>
          </a:xfrm>
          <a:prstGeom prst="rect">
            <a:avLst/>
          </a:prstGeom>
          <a:noFill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92100" y="3543300"/>
            <a:ext cx="2501900" cy="177800"/>
          </a:xfrm>
          <a:prstGeom prst="rect">
            <a:avLst/>
          </a:prstGeom>
          <a:noFill/>
        </p:spPr>
      </p:pic>
      <p:pic>
        <p:nvPicPr>
          <p:cNvPr id="1024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21100" y="3543300"/>
            <a:ext cx="3124200" cy="177800"/>
          </a:xfrm>
          <a:prstGeom prst="rect">
            <a:avLst/>
          </a:prstGeom>
          <a:noFill/>
        </p:spPr>
      </p:pic>
      <p:pic>
        <p:nvPicPr>
          <p:cNvPr id="1025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21100" y="3746500"/>
            <a:ext cx="2540000" cy="177800"/>
          </a:xfrm>
          <a:prstGeom prst="rect">
            <a:avLst/>
          </a:prstGeom>
          <a:noFill/>
        </p:spPr>
      </p:pic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721100" y="3937000"/>
            <a:ext cx="3149600" cy="177800"/>
          </a:xfrm>
          <a:prstGeom prst="rect">
            <a:avLst/>
          </a:prstGeom>
          <a:noFill/>
        </p:spPr>
      </p:pic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721100" y="4140200"/>
            <a:ext cx="3238500" cy="177800"/>
          </a:xfrm>
          <a:prstGeom prst="rect">
            <a:avLst/>
          </a:prstGeom>
          <a:noFill/>
        </p:spPr>
      </p:pic>
      <p:pic>
        <p:nvPicPr>
          <p:cNvPr id="1029" name="Picture 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733800" y="4330700"/>
            <a:ext cx="3200400" cy="177800"/>
          </a:xfrm>
          <a:prstGeom prst="rect">
            <a:avLst/>
          </a:prstGeom>
          <a:noFill/>
        </p:spPr>
      </p:pic>
      <p:pic>
        <p:nvPicPr>
          <p:cNvPr id="1030" name="Picture 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4533900"/>
            <a:ext cx="10680700" cy="3022600"/>
          </a:xfrm>
          <a:prstGeom prst="rect">
            <a:avLst/>
          </a:prstGeom>
          <a:noFill/>
        </p:spPr>
      </p:pic>
      <p:pic>
        <p:nvPicPr>
          <p:cNvPr id="1031" name="Picture 3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0"/>
            <a:ext cx="10680700" cy="7556500"/>
          </a:xfrm>
          <a:prstGeom prst="rect">
            <a:avLst/>
          </a:prstGeom>
          <a:noFill/>
        </p:spPr>
      </p:pic>
      <p:sp>
        <p:nvSpPr>
          <p:cNvPr id="40" name="矩形 39">
            <a:hlinkClick r:id="rId19"/>
          </p:cNvPr>
          <p:cNvSpPr/>
          <p:nvPr>
            <p:custDataLst>
              <p:tags r:id="rId1"/>
            </p:custDataLst>
          </p:nvPr>
        </p:nvSpPr>
        <p:spPr>
          <a:xfrm>
            <a:off x="615950" y="196850"/>
            <a:ext cx="9601199" cy="7162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77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8498040" y="1396568"/>
            <a:ext cx="146050" cy="111124"/>
          </a:xfrm>
          <a:custGeom>
            <a:avLst/>
            <a:gdLst>
              <a:gd name="connsiteX0" fmla="*/ 40131 w 146050"/>
              <a:gd name="connsiteY0" fmla="*/ 87414 h 111124"/>
              <a:gd name="connsiteX1" fmla="*/ 39737 w 146050"/>
              <a:gd name="connsiteY1" fmla="*/ 87414 h 111124"/>
              <a:gd name="connsiteX2" fmla="*/ 14833 w 146050"/>
              <a:gd name="connsiteY2" fmla="*/ 6743 h 111124"/>
              <a:gd name="connsiteX3" fmla="*/ 6845 w 146050"/>
              <a:gd name="connsiteY3" fmla="*/ 0 h 111124"/>
              <a:gd name="connsiteX4" fmla="*/ 0 w 146050"/>
              <a:gd name="connsiteY4" fmla="*/ 6743 h 111124"/>
              <a:gd name="connsiteX5" fmla="*/ 1193 w 146050"/>
              <a:gd name="connsiteY5" fmla="*/ 12255 h 111124"/>
              <a:gd name="connsiteX6" fmla="*/ 31698 w 146050"/>
              <a:gd name="connsiteY6" fmla="*/ 104571 h 111124"/>
              <a:gd name="connsiteX7" fmla="*/ 39737 w 146050"/>
              <a:gd name="connsiteY7" fmla="*/ 111125 h 111124"/>
              <a:gd name="connsiteX8" fmla="*/ 47726 w 146050"/>
              <a:gd name="connsiteY8" fmla="*/ 104571 h 111124"/>
              <a:gd name="connsiteX9" fmla="*/ 72821 w 146050"/>
              <a:gd name="connsiteY9" fmla="*/ 22872 h 111124"/>
              <a:gd name="connsiteX10" fmla="*/ 73214 w 146050"/>
              <a:gd name="connsiteY10" fmla="*/ 22872 h 111124"/>
              <a:gd name="connsiteX11" fmla="*/ 97484 w 146050"/>
              <a:gd name="connsiteY11" fmla="*/ 101942 h 111124"/>
              <a:gd name="connsiteX12" fmla="*/ 106311 w 146050"/>
              <a:gd name="connsiteY12" fmla="*/ 111125 h 111124"/>
              <a:gd name="connsiteX13" fmla="*/ 114350 w 146050"/>
              <a:gd name="connsiteY13" fmla="*/ 104571 h 111124"/>
              <a:gd name="connsiteX14" fmla="*/ 144856 w 146050"/>
              <a:gd name="connsiteY14" fmla="*/ 12255 h 111124"/>
              <a:gd name="connsiteX15" fmla="*/ 146050 w 146050"/>
              <a:gd name="connsiteY15" fmla="*/ 6743 h 111124"/>
              <a:gd name="connsiteX16" fmla="*/ 139204 w 146050"/>
              <a:gd name="connsiteY16" fmla="*/ 0 h 111124"/>
              <a:gd name="connsiteX17" fmla="*/ 131216 w 146050"/>
              <a:gd name="connsiteY17" fmla="*/ 6743 h 111124"/>
              <a:gd name="connsiteX18" fmla="*/ 106311 w 146050"/>
              <a:gd name="connsiteY18" fmla="*/ 87414 h 111124"/>
              <a:gd name="connsiteX19" fmla="*/ 105917 w 146050"/>
              <a:gd name="connsiteY19" fmla="*/ 87414 h 111124"/>
              <a:gd name="connsiteX20" fmla="*/ 81253 w 146050"/>
              <a:gd name="connsiteY20" fmla="*/ 6743 h 111124"/>
              <a:gd name="connsiteX21" fmla="*/ 73025 w 146050"/>
              <a:gd name="connsiteY21" fmla="*/ 0 h 111124"/>
              <a:gd name="connsiteX22" fmla="*/ 64782 w 146050"/>
              <a:gd name="connsiteY22" fmla="*/ 6743 h 111124"/>
              <a:gd name="connsiteX23" fmla="*/ 40131 w 146050"/>
              <a:gd name="connsiteY23" fmla="*/ 87414 h 1111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</a:cxnLst>
            <a:rect l="l" t="t" r="r" b="b"/>
            <a:pathLst>
              <a:path w="146050" h="111124">
                <a:moveTo>
                  <a:pt x="40131" y="87414"/>
                </a:moveTo>
                <a:lnTo>
                  <a:pt x="39737" y="87414"/>
                </a:lnTo>
                <a:lnTo>
                  <a:pt x="14833" y="6743"/>
                </a:lnTo>
                <a:cubicBezTo>
                  <a:pt x="13436" y="2425"/>
                  <a:pt x="11252" y="0"/>
                  <a:pt x="6845" y="0"/>
                </a:cubicBezTo>
                <a:cubicBezTo>
                  <a:pt x="2628" y="0"/>
                  <a:pt x="0" y="3276"/>
                  <a:pt x="0" y="6743"/>
                </a:cubicBezTo>
                <a:cubicBezTo>
                  <a:pt x="0" y="7988"/>
                  <a:pt x="393" y="9626"/>
                  <a:pt x="1193" y="12255"/>
                </a:cubicBezTo>
                <a:lnTo>
                  <a:pt x="31698" y="104571"/>
                </a:lnTo>
                <a:cubicBezTo>
                  <a:pt x="33083" y="109092"/>
                  <a:pt x="37299" y="111125"/>
                  <a:pt x="39737" y="111125"/>
                </a:cubicBezTo>
                <a:cubicBezTo>
                  <a:pt x="42506" y="111125"/>
                  <a:pt x="46139" y="109880"/>
                  <a:pt x="47726" y="104571"/>
                </a:cubicBezTo>
                <a:lnTo>
                  <a:pt x="72821" y="22872"/>
                </a:lnTo>
                <a:lnTo>
                  <a:pt x="73214" y="22872"/>
                </a:lnTo>
                <a:lnTo>
                  <a:pt x="97484" y="101942"/>
                </a:lnTo>
                <a:cubicBezTo>
                  <a:pt x="99707" y="109283"/>
                  <a:pt x="102488" y="111125"/>
                  <a:pt x="106311" y="111125"/>
                </a:cubicBezTo>
                <a:cubicBezTo>
                  <a:pt x="108139" y="111125"/>
                  <a:pt x="112356" y="110528"/>
                  <a:pt x="114350" y="104571"/>
                </a:cubicBezTo>
                <a:lnTo>
                  <a:pt x="144856" y="12255"/>
                </a:lnTo>
                <a:cubicBezTo>
                  <a:pt x="145656" y="9626"/>
                  <a:pt x="146050" y="7988"/>
                  <a:pt x="146050" y="6743"/>
                </a:cubicBezTo>
                <a:cubicBezTo>
                  <a:pt x="146050" y="3276"/>
                  <a:pt x="143420" y="0"/>
                  <a:pt x="139204" y="0"/>
                </a:cubicBezTo>
                <a:cubicBezTo>
                  <a:pt x="134784" y="0"/>
                  <a:pt x="132600" y="2425"/>
                  <a:pt x="131216" y="6743"/>
                </a:cubicBezTo>
                <a:lnTo>
                  <a:pt x="106311" y="87414"/>
                </a:lnTo>
                <a:lnTo>
                  <a:pt x="105917" y="87414"/>
                </a:lnTo>
                <a:lnTo>
                  <a:pt x="81253" y="6743"/>
                </a:lnTo>
                <a:cubicBezTo>
                  <a:pt x="79819" y="2235"/>
                  <a:pt x="77037" y="0"/>
                  <a:pt x="73025" y="0"/>
                </a:cubicBezTo>
                <a:cubicBezTo>
                  <a:pt x="68998" y="0"/>
                  <a:pt x="66230" y="2235"/>
                  <a:pt x="64782" y="6743"/>
                </a:cubicBezTo>
                <a:lnTo>
                  <a:pt x="40131" y="87414"/>
                </a:lnTo>
              </a:path>
            </a:pathLst>
          </a:custGeom>
          <a:solidFill>
            <a:srgbClr val="F9971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Freeform 3"/>
          <p:cNvSpPr/>
          <p:nvPr/>
        </p:nvSpPr>
        <p:spPr>
          <a:xfrm>
            <a:off x="8661107" y="1396568"/>
            <a:ext cx="15875" cy="111124"/>
          </a:xfrm>
          <a:custGeom>
            <a:avLst/>
            <a:gdLst>
              <a:gd name="connsiteX0" fmla="*/ 15875 w 15875"/>
              <a:gd name="connsiteY0" fmla="*/ 9372 h 111124"/>
              <a:gd name="connsiteX1" fmla="*/ 7937 w 15875"/>
              <a:gd name="connsiteY1" fmla="*/ 0 h 111124"/>
              <a:gd name="connsiteX2" fmla="*/ 0 w 15875"/>
              <a:gd name="connsiteY2" fmla="*/ 9372 h 111124"/>
              <a:gd name="connsiteX3" fmla="*/ 0 w 15875"/>
              <a:gd name="connsiteY3" fmla="*/ 101752 h 111124"/>
              <a:gd name="connsiteX4" fmla="*/ 7937 w 15875"/>
              <a:gd name="connsiteY4" fmla="*/ 111125 h 111124"/>
              <a:gd name="connsiteX5" fmla="*/ 15875 w 15875"/>
              <a:gd name="connsiteY5" fmla="*/ 101752 h 111124"/>
              <a:gd name="connsiteX6" fmla="*/ 15875 w 15875"/>
              <a:gd name="connsiteY6" fmla="*/ 9372 h 1111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5875" h="111124">
                <a:moveTo>
                  <a:pt x="15875" y="9372"/>
                </a:moveTo>
                <a:cubicBezTo>
                  <a:pt x="15875" y="3276"/>
                  <a:pt x="12992" y="0"/>
                  <a:pt x="7937" y="0"/>
                </a:cubicBezTo>
                <a:cubicBezTo>
                  <a:pt x="2870" y="0"/>
                  <a:pt x="0" y="3276"/>
                  <a:pt x="0" y="9372"/>
                </a:cubicBezTo>
                <a:lnTo>
                  <a:pt x="0" y="101752"/>
                </a:lnTo>
                <a:cubicBezTo>
                  <a:pt x="0" y="107848"/>
                  <a:pt x="2870" y="111125"/>
                  <a:pt x="7937" y="111125"/>
                </a:cubicBezTo>
                <a:cubicBezTo>
                  <a:pt x="12992" y="111125"/>
                  <a:pt x="15875" y="107848"/>
                  <a:pt x="15875" y="101752"/>
                </a:cubicBezTo>
                <a:lnTo>
                  <a:pt x="15875" y="9372"/>
                </a:lnTo>
              </a:path>
            </a:pathLst>
          </a:custGeom>
          <a:solidFill>
            <a:srgbClr val="F9971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8657932" y="1358468"/>
            <a:ext cx="19050" cy="19888"/>
          </a:xfrm>
          <a:custGeom>
            <a:avLst/>
            <a:gdLst>
              <a:gd name="connsiteX0" fmla="*/ 0 w 19050"/>
              <a:gd name="connsiteY0" fmla="*/ 9918 h 19888"/>
              <a:gd name="connsiteX1" fmla="*/ 9525 w 19050"/>
              <a:gd name="connsiteY1" fmla="*/ 19888 h 19888"/>
              <a:gd name="connsiteX2" fmla="*/ 19050 w 19050"/>
              <a:gd name="connsiteY2" fmla="*/ 9918 h 19888"/>
              <a:gd name="connsiteX3" fmla="*/ 9525 w 19050"/>
              <a:gd name="connsiteY3" fmla="*/ 0 h 19888"/>
              <a:gd name="connsiteX4" fmla="*/ 0 w 19050"/>
              <a:gd name="connsiteY4" fmla="*/ 9918 h 198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050" h="19888">
                <a:moveTo>
                  <a:pt x="0" y="9918"/>
                </a:moveTo>
                <a:cubicBezTo>
                  <a:pt x="0" y="15430"/>
                  <a:pt x="4267" y="19888"/>
                  <a:pt x="9525" y="19888"/>
                </a:cubicBezTo>
                <a:cubicBezTo>
                  <a:pt x="14782" y="19888"/>
                  <a:pt x="19050" y="15430"/>
                  <a:pt x="19050" y="9918"/>
                </a:cubicBezTo>
                <a:cubicBezTo>
                  <a:pt x="19050" y="4457"/>
                  <a:pt x="14782" y="0"/>
                  <a:pt x="9525" y="0"/>
                </a:cubicBezTo>
                <a:cubicBezTo>
                  <a:pt x="4267" y="0"/>
                  <a:pt x="0" y="4457"/>
                  <a:pt x="0" y="9918"/>
                </a:cubicBezTo>
              </a:path>
            </a:pathLst>
          </a:custGeom>
          <a:solidFill>
            <a:srgbClr val="F9971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8690203" y="1363281"/>
            <a:ext cx="46926" cy="144411"/>
          </a:xfrm>
          <a:custGeom>
            <a:avLst/>
            <a:gdLst>
              <a:gd name="connsiteX0" fmla="*/ 31407 w 46926"/>
              <a:gd name="connsiteY0" fmla="*/ 45440 h 144411"/>
              <a:gd name="connsiteX1" fmla="*/ 40779 w 46926"/>
              <a:gd name="connsiteY1" fmla="*/ 45440 h 144411"/>
              <a:gd name="connsiteX2" fmla="*/ 46926 w 46926"/>
              <a:gd name="connsiteY2" fmla="*/ 39331 h 144411"/>
              <a:gd name="connsiteX3" fmla="*/ 40779 w 46926"/>
              <a:gd name="connsiteY3" fmla="*/ 33286 h 144411"/>
              <a:gd name="connsiteX4" fmla="*/ 31407 w 46926"/>
              <a:gd name="connsiteY4" fmla="*/ 33286 h 144411"/>
              <a:gd name="connsiteX5" fmla="*/ 31407 w 46926"/>
              <a:gd name="connsiteY5" fmla="*/ 9525 h 144411"/>
              <a:gd name="connsiteX6" fmla="*/ 23469 w 46926"/>
              <a:gd name="connsiteY6" fmla="*/ 0 h 144411"/>
              <a:gd name="connsiteX7" fmla="*/ 15532 w 46926"/>
              <a:gd name="connsiteY7" fmla="*/ 9525 h 144411"/>
              <a:gd name="connsiteX8" fmla="*/ 15532 w 46926"/>
              <a:gd name="connsiteY8" fmla="*/ 33286 h 144411"/>
              <a:gd name="connsiteX9" fmla="*/ 6146 w 46926"/>
              <a:gd name="connsiteY9" fmla="*/ 33286 h 144411"/>
              <a:gd name="connsiteX10" fmla="*/ 0 w 46926"/>
              <a:gd name="connsiteY10" fmla="*/ 39331 h 144411"/>
              <a:gd name="connsiteX11" fmla="*/ 6146 w 46926"/>
              <a:gd name="connsiteY11" fmla="*/ 45440 h 144411"/>
              <a:gd name="connsiteX12" fmla="*/ 15532 w 46926"/>
              <a:gd name="connsiteY12" fmla="*/ 45440 h 144411"/>
              <a:gd name="connsiteX13" fmla="*/ 15532 w 46926"/>
              <a:gd name="connsiteY13" fmla="*/ 134886 h 144411"/>
              <a:gd name="connsiteX14" fmla="*/ 23469 w 46926"/>
              <a:gd name="connsiteY14" fmla="*/ 144411 h 144411"/>
              <a:gd name="connsiteX15" fmla="*/ 31407 w 46926"/>
              <a:gd name="connsiteY15" fmla="*/ 134886 h 144411"/>
              <a:gd name="connsiteX16" fmla="*/ 31407 w 46926"/>
              <a:gd name="connsiteY16" fmla="*/ 45440 h 1444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</a:cxnLst>
            <a:rect l="l" t="t" r="r" b="b"/>
            <a:pathLst>
              <a:path w="46926" h="144411">
                <a:moveTo>
                  <a:pt x="31407" y="45440"/>
                </a:moveTo>
                <a:lnTo>
                  <a:pt x="40779" y="45440"/>
                </a:lnTo>
                <a:cubicBezTo>
                  <a:pt x="45542" y="45440"/>
                  <a:pt x="46926" y="41770"/>
                  <a:pt x="46926" y="39331"/>
                </a:cubicBezTo>
                <a:cubicBezTo>
                  <a:pt x="46926" y="36906"/>
                  <a:pt x="45542" y="33286"/>
                  <a:pt x="40779" y="33286"/>
                </a:cubicBezTo>
                <a:lnTo>
                  <a:pt x="31407" y="33286"/>
                </a:lnTo>
                <a:lnTo>
                  <a:pt x="31407" y="9525"/>
                </a:lnTo>
                <a:cubicBezTo>
                  <a:pt x="31407" y="3225"/>
                  <a:pt x="28523" y="0"/>
                  <a:pt x="23469" y="0"/>
                </a:cubicBezTo>
                <a:cubicBezTo>
                  <a:pt x="18401" y="0"/>
                  <a:pt x="15532" y="3225"/>
                  <a:pt x="15532" y="9525"/>
                </a:cubicBezTo>
                <a:lnTo>
                  <a:pt x="15532" y="33286"/>
                </a:lnTo>
                <a:lnTo>
                  <a:pt x="6146" y="33286"/>
                </a:lnTo>
                <a:cubicBezTo>
                  <a:pt x="1384" y="33286"/>
                  <a:pt x="0" y="36906"/>
                  <a:pt x="0" y="39331"/>
                </a:cubicBezTo>
                <a:cubicBezTo>
                  <a:pt x="0" y="41770"/>
                  <a:pt x="1384" y="45440"/>
                  <a:pt x="6146" y="45440"/>
                </a:cubicBezTo>
                <a:lnTo>
                  <a:pt x="15532" y="45440"/>
                </a:lnTo>
                <a:lnTo>
                  <a:pt x="15532" y="134886"/>
                </a:lnTo>
                <a:cubicBezTo>
                  <a:pt x="15532" y="141084"/>
                  <a:pt x="18401" y="144411"/>
                  <a:pt x="23469" y="144411"/>
                </a:cubicBezTo>
                <a:cubicBezTo>
                  <a:pt x="28523" y="144411"/>
                  <a:pt x="31407" y="141084"/>
                  <a:pt x="31407" y="134886"/>
                </a:cubicBezTo>
                <a:lnTo>
                  <a:pt x="31407" y="45440"/>
                </a:lnTo>
              </a:path>
            </a:pathLst>
          </a:custGeom>
          <a:solidFill>
            <a:srgbClr val="F9971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8751328" y="1348943"/>
            <a:ext cx="82550" cy="158749"/>
          </a:xfrm>
          <a:custGeom>
            <a:avLst/>
            <a:gdLst>
              <a:gd name="connsiteX0" fmla="*/ 15875 w 82550"/>
              <a:gd name="connsiteY0" fmla="*/ 89446 h 158749"/>
              <a:gd name="connsiteX1" fmla="*/ 41275 w 82550"/>
              <a:gd name="connsiteY1" fmla="*/ 61023 h 158749"/>
              <a:gd name="connsiteX2" fmla="*/ 66675 w 82550"/>
              <a:gd name="connsiteY2" fmla="*/ 85966 h 158749"/>
              <a:gd name="connsiteX3" fmla="*/ 66675 w 82550"/>
              <a:gd name="connsiteY3" fmla="*/ 149326 h 158749"/>
              <a:gd name="connsiteX4" fmla="*/ 74612 w 82550"/>
              <a:gd name="connsiteY4" fmla="*/ 158750 h 158749"/>
              <a:gd name="connsiteX5" fmla="*/ 82550 w 82550"/>
              <a:gd name="connsiteY5" fmla="*/ 149377 h 158749"/>
              <a:gd name="connsiteX6" fmla="*/ 82550 w 82550"/>
              <a:gd name="connsiteY6" fmla="*/ 86423 h 158749"/>
              <a:gd name="connsiteX7" fmla="*/ 44195 w 82550"/>
              <a:gd name="connsiteY7" fmla="*/ 47625 h 158749"/>
              <a:gd name="connsiteX8" fmla="*/ 16268 w 82550"/>
              <a:gd name="connsiteY8" fmla="*/ 62255 h 158749"/>
              <a:gd name="connsiteX9" fmla="*/ 15875 w 82550"/>
              <a:gd name="connsiteY9" fmla="*/ 62255 h 158749"/>
              <a:gd name="connsiteX10" fmla="*/ 15875 w 82550"/>
              <a:gd name="connsiteY10" fmla="*/ 9372 h 158749"/>
              <a:gd name="connsiteX11" fmla="*/ 7937 w 82550"/>
              <a:gd name="connsiteY11" fmla="*/ 0 h 158749"/>
              <a:gd name="connsiteX12" fmla="*/ 0 w 82550"/>
              <a:gd name="connsiteY12" fmla="*/ 9372 h 158749"/>
              <a:gd name="connsiteX13" fmla="*/ 0 w 82550"/>
              <a:gd name="connsiteY13" fmla="*/ 149377 h 158749"/>
              <a:gd name="connsiteX14" fmla="*/ 7937 w 82550"/>
              <a:gd name="connsiteY14" fmla="*/ 158750 h 158749"/>
              <a:gd name="connsiteX15" fmla="*/ 15875 w 82550"/>
              <a:gd name="connsiteY15" fmla="*/ 149326 h 158749"/>
              <a:gd name="connsiteX16" fmla="*/ 15875 w 82550"/>
              <a:gd name="connsiteY16" fmla="*/ 89446 h 15874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</a:cxnLst>
            <a:rect l="l" t="t" r="r" b="b"/>
            <a:pathLst>
              <a:path w="82550" h="158749">
                <a:moveTo>
                  <a:pt x="15875" y="89446"/>
                </a:moveTo>
                <a:cubicBezTo>
                  <a:pt x="15875" y="70840"/>
                  <a:pt x="28168" y="61023"/>
                  <a:pt x="41275" y="61023"/>
                </a:cubicBezTo>
                <a:cubicBezTo>
                  <a:pt x="56895" y="61023"/>
                  <a:pt x="66675" y="70840"/>
                  <a:pt x="66675" y="85966"/>
                </a:cubicBezTo>
                <a:lnTo>
                  <a:pt x="66675" y="149326"/>
                </a:lnTo>
                <a:cubicBezTo>
                  <a:pt x="66675" y="155473"/>
                  <a:pt x="69545" y="158750"/>
                  <a:pt x="74612" y="158750"/>
                </a:cubicBezTo>
                <a:cubicBezTo>
                  <a:pt x="79667" y="158750"/>
                  <a:pt x="82550" y="155473"/>
                  <a:pt x="82550" y="149377"/>
                </a:cubicBezTo>
                <a:lnTo>
                  <a:pt x="82550" y="86423"/>
                </a:lnTo>
                <a:cubicBezTo>
                  <a:pt x="82550" y="60477"/>
                  <a:pt x="63055" y="47625"/>
                  <a:pt x="44195" y="47625"/>
                </a:cubicBezTo>
                <a:cubicBezTo>
                  <a:pt x="30505" y="47625"/>
                  <a:pt x="21679" y="54317"/>
                  <a:pt x="16268" y="62255"/>
                </a:cubicBezTo>
                <a:lnTo>
                  <a:pt x="15875" y="62255"/>
                </a:lnTo>
                <a:lnTo>
                  <a:pt x="15875" y="9372"/>
                </a:lnTo>
                <a:cubicBezTo>
                  <a:pt x="15875" y="3276"/>
                  <a:pt x="12992" y="0"/>
                  <a:pt x="7937" y="0"/>
                </a:cubicBezTo>
                <a:cubicBezTo>
                  <a:pt x="2870" y="0"/>
                  <a:pt x="0" y="3276"/>
                  <a:pt x="0" y="9372"/>
                </a:cubicBezTo>
                <a:lnTo>
                  <a:pt x="0" y="149377"/>
                </a:lnTo>
                <a:cubicBezTo>
                  <a:pt x="0" y="155473"/>
                  <a:pt x="2870" y="158750"/>
                  <a:pt x="7937" y="158750"/>
                </a:cubicBezTo>
                <a:cubicBezTo>
                  <a:pt x="12992" y="158750"/>
                  <a:pt x="15875" y="155473"/>
                  <a:pt x="15875" y="149326"/>
                </a:cubicBezTo>
                <a:lnTo>
                  <a:pt x="15875" y="89446"/>
                </a:lnTo>
              </a:path>
            </a:pathLst>
          </a:custGeom>
          <a:solidFill>
            <a:srgbClr val="F9971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8505176" y="1714614"/>
            <a:ext cx="51790" cy="59131"/>
          </a:xfrm>
          <a:custGeom>
            <a:avLst/>
            <a:gdLst>
              <a:gd name="connsiteX0" fmla="*/ 51790 w 51790"/>
              <a:gd name="connsiteY0" fmla="*/ 26352 h 59131"/>
              <a:gd name="connsiteX1" fmla="*/ 0 w 51790"/>
              <a:gd name="connsiteY1" fmla="*/ 0 h 59131"/>
              <a:gd name="connsiteX2" fmla="*/ 0 w 51790"/>
              <a:gd name="connsiteY2" fmla="*/ 7658 h 59131"/>
              <a:gd name="connsiteX3" fmla="*/ 44653 w 51790"/>
              <a:gd name="connsiteY3" fmla="*/ 29451 h 59131"/>
              <a:gd name="connsiteX4" fmla="*/ 44653 w 51790"/>
              <a:gd name="connsiteY4" fmla="*/ 29667 h 59131"/>
              <a:gd name="connsiteX5" fmla="*/ 0 w 51790"/>
              <a:gd name="connsiteY5" fmla="*/ 51460 h 59131"/>
              <a:gd name="connsiteX6" fmla="*/ 0 w 51790"/>
              <a:gd name="connsiteY6" fmla="*/ 59131 h 59131"/>
              <a:gd name="connsiteX7" fmla="*/ 51790 w 51790"/>
              <a:gd name="connsiteY7" fmla="*/ 32677 h 59131"/>
              <a:gd name="connsiteX8" fmla="*/ 51790 w 51790"/>
              <a:gd name="connsiteY8" fmla="*/ 26352 h 591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1790" h="59131">
                <a:moveTo>
                  <a:pt x="51790" y="26352"/>
                </a:moveTo>
                <a:lnTo>
                  <a:pt x="0" y="0"/>
                </a:lnTo>
                <a:lnTo>
                  <a:pt x="0" y="7658"/>
                </a:lnTo>
                <a:lnTo>
                  <a:pt x="44653" y="29451"/>
                </a:lnTo>
                <a:lnTo>
                  <a:pt x="44653" y="29667"/>
                </a:lnTo>
                <a:lnTo>
                  <a:pt x="0" y="51460"/>
                </a:lnTo>
                <a:lnTo>
                  <a:pt x="0" y="59131"/>
                </a:lnTo>
                <a:lnTo>
                  <a:pt x="51790" y="32677"/>
                </a:lnTo>
                <a:lnTo>
                  <a:pt x="51790" y="26352"/>
                </a:lnTo>
              </a:path>
            </a:pathLst>
          </a:custGeom>
          <a:solidFill>
            <a:srgbClr val="F9971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8596960" y="3216440"/>
            <a:ext cx="97370" cy="97358"/>
          </a:xfrm>
          <a:custGeom>
            <a:avLst/>
            <a:gdLst>
              <a:gd name="connsiteX0" fmla="*/ 97370 w 97370"/>
              <a:gd name="connsiteY0" fmla="*/ 48679 h 97358"/>
              <a:gd name="connsiteX1" fmla="*/ 48678 w 97370"/>
              <a:gd name="connsiteY1" fmla="*/ 97358 h 97358"/>
              <a:gd name="connsiteX2" fmla="*/ 0 w 97370"/>
              <a:gd name="connsiteY2" fmla="*/ 48679 h 97358"/>
              <a:gd name="connsiteX3" fmla="*/ 48678 w 97370"/>
              <a:gd name="connsiteY3" fmla="*/ 0 h 97358"/>
              <a:gd name="connsiteX4" fmla="*/ 97370 w 97370"/>
              <a:gd name="connsiteY4" fmla="*/ 48679 h 9735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7370" h="97358">
                <a:moveTo>
                  <a:pt x="97370" y="48679"/>
                </a:moveTo>
                <a:cubicBezTo>
                  <a:pt x="97370" y="75565"/>
                  <a:pt x="75564" y="97358"/>
                  <a:pt x="48678" y="97358"/>
                </a:cubicBezTo>
                <a:cubicBezTo>
                  <a:pt x="21793" y="97358"/>
                  <a:pt x="0" y="75565"/>
                  <a:pt x="0" y="48679"/>
                </a:cubicBezTo>
                <a:cubicBezTo>
                  <a:pt x="0" y="21793"/>
                  <a:pt x="21793" y="0"/>
                  <a:pt x="48678" y="0"/>
                </a:cubicBezTo>
                <a:cubicBezTo>
                  <a:pt x="75564" y="0"/>
                  <a:pt x="97370" y="21793"/>
                  <a:pt x="97370" y="48679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8628036" y="3235210"/>
            <a:ext cx="41846" cy="56400"/>
          </a:xfrm>
          <a:custGeom>
            <a:avLst/>
            <a:gdLst>
              <a:gd name="connsiteX0" fmla="*/ 6350 w 41846"/>
              <a:gd name="connsiteY0" fmla="*/ 6350 h 56400"/>
              <a:gd name="connsiteX1" fmla="*/ 35497 w 41846"/>
              <a:gd name="connsiteY1" fmla="*/ 28206 h 56400"/>
              <a:gd name="connsiteX2" fmla="*/ 6350 w 41846"/>
              <a:gd name="connsiteY2" fmla="*/ 50050 h 56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41846" h="56400">
                <a:moveTo>
                  <a:pt x="6350" y="6350"/>
                </a:moveTo>
                <a:lnTo>
                  <a:pt x="35497" y="28206"/>
                </a:lnTo>
                <a:lnTo>
                  <a:pt x="6350" y="50050"/>
                </a:lnTo>
              </a:path>
            </a:pathLst>
          </a:custGeom>
          <a:ln w="12700">
            <a:solidFill>
              <a:srgbClr val="F9971D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9789947" y="3173158"/>
            <a:ext cx="219836" cy="219811"/>
          </a:xfrm>
          <a:custGeom>
            <a:avLst/>
            <a:gdLst>
              <a:gd name="connsiteX0" fmla="*/ 219836 w 219836"/>
              <a:gd name="connsiteY0" fmla="*/ 110921 h 219811"/>
              <a:gd name="connsiteX1" fmla="*/ 108966 w 219836"/>
              <a:gd name="connsiteY1" fmla="*/ 219811 h 219811"/>
              <a:gd name="connsiteX2" fmla="*/ 0 w 219836"/>
              <a:gd name="connsiteY2" fmla="*/ 108953 h 219811"/>
              <a:gd name="connsiteX3" fmla="*/ 110947 w 219836"/>
              <a:gd name="connsiteY3" fmla="*/ 0 h 219811"/>
              <a:gd name="connsiteX4" fmla="*/ 219836 w 219836"/>
              <a:gd name="connsiteY4" fmla="*/ 110921 h 2198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9836" h="219811">
                <a:moveTo>
                  <a:pt x="219836" y="110921"/>
                </a:moveTo>
                <a:cubicBezTo>
                  <a:pt x="122745" y="117144"/>
                  <a:pt x="116928" y="122859"/>
                  <a:pt x="108966" y="219811"/>
                </a:cubicBezTo>
                <a:cubicBezTo>
                  <a:pt x="102679" y="122745"/>
                  <a:pt x="96964" y="116916"/>
                  <a:pt x="0" y="108953"/>
                </a:cubicBezTo>
                <a:cubicBezTo>
                  <a:pt x="97091" y="102679"/>
                  <a:pt x="102908" y="96952"/>
                  <a:pt x="110947" y="0"/>
                </a:cubicBezTo>
                <a:cubicBezTo>
                  <a:pt x="117157" y="97078"/>
                  <a:pt x="122872" y="102908"/>
                  <a:pt x="219836" y="110921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9985603" y="3180333"/>
            <a:ext cx="82931" cy="82931"/>
          </a:xfrm>
          <a:custGeom>
            <a:avLst/>
            <a:gdLst>
              <a:gd name="connsiteX0" fmla="*/ 82930 w 82931"/>
              <a:gd name="connsiteY0" fmla="*/ 41846 h 82931"/>
              <a:gd name="connsiteX1" fmla="*/ 41109 w 82931"/>
              <a:gd name="connsiteY1" fmla="*/ 82931 h 82931"/>
              <a:gd name="connsiteX2" fmla="*/ 0 w 82931"/>
              <a:gd name="connsiteY2" fmla="*/ 41097 h 82931"/>
              <a:gd name="connsiteX3" fmla="*/ 41846 w 82931"/>
              <a:gd name="connsiteY3" fmla="*/ 0 h 82931"/>
              <a:gd name="connsiteX4" fmla="*/ 82930 w 82931"/>
              <a:gd name="connsiteY4" fmla="*/ 41846 h 829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2931" h="82931">
                <a:moveTo>
                  <a:pt x="82930" y="41846"/>
                </a:moveTo>
                <a:cubicBezTo>
                  <a:pt x="46304" y="44195"/>
                  <a:pt x="44107" y="46355"/>
                  <a:pt x="41109" y="82931"/>
                </a:cubicBezTo>
                <a:cubicBezTo>
                  <a:pt x="38734" y="46304"/>
                  <a:pt x="36576" y="44107"/>
                  <a:pt x="0" y="41097"/>
                </a:cubicBezTo>
                <a:cubicBezTo>
                  <a:pt x="36626" y="38735"/>
                  <a:pt x="38823" y="36576"/>
                  <a:pt x="41846" y="0"/>
                </a:cubicBezTo>
                <a:cubicBezTo>
                  <a:pt x="44195" y="36626"/>
                  <a:pt x="46355" y="38823"/>
                  <a:pt x="82930" y="41846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371344" y="610336"/>
            <a:ext cx="681012" cy="93116"/>
          </a:xfrm>
          <a:custGeom>
            <a:avLst/>
            <a:gdLst>
              <a:gd name="connsiteX0" fmla="*/ 0 w 681012"/>
              <a:gd name="connsiteY0" fmla="*/ 0 h 93116"/>
              <a:gd name="connsiteX1" fmla="*/ 79667 w 681012"/>
              <a:gd name="connsiteY1" fmla="*/ 93116 h 93116"/>
              <a:gd name="connsiteX2" fmla="*/ 681012 w 681012"/>
              <a:gd name="connsiteY2" fmla="*/ 93116 h 93116"/>
              <a:gd name="connsiteX3" fmla="*/ 601344 w 681012"/>
              <a:gd name="connsiteY3" fmla="*/ 0 h 93116"/>
              <a:gd name="connsiteX4" fmla="*/ 0 w 681012"/>
              <a:gd name="connsiteY4" fmla="*/ 0 h 931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81012" h="93116">
                <a:moveTo>
                  <a:pt x="0" y="0"/>
                </a:moveTo>
                <a:cubicBezTo>
                  <a:pt x="69291" y="-5740"/>
                  <a:pt x="79667" y="93116"/>
                  <a:pt x="79667" y="93116"/>
                </a:cubicBezTo>
                <a:lnTo>
                  <a:pt x="681012" y="93116"/>
                </a:lnTo>
                <a:cubicBezTo>
                  <a:pt x="681012" y="93116"/>
                  <a:pt x="670636" y="-5740"/>
                  <a:pt x="601344" y="0"/>
                </a:cubicBezTo>
                <a:lnTo>
                  <a:pt x="0" y="0"/>
                </a:lnTo>
              </a:path>
            </a:pathLst>
          </a:custGeom>
          <a:solidFill>
            <a:srgbClr val="F9971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676018" y="699870"/>
            <a:ext cx="382689" cy="19050"/>
          </a:xfrm>
          <a:custGeom>
            <a:avLst/>
            <a:gdLst>
              <a:gd name="connsiteX0" fmla="*/ 376339 w 382689"/>
              <a:gd name="connsiteY0" fmla="*/ 6350 h 19050"/>
              <a:gd name="connsiteX1" fmla="*/ 6350 w 382689"/>
              <a:gd name="connsiteY1" fmla="*/ 6350 h 19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689" h="19050">
                <a:moveTo>
                  <a:pt x="376339" y="6350"/>
                </a:moveTo>
                <a:lnTo>
                  <a:pt x="6350" y="6350"/>
                </a:lnTo>
              </a:path>
            </a:pathLst>
          </a:custGeom>
          <a:ln w="12700">
            <a:solidFill>
              <a:srgbClr val="9F9F9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676018" y="705426"/>
            <a:ext cx="382689" cy="19050"/>
          </a:xfrm>
          <a:custGeom>
            <a:avLst/>
            <a:gdLst>
              <a:gd name="connsiteX0" fmla="*/ 376339 w 382689"/>
              <a:gd name="connsiteY0" fmla="*/ 6350 h 19050"/>
              <a:gd name="connsiteX1" fmla="*/ 6350 w 382689"/>
              <a:gd name="connsiteY1" fmla="*/ 6350 h 19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689" h="19050">
                <a:moveTo>
                  <a:pt x="376339" y="6350"/>
                </a:moveTo>
                <a:lnTo>
                  <a:pt x="6350" y="6350"/>
                </a:lnTo>
              </a:path>
            </a:pathLst>
          </a:custGeom>
          <a:ln w="12700">
            <a:solidFill>
              <a:srgbClr val="9F9F9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1057324" y="1395602"/>
            <a:ext cx="5622366" cy="25400"/>
          </a:xfrm>
          <a:custGeom>
            <a:avLst/>
            <a:gdLst>
              <a:gd name="connsiteX0" fmla="*/ 6350 w 5622366"/>
              <a:gd name="connsiteY0" fmla="*/ 6350 h 25400"/>
              <a:gd name="connsiteX1" fmla="*/ 5616016 w 5622366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622366" h="25400">
                <a:moveTo>
                  <a:pt x="6350" y="6350"/>
                </a:moveTo>
                <a:lnTo>
                  <a:pt x="5616016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300730" y="610336"/>
            <a:ext cx="681012" cy="1369466"/>
          </a:xfrm>
          <a:custGeom>
            <a:avLst/>
            <a:gdLst>
              <a:gd name="connsiteX0" fmla="*/ 79667 w 681012"/>
              <a:gd name="connsiteY0" fmla="*/ 0 h 1369466"/>
              <a:gd name="connsiteX1" fmla="*/ 0 w 681012"/>
              <a:gd name="connsiteY1" fmla="*/ 93116 h 1369466"/>
              <a:gd name="connsiteX2" fmla="*/ 0 w 681012"/>
              <a:gd name="connsiteY2" fmla="*/ 1369466 h 1369466"/>
              <a:gd name="connsiteX3" fmla="*/ 300558 w 681012"/>
              <a:gd name="connsiteY3" fmla="*/ 1223416 h 1369466"/>
              <a:gd name="connsiteX4" fmla="*/ 601129 w 681012"/>
              <a:gd name="connsiteY4" fmla="*/ 1369466 h 1369466"/>
              <a:gd name="connsiteX5" fmla="*/ 601129 w 681012"/>
              <a:gd name="connsiteY5" fmla="*/ 93129 h 1369466"/>
              <a:gd name="connsiteX6" fmla="*/ 601332 w 681012"/>
              <a:gd name="connsiteY6" fmla="*/ 93116 h 1369466"/>
              <a:gd name="connsiteX7" fmla="*/ 681012 w 681012"/>
              <a:gd name="connsiteY7" fmla="*/ 0 h 1369466"/>
              <a:gd name="connsiteX8" fmla="*/ 79667 w 681012"/>
              <a:gd name="connsiteY8" fmla="*/ 0 h 136946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81012" h="1369466">
                <a:moveTo>
                  <a:pt x="79667" y="0"/>
                </a:moveTo>
                <a:cubicBezTo>
                  <a:pt x="10388" y="-5740"/>
                  <a:pt x="0" y="93116"/>
                  <a:pt x="0" y="93116"/>
                </a:cubicBezTo>
                <a:lnTo>
                  <a:pt x="0" y="1369466"/>
                </a:lnTo>
                <a:lnTo>
                  <a:pt x="300558" y="1223416"/>
                </a:lnTo>
                <a:lnTo>
                  <a:pt x="601129" y="1369466"/>
                </a:lnTo>
                <a:lnTo>
                  <a:pt x="601129" y="93129"/>
                </a:lnTo>
                <a:lnTo>
                  <a:pt x="601332" y="93116"/>
                </a:lnTo>
                <a:cubicBezTo>
                  <a:pt x="601332" y="93116"/>
                  <a:pt x="623138" y="0"/>
                  <a:pt x="681012" y="0"/>
                </a:cubicBezTo>
                <a:lnTo>
                  <a:pt x="79667" y="0"/>
                </a:lnTo>
              </a:path>
            </a:pathLst>
          </a:custGeom>
          <a:solidFill>
            <a:srgbClr val="66666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7804721" y="739457"/>
            <a:ext cx="248222" cy="496455"/>
          </a:xfrm>
          <a:custGeom>
            <a:avLst/>
            <a:gdLst>
              <a:gd name="connsiteX0" fmla="*/ 137909 w 248222"/>
              <a:gd name="connsiteY0" fmla="*/ 239179 h 496455"/>
              <a:gd name="connsiteX1" fmla="*/ 231851 w 248222"/>
              <a:gd name="connsiteY1" fmla="*/ 42672 h 496455"/>
              <a:gd name="connsiteX2" fmla="*/ 248222 w 248222"/>
              <a:gd name="connsiteY2" fmla="*/ 14224 h 496455"/>
              <a:gd name="connsiteX3" fmla="*/ 230555 w 248222"/>
              <a:gd name="connsiteY3" fmla="*/ 0 h 496455"/>
              <a:gd name="connsiteX4" fmla="*/ 188760 w 248222"/>
              <a:gd name="connsiteY4" fmla="*/ 17665 h 496455"/>
              <a:gd name="connsiteX5" fmla="*/ 0 w 248222"/>
              <a:gd name="connsiteY5" fmla="*/ 328383 h 496455"/>
              <a:gd name="connsiteX6" fmla="*/ 150406 w 248222"/>
              <a:gd name="connsiteY6" fmla="*/ 496455 h 496455"/>
              <a:gd name="connsiteX7" fmla="*/ 244779 w 248222"/>
              <a:gd name="connsiteY7" fmla="*/ 403796 h 496455"/>
              <a:gd name="connsiteX8" fmla="*/ 163766 w 248222"/>
              <a:gd name="connsiteY8" fmla="*/ 293039 h 496455"/>
              <a:gd name="connsiteX9" fmla="*/ 137909 w 248222"/>
              <a:gd name="connsiteY9" fmla="*/ 239179 h 4964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248222" h="496455">
                <a:moveTo>
                  <a:pt x="137909" y="239179"/>
                </a:moveTo>
                <a:cubicBezTo>
                  <a:pt x="137909" y="153416"/>
                  <a:pt x="205994" y="67665"/>
                  <a:pt x="231851" y="42672"/>
                </a:cubicBezTo>
                <a:cubicBezTo>
                  <a:pt x="241757" y="31889"/>
                  <a:pt x="248222" y="24993"/>
                  <a:pt x="248222" y="14224"/>
                </a:cubicBezTo>
                <a:cubicBezTo>
                  <a:pt x="248222" y="6896"/>
                  <a:pt x="241337" y="0"/>
                  <a:pt x="230555" y="0"/>
                </a:cubicBezTo>
                <a:cubicBezTo>
                  <a:pt x="216763" y="0"/>
                  <a:pt x="202971" y="10782"/>
                  <a:pt x="188760" y="17665"/>
                </a:cubicBezTo>
                <a:cubicBezTo>
                  <a:pt x="160744" y="35775"/>
                  <a:pt x="0" y="146519"/>
                  <a:pt x="0" y="328383"/>
                </a:cubicBezTo>
                <a:cubicBezTo>
                  <a:pt x="0" y="435686"/>
                  <a:pt x="80594" y="496455"/>
                  <a:pt x="150406" y="496455"/>
                </a:cubicBezTo>
                <a:cubicBezTo>
                  <a:pt x="209867" y="496455"/>
                  <a:pt x="244779" y="453783"/>
                  <a:pt x="244779" y="403796"/>
                </a:cubicBezTo>
                <a:cubicBezTo>
                  <a:pt x="244779" y="318046"/>
                  <a:pt x="176695" y="299935"/>
                  <a:pt x="163766" y="293039"/>
                </a:cubicBezTo>
                <a:cubicBezTo>
                  <a:pt x="150838" y="285724"/>
                  <a:pt x="137909" y="264604"/>
                  <a:pt x="137909" y="239179"/>
                </a:cubicBezTo>
              </a:path>
            </a:pathLst>
          </a:custGeom>
          <a:solidFill>
            <a:srgbClr val="87878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8108112" y="739457"/>
            <a:ext cx="258127" cy="496455"/>
          </a:xfrm>
          <a:custGeom>
            <a:avLst/>
            <a:gdLst>
              <a:gd name="connsiteX0" fmla="*/ 137896 w 258127"/>
              <a:gd name="connsiteY0" fmla="*/ 239179 h 496455"/>
              <a:gd name="connsiteX1" fmla="*/ 240461 w 258127"/>
              <a:gd name="connsiteY1" fmla="*/ 42672 h 496455"/>
              <a:gd name="connsiteX2" fmla="*/ 258126 w 258127"/>
              <a:gd name="connsiteY2" fmla="*/ 14224 h 496455"/>
              <a:gd name="connsiteX3" fmla="*/ 240029 w 258127"/>
              <a:gd name="connsiteY3" fmla="*/ 0 h 496455"/>
              <a:gd name="connsiteX4" fmla="*/ 197370 w 258127"/>
              <a:gd name="connsiteY4" fmla="*/ 17665 h 496455"/>
              <a:gd name="connsiteX5" fmla="*/ 0 w 258127"/>
              <a:gd name="connsiteY5" fmla="*/ 328383 h 496455"/>
              <a:gd name="connsiteX6" fmla="*/ 157721 w 258127"/>
              <a:gd name="connsiteY6" fmla="*/ 496455 h 496455"/>
              <a:gd name="connsiteX7" fmla="*/ 258126 w 258127"/>
              <a:gd name="connsiteY7" fmla="*/ 403796 h 496455"/>
              <a:gd name="connsiteX8" fmla="*/ 166344 w 258127"/>
              <a:gd name="connsiteY8" fmla="*/ 293039 h 496455"/>
              <a:gd name="connsiteX9" fmla="*/ 137896 w 258127"/>
              <a:gd name="connsiteY9" fmla="*/ 239179 h 4964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258127" h="496455">
                <a:moveTo>
                  <a:pt x="137896" y="239179"/>
                </a:moveTo>
                <a:cubicBezTo>
                  <a:pt x="137896" y="153416"/>
                  <a:pt x="212013" y="67665"/>
                  <a:pt x="240461" y="42672"/>
                </a:cubicBezTo>
                <a:cubicBezTo>
                  <a:pt x="251231" y="31889"/>
                  <a:pt x="258126" y="24993"/>
                  <a:pt x="258126" y="14224"/>
                </a:cubicBezTo>
                <a:cubicBezTo>
                  <a:pt x="258126" y="6896"/>
                  <a:pt x="250799" y="0"/>
                  <a:pt x="240029" y="0"/>
                </a:cubicBezTo>
                <a:cubicBezTo>
                  <a:pt x="225805" y="0"/>
                  <a:pt x="211581" y="10782"/>
                  <a:pt x="197370" y="17665"/>
                </a:cubicBezTo>
                <a:cubicBezTo>
                  <a:pt x="168490" y="35775"/>
                  <a:pt x="0" y="146519"/>
                  <a:pt x="0" y="328383"/>
                </a:cubicBezTo>
                <a:cubicBezTo>
                  <a:pt x="0" y="435686"/>
                  <a:pt x="86181" y="496455"/>
                  <a:pt x="157721" y="496455"/>
                </a:cubicBezTo>
                <a:cubicBezTo>
                  <a:pt x="215036" y="496455"/>
                  <a:pt x="258126" y="453783"/>
                  <a:pt x="258126" y="403796"/>
                </a:cubicBezTo>
                <a:cubicBezTo>
                  <a:pt x="258126" y="318046"/>
                  <a:pt x="180123" y="299935"/>
                  <a:pt x="166344" y="293039"/>
                </a:cubicBezTo>
                <a:cubicBezTo>
                  <a:pt x="152120" y="285724"/>
                  <a:pt x="137896" y="264604"/>
                  <a:pt x="137896" y="239179"/>
                </a:cubicBezTo>
              </a:path>
            </a:pathLst>
          </a:custGeom>
          <a:solidFill>
            <a:srgbClr val="87878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5359107" y="3373259"/>
            <a:ext cx="40398" cy="111912"/>
          </a:xfrm>
          <a:custGeom>
            <a:avLst/>
            <a:gdLst>
              <a:gd name="connsiteX0" fmla="*/ 18974 w 40398"/>
              <a:gd name="connsiteY0" fmla="*/ 99669 h 111912"/>
              <a:gd name="connsiteX1" fmla="*/ 29679 w 40398"/>
              <a:gd name="connsiteY1" fmla="*/ 111912 h 111912"/>
              <a:gd name="connsiteX2" fmla="*/ 40398 w 40398"/>
              <a:gd name="connsiteY2" fmla="*/ 99745 h 111912"/>
              <a:gd name="connsiteX3" fmla="*/ 40398 w 40398"/>
              <a:gd name="connsiteY3" fmla="*/ 11048 h 111912"/>
              <a:gd name="connsiteX4" fmla="*/ 30619 w 40398"/>
              <a:gd name="connsiteY4" fmla="*/ 0 h 111912"/>
              <a:gd name="connsiteX5" fmla="*/ 9931 w 40398"/>
              <a:gd name="connsiteY5" fmla="*/ 0 h 111912"/>
              <a:gd name="connsiteX6" fmla="*/ 0 w 40398"/>
              <a:gd name="connsiteY6" fmla="*/ 10490 h 111912"/>
              <a:gd name="connsiteX7" fmla="*/ 10147 w 40398"/>
              <a:gd name="connsiteY7" fmla="*/ 20980 h 111912"/>
              <a:gd name="connsiteX8" fmla="*/ 18974 w 40398"/>
              <a:gd name="connsiteY8" fmla="*/ 20980 h 111912"/>
              <a:gd name="connsiteX9" fmla="*/ 18974 w 40398"/>
              <a:gd name="connsiteY9" fmla="*/ 99669 h 1119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40398" h="111912">
                <a:moveTo>
                  <a:pt x="18974" y="99669"/>
                </a:moveTo>
                <a:cubicBezTo>
                  <a:pt x="18974" y="107531"/>
                  <a:pt x="23545" y="111912"/>
                  <a:pt x="29679" y="111912"/>
                </a:cubicBezTo>
                <a:cubicBezTo>
                  <a:pt x="35826" y="111912"/>
                  <a:pt x="40398" y="107569"/>
                  <a:pt x="40398" y="99745"/>
                </a:cubicBezTo>
                <a:lnTo>
                  <a:pt x="40398" y="11048"/>
                </a:lnTo>
                <a:cubicBezTo>
                  <a:pt x="40398" y="4838"/>
                  <a:pt x="36906" y="0"/>
                  <a:pt x="30619" y="0"/>
                </a:cubicBezTo>
                <a:lnTo>
                  <a:pt x="9931" y="0"/>
                </a:lnTo>
                <a:cubicBezTo>
                  <a:pt x="3645" y="0"/>
                  <a:pt x="0" y="5169"/>
                  <a:pt x="0" y="10490"/>
                </a:cubicBezTo>
                <a:cubicBezTo>
                  <a:pt x="0" y="15659"/>
                  <a:pt x="2971" y="20980"/>
                  <a:pt x="10147" y="20980"/>
                </a:cubicBezTo>
                <a:lnTo>
                  <a:pt x="18974" y="20980"/>
                </a:lnTo>
                <a:lnTo>
                  <a:pt x="18974" y="99669"/>
                </a:lnTo>
              </a:path>
            </a:pathLst>
          </a:custGeom>
          <a:solidFill>
            <a:srgbClr val="F9971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5420182" y="3459060"/>
            <a:ext cx="23812" cy="23736"/>
          </a:xfrm>
          <a:custGeom>
            <a:avLst/>
            <a:gdLst>
              <a:gd name="connsiteX0" fmla="*/ 0 w 23812"/>
              <a:gd name="connsiteY0" fmla="*/ 11861 h 23736"/>
              <a:gd name="connsiteX1" fmla="*/ 11899 w 23812"/>
              <a:gd name="connsiteY1" fmla="*/ 23736 h 23736"/>
              <a:gd name="connsiteX2" fmla="*/ 23812 w 23812"/>
              <a:gd name="connsiteY2" fmla="*/ 11861 h 23736"/>
              <a:gd name="connsiteX3" fmla="*/ 11899 w 23812"/>
              <a:gd name="connsiteY3" fmla="*/ 0 h 23736"/>
              <a:gd name="connsiteX4" fmla="*/ 0 w 23812"/>
              <a:gd name="connsiteY4" fmla="*/ 11861 h 237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3812" h="23736">
                <a:moveTo>
                  <a:pt x="0" y="11861"/>
                </a:moveTo>
                <a:cubicBezTo>
                  <a:pt x="0" y="18414"/>
                  <a:pt x="5359" y="23736"/>
                  <a:pt x="11899" y="23736"/>
                </a:cubicBezTo>
                <a:cubicBezTo>
                  <a:pt x="18453" y="23736"/>
                  <a:pt x="23812" y="18414"/>
                  <a:pt x="23812" y="11861"/>
                </a:cubicBezTo>
                <a:cubicBezTo>
                  <a:pt x="23812" y="5321"/>
                  <a:pt x="18453" y="0"/>
                  <a:pt x="11899" y="0"/>
                </a:cubicBezTo>
                <a:cubicBezTo>
                  <a:pt x="5359" y="0"/>
                  <a:pt x="0" y="5321"/>
                  <a:pt x="0" y="11861"/>
                </a:cubicBezTo>
              </a:path>
            </a:pathLst>
          </a:custGeom>
          <a:solidFill>
            <a:srgbClr val="F9971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5360809" y="4395101"/>
            <a:ext cx="72783" cy="109537"/>
          </a:xfrm>
          <a:custGeom>
            <a:avLst/>
            <a:gdLst>
              <a:gd name="connsiteX0" fmla="*/ 33299 w 72783"/>
              <a:gd name="connsiteY0" fmla="*/ 88099 h 109537"/>
              <a:gd name="connsiteX1" fmla="*/ 69659 w 72783"/>
              <a:gd name="connsiteY1" fmla="*/ 30949 h 109537"/>
              <a:gd name="connsiteX2" fmla="*/ 36245 w 72783"/>
              <a:gd name="connsiteY2" fmla="*/ 0 h 109537"/>
              <a:gd name="connsiteX3" fmla="*/ 901 w 72783"/>
              <a:gd name="connsiteY3" fmla="*/ 34492 h 109537"/>
              <a:gd name="connsiteX4" fmla="*/ 11798 w 72783"/>
              <a:gd name="connsiteY4" fmla="*/ 45199 h 109537"/>
              <a:gd name="connsiteX5" fmla="*/ 35090 w 72783"/>
              <a:gd name="connsiteY5" fmla="*/ 21424 h 109537"/>
              <a:gd name="connsiteX6" fmla="*/ 45847 w 72783"/>
              <a:gd name="connsiteY6" fmla="*/ 32892 h 109537"/>
              <a:gd name="connsiteX7" fmla="*/ 40640 w 72783"/>
              <a:gd name="connsiteY7" fmla="*/ 46723 h 109537"/>
              <a:gd name="connsiteX8" fmla="*/ 3429 w 72783"/>
              <a:gd name="connsiteY8" fmla="*/ 91223 h 109537"/>
              <a:gd name="connsiteX9" fmla="*/ 0 w 72783"/>
              <a:gd name="connsiteY9" fmla="*/ 98818 h 109537"/>
              <a:gd name="connsiteX10" fmla="*/ 11722 w 72783"/>
              <a:gd name="connsiteY10" fmla="*/ 109537 h 109537"/>
              <a:gd name="connsiteX11" fmla="*/ 61950 w 72783"/>
              <a:gd name="connsiteY11" fmla="*/ 109537 h 109537"/>
              <a:gd name="connsiteX12" fmla="*/ 72783 w 72783"/>
              <a:gd name="connsiteY12" fmla="*/ 98818 h 109537"/>
              <a:gd name="connsiteX13" fmla="*/ 60947 w 72783"/>
              <a:gd name="connsiteY13" fmla="*/ 88099 h 109537"/>
              <a:gd name="connsiteX14" fmla="*/ 33299 w 72783"/>
              <a:gd name="connsiteY14" fmla="*/ 88099 h 10953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72783" h="109537">
                <a:moveTo>
                  <a:pt x="33299" y="88099"/>
                </a:moveTo>
                <a:cubicBezTo>
                  <a:pt x="46177" y="72173"/>
                  <a:pt x="69659" y="51637"/>
                  <a:pt x="69659" y="30949"/>
                </a:cubicBezTo>
                <a:cubicBezTo>
                  <a:pt x="69659" y="12051"/>
                  <a:pt x="54775" y="0"/>
                  <a:pt x="36245" y="0"/>
                </a:cubicBezTo>
                <a:cubicBezTo>
                  <a:pt x="17754" y="0"/>
                  <a:pt x="901" y="15328"/>
                  <a:pt x="901" y="34492"/>
                </a:cubicBezTo>
                <a:cubicBezTo>
                  <a:pt x="901" y="40220"/>
                  <a:pt x="4622" y="45199"/>
                  <a:pt x="11798" y="45199"/>
                </a:cubicBezTo>
                <a:cubicBezTo>
                  <a:pt x="26123" y="45199"/>
                  <a:pt x="17932" y="21424"/>
                  <a:pt x="35090" y="21424"/>
                </a:cubicBezTo>
                <a:cubicBezTo>
                  <a:pt x="41224" y="21424"/>
                  <a:pt x="45847" y="26784"/>
                  <a:pt x="45847" y="32892"/>
                </a:cubicBezTo>
                <a:cubicBezTo>
                  <a:pt x="45847" y="38252"/>
                  <a:pt x="43319" y="42862"/>
                  <a:pt x="40640" y="46723"/>
                </a:cubicBezTo>
                <a:cubicBezTo>
                  <a:pt x="29286" y="63106"/>
                  <a:pt x="15811" y="76491"/>
                  <a:pt x="3429" y="91223"/>
                </a:cubicBezTo>
                <a:cubicBezTo>
                  <a:pt x="1943" y="93014"/>
                  <a:pt x="0" y="95694"/>
                  <a:pt x="0" y="98818"/>
                </a:cubicBezTo>
                <a:cubicBezTo>
                  <a:pt x="0" y="106298"/>
                  <a:pt x="5105" y="109537"/>
                  <a:pt x="11722" y="109537"/>
                </a:cubicBezTo>
                <a:lnTo>
                  <a:pt x="61950" y="109537"/>
                </a:lnTo>
                <a:cubicBezTo>
                  <a:pt x="67678" y="109537"/>
                  <a:pt x="72783" y="106298"/>
                  <a:pt x="72783" y="98818"/>
                </a:cubicBezTo>
                <a:cubicBezTo>
                  <a:pt x="72783" y="91338"/>
                  <a:pt x="67614" y="88099"/>
                  <a:pt x="60947" y="88099"/>
                </a:cubicBezTo>
                <a:lnTo>
                  <a:pt x="33299" y="88099"/>
                </a:lnTo>
              </a:path>
            </a:pathLst>
          </a:custGeom>
          <a:solidFill>
            <a:srgbClr val="F9971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5451271" y="4480902"/>
            <a:ext cx="23812" cy="23736"/>
          </a:xfrm>
          <a:custGeom>
            <a:avLst/>
            <a:gdLst>
              <a:gd name="connsiteX0" fmla="*/ 0 w 23812"/>
              <a:gd name="connsiteY0" fmla="*/ 11861 h 23736"/>
              <a:gd name="connsiteX1" fmla="*/ 11899 w 23812"/>
              <a:gd name="connsiteY1" fmla="*/ 23736 h 23736"/>
              <a:gd name="connsiteX2" fmla="*/ 23812 w 23812"/>
              <a:gd name="connsiteY2" fmla="*/ 11861 h 23736"/>
              <a:gd name="connsiteX3" fmla="*/ 11899 w 23812"/>
              <a:gd name="connsiteY3" fmla="*/ 0 h 23736"/>
              <a:gd name="connsiteX4" fmla="*/ 0 w 23812"/>
              <a:gd name="connsiteY4" fmla="*/ 11861 h 237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3812" h="23736">
                <a:moveTo>
                  <a:pt x="0" y="11861"/>
                </a:moveTo>
                <a:cubicBezTo>
                  <a:pt x="0" y="18415"/>
                  <a:pt x="5359" y="23736"/>
                  <a:pt x="11899" y="23736"/>
                </a:cubicBezTo>
                <a:cubicBezTo>
                  <a:pt x="18453" y="23736"/>
                  <a:pt x="23812" y="18415"/>
                  <a:pt x="23812" y="11861"/>
                </a:cubicBezTo>
                <a:cubicBezTo>
                  <a:pt x="23812" y="5321"/>
                  <a:pt x="18453" y="0"/>
                  <a:pt x="11899" y="0"/>
                </a:cubicBezTo>
                <a:cubicBezTo>
                  <a:pt x="5359" y="0"/>
                  <a:pt x="0" y="5321"/>
                  <a:pt x="0" y="11861"/>
                </a:cubicBezTo>
              </a:path>
            </a:pathLst>
          </a:custGeom>
          <a:solidFill>
            <a:srgbClr val="F9971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5484736" y="3739032"/>
            <a:ext cx="183121" cy="262585"/>
          </a:xfrm>
          <a:custGeom>
            <a:avLst/>
            <a:gdLst>
              <a:gd name="connsiteX0" fmla="*/ 114008 w 183121"/>
              <a:gd name="connsiteY0" fmla="*/ 262585 h 262585"/>
              <a:gd name="connsiteX1" fmla="*/ 67107 w 183121"/>
              <a:gd name="connsiteY1" fmla="*/ 212052 h 262585"/>
              <a:gd name="connsiteX2" fmla="*/ 0 w 183121"/>
              <a:gd name="connsiteY2" fmla="*/ 228028 h 262585"/>
              <a:gd name="connsiteX3" fmla="*/ 69126 w 183121"/>
              <a:gd name="connsiteY3" fmla="*/ 0 h 262585"/>
              <a:gd name="connsiteX4" fmla="*/ 183121 w 183121"/>
              <a:gd name="connsiteY4" fmla="*/ 34556 h 262585"/>
              <a:gd name="connsiteX5" fmla="*/ 114008 w 183121"/>
              <a:gd name="connsiteY5" fmla="*/ 262585 h 26258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83121" h="262585">
                <a:moveTo>
                  <a:pt x="114008" y="262585"/>
                </a:moveTo>
                <a:lnTo>
                  <a:pt x="67107" y="212052"/>
                </a:lnTo>
                <a:lnTo>
                  <a:pt x="0" y="228028"/>
                </a:lnTo>
                <a:lnTo>
                  <a:pt x="69126" y="0"/>
                </a:lnTo>
                <a:lnTo>
                  <a:pt x="183121" y="34556"/>
                </a:lnTo>
                <a:lnTo>
                  <a:pt x="114008" y="262585"/>
                </a:lnTo>
              </a:path>
            </a:pathLst>
          </a:custGeom>
          <a:solidFill>
            <a:srgbClr val="85858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5645035" y="3739032"/>
            <a:ext cx="183108" cy="262585"/>
          </a:xfrm>
          <a:custGeom>
            <a:avLst/>
            <a:gdLst>
              <a:gd name="connsiteX0" fmla="*/ 69100 w 183108"/>
              <a:gd name="connsiteY0" fmla="*/ 262585 h 262585"/>
              <a:gd name="connsiteX1" fmla="*/ 116027 w 183108"/>
              <a:gd name="connsiteY1" fmla="*/ 212052 h 262585"/>
              <a:gd name="connsiteX2" fmla="*/ 183108 w 183108"/>
              <a:gd name="connsiteY2" fmla="*/ 228028 h 262585"/>
              <a:gd name="connsiteX3" fmla="*/ 113995 w 183108"/>
              <a:gd name="connsiteY3" fmla="*/ 0 h 262585"/>
              <a:gd name="connsiteX4" fmla="*/ 0 w 183108"/>
              <a:gd name="connsiteY4" fmla="*/ 34556 h 262585"/>
              <a:gd name="connsiteX5" fmla="*/ 69100 w 183108"/>
              <a:gd name="connsiteY5" fmla="*/ 262585 h 26258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83108" h="262585">
                <a:moveTo>
                  <a:pt x="69100" y="262585"/>
                </a:moveTo>
                <a:lnTo>
                  <a:pt x="116027" y="212052"/>
                </a:lnTo>
                <a:lnTo>
                  <a:pt x="183108" y="228028"/>
                </a:lnTo>
                <a:lnTo>
                  <a:pt x="113995" y="0"/>
                </a:lnTo>
                <a:lnTo>
                  <a:pt x="0" y="34556"/>
                </a:lnTo>
                <a:lnTo>
                  <a:pt x="69100" y="262585"/>
                </a:lnTo>
              </a:path>
            </a:pathLst>
          </a:custGeom>
          <a:solidFill>
            <a:srgbClr val="85858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5457151" y="3427590"/>
            <a:ext cx="395287" cy="395287"/>
          </a:xfrm>
          <a:custGeom>
            <a:avLst/>
            <a:gdLst>
              <a:gd name="connsiteX0" fmla="*/ 395287 w 395287"/>
              <a:gd name="connsiteY0" fmla="*/ 197649 h 395287"/>
              <a:gd name="connsiteX1" fmla="*/ 364071 w 395287"/>
              <a:gd name="connsiteY1" fmla="*/ 242252 h 395287"/>
              <a:gd name="connsiteX2" fmla="*/ 368833 w 395287"/>
              <a:gd name="connsiteY2" fmla="*/ 296493 h 395287"/>
              <a:gd name="connsiteX3" fmla="*/ 319430 w 395287"/>
              <a:gd name="connsiteY3" fmla="*/ 319442 h 395287"/>
              <a:gd name="connsiteX4" fmla="*/ 296481 w 395287"/>
              <a:gd name="connsiteY4" fmla="*/ 368833 h 395287"/>
              <a:gd name="connsiteX5" fmla="*/ 242239 w 395287"/>
              <a:gd name="connsiteY5" fmla="*/ 364058 h 395287"/>
              <a:gd name="connsiteX6" fmla="*/ 197637 w 395287"/>
              <a:gd name="connsiteY6" fmla="*/ 395287 h 395287"/>
              <a:gd name="connsiteX7" fmla="*/ 153035 w 395287"/>
              <a:gd name="connsiteY7" fmla="*/ 364058 h 395287"/>
              <a:gd name="connsiteX8" fmla="*/ 98793 w 395287"/>
              <a:gd name="connsiteY8" fmla="*/ 368833 h 395287"/>
              <a:gd name="connsiteX9" fmla="*/ 75844 w 395287"/>
              <a:gd name="connsiteY9" fmla="*/ 319442 h 395287"/>
              <a:gd name="connsiteX10" fmla="*/ 26454 w 395287"/>
              <a:gd name="connsiteY10" fmla="*/ 296493 h 395287"/>
              <a:gd name="connsiteX11" fmla="*/ 31216 w 395287"/>
              <a:gd name="connsiteY11" fmla="*/ 242252 h 395287"/>
              <a:gd name="connsiteX12" fmla="*/ 0 w 395287"/>
              <a:gd name="connsiteY12" fmla="*/ 197649 h 395287"/>
              <a:gd name="connsiteX13" fmla="*/ 31216 w 395287"/>
              <a:gd name="connsiteY13" fmla="*/ 153047 h 395287"/>
              <a:gd name="connsiteX14" fmla="*/ 26454 w 395287"/>
              <a:gd name="connsiteY14" fmla="*/ 98793 h 395287"/>
              <a:gd name="connsiteX15" fmla="*/ 75857 w 395287"/>
              <a:gd name="connsiteY15" fmla="*/ 75856 h 395287"/>
              <a:gd name="connsiteX16" fmla="*/ 98793 w 395287"/>
              <a:gd name="connsiteY16" fmla="*/ 26466 h 395287"/>
              <a:gd name="connsiteX17" fmla="*/ 153035 w 395287"/>
              <a:gd name="connsiteY17" fmla="*/ 31229 h 395287"/>
              <a:gd name="connsiteX18" fmla="*/ 197637 w 395287"/>
              <a:gd name="connsiteY18" fmla="*/ 0 h 395287"/>
              <a:gd name="connsiteX19" fmla="*/ 242252 w 395287"/>
              <a:gd name="connsiteY19" fmla="*/ 31229 h 395287"/>
              <a:gd name="connsiteX20" fmla="*/ 296494 w 395287"/>
              <a:gd name="connsiteY20" fmla="*/ 26466 h 395287"/>
              <a:gd name="connsiteX21" fmla="*/ 319443 w 395287"/>
              <a:gd name="connsiteY21" fmla="*/ 75856 h 395287"/>
              <a:gd name="connsiteX22" fmla="*/ 368833 w 395287"/>
              <a:gd name="connsiteY22" fmla="*/ 98805 h 395287"/>
              <a:gd name="connsiteX23" fmla="*/ 364071 w 395287"/>
              <a:gd name="connsiteY23" fmla="*/ 153047 h 395287"/>
              <a:gd name="connsiteX24" fmla="*/ 395287 w 395287"/>
              <a:gd name="connsiteY24" fmla="*/ 197649 h 3952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</a:cxnLst>
            <a:rect l="l" t="t" r="r" b="b"/>
            <a:pathLst>
              <a:path w="395287" h="395287">
                <a:moveTo>
                  <a:pt x="395287" y="197649"/>
                </a:moveTo>
                <a:lnTo>
                  <a:pt x="364071" y="242252"/>
                </a:lnTo>
                <a:lnTo>
                  <a:pt x="368833" y="296493"/>
                </a:lnTo>
                <a:lnTo>
                  <a:pt x="319430" y="319442"/>
                </a:lnTo>
                <a:lnTo>
                  <a:pt x="296481" y="368833"/>
                </a:lnTo>
                <a:lnTo>
                  <a:pt x="242239" y="364058"/>
                </a:lnTo>
                <a:lnTo>
                  <a:pt x="197637" y="395287"/>
                </a:lnTo>
                <a:lnTo>
                  <a:pt x="153035" y="364058"/>
                </a:lnTo>
                <a:lnTo>
                  <a:pt x="98793" y="368833"/>
                </a:lnTo>
                <a:lnTo>
                  <a:pt x="75844" y="319442"/>
                </a:lnTo>
                <a:lnTo>
                  <a:pt x="26454" y="296493"/>
                </a:lnTo>
                <a:lnTo>
                  <a:pt x="31216" y="242252"/>
                </a:lnTo>
                <a:lnTo>
                  <a:pt x="0" y="197649"/>
                </a:lnTo>
                <a:lnTo>
                  <a:pt x="31216" y="153047"/>
                </a:lnTo>
                <a:lnTo>
                  <a:pt x="26454" y="98793"/>
                </a:lnTo>
                <a:lnTo>
                  <a:pt x="75857" y="75856"/>
                </a:lnTo>
                <a:lnTo>
                  <a:pt x="98793" y="26466"/>
                </a:lnTo>
                <a:lnTo>
                  <a:pt x="153035" y="31229"/>
                </a:lnTo>
                <a:lnTo>
                  <a:pt x="197637" y="0"/>
                </a:lnTo>
                <a:lnTo>
                  <a:pt x="242252" y="31229"/>
                </a:lnTo>
                <a:lnTo>
                  <a:pt x="296494" y="26466"/>
                </a:lnTo>
                <a:lnTo>
                  <a:pt x="319443" y="75856"/>
                </a:lnTo>
                <a:lnTo>
                  <a:pt x="368833" y="98805"/>
                </a:lnTo>
                <a:lnTo>
                  <a:pt x="364071" y="153047"/>
                </a:lnTo>
                <a:lnTo>
                  <a:pt x="395287" y="197649"/>
                </a:lnTo>
              </a:path>
            </a:pathLst>
          </a:custGeom>
          <a:solidFill>
            <a:srgbClr val="F9971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5519483" y="3489934"/>
            <a:ext cx="270624" cy="270611"/>
          </a:xfrm>
          <a:custGeom>
            <a:avLst/>
            <a:gdLst>
              <a:gd name="connsiteX0" fmla="*/ 270624 w 270624"/>
              <a:gd name="connsiteY0" fmla="*/ 135305 h 270611"/>
              <a:gd name="connsiteX1" fmla="*/ 135318 w 270624"/>
              <a:gd name="connsiteY1" fmla="*/ 270611 h 270611"/>
              <a:gd name="connsiteX2" fmla="*/ 0 w 270624"/>
              <a:gd name="connsiteY2" fmla="*/ 135305 h 270611"/>
              <a:gd name="connsiteX3" fmla="*/ 135318 w 270624"/>
              <a:gd name="connsiteY3" fmla="*/ 0 h 270611"/>
              <a:gd name="connsiteX4" fmla="*/ 270624 w 270624"/>
              <a:gd name="connsiteY4" fmla="*/ 135305 h 2706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70624" h="270611">
                <a:moveTo>
                  <a:pt x="270624" y="135305"/>
                </a:moveTo>
                <a:cubicBezTo>
                  <a:pt x="270624" y="210032"/>
                  <a:pt x="210032" y="270611"/>
                  <a:pt x="135318" y="270611"/>
                </a:cubicBezTo>
                <a:cubicBezTo>
                  <a:pt x="60578" y="270611"/>
                  <a:pt x="0" y="210032"/>
                  <a:pt x="0" y="135305"/>
                </a:cubicBezTo>
                <a:cubicBezTo>
                  <a:pt x="0" y="60578"/>
                  <a:pt x="60578" y="0"/>
                  <a:pt x="135318" y="0"/>
                </a:cubicBezTo>
                <a:cubicBezTo>
                  <a:pt x="210032" y="0"/>
                  <a:pt x="270624" y="60578"/>
                  <a:pt x="270624" y="135305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"/>
          <p:cNvSpPr/>
          <p:nvPr/>
        </p:nvSpPr>
        <p:spPr>
          <a:xfrm>
            <a:off x="5779401" y="3391547"/>
            <a:ext cx="97485" cy="97485"/>
          </a:xfrm>
          <a:custGeom>
            <a:avLst/>
            <a:gdLst>
              <a:gd name="connsiteX0" fmla="*/ 97485 w 97485"/>
              <a:gd name="connsiteY0" fmla="*/ 49199 h 97485"/>
              <a:gd name="connsiteX1" fmla="*/ 48336 w 97485"/>
              <a:gd name="connsiteY1" fmla="*/ 97485 h 97485"/>
              <a:gd name="connsiteX2" fmla="*/ 0 w 97485"/>
              <a:gd name="connsiteY2" fmla="*/ 48323 h 97485"/>
              <a:gd name="connsiteX3" fmla="*/ 49199 w 97485"/>
              <a:gd name="connsiteY3" fmla="*/ 0 h 97485"/>
              <a:gd name="connsiteX4" fmla="*/ 97485 w 97485"/>
              <a:gd name="connsiteY4" fmla="*/ 49199 h 9748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7485" h="97485">
                <a:moveTo>
                  <a:pt x="97485" y="49199"/>
                </a:moveTo>
                <a:cubicBezTo>
                  <a:pt x="54431" y="51955"/>
                  <a:pt x="51853" y="54495"/>
                  <a:pt x="48336" y="97485"/>
                </a:cubicBezTo>
                <a:cubicBezTo>
                  <a:pt x="45529" y="54445"/>
                  <a:pt x="42989" y="51854"/>
                  <a:pt x="0" y="48323"/>
                </a:cubicBezTo>
                <a:cubicBezTo>
                  <a:pt x="43052" y="45542"/>
                  <a:pt x="45630" y="43002"/>
                  <a:pt x="49199" y="0"/>
                </a:cubicBezTo>
                <a:cubicBezTo>
                  <a:pt x="51955" y="43053"/>
                  <a:pt x="54495" y="45643"/>
                  <a:pt x="97485" y="49199"/>
                </a:cubicBezTo>
              </a:path>
            </a:pathLst>
          </a:custGeom>
          <a:solidFill>
            <a:srgbClr val="BBBBA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3"/>
          <p:cNvSpPr/>
          <p:nvPr/>
        </p:nvSpPr>
        <p:spPr>
          <a:xfrm>
            <a:off x="5572924" y="3548341"/>
            <a:ext cx="163398" cy="156857"/>
          </a:xfrm>
          <a:custGeom>
            <a:avLst/>
            <a:gdLst>
              <a:gd name="connsiteX0" fmla="*/ 118033 w 163398"/>
              <a:gd name="connsiteY0" fmla="*/ 97688 h 156857"/>
              <a:gd name="connsiteX1" fmla="*/ 132626 w 163398"/>
              <a:gd name="connsiteY1" fmla="*/ 151485 h 156857"/>
              <a:gd name="connsiteX2" fmla="*/ 124752 w 163398"/>
              <a:gd name="connsiteY2" fmla="*/ 156857 h 156857"/>
              <a:gd name="connsiteX3" fmla="*/ 79946 w 163398"/>
              <a:gd name="connsiteY3" fmla="*/ 123710 h 156857"/>
              <a:gd name="connsiteX4" fmla="*/ 33299 w 163398"/>
              <a:gd name="connsiteY4" fmla="*/ 154216 h 156857"/>
              <a:gd name="connsiteX5" fmla="*/ 25730 w 163398"/>
              <a:gd name="connsiteY5" fmla="*/ 148399 h 156857"/>
              <a:gd name="connsiteX6" fmla="*/ 43421 w 163398"/>
              <a:gd name="connsiteY6" fmla="*/ 95529 h 156857"/>
              <a:gd name="connsiteX7" fmla="*/ 0 w 163398"/>
              <a:gd name="connsiteY7" fmla="*/ 60604 h 156857"/>
              <a:gd name="connsiteX8" fmla="*/ 3213 w 163398"/>
              <a:gd name="connsiteY8" fmla="*/ 51612 h 156857"/>
              <a:gd name="connsiteX9" fmla="*/ 58953 w 163398"/>
              <a:gd name="connsiteY9" fmla="*/ 52095 h 156857"/>
              <a:gd name="connsiteX10" fmla="*/ 78752 w 163398"/>
              <a:gd name="connsiteY10" fmla="*/ 0 h 156857"/>
              <a:gd name="connsiteX11" fmla="*/ 88290 w 163398"/>
              <a:gd name="connsiteY11" fmla="*/ 279 h 156857"/>
              <a:gd name="connsiteX12" fmla="*/ 105067 w 163398"/>
              <a:gd name="connsiteY12" fmla="*/ 53428 h 156857"/>
              <a:gd name="connsiteX13" fmla="*/ 160718 w 163398"/>
              <a:gd name="connsiteY13" fmla="*/ 56172 h 156857"/>
              <a:gd name="connsiteX14" fmla="*/ 163398 w 163398"/>
              <a:gd name="connsiteY14" fmla="*/ 65328 h 156857"/>
              <a:gd name="connsiteX15" fmla="*/ 118033 w 163398"/>
              <a:gd name="connsiteY15" fmla="*/ 97688 h 15685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</a:cxnLst>
            <a:rect l="l" t="t" r="r" b="b"/>
            <a:pathLst>
              <a:path w="163398" h="156857">
                <a:moveTo>
                  <a:pt x="118033" y="97688"/>
                </a:moveTo>
                <a:lnTo>
                  <a:pt x="132626" y="151485"/>
                </a:lnTo>
                <a:cubicBezTo>
                  <a:pt x="134709" y="159194"/>
                  <a:pt x="131178" y="161607"/>
                  <a:pt x="124752" y="156857"/>
                </a:cubicBezTo>
                <a:lnTo>
                  <a:pt x="79946" y="123710"/>
                </a:lnTo>
                <a:lnTo>
                  <a:pt x="33299" y="154216"/>
                </a:lnTo>
                <a:cubicBezTo>
                  <a:pt x="26632" y="158584"/>
                  <a:pt x="23228" y="155968"/>
                  <a:pt x="25730" y="148399"/>
                </a:cubicBezTo>
                <a:lnTo>
                  <a:pt x="43421" y="95529"/>
                </a:lnTo>
                <a:lnTo>
                  <a:pt x="0" y="60604"/>
                </a:lnTo>
                <a:cubicBezTo>
                  <a:pt x="-6210" y="55587"/>
                  <a:pt x="-4774" y="51549"/>
                  <a:pt x="3213" y="51612"/>
                </a:cubicBezTo>
                <a:lnTo>
                  <a:pt x="58953" y="52095"/>
                </a:lnTo>
                <a:lnTo>
                  <a:pt x="78752" y="0"/>
                </a:lnTo>
                <a:cubicBezTo>
                  <a:pt x="81597" y="-7454"/>
                  <a:pt x="85877" y="-7340"/>
                  <a:pt x="88290" y="279"/>
                </a:cubicBezTo>
                <a:lnTo>
                  <a:pt x="105067" y="53428"/>
                </a:lnTo>
                <a:lnTo>
                  <a:pt x="160718" y="56172"/>
                </a:lnTo>
                <a:cubicBezTo>
                  <a:pt x="168694" y="56565"/>
                  <a:pt x="169900" y="60680"/>
                  <a:pt x="163398" y="65328"/>
                </a:cubicBezTo>
                <a:lnTo>
                  <a:pt x="118033" y="97688"/>
                </a:lnTo>
              </a:path>
            </a:pathLst>
          </a:custGeom>
          <a:solidFill>
            <a:srgbClr val="F9C88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3"/>
          <p:cNvSpPr/>
          <p:nvPr/>
        </p:nvSpPr>
        <p:spPr>
          <a:xfrm>
            <a:off x="440668" y="993178"/>
            <a:ext cx="261378" cy="537641"/>
          </a:xfrm>
          <a:custGeom>
            <a:avLst/>
            <a:gdLst>
              <a:gd name="connsiteX0" fmla="*/ 114969 w 261378"/>
              <a:gd name="connsiteY0" fmla="*/ 283324 h 537641"/>
              <a:gd name="connsiteX1" fmla="*/ 114969 w 261378"/>
              <a:gd name="connsiteY1" fmla="*/ 467690 h 537641"/>
              <a:gd name="connsiteX2" fmla="*/ 63995 w 261378"/>
              <a:gd name="connsiteY2" fmla="*/ 511962 h 537641"/>
              <a:gd name="connsiteX3" fmla="*/ 28835 w 261378"/>
              <a:gd name="connsiteY3" fmla="*/ 511962 h 537641"/>
              <a:gd name="connsiteX4" fmla="*/ 18230 w 261378"/>
              <a:gd name="connsiteY4" fmla="*/ 516242 h 537641"/>
              <a:gd name="connsiteX5" fmla="*/ 18230 w 261378"/>
              <a:gd name="connsiteY5" fmla="*/ 534098 h 537641"/>
              <a:gd name="connsiteX6" fmla="*/ 24370 w 261378"/>
              <a:gd name="connsiteY6" fmla="*/ 537641 h 537641"/>
              <a:gd name="connsiteX7" fmla="*/ 139339 w 261378"/>
              <a:gd name="connsiteY7" fmla="*/ 537641 h 537641"/>
              <a:gd name="connsiteX8" fmla="*/ 254495 w 261378"/>
              <a:gd name="connsiteY8" fmla="*/ 537641 h 537641"/>
              <a:gd name="connsiteX9" fmla="*/ 261378 w 261378"/>
              <a:gd name="connsiteY9" fmla="*/ 534098 h 537641"/>
              <a:gd name="connsiteX10" fmla="*/ 261378 w 261378"/>
              <a:gd name="connsiteY10" fmla="*/ 517728 h 537641"/>
              <a:gd name="connsiteX11" fmla="*/ 253751 w 261378"/>
              <a:gd name="connsiteY11" fmla="*/ 511962 h 537641"/>
              <a:gd name="connsiteX12" fmla="*/ 226404 w 261378"/>
              <a:gd name="connsiteY12" fmla="*/ 511962 h 537641"/>
              <a:gd name="connsiteX13" fmla="*/ 174500 w 261378"/>
              <a:gd name="connsiteY13" fmla="*/ 465264 h 537641"/>
              <a:gd name="connsiteX14" fmla="*/ 174500 w 261378"/>
              <a:gd name="connsiteY14" fmla="*/ 277748 h 537641"/>
              <a:gd name="connsiteX15" fmla="*/ 174500 w 261378"/>
              <a:gd name="connsiteY15" fmla="*/ 244449 h 537641"/>
              <a:gd name="connsiteX16" fmla="*/ 174500 w 261378"/>
              <a:gd name="connsiteY16" fmla="*/ 11163 h 537641"/>
              <a:gd name="connsiteX17" fmla="*/ 169477 w 261378"/>
              <a:gd name="connsiteY17" fmla="*/ 0 h 537641"/>
              <a:gd name="connsiteX18" fmla="*/ 159431 w 261378"/>
              <a:gd name="connsiteY18" fmla="*/ 4825 h 537641"/>
              <a:gd name="connsiteX19" fmla="*/ 4464 w 261378"/>
              <a:gd name="connsiteY19" fmla="*/ 98780 h 537641"/>
              <a:gd name="connsiteX20" fmla="*/ 0 w 261378"/>
              <a:gd name="connsiteY20" fmla="*/ 108267 h 537641"/>
              <a:gd name="connsiteX21" fmla="*/ 5952 w 261378"/>
              <a:gd name="connsiteY21" fmla="*/ 122034 h 537641"/>
              <a:gd name="connsiteX22" fmla="*/ 13580 w 261378"/>
              <a:gd name="connsiteY22" fmla="*/ 124447 h 537641"/>
              <a:gd name="connsiteX23" fmla="*/ 66972 w 261378"/>
              <a:gd name="connsiteY23" fmla="*/ 106591 h 537641"/>
              <a:gd name="connsiteX24" fmla="*/ 97481 w 261378"/>
              <a:gd name="connsiteY24" fmla="*/ 100456 h 537641"/>
              <a:gd name="connsiteX25" fmla="*/ 114969 w 261378"/>
              <a:gd name="connsiteY25" fmla="*/ 144729 h 537641"/>
              <a:gd name="connsiteX26" fmla="*/ 114969 w 261378"/>
              <a:gd name="connsiteY26" fmla="*/ 254863 h 537641"/>
              <a:gd name="connsiteX27" fmla="*/ 114969 w 261378"/>
              <a:gd name="connsiteY27" fmla="*/ 283324 h 5376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  <a:cxn ang="25">
                <a:pos x="connsiteX25" y="connsiteY25"/>
              </a:cxn>
              <a:cxn ang="26">
                <a:pos x="connsiteX26" y="connsiteY26"/>
              </a:cxn>
              <a:cxn ang="27">
                <a:pos x="connsiteX27" y="connsiteY27"/>
              </a:cxn>
            </a:cxnLst>
            <a:rect l="l" t="t" r="r" b="b"/>
            <a:pathLst>
              <a:path w="261378" h="537641">
                <a:moveTo>
                  <a:pt x="114969" y="283324"/>
                </a:moveTo>
                <a:cubicBezTo>
                  <a:pt x="114969" y="297459"/>
                  <a:pt x="114969" y="457453"/>
                  <a:pt x="114969" y="467690"/>
                </a:cubicBezTo>
                <a:cubicBezTo>
                  <a:pt x="114969" y="509549"/>
                  <a:pt x="113480" y="511962"/>
                  <a:pt x="63995" y="511962"/>
                </a:cubicBezTo>
                <a:lnTo>
                  <a:pt x="28835" y="511962"/>
                </a:lnTo>
                <a:cubicBezTo>
                  <a:pt x="22696" y="511962"/>
                  <a:pt x="18230" y="512711"/>
                  <a:pt x="18230" y="516242"/>
                </a:cubicBezTo>
                <a:lnTo>
                  <a:pt x="18230" y="534098"/>
                </a:lnTo>
                <a:cubicBezTo>
                  <a:pt x="18230" y="536701"/>
                  <a:pt x="20463" y="537641"/>
                  <a:pt x="24370" y="537641"/>
                </a:cubicBezTo>
                <a:cubicBezTo>
                  <a:pt x="28091" y="537641"/>
                  <a:pt x="132457" y="537641"/>
                  <a:pt x="139339" y="537641"/>
                </a:cubicBezTo>
                <a:cubicBezTo>
                  <a:pt x="146222" y="537641"/>
                  <a:pt x="247611" y="537641"/>
                  <a:pt x="254495" y="537641"/>
                </a:cubicBezTo>
                <a:cubicBezTo>
                  <a:pt x="259890" y="537641"/>
                  <a:pt x="261378" y="536701"/>
                  <a:pt x="261378" y="534098"/>
                </a:cubicBezTo>
                <a:lnTo>
                  <a:pt x="261378" y="517728"/>
                </a:lnTo>
                <a:cubicBezTo>
                  <a:pt x="261378" y="514197"/>
                  <a:pt x="259146" y="511962"/>
                  <a:pt x="253751" y="511962"/>
                </a:cubicBezTo>
                <a:lnTo>
                  <a:pt x="226404" y="511962"/>
                </a:lnTo>
                <a:cubicBezTo>
                  <a:pt x="177477" y="511962"/>
                  <a:pt x="174500" y="506387"/>
                  <a:pt x="174500" y="465264"/>
                </a:cubicBezTo>
                <a:cubicBezTo>
                  <a:pt x="174500" y="455040"/>
                  <a:pt x="174500" y="287235"/>
                  <a:pt x="174500" y="277748"/>
                </a:cubicBezTo>
                <a:lnTo>
                  <a:pt x="174500" y="244449"/>
                </a:lnTo>
                <a:cubicBezTo>
                  <a:pt x="174500" y="142493"/>
                  <a:pt x="174500" y="18224"/>
                  <a:pt x="174500" y="11163"/>
                </a:cubicBezTo>
                <a:cubicBezTo>
                  <a:pt x="174500" y="4825"/>
                  <a:pt x="173756" y="0"/>
                  <a:pt x="169477" y="0"/>
                </a:cubicBezTo>
                <a:cubicBezTo>
                  <a:pt x="165943" y="0"/>
                  <a:pt x="162966" y="2412"/>
                  <a:pt x="159431" y="4825"/>
                </a:cubicBezTo>
                <a:lnTo>
                  <a:pt x="4464" y="98780"/>
                </a:lnTo>
                <a:cubicBezTo>
                  <a:pt x="-930" y="101942"/>
                  <a:pt x="-1675" y="105105"/>
                  <a:pt x="0" y="108267"/>
                </a:cubicBezTo>
                <a:lnTo>
                  <a:pt x="5952" y="122034"/>
                </a:lnTo>
                <a:cubicBezTo>
                  <a:pt x="7440" y="125196"/>
                  <a:pt x="10603" y="125196"/>
                  <a:pt x="13580" y="124447"/>
                </a:cubicBezTo>
                <a:lnTo>
                  <a:pt x="66972" y="106591"/>
                </a:lnTo>
                <a:cubicBezTo>
                  <a:pt x="79065" y="102692"/>
                  <a:pt x="90599" y="100456"/>
                  <a:pt x="97481" y="100456"/>
                </a:cubicBezTo>
                <a:cubicBezTo>
                  <a:pt x="111992" y="100456"/>
                  <a:pt x="114969" y="117944"/>
                  <a:pt x="114969" y="144729"/>
                </a:cubicBezTo>
                <a:cubicBezTo>
                  <a:pt x="114969" y="207238"/>
                  <a:pt x="114969" y="244449"/>
                  <a:pt x="114969" y="254863"/>
                </a:cubicBezTo>
                <a:lnTo>
                  <a:pt x="114969" y="283324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4100" y="736600"/>
            <a:ext cx="5308600" cy="571500"/>
          </a:xfrm>
          <a:prstGeom prst="rect">
            <a:avLst/>
          </a:prstGeom>
          <a:noFill/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1511300"/>
            <a:ext cx="2349500" cy="228600"/>
          </a:xfrm>
          <a:prstGeom prst="rect">
            <a:avLst/>
          </a:prstGeom>
          <a:noFill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54400" y="1511300"/>
            <a:ext cx="2184400" cy="228600"/>
          </a:xfrm>
          <a:prstGeom prst="rect">
            <a:avLst/>
          </a:prstGeom>
          <a:noFill/>
        </p:spPr>
      </p:pic>
      <p:pic>
        <p:nvPicPr>
          <p:cNvPr id="102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96300" y="850900"/>
            <a:ext cx="1676400" cy="228600"/>
          </a:xfrm>
          <a:prstGeom prst="rect">
            <a:avLst/>
          </a:prstGeom>
          <a:noFill/>
        </p:spPr>
      </p:pic>
      <p:pic>
        <p:nvPicPr>
          <p:cNvPr id="102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96300" y="1092200"/>
            <a:ext cx="1460500" cy="190500"/>
          </a:xfrm>
          <a:prstGeom prst="rect">
            <a:avLst/>
          </a:prstGeom>
          <a:noFill/>
        </p:spPr>
      </p:pic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890000" y="1346200"/>
            <a:ext cx="927100" cy="177800"/>
          </a:xfrm>
          <a:prstGeom prst="rect">
            <a:avLst/>
          </a:prstGeom>
          <a:noFill/>
        </p:spPr>
      </p:pic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817100" y="1346200"/>
            <a:ext cx="88900" cy="76200"/>
          </a:xfrm>
          <a:prstGeom prst="rect">
            <a:avLst/>
          </a:prstGeom>
          <a:noFill/>
        </p:spPr>
      </p:pic>
      <p:pic>
        <p:nvPicPr>
          <p:cNvPr id="1029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585200" y="1663700"/>
            <a:ext cx="863600" cy="152400"/>
          </a:xfrm>
          <a:prstGeom prst="rect">
            <a:avLst/>
          </a:prstGeom>
          <a:noFill/>
        </p:spPr>
      </p:pic>
      <p:pic>
        <p:nvPicPr>
          <p:cNvPr id="1030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461500" y="1663700"/>
            <a:ext cx="609600" cy="127000"/>
          </a:xfrm>
          <a:prstGeom prst="rect">
            <a:avLst/>
          </a:prstGeom>
          <a:noFill/>
        </p:spPr>
      </p:pic>
      <p:pic>
        <p:nvPicPr>
          <p:cNvPr id="1031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597900" y="1841500"/>
            <a:ext cx="1409700" cy="152400"/>
          </a:xfrm>
          <a:prstGeom prst="rect">
            <a:avLst/>
          </a:prstGeom>
          <a:noFill/>
        </p:spPr>
      </p:pic>
      <p:pic>
        <p:nvPicPr>
          <p:cNvPr id="1032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92100" y="2959100"/>
            <a:ext cx="1917700" cy="165100"/>
          </a:xfrm>
          <a:prstGeom prst="rect">
            <a:avLst/>
          </a:prstGeom>
          <a:noFill/>
        </p:spPr>
      </p:pic>
      <p:pic>
        <p:nvPicPr>
          <p:cNvPr id="1033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92100" y="3149600"/>
            <a:ext cx="2044700" cy="177800"/>
          </a:xfrm>
          <a:prstGeom prst="rect">
            <a:avLst/>
          </a:prstGeom>
          <a:noFill/>
        </p:spPr>
      </p:pic>
      <p:pic>
        <p:nvPicPr>
          <p:cNvPr id="1034" name="Picture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92100" y="3352800"/>
            <a:ext cx="2082800" cy="177800"/>
          </a:xfrm>
          <a:prstGeom prst="rect">
            <a:avLst/>
          </a:prstGeom>
          <a:noFill/>
        </p:spPr>
      </p:pic>
      <p:pic>
        <p:nvPicPr>
          <p:cNvPr id="1035" name="Picture 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92100" y="3543300"/>
            <a:ext cx="1930400" cy="177800"/>
          </a:xfrm>
          <a:prstGeom prst="rect">
            <a:avLst/>
          </a:prstGeom>
          <a:noFill/>
        </p:spPr>
      </p:pic>
      <p:pic>
        <p:nvPicPr>
          <p:cNvPr id="1036" name="Picture 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92100" y="3746500"/>
            <a:ext cx="2082800" cy="177800"/>
          </a:xfrm>
          <a:prstGeom prst="rect">
            <a:avLst/>
          </a:prstGeom>
          <a:noFill/>
        </p:spPr>
      </p:pic>
      <p:pic>
        <p:nvPicPr>
          <p:cNvPr id="1037" name="Picture 3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04800" y="3937000"/>
            <a:ext cx="2082800" cy="177800"/>
          </a:xfrm>
          <a:prstGeom prst="rect">
            <a:avLst/>
          </a:prstGeom>
          <a:noFill/>
        </p:spPr>
      </p:pic>
      <p:pic>
        <p:nvPicPr>
          <p:cNvPr id="1038" name="Picture 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92100" y="4140200"/>
            <a:ext cx="1562100" cy="177800"/>
          </a:xfrm>
          <a:prstGeom prst="rect">
            <a:avLst/>
          </a:prstGeom>
          <a:noFill/>
        </p:spPr>
      </p:pic>
      <p:pic>
        <p:nvPicPr>
          <p:cNvPr id="1039" name="Picture 3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832100" y="2959100"/>
            <a:ext cx="2095500" cy="165100"/>
          </a:xfrm>
          <a:prstGeom prst="rect">
            <a:avLst/>
          </a:prstGeom>
          <a:noFill/>
        </p:spPr>
      </p:pic>
      <p:pic>
        <p:nvPicPr>
          <p:cNvPr id="1040" name="Picture 3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832100" y="3149600"/>
            <a:ext cx="2336800" cy="177800"/>
          </a:xfrm>
          <a:prstGeom prst="rect">
            <a:avLst/>
          </a:prstGeom>
          <a:noFill/>
        </p:spPr>
      </p:pic>
      <p:pic>
        <p:nvPicPr>
          <p:cNvPr id="1041" name="Picture 3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819400" y="3352800"/>
            <a:ext cx="1892300" cy="177800"/>
          </a:xfrm>
          <a:prstGeom prst="rect">
            <a:avLst/>
          </a:prstGeom>
          <a:noFill/>
        </p:spPr>
      </p:pic>
      <p:pic>
        <p:nvPicPr>
          <p:cNvPr id="1042" name="Picture 3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2832100" y="3556000"/>
            <a:ext cx="622300" cy="139700"/>
          </a:xfrm>
          <a:prstGeom prst="rect">
            <a:avLst/>
          </a:prstGeom>
          <a:noFill/>
        </p:spPr>
      </p:pic>
      <p:pic>
        <p:nvPicPr>
          <p:cNvPr id="1043" name="Picture 3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3479800" y="3556000"/>
            <a:ext cx="698500" cy="139700"/>
          </a:xfrm>
          <a:prstGeom prst="rect">
            <a:avLst/>
          </a:prstGeom>
          <a:noFill/>
        </p:spPr>
      </p:pic>
      <p:pic>
        <p:nvPicPr>
          <p:cNvPr id="1044" name="Picture 3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4191000" y="3543300"/>
            <a:ext cx="889000" cy="152400"/>
          </a:xfrm>
          <a:prstGeom prst="rect">
            <a:avLst/>
          </a:prstGeom>
          <a:noFill/>
        </p:spPr>
      </p:pic>
      <p:pic>
        <p:nvPicPr>
          <p:cNvPr id="1045" name="Picture 3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2832100" y="3746500"/>
            <a:ext cx="2298700" cy="177800"/>
          </a:xfrm>
          <a:prstGeom prst="rect">
            <a:avLst/>
          </a:prstGeom>
          <a:noFill/>
        </p:spPr>
      </p:pic>
      <p:pic>
        <p:nvPicPr>
          <p:cNvPr id="1046" name="Picture 3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2832100" y="3937000"/>
            <a:ext cx="2247900" cy="177800"/>
          </a:xfrm>
          <a:prstGeom prst="rect">
            <a:avLst/>
          </a:prstGeom>
          <a:noFill/>
        </p:spPr>
      </p:pic>
      <p:pic>
        <p:nvPicPr>
          <p:cNvPr id="1047" name="Picture 3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2832100" y="4140200"/>
            <a:ext cx="2095500" cy="139700"/>
          </a:xfrm>
          <a:prstGeom prst="rect">
            <a:avLst/>
          </a:prstGeom>
          <a:noFill/>
        </p:spPr>
      </p:pic>
      <p:pic>
        <p:nvPicPr>
          <p:cNvPr id="1048" name="Picture 3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2832100" y="4343400"/>
            <a:ext cx="2171700" cy="165100"/>
          </a:xfrm>
          <a:prstGeom prst="rect">
            <a:avLst/>
          </a:prstGeom>
          <a:noFill/>
        </p:spPr>
      </p:pic>
      <p:pic>
        <p:nvPicPr>
          <p:cNvPr id="1049" name="Picture 3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5359400" y="2959100"/>
            <a:ext cx="1663700" cy="165100"/>
          </a:xfrm>
          <a:prstGeom prst="rect">
            <a:avLst/>
          </a:prstGeom>
          <a:noFill/>
        </p:spPr>
      </p:pic>
      <p:pic>
        <p:nvPicPr>
          <p:cNvPr id="1050" name="Picture 3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5981700" y="3352800"/>
            <a:ext cx="1676400" cy="139700"/>
          </a:xfrm>
          <a:prstGeom prst="rect">
            <a:avLst/>
          </a:prstGeom>
          <a:noFill/>
        </p:spPr>
      </p:pic>
      <p:pic>
        <p:nvPicPr>
          <p:cNvPr id="1051" name="Picture 3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5994400" y="3543300"/>
            <a:ext cx="1714500" cy="177800"/>
          </a:xfrm>
          <a:prstGeom prst="rect">
            <a:avLst/>
          </a:prstGeom>
          <a:noFill/>
        </p:spPr>
      </p:pic>
      <p:pic>
        <p:nvPicPr>
          <p:cNvPr id="1052" name="Picture 3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5981700" y="3746500"/>
            <a:ext cx="1422400" cy="177800"/>
          </a:xfrm>
          <a:prstGeom prst="rect">
            <a:avLst/>
          </a:prstGeom>
          <a:noFill/>
        </p:spPr>
      </p:pic>
      <p:pic>
        <p:nvPicPr>
          <p:cNvPr id="1053" name="Picture 3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5994400" y="3937000"/>
            <a:ext cx="469900" cy="177800"/>
          </a:xfrm>
          <a:prstGeom prst="rect">
            <a:avLst/>
          </a:prstGeom>
          <a:noFill/>
        </p:spPr>
      </p:pic>
      <p:pic>
        <p:nvPicPr>
          <p:cNvPr id="1054" name="Picture 3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5994400" y="4330700"/>
            <a:ext cx="1282700" cy="152400"/>
          </a:xfrm>
          <a:prstGeom prst="rect">
            <a:avLst/>
          </a:prstGeom>
          <a:noFill/>
        </p:spPr>
      </p:pic>
      <p:pic>
        <p:nvPicPr>
          <p:cNvPr id="1055" name="Picture 3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8026400" y="2286000"/>
            <a:ext cx="2654300" cy="2108200"/>
          </a:xfrm>
          <a:prstGeom prst="rect">
            <a:avLst/>
          </a:prstGeom>
          <a:noFill/>
        </p:spPr>
      </p:pic>
      <p:pic>
        <p:nvPicPr>
          <p:cNvPr id="1056" name="Picture 3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0" y="4533900"/>
            <a:ext cx="10680700" cy="3022600"/>
          </a:xfrm>
          <a:prstGeom prst="rect">
            <a:avLst/>
          </a:prstGeom>
          <a:noFill/>
        </p:spPr>
      </p:pic>
      <p:sp>
        <p:nvSpPr>
          <p:cNvPr id="65" name="矩形 64">
            <a:hlinkClick r:id="rId38"/>
          </p:cNvPr>
          <p:cNvSpPr/>
          <p:nvPr>
            <p:custDataLst>
              <p:tags r:id="rId1"/>
            </p:custDataLst>
          </p:nvPr>
        </p:nvSpPr>
        <p:spPr>
          <a:xfrm>
            <a:off x="615950" y="196850"/>
            <a:ext cx="9601199" cy="7162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77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843314" y="3597948"/>
            <a:ext cx="50012" cy="49999"/>
          </a:xfrm>
          <a:custGeom>
            <a:avLst/>
            <a:gdLst>
              <a:gd name="connsiteX0" fmla="*/ 50012 w 50012"/>
              <a:gd name="connsiteY0" fmla="*/ 24993 h 49999"/>
              <a:gd name="connsiteX1" fmla="*/ 42672 w 50012"/>
              <a:gd name="connsiteY1" fmla="*/ 42671 h 49999"/>
              <a:gd name="connsiteX2" fmla="*/ 25006 w 50012"/>
              <a:gd name="connsiteY2" fmla="*/ 49999 h 49999"/>
              <a:gd name="connsiteX3" fmla="*/ 7340 w 50012"/>
              <a:gd name="connsiteY3" fmla="*/ 42671 h 49999"/>
              <a:gd name="connsiteX4" fmla="*/ 0 w 50012"/>
              <a:gd name="connsiteY4" fmla="*/ 24993 h 49999"/>
              <a:gd name="connsiteX5" fmla="*/ 7340 w 50012"/>
              <a:gd name="connsiteY5" fmla="*/ 7327 h 49999"/>
              <a:gd name="connsiteX6" fmla="*/ 25006 w 50012"/>
              <a:gd name="connsiteY6" fmla="*/ 0 h 49999"/>
              <a:gd name="connsiteX7" fmla="*/ 42672 w 50012"/>
              <a:gd name="connsiteY7" fmla="*/ 7327 h 49999"/>
              <a:gd name="connsiteX8" fmla="*/ 50012 w 50012"/>
              <a:gd name="connsiteY8" fmla="*/ 24993 h 499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0012" h="49999">
                <a:moveTo>
                  <a:pt x="50012" y="24993"/>
                </a:moveTo>
                <a:cubicBezTo>
                  <a:pt x="50012" y="31876"/>
                  <a:pt x="47574" y="37756"/>
                  <a:pt x="42672" y="42671"/>
                </a:cubicBezTo>
                <a:cubicBezTo>
                  <a:pt x="37795" y="47548"/>
                  <a:pt x="31915" y="49999"/>
                  <a:pt x="25006" y="49999"/>
                </a:cubicBezTo>
                <a:cubicBezTo>
                  <a:pt x="18122" y="49999"/>
                  <a:pt x="12242" y="47574"/>
                  <a:pt x="7340" y="42671"/>
                </a:cubicBezTo>
                <a:cubicBezTo>
                  <a:pt x="2451" y="37782"/>
                  <a:pt x="0" y="31902"/>
                  <a:pt x="0" y="24993"/>
                </a:cubicBezTo>
                <a:cubicBezTo>
                  <a:pt x="0" y="18122"/>
                  <a:pt x="2438" y="12242"/>
                  <a:pt x="7340" y="7327"/>
                </a:cubicBezTo>
                <a:cubicBezTo>
                  <a:pt x="12230" y="2451"/>
                  <a:pt x="18110" y="0"/>
                  <a:pt x="25006" y="0"/>
                </a:cubicBezTo>
                <a:cubicBezTo>
                  <a:pt x="31889" y="0"/>
                  <a:pt x="37769" y="2425"/>
                  <a:pt x="42672" y="7327"/>
                </a:cubicBezTo>
                <a:cubicBezTo>
                  <a:pt x="47561" y="12217"/>
                  <a:pt x="50012" y="18097"/>
                  <a:pt x="50012" y="24993"/>
                </a:cubicBezTo>
              </a:path>
            </a:pathLst>
          </a:custGeom>
          <a:solidFill>
            <a:srgbClr val="B5D33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Freeform 3"/>
          <p:cNvSpPr/>
          <p:nvPr/>
        </p:nvSpPr>
        <p:spPr>
          <a:xfrm>
            <a:off x="2843314" y="3794798"/>
            <a:ext cx="50012" cy="49999"/>
          </a:xfrm>
          <a:custGeom>
            <a:avLst/>
            <a:gdLst>
              <a:gd name="connsiteX0" fmla="*/ 50012 w 50012"/>
              <a:gd name="connsiteY0" fmla="*/ 24993 h 49999"/>
              <a:gd name="connsiteX1" fmla="*/ 42672 w 50012"/>
              <a:gd name="connsiteY1" fmla="*/ 42671 h 49999"/>
              <a:gd name="connsiteX2" fmla="*/ 25006 w 50012"/>
              <a:gd name="connsiteY2" fmla="*/ 49999 h 49999"/>
              <a:gd name="connsiteX3" fmla="*/ 7340 w 50012"/>
              <a:gd name="connsiteY3" fmla="*/ 42671 h 49999"/>
              <a:gd name="connsiteX4" fmla="*/ 0 w 50012"/>
              <a:gd name="connsiteY4" fmla="*/ 24993 h 49999"/>
              <a:gd name="connsiteX5" fmla="*/ 7340 w 50012"/>
              <a:gd name="connsiteY5" fmla="*/ 7327 h 49999"/>
              <a:gd name="connsiteX6" fmla="*/ 25006 w 50012"/>
              <a:gd name="connsiteY6" fmla="*/ 0 h 49999"/>
              <a:gd name="connsiteX7" fmla="*/ 42672 w 50012"/>
              <a:gd name="connsiteY7" fmla="*/ 7327 h 49999"/>
              <a:gd name="connsiteX8" fmla="*/ 50012 w 50012"/>
              <a:gd name="connsiteY8" fmla="*/ 24993 h 499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0012" h="49999">
                <a:moveTo>
                  <a:pt x="50012" y="24993"/>
                </a:moveTo>
                <a:cubicBezTo>
                  <a:pt x="50012" y="31876"/>
                  <a:pt x="47574" y="37756"/>
                  <a:pt x="42672" y="42671"/>
                </a:cubicBezTo>
                <a:cubicBezTo>
                  <a:pt x="37795" y="47548"/>
                  <a:pt x="31915" y="49999"/>
                  <a:pt x="25006" y="49999"/>
                </a:cubicBezTo>
                <a:cubicBezTo>
                  <a:pt x="18122" y="49999"/>
                  <a:pt x="12242" y="47574"/>
                  <a:pt x="7340" y="42671"/>
                </a:cubicBezTo>
                <a:cubicBezTo>
                  <a:pt x="2451" y="37782"/>
                  <a:pt x="0" y="31902"/>
                  <a:pt x="0" y="24993"/>
                </a:cubicBezTo>
                <a:cubicBezTo>
                  <a:pt x="0" y="18122"/>
                  <a:pt x="2438" y="12242"/>
                  <a:pt x="7340" y="7327"/>
                </a:cubicBezTo>
                <a:cubicBezTo>
                  <a:pt x="12230" y="2451"/>
                  <a:pt x="18110" y="0"/>
                  <a:pt x="25006" y="0"/>
                </a:cubicBezTo>
                <a:cubicBezTo>
                  <a:pt x="31889" y="0"/>
                  <a:pt x="37769" y="2425"/>
                  <a:pt x="42672" y="7327"/>
                </a:cubicBezTo>
                <a:cubicBezTo>
                  <a:pt x="47561" y="12217"/>
                  <a:pt x="50012" y="18097"/>
                  <a:pt x="50012" y="24993"/>
                </a:cubicBezTo>
              </a:path>
            </a:pathLst>
          </a:custGeom>
          <a:solidFill>
            <a:srgbClr val="B5D33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2843314" y="4188498"/>
            <a:ext cx="50012" cy="49999"/>
          </a:xfrm>
          <a:custGeom>
            <a:avLst/>
            <a:gdLst>
              <a:gd name="connsiteX0" fmla="*/ 50012 w 50012"/>
              <a:gd name="connsiteY0" fmla="*/ 24993 h 49999"/>
              <a:gd name="connsiteX1" fmla="*/ 42672 w 50012"/>
              <a:gd name="connsiteY1" fmla="*/ 42671 h 49999"/>
              <a:gd name="connsiteX2" fmla="*/ 25006 w 50012"/>
              <a:gd name="connsiteY2" fmla="*/ 49999 h 49999"/>
              <a:gd name="connsiteX3" fmla="*/ 7340 w 50012"/>
              <a:gd name="connsiteY3" fmla="*/ 42671 h 49999"/>
              <a:gd name="connsiteX4" fmla="*/ 0 w 50012"/>
              <a:gd name="connsiteY4" fmla="*/ 24993 h 49999"/>
              <a:gd name="connsiteX5" fmla="*/ 7340 w 50012"/>
              <a:gd name="connsiteY5" fmla="*/ 7327 h 49999"/>
              <a:gd name="connsiteX6" fmla="*/ 25006 w 50012"/>
              <a:gd name="connsiteY6" fmla="*/ 0 h 49999"/>
              <a:gd name="connsiteX7" fmla="*/ 42672 w 50012"/>
              <a:gd name="connsiteY7" fmla="*/ 7327 h 49999"/>
              <a:gd name="connsiteX8" fmla="*/ 50012 w 50012"/>
              <a:gd name="connsiteY8" fmla="*/ 24993 h 499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0012" h="49999">
                <a:moveTo>
                  <a:pt x="50012" y="24993"/>
                </a:moveTo>
                <a:cubicBezTo>
                  <a:pt x="50012" y="31876"/>
                  <a:pt x="47574" y="37756"/>
                  <a:pt x="42672" y="42671"/>
                </a:cubicBezTo>
                <a:cubicBezTo>
                  <a:pt x="37795" y="47548"/>
                  <a:pt x="31915" y="49999"/>
                  <a:pt x="25006" y="49999"/>
                </a:cubicBezTo>
                <a:cubicBezTo>
                  <a:pt x="18122" y="49999"/>
                  <a:pt x="12242" y="47574"/>
                  <a:pt x="7340" y="42671"/>
                </a:cubicBezTo>
                <a:cubicBezTo>
                  <a:pt x="2451" y="37782"/>
                  <a:pt x="0" y="31902"/>
                  <a:pt x="0" y="24993"/>
                </a:cubicBezTo>
                <a:cubicBezTo>
                  <a:pt x="0" y="18122"/>
                  <a:pt x="2438" y="12242"/>
                  <a:pt x="7340" y="7327"/>
                </a:cubicBezTo>
                <a:cubicBezTo>
                  <a:pt x="12230" y="2451"/>
                  <a:pt x="18110" y="0"/>
                  <a:pt x="25006" y="0"/>
                </a:cubicBezTo>
                <a:cubicBezTo>
                  <a:pt x="31889" y="0"/>
                  <a:pt x="37769" y="2425"/>
                  <a:pt x="42672" y="7327"/>
                </a:cubicBezTo>
                <a:cubicBezTo>
                  <a:pt x="47561" y="12217"/>
                  <a:pt x="50012" y="18097"/>
                  <a:pt x="50012" y="24993"/>
                </a:cubicBezTo>
              </a:path>
            </a:pathLst>
          </a:custGeom>
          <a:solidFill>
            <a:srgbClr val="B5D33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2843314" y="4385348"/>
            <a:ext cx="50012" cy="49999"/>
          </a:xfrm>
          <a:custGeom>
            <a:avLst/>
            <a:gdLst>
              <a:gd name="connsiteX0" fmla="*/ 50012 w 50012"/>
              <a:gd name="connsiteY0" fmla="*/ 24993 h 49999"/>
              <a:gd name="connsiteX1" fmla="*/ 42672 w 50012"/>
              <a:gd name="connsiteY1" fmla="*/ 42671 h 49999"/>
              <a:gd name="connsiteX2" fmla="*/ 25006 w 50012"/>
              <a:gd name="connsiteY2" fmla="*/ 49999 h 49999"/>
              <a:gd name="connsiteX3" fmla="*/ 7340 w 50012"/>
              <a:gd name="connsiteY3" fmla="*/ 42671 h 49999"/>
              <a:gd name="connsiteX4" fmla="*/ 0 w 50012"/>
              <a:gd name="connsiteY4" fmla="*/ 24993 h 49999"/>
              <a:gd name="connsiteX5" fmla="*/ 7340 w 50012"/>
              <a:gd name="connsiteY5" fmla="*/ 7327 h 49999"/>
              <a:gd name="connsiteX6" fmla="*/ 25006 w 50012"/>
              <a:gd name="connsiteY6" fmla="*/ 0 h 49999"/>
              <a:gd name="connsiteX7" fmla="*/ 42672 w 50012"/>
              <a:gd name="connsiteY7" fmla="*/ 7327 h 49999"/>
              <a:gd name="connsiteX8" fmla="*/ 50012 w 50012"/>
              <a:gd name="connsiteY8" fmla="*/ 24993 h 499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0012" h="49999">
                <a:moveTo>
                  <a:pt x="50012" y="24993"/>
                </a:moveTo>
                <a:cubicBezTo>
                  <a:pt x="50012" y="31876"/>
                  <a:pt x="47574" y="37756"/>
                  <a:pt x="42672" y="42671"/>
                </a:cubicBezTo>
                <a:cubicBezTo>
                  <a:pt x="37795" y="47548"/>
                  <a:pt x="31915" y="49999"/>
                  <a:pt x="25006" y="49999"/>
                </a:cubicBezTo>
                <a:cubicBezTo>
                  <a:pt x="18122" y="49999"/>
                  <a:pt x="12242" y="47574"/>
                  <a:pt x="7340" y="42671"/>
                </a:cubicBezTo>
                <a:cubicBezTo>
                  <a:pt x="2451" y="37782"/>
                  <a:pt x="0" y="31902"/>
                  <a:pt x="0" y="24993"/>
                </a:cubicBezTo>
                <a:cubicBezTo>
                  <a:pt x="0" y="18122"/>
                  <a:pt x="2438" y="12242"/>
                  <a:pt x="7340" y="7327"/>
                </a:cubicBezTo>
                <a:cubicBezTo>
                  <a:pt x="12230" y="2451"/>
                  <a:pt x="18110" y="0"/>
                  <a:pt x="25006" y="0"/>
                </a:cubicBezTo>
                <a:cubicBezTo>
                  <a:pt x="31889" y="0"/>
                  <a:pt x="37769" y="2425"/>
                  <a:pt x="42672" y="7327"/>
                </a:cubicBezTo>
                <a:cubicBezTo>
                  <a:pt x="47561" y="12217"/>
                  <a:pt x="50012" y="18097"/>
                  <a:pt x="50012" y="24993"/>
                </a:cubicBezTo>
              </a:path>
            </a:pathLst>
          </a:custGeom>
          <a:solidFill>
            <a:srgbClr val="B5D33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42912" y="7116551"/>
            <a:ext cx="9964039" cy="25400"/>
          </a:xfrm>
          <a:custGeom>
            <a:avLst/>
            <a:gdLst>
              <a:gd name="connsiteX0" fmla="*/ 6350 w 9964039"/>
              <a:gd name="connsiteY0" fmla="*/ 6350 h 25400"/>
              <a:gd name="connsiteX1" fmla="*/ 9957688 w 9964039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964039" h="25400">
                <a:moveTo>
                  <a:pt x="6350" y="6350"/>
                </a:moveTo>
                <a:lnTo>
                  <a:pt x="9957688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1438402" y="7206518"/>
            <a:ext cx="151295" cy="144018"/>
          </a:xfrm>
          <a:custGeom>
            <a:avLst/>
            <a:gdLst>
              <a:gd name="connsiteX0" fmla="*/ 17995 w 151295"/>
              <a:gd name="connsiteY0" fmla="*/ 0 h 144018"/>
              <a:gd name="connsiteX1" fmla="*/ 0 w 151295"/>
              <a:gd name="connsiteY1" fmla="*/ 18008 h 144018"/>
              <a:gd name="connsiteX2" fmla="*/ 0 w 151295"/>
              <a:gd name="connsiteY2" fmla="*/ 126009 h 144018"/>
              <a:gd name="connsiteX3" fmla="*/ 17995 w 151295"/>
              <a:gd name="connsiteY3" fmla="*/ 144018 h 144018"/>
              <a:gd name="connsiteX4" fmla="*/ 133286 w 151295"/>
              <a:gd name="connsiteY4" fmla="*/ 144018 h 144018"/>
              <a:gd name="connsiteX5" fmla="*/ 151295 w 151295"/>
              <a:gd name="connsiteY5" fmla="*/ 126009 h 144018"/>
              <a:gd name="connsiteX6" fmla="*/ 151295 w 151295"/>
              <a:gd name="connsiteY6" fmla="*/ 18008 h 144018"/>
              <a:gd name="connsiteX7" fmla="*/ 133286 w 151295"/>
              <a:gd name="connsiteY7" fmla="*/ 0 h 144018"/>
              <a:gd name="connsiteX8" fmla="*/ 17995 w 151295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295" h="144018">
                <a:moveTo>
                  <a:pt x="17995" y="0"/>
                </a:moveTo>
                <a:cubicBezTo>
                  <a:pt x="17995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7995" y="144018"/>
                </a:cubicBezTo>
                <a:lnTo>
                  <a:pt x="133286" y="144018"/>
                </a:lnTo>
                <a:cubicBezTo>
                  <a:pt x="133286" y="144018"/>
                  <a:pt x="151295" y="144018"/>
                  <a:pt x="151295" y="126009"/>
                </a:cubicBezTo>
                <a:lnTo>
                  <a:pt x="151295" y="18008"/>
                </a:lnTo>
                <a:cubicBezTo>
                  <a:pt x="151295" y="18008"/>
                  <a:pt x="151295" y="0"/>
                  <a:pt x="133286" y="0"/>
                </a:cubicBezTo>
                <a:lnTo>
                  <a:pt x="17995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1497685" y="7225244"/>
            <a:ext cx="52552" cy="108987"/>
          </a:xfrm>
          <a:custGeom>
            <a:avLst/>
            <a:gdLst>
              <a:gd name="connsiteX0" fmla="*/ 52323 w 52552"/>
              <a:gd name="connsiteY0" fmla="*/ 17687 h 108987"/>
              <a:gd name="connsiteX1" fmla="*/ 40512 w 52552"/>
              <a:gd name="connsiteY1" fmla="*/ 17687 h 108987"/>
              <a:gd name="connsiteX2" fmla="*/ 32854 w 52552"/>
              <a:gd name="connsiteY2" fmla="*/ 25917 h 108987"/>
              <a:gd name="connsiteX3" fmla="*/ 32854 w 52552"/>
              <a:gd name="connsiteY3" fmla="*/ 38896 h 108987"/>
              <a:gd name="connsiteX4" fmla="*/ 52323 w 52552"/>
              <a:gd name="connsiteY4" fmla="*/ 38896 h 108987"/>
              <a:gd name="connsiteX5" fmla="*/ 51511 w 52552"/>
              <a:gd name="connsiteY5" fmla="*/ 57997 h 108987"/>
              <a:gd name="connsiteX6" fmla="*/ 32854 w 52552"/>
              <a:gd name="connsiteY6" fmla="*/ 57997 h 108987"/>
              <a:gd name="connsiteX7" fmla="*/ 32854 w 52552"/>
              <a:gd name="connsiteY7" fmla="*/ 88312 h 108987"/>
              <a:gd name="connsiteX8" fmla="*/ 32854 w 52552"/>
              <a:gd name="connsiteY8" fmla="*/ 108987 h 108987"/>
              <a:gd name="connsiteX9" fmla="*/ 13169 w 52552"/>
              <a:gd name="connsiteY9" fmla="*/ 108987 h 108987"/>
              <a:gd name="connsiteX10" fmla="*/ 13169 w 52552"/>
              <a:gd name="connsiteY10" fmla="*/ 88312 h 108987"/>
              <a:gd name="connsiteX11" fmla="*/ 13169 w 52552"/>
              <a:gd name="connsiteY11" fmla="*/ 57997 h 108987"/>
              <a:gd name="connsiteX12" fmla="*/ 0 w 52552"/>
              <a:gd name="connsiteY12" fmla="*/ 57997 h 108987"/>
              <a:gd name="connsiteX13" fmla="*/ 0 w 52552"/>
              <a:gd name="connsiteY13" fmla="*/ 38896 h 108987"/>
              <a:gd name="connsiteX14" fmla="*/ 13169 w 52552"/>
              <a:gd name="connsiteY14" fmla="*/ 38896 h 108987"/>
              <a:gd name="connsiteX15" fmla="*/ 13169 w 52552"/>
              <a:gd name="connsiteY15" fmla="*/ 25917 h 108987"/>
              <a:gd name="connsiteX16" fmla="*/ 20967 w 52552"/>
              <a:gd name="connsiteY16" fmla="*/ 5432 h 108987"/>
              <a:gd name="connsiteX17" fmla="*/ 52552 w 52552"/>
              <a:gd name="connsiteY17" fmla="*/ 1025 h 108987"/>
              <a:gd name="connsiteX18" fmla="*/ 52323 w 52552"/>
              <a:gd name="connsiteY18" fmla="*/ 17687 h 1089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52552" h="108987">
                <a:moveTo>
                  <a:pt x="52323" y="17687"/>
                </a:moveTo>
                <a:lnTo>
                  <a:pt x="40512" y="17687"/>
                </a:lnTo>
                <a:cubicBezTo>
                  <a:pt x="32486" y="17687"/>
                  <a:pt x="32854" y="23644"/>
                  <a:pt x="32854" y="25917"/>
                </a:cubicBezTo>
                <a:lnTo>
                  <a:pt x="32854" y="38896"/>
                </a:lnTo>
                <a:lnTo>
                  <a:pt x="52323" y="38896"/>
                </a:lnTo>
                <a:lnTo>
                  <a:pt x="51511" y="57997"/>
                </a:lnTo>
                <a:lnTo>
                  <a:pt x="32854" y="57997"/>
                </a:lnTo>
                <a:lnTo>
                  <a:pt x="32854" y="88312"/>
                </a:lnTo>
                <a:lnTo>
                  <a:pt x="32854" y="108987"/>
                </a:lnTo>
                <a:lnTo>
                  <a:pt x="13169" y="108987"/>
                </a:lnTo>
                <a:lnTo>
                  <a:pt x="13169" y="88312"/>
                </a:lnTo>
                <a:lnTo>
                  <a:pt x="13169" y="57997"/>
                </a:lnTo>
                <a:lnTo>
                  <a:pt x="0" y="57997"/>
                </a:lnTo>
                <a:lnTo>
                  <a:pt x="0" y="38896"/>
                </a:lnTo>
                <a:lnTo>
                  <a:pt x="13169" y="38896"/>
                </a:lnTo>
                <a:lnTo>
                  <a:pt x="13169" y="25917"/>
                </a:lnTo>
                <a:cubicBezTo>
                  <a:pt x="13804" y="24012"/>
                  <a:pt x="12026" y="14144"/>
                  <a:pt x="20967" y="5432"/>
                </a:cubicBezTo>
                <a:cubicBezTo>
                  <a:pt x="29895" y="-3178"/>
                  <a:pt x="52552" y="1025"/>
                  <a:pt x="52552" y="1025"/>
                </a:cubicBezTo>
                <a:lnTo>
                  <a:pt x="52323" y="1768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1462316" y="7313548"/>
            <a:ext cx="48539" cy="20688"/>
          </a:xfrm>
          <a:custGeom>
            <a:avLst/>
            <a:gdLst>
              <a:gd name="connsiteX0" fmla="*/ 0 w 48539"/>
              <a:gd name="connsiteY0" fmla="*/ 10344 h 20688"/>
              <a:gd name="connsiteX1" fmla="*/ 48539 w 48539"/>
              <a:gd name="connsiteY1" fmla="*/ 10344 h 206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8539" h="20688">
                <a:moveTo>
                  <a:pt x="0" y="10344"/>
                </a:moveTo>
                <a:lnTo>
                  <a:pt x="48539" y="10344"/>
                </a:lnTo>
              </a:path>
            </a:pathLst>
          </a:custGeom>
          <a:ln w="25400">
            <a:solidFill>
              <a:srgbClr val="D1D1D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1530515" y="7313548"/>
            <a:ext cx="31622" cy="20688"/>
          </a:xfrm>
          <a:custGeom>
            <a:avLst/>
            <a:gdLst>
              <a:gd name="connsiteX0" fmla="*/ 0 w 31622"/>
              <a:gd name="connsiteY0" fmla="*/ 20688 h 20688"/>
              <a:gd name="connsiteX1" fmla="*/ 31622 w 31622"/>
              <a:gd name="connsiteY1" fmla="*/ 20688 h 20688"/>
              <a:gd name="connsiteX2" fmla="*/ 31622 w 31622"/>
              <a:gd name="connsiteY2" fmla="*/ 0 h 20688"/>
              <a:gd name="connsiteX3" fmla="*/ 0 w 31622"/>
              <a:gd name="connsiteY3" fmla="*/ 0 h 20688"/>
              <a:gd name="connsiteX4" fmla="*/ 0 w 31622"/>
              <a:gd name="connsiteY4" fmla="*/ 20688 h 206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1622" h="20688">
                <a:moveTo>
                  <a:pt x="0" y="20688"/>
                </a:moveTo>
                <a:lnTo>
                  <a:pt x="31622" y="20688"/>
                </a:lnTo>
                <a:lnTo>
                  <a:pt x="31622" y="0"/>
                </a:lnTo>
                <a:lnTo>
                  <a:pt x="0" y="0"/>
                </a:lnTo>
                <a:lnTo>
                  <a:pt x="0" y="20688"/>
                </a:lnTo>
              </a:path>
            </a:pathLst>
          </a:custGeom>
          <a:solidFill>
            <a:srgbClr val="D1D1D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1251092" y="7206518"/>
            <a:ext cx="151295" cy="144018"/>
          </a:xfrm>
          <a:custGeom>
            <a:avLst/>
            <a:gdLst>
              <a:gd name="connsiteX0" fmla="*/ 17995 w 151295"/>
              <a:gd name="connsiteY0" fmla="*/ 0 h 144018"/>
              <a:gd name="connsiteX1" fmla="*/ 0 w 151295"/>
              <a:gd name="connsiteY1" fmla="*/ 18008 h 144018"/>
              <a:gd name="connsiteX2" fmla="*/ 0 w 151295"/>
              <a:gd name="connsiteY2" fmla="*/ 126009 h 144018"/>
              <a:gd name="connsiteX3" fmla="*/ 17995 w 151295"/>
              <a:gd name="connsiteY3" fmla="*/ 144018 h 144018"/>
              <a:gd name="connsiteX4" fmla="*/ 133299 w 151295"/>
              <a:gd name="connsiteY4" fmla="*/ 144018 h 144018"/>
              <a:gd name="connsiteX5" fmla="*/ 151295 w 151295"/>
              <a:gd name="connsiteY5" fmla="*/ 126009 h 144018"/>
              <a:gd name="connsiteX6" fmla="*/ 151295 w 151295"/>
              <a:gd name="connsiteY6" fmla="*/ 18008 h 144018"/>
              <a:gd name="connsiteX7" fmla="*/ 133299 w 151295"/>
              <a:gd name="connsiteY7" fmla="*/ 0 h 144018"/>
              <a:gd name="connsiteX8" fmla="*/ 17995 w 151295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295" h="144018">
                <a:moveTo>
                  <a:pt x="17995" y="0"/>
                </a:moveTo>
                <a:cubicBezTo>
                  <a:pt x="17995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7995" y="144018"/>
                </a:cubicBezTo>
                <a:lnTo>
                  <a:pt x="133299" y="144018"/>
                </a:lnTo>
                <a:cubicBezTo>
                  <a:pt x="133299" y="144018"/>
                  <a:pt x="151295" y="144018"/>
                  <a:pt x="151295" y="126009"/>
                </a:cubicBezTo>
                <a:lnTo>
                  <a:pt x="151295" y="18008"/>
                </a:lnTo>
                <a:cubicBezTo>
                  <a:pt x="151295" y="18008"/>
                  <a:pt x="151295" y="0"/>
                  <a:pt x="133299" y="0"/>
                </a:cubicBezTo>
                <a:lnTo>
                  <a:pt x="17995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286497" y="7238217"/>
            <a:ext cx="21132" cy="21183"/>
          </a:xfrm>
          <a:custGeom>
            <a:avLst/>
            <a:gdLst>
              <a:gd name="connsiteX0" fmla="*/ 21132 w 21132"/>
              <a:gd name="connsiteY0" fmla="*/ 10617 h 21183"/>
              <a:gd name="connsiteX1" fmla="*/ 10553 w 21132"/>
              <a:gd name="connsiteY1" fmla="*/ 21183 h 21183"/>
              <a:gd name="connsiteX2" fmla="*/ 0 w 21132"/>
              <a:gd name="connsiteY2" fmla="*/ 10617 h 21183"/>
              <a:gd name="connsiteX3" fmla="*/ 10553 w 21132"/>
              <a:gd name="connsiteY3" fmla="*/ 0 h 21183"/>
              <a:gd name="connsiteX4" fmla="*/ 21132 w 21132"/>
              <a:gd name="connsiteY4" fmla="*/ 10617 h 2118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132" h="21183">
                <a:moveTo>
                  <a:pt x="21132" y="10617"/>
                </a:moveTo>
                <a:cubicBezTo>
                  <a:pt x="21132" y="16446"/>
                  <a:pt x="16382" y="21183"/>
                  <a:pt x="10553" y="21183"/>
                </a:cubicBezTo>
                <a:cubicBezTo>
                  <a:pt x="4749" y="21183"/>
                  <a:pt x="0" y="16446"/>
                  <a:pt x="0" y="10617"/>
                </a:cubicBezTo>
                <a:cubicBezTo>
                  <a:pt x="0" y="4762"/>
                  <a:pt x="4749" y="0"/>
                  <a:pt x="10553" y="0"/>
                </a:cubicBezTo>
                <a:cubicBezTo>
                  <a:pt x="16382" y="0"/>
                  <a:pt x="21132" y="4762"/>
                  <a:pt x="21132" y="10617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1288669" y="7264857"/>
            <a:ext cx="16751" cy="53975"/>
          </a:xfrm>
          <a:custGeom>
            <a:avLst/>
            <a:gdLst>
              <a:gd name="connsiteX0" fmla="*/ 8375 w 16751"/>
              <a:gd name="connsiteY0" fmla="*/ 0 h 53975"/>
              <a:gd name="connsiteX1" fmla="*/ 8375 w 16751"/>
              <a:gd name="connsiteY1" fmla="*/ 53975 h 539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751" h="53975">
                <a:moveTo>
                  <a:pt x="8375" y="0"/>
                </a:moveTo>
                <a:lnTo>
                  <a:pt x="8375" y="53975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1315427" y="7264857"/>
            <a:ext cx="16484" cy="53975"/>
          </a:xfrm>
          <a:custGeom>
            <a:avLst/>
            <a:gdLst>
              <a:gd name="connsiteX0" fmla="*/ 8242 w 16484"/>
              <a:gd name="connsiteY0" fmla="*/ 0 h 53975"/>
              <a:gd name="connsiteX1" fmla="*/ 8242 w 16484"/>
              <a:gd name="connsiteY1" fmla="*/ 53975 h 539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484" h="53975">
                <a:moveTo>
                  <a:pt x="8242" y="0"/>
                </a:moveTo>
                <a:lnTo>
                  <a:pt x="8242" y="53975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1351076" y="7285367"/>
            <a:ext cx="16357" cy="33464"/>
          </a:xfrm>
          <a:custGeom>
            <a:avLst/>
            <a:gdLst>
              <a:gd name="connsiteX0" fmla="*/ 16357 w 16357"/>
              <a:gd name="connsiteY0" fmla="*/ 33464 h 33464"/>
              <a:gd name="connsiteX1" fmla="*/ 0 w 16357"/>
              <a:gd name="connsiteY1" fmla="*/ 33464 h 33464"/>
              <a:gd name="connsiteX2" fmla="*/ 0 w 16357"/>
              <a:gd name="connsiteY2" fmla="*/ 0 h 33464"/>
              <a:gd name="connsiteX3" fmla="*/ 16357 w 16357"/>
              <a:gd name="connsiteY3" fmla="*/ 0 h 33464"/>
              <a:gd name="connsiteX4" fmla="*/ 16357 w 16357"/>
              <a:gd name="connsiteY4" fmla="*/ 33464 h 334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357" h="33464">
                <a:moveTo>
                  <a:pt x="16357" y="33464"/>
                </a:moveTo>
                <a:lnTo>
                  <a:pt x="0" y="33464"/>
                </a:lnTo>
                <a:lnTo>
                  <a:pt x="0" y="0"/>
                </a:lnTo>
                <a:lnTo>
                  <a:pt x="16357" y="0"/>
                </a:lnTo>
                <a:lnTo>
                  <a:pt x="16357" y="33464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1331912" y="7264071"/>
            <a:ext cx="35534" cy="23406"/>
          </a:xfrm>
          <a:custGeom>
            <a:avLst/>
            <a:gdLst>
              <a:gd name="connsiteX0" fmla="*/ 0 w 35534"/>
              <a:gd name="connsiteY0" fmla="*/ 7136 h 23406"/>
              <a:gd name="connsiteX1" fmla="*/ 17017 w 35534"/>
              <a:gd name="connsiteY1" fmla="*/ 0 h 23406"/>
              <a:gd name="connsiteX2" fmla="*/ 35534 w 35534"/>
              <a:gd name="connsiteY2" fmla="*/ 21297 h 23406"/>
              <a:gd name="connsiteX3" fmla="*/ 19177 w 35534"/>
              <a:gd name="connsiteY3" fmla="*/ 21297 h 23406"/>
              <a:gd name="connsiteX4" fmla="*/ 9499 w 35534"/>
              <a:gd name="connsiteY4" fmla="*/ 13334 h 23406"/>
              <a:gd name="connsiteX5" fmla="*/ 0 w 35534"/>
              <a:gd name="connsiteY5" fmla="*/ 23405 h 23406"/>
              <a:gd name="connsiteX6" fmla="*/ 0 w 35534"/>
              <a:gd name="connsiteY6" fmla="*/ 7136 h 2340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35534" h="23406">
                <a:moveTo>
                  <a:pt x="0" y="7136"/>
                </a:moveTo>
                <a:cubicBezTo>
                  <a:pt x="0" y="7136"/>
                  <a:pt x="6083" y="0"/>
                  <a:pt x="17017" y="0"/>
                </a:cubicBezTo>
                <a:cubicBezTo>
                  <a:pt x="27800" y="0"/>
                  <a:pt x="35534" y="10858"/>
                  <a:pt x="35534" y="21297"/>
                </a:cubicBezTo>
                <a:lnTo>
                  <a:pt x="19177" y="21297"/>
                </a:lnTo>
                <a:cubicBezTo>
                  <a:pt x="19177" y="21297"/>
                  <a:pt x="18351" y="13334"/>
                  <a:pt x="9499" y="13334"/>
                </a:cubicBezTo>
                <a:cubicBezTo>
                  <a:pt x="685" y="13334"/>
                  <a:pt x="0" y="23405"/>
                  <a:pt x="0" y="23405"/>
                </a:cubicBezTo>
                <a:lnTo>
                  <a:pt x="0" y="7136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1625688" y="7206518"/>
            <a:ext cx="151307" cy="144018"/>
          </a:xfrm>
          <a:custGeom>
            <a:avLst/>
            <a:gdLst>
              <a:gd name="connsiteX0" fmla="*/ 18008 w 151307"/>
              <a:gd name="connsiteY0" fmla="*/ 0 h 144018"/>
              <a:gd name="connsiteX1" fmla="*/ 0 w 151307"/>
              <a:gd name="connsiteY1" fmla="*/ 18008 h 144018"/>
              <a:gd name="connsiteX2" fmla="*/ 0 w 151307"/>
              <a:gd name="connsiteY2" fmla="*/ 126009 h 144018"/>
              <a:gd name="connsiteX3" fmla="*/ 18008 w 151307"/>
              <a:gd name="connsiteY3" fmla="*/ 144018 h 144018"/>
              <a:gd name="connsiteX4" fmla="*/ 133299 w 151307"/>
              <a:gd name="connsiteY4" fmla="*/ 144018 h 144018"/>
              <a:gd name="connsiteX5" fmla="*/ 151307 w 151307"/>
              <a:gd name="connsiteY5" fmla="*/ 126009 h 144018"/>
              <a:gd name="connsiteX6" fmla="*/ 151307 w 151307"/>
              <a:gd name="connsiteY6" fmla="*/ 18008 h 144018"/>
              <a:gd name="connsiteX7" fmla="*/ 133299 w 151307"/>
              <a:gd name="connsiteY7" fmla="*/ 0 h 144018"/>
              <a:gd name="connsiteX8" fmla="*/ 18008 w 151307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307" h="144018">
                <a:moveTo>
                  <a:pt x="18008" y="0"/>
                </a:moveTo>
                <a:cubicBezTo>
                  <a:pt x="18008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8008" y="144018"/>
                </a:cubicBezTo>
                <a:lnTo>
                  <a:pt x="133299" y="144018"/>
                </a:lnTo>
                <a:cubicBezTo>
                  <a:pt x="133299" y="144018"/>
                  <a:pt x="151307" y="144018"/>
                  <a:pt x="151307" y="126009"/>
                </a:cubicBezTo>
                <a:lnTo>
                  <a:pt x="151307" y="18008"/>
                </a:lnTo>
                <a:cubicBezTo>
                  <a:pt x="151307" y="18008"/>
                  <a:pt x="151307" y="0"/>
                  <a:pt x="133299" y="0"/>
                </a:cubicBezTo>
                <a:lnTo>
                  <a:pt x="18008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1661210" y="7227780"/>
            <a:ext cx="80759" cy="101499"/>
          </a:xfrm>
          <a:custGeom>
            <a:avLst/>
            <a:gdLst>
              <a:gd name="connsiteX0" fmla="*/ 62903 w 80759"/>
              <a:gd name="connsiteY0" fmla="*/ 61683 h 101499"/>
              <a:gd name="connsiteX1" fmla="*/ 80759 w 80759"/>
              <a:gd name="connsiteY1" fmla="*/ 81648 h 101499"/>
              <a:gd name="connsiteX2" fmla="*/ 60998 w 80759"/>
              <a:gd name="connsiteY2" fmla="*/ 101498 h 101499"/>
              <a:gd name="connsiteX3" fmla="*/ 30708 w 80759"/>
              <a:gd name="connsiteY3" fmla="*/ 101498 h 101499"/>
              <a:gd name="connsiteX4" fmla="*/ 0 w 80759"/>
              <a:gd name="connsiteY4" fmla="*/ 69101 h 101499"/>
              <a:gd name="connsiteX5" fmla="*/ 0 w 80759"/>
              <a:gd name="connsiteY5" fmla="*/ 19761 h 101499"/>
              <a:gd name="connsiteX6" fmla="*/ 19786 w 80759"/>
              <a:gd name="connsiteY6" fmla="*/ 0 h 101499"/>
              <a:gd name="connsiteX7" fmla="*/ 39585 w 80759"/>
              <a:gd name="connsiteY7" fmla="*/ 19761 h 101499"/>
              <a:gd name="connsiteX8" fmla="*/ 39585 w 80759"/>
              <a:gd name="connsiteY8" fmla="*/ 21818 h 101499"/>
              <a:gd name="connsiteX9" fmla="*/ 60998 w 80759"/>
              <a:gd name="connsiteY9" fmla="*/ 21818 h 101499"/>
              <a:gd name="connsiteX10" fmla="*/ 80759 w 80759"/>
              <a:gd name="connsiteY10" fmla="*/ 41668 h 101499"/>
              <a:gd name="connsiteX11" fmla="*/ 62877 w 80759"/>
              <a:gd name="connsiteY11" fmla="*/ 61506 h 101499"/>
              <a:gd name="connsiteX12" fmla="*/ 62903 w 80759"/>
              <a:gd name="connsiteY12" fmla="*/ 61683 h 101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80759" h="101499">
                <a:moveTo>
                  <a:pt x="62903" y="61683"/>
                </a:moveTo>
                <a:cubicBezTo>
                  <a:pt x="72974" y="62751"/>
                  <a:pt x="80759" y="71387"/>
                  <a:pt x="80759" y="81648"/>
                </a:cubicBezTo>
                <a:cubicBezTo>
                  <a:pt x="80759" y="92595"/>
                  <a:pt x="71907" y="101498"/>
                  <a:pt x="60998" y="101498"/>
                </a:cubicBezTo>
                <a:lnTo>
                  <a:pt x="30708" y="101498"/>
                </a:lnTo>
                <a:cubicBezTo>
                  <a:pt x="12369" y="101498"/>
                  <a:pt x="0" y="87287"/>
                  <a:pt x="0" y="69101"/>
                </a:cubicBezTo>
                <a:lnTo>
                  <a:pt x="0" y="19761"/>
                </a:lnTo>
                <a:cubicBezTo>
                  <a:pt x="0" y="8877"/>
                  <a:pt x="8851" y="0"/>
                  <a:pt x="19786" y="0"/>
                </a:cubicBezTo>
                <a:cubicBezTo>
                  <a:pt x="30683" y="0"/>
                  <a:pt x="39585" y="8877"/>
                  <a:pt x="39585" y="19761"/>
                </a:cubicBezTo>
                <a:lnTo>
                  <a:pt x="39585" y="21818"/>
                </a:lnTo>
                <a:lnTo>
                  <a:pt x="60998" y="21818"/>
                </a:lnTo>
                <a:cubicBezTo>
                  <a:pt x="71907" y="21818"/>
                  <a:pt x="80759" y="30708"/>
                  <a:pt x="80759" y="41668"/>
                </a:cubicBezTo>
                <a:cubicBezTo>
                  <a:pt x="80759" y="51905"/>
                  <a:pt x="72898" y="60591"/>
                  <a:pt x="62877" y="61506"/>
                </a:cubicBezTo>
                <a:lnTo>
                  <a:pt x="62903" y="61683"/>
                </a:lnTo>
              </a:path>
            </a:pathLst>
          </a:custGeom>
          <a:solidFill>
            <a:srgbClr val="D1D1D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1669948" y="7236507"/>
            <a:ext cx="63322" cy="84010"/>
          </a:xfrm>
          <a:custGeom>
            <a:avLst/>
            <a:gdLst>
              <a:gd name="connsiteX0" fmla="*/ 11061 w 63322"/>
              <a:gd name="connsiteY0" fmla="*/ 0 h 84010"/>
              <a:gd name="connsiteX1" fmla="*/ 22097 w 63322"/>
              <a:gd name="connsiteY1" fmla="*/ 11061 h 84010"/>
              <a:gd name="connsiteX2" fmla="*/ 22097 w 63322"/>
              <a:gd name="connsiteY2" fmla="*/ 21856 h 84010"/>
              <a:gd name="connsiteX3" fmla="*/ 52260 w 63322"/>
              <a:gd name="connsiteY3" fmla="*/ 21856 h 84010"/>
              <a:gd name="connsiteX4" fmla="*/ 63322 w 63322"/>
              <a:gd name="connsiteY4" fmla="*/ 32943 h 84010"/>
              <a:gd name="connsiteX5" fmla="*/ 52260 w 63322"/>
              <a:gd name="connsiteY5" fmla="*/ 44005 h 84010"/>
              <a:gd name="connsiteX6" fmla="*/ 22097 w 63322"/>
              <a:gd name="connsiteY6" fmla="*/ 44005 h 84010"/>
              <a:gd name="connsiteX7" fmla="*/ 22097 w 63322"/>
              <a:gd name="connsiteY7" fmla="*/ 59931 h 84010"/>
              <a:gd name="connsiteX8" fmla="*/ 23710 w 63322"/>
              <a:gd name="connsiteY8" fmla="*/ 61886 h 84010"/>
              <a:gd name="connsiteX9" fmla="*/ 52260 w 63322"/>
              <a:gd name="connsiteY9" fmla="*/ 61886 h 84010"/>
              <a:gd name="connsiteX10" fmla="*/ 63322 w 63322"/>
              <a:gd name="connsiteY10" fmla="*/ 72923 h 84010"/>
              <a:gd name="connsiteX11" fmla="*/ 52260 w 63322"/>
              <a:gd name="connsiteY11" fmla="*/ 84010 h 84010"/>
              <a:gd name="connsiteX12" fmla="*/ 24930 w 63322"/>
              <a:gd name="connsiteY12" fmla="*/ 84010 h 84010"/>
              <a:gd name="connsiteX13" fmla="*/ 24129 w 63322"/>
              <a:gd name="connsiteY13" fmla="*/ 84010 h 84010"/>
              <a:gd name="connsiteX14" fmla="*/ 0 w 63322"/>
              <a:gd name="connsiteY14" fmla="*/ 59181 h 84010"/>
              <a:gd name="connsiteX15" fmla="*/ 0 w 63322"/>
              <a:gd name="connsiteY15" fmla="*/ 58737 h 84010"/>
              <a:gd name="connsiteX16" fmla="*/ 0 w 63322"/>
              <a:gd name="connsiteY16" fmla="*/ 11061 h 84010"/>
              <a:gd name="connsiteX17" fmla="*/ 11061 w 63322"/>
              <a:gd name="connsiteY17" fmla="*/ 0 h 840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63322" h="84010">
                <a:moveTo>
                  <a:pt x="11061" y="0"/>
                </a:moveTo>
                <a:cubicBezTo>
                  <a:pt x="17157" y="0"/>
                  <a:pt x="22097" y="4991"/>
                  <a:pt x="22097" y="11061"/>
                </a:cubicBezTo>
                <a:lnTo>
                  <a:pt x="22097" y="21856"/>
                </a:lnTo>
                <a:lnTo>
                  <a:pt x="52260" y="21856"/>
                </a:lnTo>
                <a:cubicBezTo>
                  <a:pt x="58343" y="21856"/>
                  <a:pt x="63322" y="26860"/>
                  <a:pt x="63322" y="32943"/>
                </a:cubicBezTo>
                <a:cubicBezTo>
                  <a:pt x="63322" y="39013"/>
                  <a:pt x="58343" y="44005"/>
                  <a:pt x="52260" y="44005"/>
                </a:cubicBezTo>
                <a:lnTo>
                  <a:pt x="22097" y="44005"/>
                </a:lnTo>
                <a:lnTo>
                  <a:pt x="22097" y="59931"/>
                </a:lnTo>
                <a:cubicBezTo>
                  <a:pt x="22097" y="61162"/>
                  <a:pt x="22491" y="61886"/>
                  <a:pt x="23710" y="61886"/>
                </a:cubicBezTo>
                <a:lnTo>
                  <a:pt x="52260" y="61886"/>
                </a:lnTo>
                <a:cubicBezTo>
                  <a:pt x="58343" y="61886"/>
                  <a:pt x="63322" y="66852"/>
                  <a:pt x="63322" y="72923"/>
                </a:cubicBezTo>
                <a:cubicBezTo>
                  <a:pt x="63322" y="79006"/>
                  <a:pt x="58343" y="84010"/>
                  <a:pt x="52260" y="84010"/>
                </a:cubicBezTo>
                <a:lnTo>
                  <a:pt x="24930" y="84010"/>
                </a:lnTo>
                <a:lnTo>
                  <a:pt x="24129" y="84010"/>
                </a:lnTo>
                <a:cubicBezTo>
                  <a:pt x="7835" y="83591"/>
                  <a:pt x="0" y="73317"/>
                  <a:pt x="0" y="59181"/>
                </a:cubicBezTo>
                <a:lnTo>
                  <a:pt x="0" y="58737"/>
                </a:lnTo>
                <a:lnTo>
                  <a:pt x="0" y="11061"/>
                </a:lnTo>
                <a:cubicBezTo>
                  <a:pt x="0" y="4991"/>
                  <a:pt x="4965" y="0"/>
                  <a:pt x="11061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351401" y="7206518"/>
            <a:ext cx="151295" cy="144018"/>
          </a:xfrm>
          <a:custGeom>
            <a:avLst/>
            <a:gdLst>
              <a:gd name="connsiteX0" fmla="*/ 17995 w 151295"/>
              <a:gd name="connsiteY0" fmla="*/ 0 h 144018"/>
              <a:gd name="connsiteX1" fmla="*/ 0 w 151295"/>
              <a:gd name="connsiteY1" fmla="*/ 18008 h 144018"/>
              <a:gd name="connsiteX2" fmla="*/ 0 w 151295"/>
              <a:gd name="connsiteY2" fmla="*/ 126009 h 144018"/>
              <a:gd name="connsiteX3" fmla="*/ 17995 w 151295"/>
              <a:gd name="connsiteY3" fmla="*/ 144018 h 144018"/>
              <a:gd name="connsiteX4" fmla="*/ 133299 w 151295"/>
              <a:gd name="connsiteY4" fmla="*/ 144018 h 144018"/>
              <a:gd name="connsiteX5" fmla="*/ 151295 w 151295"/>
              <a:gd name="connsiteY5" fmla="*/ 126009 h 144018"/>
              <a:gd name="connsiteX6" fmla="*/ 151295 w 151295"/>
              <a:gd name="connsiteY6" fmla="*/ 18008 h 144018"/>
              <a:gd name="connsiteX7" fmla="*/ 133299 w 151295"/>
              <a:gd name="connsiteY7" fmla="*/ 0 h 144018"/>
              <a:gd name="connsiteX8" fmla="*/ 17995 w 151295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295" h="144018">
                <a:moveTo>
                  <a:pt x="17995" y="0"/>
                </a:moveTo>
                <a:cubicBezTo>
                  <a:pt x="17995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7995" y="144018"/>
                </a:cubicBezTo>
                <a:lnTo>
                  <a:pt x="133299" y="144018"/>
                </a:lnTo>
                <a:cubicBezTo>
                  <a:pt x="133299" y="144018"/>
                  <a:pt x="151295" y="144018"/>
                  <a:pt x="151295" y="126009"/>
                </a:cubicBezTo>
                <a:lnTo>
                  <a:pt x="151295" y="18008"/>
                </a:lnTo>
                <a:cubicBezTo>
                  <a:pt x="151295" y="18008"/>
                  <a:pt x="151295" y="0"/>
                  <a:pt x="133299" y="0"/>
                </a:cubicBezTo>
                <a:lnTo>
                  <a:pt x="17995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392292" y="7231670"/>
            <a:ext cx="69507" cy="93713"/>
          </a:xfrm>
          <a:custGeom>
            <a:avLst/>
            <a:gdLst>
              <a:gd name="connsiteX0" fmla="*/ 58959 w 69507"/>
              <a:gd name="connsiteY0" fmla="*/ 10547 h 93713"/>
              <a:gd name="connsiteX1" fmla="*/ 10547 w 69507"/>
              <a:gd name="connsiteY1" fmla="*/ 46856 h 93713"/>
              <a:gd name="connsiteX2" fmla="*/ 58959 w 69507"/>
              <a:gd name="connsiteY2" fmla="*/ 83165 h 937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69507" h="93713">
                <a:moveTo>
                  <a:pt x="58959" y="10547"/>
                </a:moveTo>
                <a:lnTo>
                  <a:pt x="10547" y="46856"/>
                </a:lnTo>
                <a:lnTo>
                  <a:pt x="58959" y="83165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539788" y="7206518"/>
            <a:ext cx="151295" cy="144018"/>
          </a:xfrm>
          <a:custGeom>
            <a:avLst/>
            <a:gdLst>
              <a:gd name="connsiteX0" fmla="*/ 133299 w 151295"/>
              <a:gd name="connsiteY0" fmla="*/ 0 h 144018"/>
              <a:gd name="connsiteX1" fmla="*/ 151295 w 151295"/>
              <a:gd name="connsiteY1" fmla="*/ 18008 h 144018"/>
              <a:gd name="connsiteX2" fmla="*/ 151295 w 151295"/>
              <a:gd name="connsiteY2" fmla="*/ 126009 h 144018"/>
              <a:gd name="connsiteX3" fmla="*/ 133299 w 151295"/>
              <a:gd name="connsiteY3" fmla="*/ 144018 h 144018"/>
              <a:gd name="connsiteX4" fmla="*/ 17995 w 151295"/>
              <a:gd name="connsiteY4" fmla="*/ 144018 h 144018"/>
              <a:gd name="connsiteX5" fmla="*/ 0 w 151295"/>
              <a:gd name="connsiteY5" fmla="*/ 126009 h 144018"/>
              <a:gd name="connsiteX6" fmla="*/ 0 w 151295"/>
              <a:gd name="connsiteY6" fmla="*/ 18008 h 144018"/>
              <a:gd name="connsiteX7" fmla="*/ 17995 w 151295"/>
              <a:gd name="connsiteY7" fmla="*/ 0 h 144018"/>
              <a:gd name="connsiteX8" fmla="*/ 133299 w 151295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295" h="144018">
                <a:moveTo>
                  <a:pt x="133299" y="0"/>
                </a:moveTo>
                <a:cubicBezTo>
                  <a:pt x="133299" y="0"/>
                  <a:pt x="151295" y="0"/>
                  <a:pt x="151295" y="18008"/>
                </a:cubicBezTo>
                <a:lnTo>
                  <a:pt x="151295" y="126009"/>
                </a:lnTo>
                <a:cubicBezTo>
                  <a:pt x="151295" y="126009"/>
                  <a:pt x="151295" y="144018"/>
                  <a:pt x="133299" y="144018"/>
                </a:cubicBezTo>
                <a:lnTo>
                  <a:pt x="17995" y="144018"/>
                </a:lnTo>
                <a:cubicBezTo>
                  <a:pt x="17995" y="144018"/>
                  <a:pt x="0" y="144018"/>
                  <a:pt x="0" y="126009"/>
                </a:cubicBezTo>
                <a:lnTo>
                  <a:pt x="0" y="18008"/>
                </a:lnTo>
                <a:cubicBezTo>
                  <a:pt x="0" y="18008"/>
                  <a:pt x="0" y="0"/>
                  <a:pt x="17995" y="0"/>
                </a:cubicBezTo>
                <a:lnTo>
                  <a:pt x="133299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580684" y="7231670"/>
            <a:ext cx="69507" cy="93713"/>
          </a:xfrm>
          <a:custGeom>
            <a:avLst/>
            <a:gdLst>
              <a:gd name="connsiteX0" fmla="*/ 10547 w 69507"/>
              <a:gd name="connsiteY0" fmla="*/ 10547 h 93713"/>
              <a:gd name="connsiteX1" fmla="*/ 58959 w 69507"/>
              <a:gd name="connsiteY1" fmla="*/ 46856 h 93713"/>
              <a:gd name="connsiteX2" fmla="*/ 10547 w 69507"/>
              <a:gd name="connsiteY2" fmla="*/ 83165 h 937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69507" h="93713">
                <a:moveTo>
                  <a:pt x="10547" y="10547"/>
                </a:moveTo>
                <a:lnTo>
                  <a:pt x="58959" y="46856"/>
                </a:lnTo>
                <a:lnTo>
                  <a:pt x="10547" y="83165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10223855" y="4328858"/>
            <a:ext cx="219824" cy="219811"/>
          </a:xfrm>
          <a:custGeom>
            <a:avLst/>
            <a:gdLst>
              <a:gd name="connsiteX0" fmla="*/ 219823 w 219824"/>
              <a:gd name="connsiteY0" fmla="*/ 110921 h 219811"/>
              <a:gd name="connsiteX1" fmla="*/ 108965 w 219824"/>
              <a:gd name="connsiteY1" fmla="*/ 219811 h 219811"/>
              <a:gd name="connsiteX2" fmla="*/ 0 w 219824"/>
              <a:gd name="connsiteY2" fmla="*/ 108953 h 219811"/>
              <a:gd name="connsiteX3" fmla="*/ 110959 w 219824"/>
              <a:gd name="connsiteY3" fmla="*/ 0 h 219811"/>
              <a:gd name="connsiteX4" fmla="*/ 219823 w 219824"/>
              <a:gd name="connsiteY4" fmla="*/ 110921 h 2198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9824" h="219811">
                <a:moveTo>
                  <a:pt x="219823" y="110921"/>
                </a:moveTo>
                <a:cubicBezTo>
                  <a:pt x="122732" y="117144"/>
                  <a:pt x="116928" y="122859"/>
                  <a:pt x="108965" y="219811"/>
                </a:cubicBezTo>
                <a:cubicBezTo>
                  <a:pt x="102692" y="122745"/>
                  <a:pt x="96964" y="116916"/>
                  <a:pt x="0" y="108953"/>
                </a:cubicBezTo>
                <a:cubicBezTo>
                  <a:pt x="97090" y="102679"/>
                  <a:pt x="102920" y="96951"/>
                  <a:pt x="110959" y="0"/>
                </a:cubicBezTo>
                <a:cubicBezTo>
                  <a:pt x="117157" y="97078"/>
                  <a:pt x="122859" y="102908"/>
                  <a:pt x="219823" y="110921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10419524" y="4336034"/>
            <a:ext cx="82918" cy="82930"/>
          </a:xfrm>
          <a:custGeom>
            <a:avLst/>
            <a:gdLst>
              <a:gd name="connsiteX0" fmla="*/ 82918 w 82918"/>
              <a:gd name="connsiteY0" fmla="*/ 41846 h 82930"/>
              <a:gd name="connsiteX1" fmla="*/ 41097 w 82918"/>
              <a:gd name="connsiteY1" fmla="*/ 82930 h 82930"/>
              <a:gd name="connsiteX2" fmla="*/ 0 w 82918"/>
              <a:gd name="connsiteY2" fmla="*/ 41097 h 82930"/>
              <a:gd name="connsiteX3" fmla="*/ 41821 w 82918"/>
              <a:gd name="connsiteY3" fmla="*/ 0 h 82930"/>
              <a:gd name="connsiteX4" fmla="*/ 82918 w 82918"/>
              <a:gd name="connsiteY4" fmla="*/ 41846 h 829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2918" h="82930">
                <a:moveTo>
                  <a:pt x="82918" y="41846"/>
                </a:moveTo>
                <a:cubicBezTo>
                  <a:pt x="46304" y="44195"/>
                  <a:pt x="44094" y="46342"/>
                  <a:pt x="41097" y="82930"/>
                </a:cubicBezTo>
                <a:cubicBezTo>
                  <a:pt x="38734" y="46304"/>
                  <a:pt x="36563" y="44106"/>
                  <a:pt x="0" y="41097"/>
                </a:cubicBezTo>
                <a:cubicBezTo>
                  <a:pt x="36614" y="38734"/>
                  <a:pt x="38811" y="36575"/>
                  <a:pt x="41821" y="0"/>
                </a:cubicBezTo>
                <a:cubicBezTo>
                  <a:pt x="44195" y="36626"/>
                  <a:pt x="46355" y="38823"/>
                  <a:pt x="82918" y="41846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371356" y="609841"/>
            <a:ext cx="681012" cy="93116"/>
          </a:xfrm>
          <a:custGeom>
            <a:avLst/>
            <a:gdLst>
              <a:gd name="connsiteX0" fmla="*/ 0 w 681012"/>
              <a:gd name="connsiteY0" fmla="*/ 0 h 93116"/>
              <a:gd name="connsiteX1" fmla="*/ 79667 w 681012"/>
              <a:gd name="connsiteY1" fmla="*/ 93116 h 93116"/>
              <a:gd name="connsiteX2" fmla="*/ 681012 w 681012"/>
              <a:gd name="connsiteY2" fmla="*/ 93116 h 93116"/>
              <a:gd name="connsiteX3" fmla="*/ 601344 w 681012"/>
              <a:gd name="connsiteY3" fmla="*/ 0 h 93116"/>
              <a:gd name="connsiteX4" fmla="*/ 0 w 681012"/>
              <a:gd name="connsiteY4" fmla="*/ 0 h 931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81012" h="93116">
                <a:moveTo>
                  <a:pt x="0" y="0"/>
                </a:moveTo>
                <a:cubicBezTo>
                  <a:pt x="69278" y="-5740"/>
                  <a:pt x="79667" y="93116"/>
                  <a:pt x="79667" y="93116"/>
                </a:cubicBezTo>
                <a:lnTo>
                  <a:pt x="681012" y="93116"/>
                </a:lnTo>
                <a:cubicBezTo>
                  <a:pt x="681012" y="93116"/>
                  <a:pt x="670623" y="-5740"/>
                  <a:pt x="601344" y="0"/>
                </a:cubicBezTo>
                <a:lnTo>
                  <a:pt x="0" y="0"/>
                </a:lnTo>
              </a:path>
            </a:pathLst>
          </a:custGeom>
          <a:solidFill>
            <a:srgbClr val="B5D33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"/>
          <p:cNvSpPr/>
          <p:nvPr/>
        </p:nvSpPr>
        <p:spPr>
          <a:xfrm>
            <a:off x="676031" y="699380"/>
            <a:ext cx="382689" cy="19050"/>
          </a:xfrm>
          <a:custGeom>
            <a:avLst/>
            <a:gdLst>
              <a:gd name="connsiteX0" fmla="*/ 376339 w 382689"/>
              <a:gd name="connsiteY0" fmla="*/ 6350 h 19050"/>
              <a:gd name="connsiteX1" fmla="*/ 6350 w 382689"/>
              <a:gd name="connsiteY1" fmla="*/ 6350 h 19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689" h="19050">
                <a:moveTo>
                  <a:pt x="376339" y="6350"/>
                </a:moveTo>
                <a:lnTo>
                  <a:pt x="6350" y="6350"/>
                </a:lnTo>
              </a:path>
            </a:pathLst>
          </a:custGeom>
          <a:ln w="12700">
            <a:solidFill>
              <a:srgbClr val="9F9F9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3"/>
          <p:cNvSpPr/>
          <p:nvPr/>
        </p:nvSpPr>
        <p:spPr>
          <a:xfrm>
            <a:off x="676031" y="704936"/>
            <a:ext cx="382689" cy="19050"/>
          </a:xfrm>
          <a:custGeom>
            <a:avLst/>
            <a:gdLst>
              <a:gd name="connsiteX0" fmla="*/ 376339 w 382689"/>
              <a:gd name="connsiteY0" fmla="*/ 6350 h 19050"/>
              <a:gd name="connsiteX1" fmla="*/ 6350 w 382689"/>
              <a:gd name="connsiteY1" fmla="*/ 6350 h 19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689" h="19050">
                <a:moveTo>
                  <a:pt x="376339" y="6350"/>
                </a:moveTo>
                <a:lnTo>
                  <a:pt x="6350" y="6350"/>
                </a:lnTo>
              </a:path>
            </a:pathLst>
          </a:custGeom>
          <a:ln w="12700">
            <a:solidFill>
              <a:srgbClr val="9F9F9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3"/>
          <p:cNvSpPr/>
          <p:nvPr/>
        </p:nvSpPr>
        <p:spPr>
          <a:xfrm>
            <a:off x="1055463" y="1395602"/>
            <a:ext cx="5624220" cy="25400"/>
          </a:xfrm>
          <a:custGeom>
            <a:avLst/>
            <a:gdLst>
              <a:gd name="connsiteX0" fmla="*/ 6350 w 5624220"/>
              <a:gd name="connsiteY0" fmla="*/ 6350 h 25400"/>
              <a:gd name="connsiteX1" fmla="*/ 5617870 w 5624220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624220" h="25400">
                <a:moveTo>
                  <a:pt x="6350" y="6350"/>
                </a:moveTo>
                <a:lnTo>
                  <a:pt x="5617870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3"/>
          <p:cNvSpPr/>
          <p:nvPr/>
        </p:nvSpPr>
        <p:spPr>
          <a:xfrm>
            <a:off x="300743" y="609841"/>
            <a:ext cx="681012" cy="1369466"/>
          </a:xfrm>
          <a:custGeom>
            <a:avLst/>
            <a:gdLst>
              <a:gd name="connsiteX0" fmla="*/ 79667 w 681012"/>
              <a:gd name="connsiteY0" fmla="*/ 0 h 1369466"/>
              <a:gd name="connsiteX1" fmla="*/ 0 w 681012"/>
              <a:gd name="connsiteY1" fmla="*/ 93116 h 1369466"/>
              <a:gd name="connsiteX2" fmla="*/ 0 w 681012"/>
              <a:gd name="connsiteY2" fmla="*/ 1369466 h 1369466"/>
              <a:gd name="connsiteX3" fmla="*/ 300558 w 681012"/>
              <a:gd name="connsiteY3" fmla="*/ 1223416 h 1369466"/>
              <a:gd name="connsiteX4" fmla="*/ 601116 w 681012"/>
              <a:gd name="connsiteY4" fmla="*/ 1369466 h 1369466"/>
              <a:gd name="connsiteX5" fmla="*/ 601116 w 681012"/>
              <a:gd name="connsiteY5" fmla="*/ 93129 h 1369466"/>
              <a:gd name="connsiteX6" fmla="*/ 601332 w 681012"/>
              <a:gd name="connsiteY6" fmla="*/ 93116 h 1369466"/>
              <a:gd name="connsiteX7" fmla="*/ 681012 w 681012"/>
              <a:gd name="connsiteY7" fmla="*/ 0 h 1369466"/>
              <a:gd name="connsiteX8" fmla="*/ 79667 w 681012"/>
              <a:gd name="connsiteY8" fmla="*/ 0 h 136946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81012" h="1369466">
                <a:moveTo>
                  <a:pt x="79667" y="0"/>
                </a:moveTo>
                <a:cubicBezTo>
                  <a:pt x="10375" y="-5740"/>
                  <a:pt x="0" y="93116"/>
                  <a:pt x="0" y="93116"/>
                </a:cubicBezTo>
                <a:lnTo>
                  <a:pt x="0" y="1369466"/>
                </a:lnTo>
                <a:lnTo>
                  <a:pt x="300558" y="1223416"/>
                </a:lnTo>
                <a:lnTo>
                  <a:pt x="601116" y="1369466"/>
                </a:lnTo>
                <a:lnTo>
                  <a:pt x="601116" y="93129"/>
                </a:lnTo>
                <a:lnTo>
                  <a:pt x="601332" y="93116"/>
                </a:lnTo>
                <a:cubicBezTo>
                  <a:pt x="601332" y="93116"/>
                  <a:pt x="623125" y="0"/>
                  <a:pt x="681012" y="0"/>
                </a:cubicBezTo>
                <a:lnTo>
                  <a:pt x="79667" y="0"/>
                </a:lnTo>
              </a:path>
            </a:pathLst>
          </a:custGeom>
          <a:solidFill>
            <a:srgbClr val="66666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"/>
          <p:cNvSpPr/>
          <p:nvPr/>
        </p:nvSpPr>
        <p:spPr>
          <a:xfrm>
            <a:off x="401464" y="1004582"/>
            <a:ext cx="353651" cy="551218"/>
          </a:xfrm>
          <a:custGeom>
            <a:avLst/>
            <a:gdLst>
              <a:gd name="connsiteX0" fmla="*/ 235520 w 353651"/>
              <a:gd name="connsiteY0" fmla="*/ 523875 h 551218"/>
              <a:gd name="connsiteX1" fmla="*/ 279796 w 353651"/>
              <a:gd name="connsiteY1" fmla="*/ 539318 h 551218"/>
              <a:gd name="connsiteX2" fmla="*/ 291144 w 353651"/>
              <a:gd name="connsiteY2" fmla="*/ 551218 h 551218"/>
              <a:gd name="connsiteX3" fmla="*/ 303980 w 353651"/>
              <a:gd name="connsiteY3" fmla="*/ 542290 h 551218"/>
              <a:gd name="connsiteX4" fmla="*/ 353651 w 353651"/>
              <a:gd name="connsiteY4" fmla="*/ 418211 h 551218"/>
              <a:gd name="connsiteX5" fmla="*/ 347512 w 353651"/>
              <a:gd name="connsiteY5" fmla="*/ 407416 h 551218"/>
              <a:gd name="connsiteX6" fmla="*/ 333747 w 353651"/>
              <a:gd name="connsiteY6" fmla="*/ 411327 h 551218"/>
              <a:gd name="connsiteX7" fmla="*/ 245193 w 353651"/>
              <a:gd name="connsiteY7" fmla="*/ 476250 h 551218"/>
              <a:gd name="connsiteX8" fmla="*/ 89853 w 353651"/>
              <a:gd name="connsiteY8" fmla="*/ 476250 h 551218"/>
              <a:gd name="connsiteX9" fmla="*/ 237566 w 353651"/>
              <a:gd name="connsiteY9" fmla="*/ 340817 h 551218"/>
              <a:gd name="connsiteX10" fmla="*/ 333560 w 353651"/>
              <a:gd name="connsiteY10" fmla="*/ 141020 h 551218"/>
              <a:gd name="connsiteX11" fmla="*/ 197196 w 353651"/>
              <a:gd name="connsiteY11" fmla="*/ 0 h 551218"/>
              <a:gd name="connsiteX12" fmla="*/ 44275 w 353651"/>
              <a:gd name="connsiteY12" fmla="*/ 110134 h 551218"/>
              <a:gd name="connsiteX13" fmla="*/ 44275 w 353651"/>
              <a:gd name="connsiteY13" fmla="*/ 121107 h 551218"/>
              <a:gd name="connsiteX14" fmla="*/ 54879 w 353651"/>
              <a:gd name="connsiteY14" fmla="*/ 125755 h 551218"/>
              <a:gd name="connsiteX15" fmla="*/ 63995 w 353651"/>
              <a:gd name="connsiteY15" fmla="*/ 121856 h 551218"/>
              <a:gd name="connsiteX16" fmla="*/ 166128 w 353651"/>
              <a:gd name="connsiteY16" fmla="*/ 47625 h 551218"/>
              <a:gd name="connsiteX17" fmla="*/ 262122 w 353651"/>
              <a:gd name="connsiteY17" fmla="*/ 157568 h 551218"/>
              <a:gd name="connsiteX18" fmla="*/ 166128 w 353651"/>
              <a:gd name="connsiteY18" fmla="*/ 355333 h 551218"/>
              <a:gd name="connsiteX19" fmla="*/ 2231 w 353651"/>
              <a:gd name="connsiteY19" fmla="*/ 519226 h 551218"/>
              <a:gd name="connsiteX20" fmla="*/ 0 w 353651"/>
              <a:gd name="connsiteY20" fmla="*/ 530948 h 551218"/>
              <a:gd name="connsiteX21" fmla="*/ 8370 w 353651"/>
              <a:gd name="connsiteY21" fmla="*/ 535787 h 551218"/>
              <a:gd name="connsiteX22" fmla="*/ 31997 w 353651"/>
              <a:gd name="connsiteY22" fmla="*/ 535787 h 551218"/>
              <a:gd name="connsiteX23" fmla="*/ 70134 w 353651"/>
              <a:gd name="connsiteY23" fmla="*/ 523875 h 551218"/>
              <a:gd name="connsiteX24" fmla="*/ 235520 w 353651"/>
              <a:gd name="connsiteY24" fmla="*/ 523875 h 5512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  <a:cxn ang="23">
                <a:pos x="connsiteX23" y="connsiteY23"/>
              </a:cxn>
              <a:cxn ang="24">
                <a:pos x="connsiteX24" y="connsiteY24"/>
              </a:cxn>
            </a:cxnLst>
            <a:rect l="l" t="t" r="r" b="b"/>
            <a:pathLst>
              <a:path w="353651" h="551218">
                <a:moveTo>
                  <a:pt x="235520" y="523875"/>
                </a:moveTo>
                <a:cubicBezTo>
                  <a:pt x="258401" y="523875"/>
                  <a:pt x="274401" y="523875"/>
                  <a:pt x="279796" y="539318"/>
                </a:cubicBezTo>
                <a:cubicBezTo>
                  <a:pt x="283145" y="550113"/>
                  <a:pt x="283145" y="551218"/>
                  <a:pt x="291144" y="551218"/>
                </a:cubicBezTo>
                <a:cubicBezTo>
                  <a:pt x="306957" y="551218"/>
                  <a:pt x="300259" y="551218"/>
                  <a:pt x="303980" y="542290"/>
                </a:cubicBezTo>
                <a:lnTo>
                  <a:pt x="353651" y="418211"/>
                </a:lnTo>
                <a:cubicBezTo>
                  <a:pt x="356628" y="413740"/>
                  <a:pt x="353651" y="410578"/>
                  <a:pt x="347512" y="407416"/>
                </a:cubicBezTo>
                <a:cubicBezTo>
                  <a:pt x="339885" y="403694"/>
                  <a:pt x="337653" y="404444"/>
                  <a:pt x="333747" y="411327"/>
                </a:cubicBezTo>
                <a:cubicBezTo>
                  <a:pt x="317003" y="439978"/>
                  <a:pt x="297284" y="476250"/>
                  <a:pt x="245193" y="476250"/>
                </a:cubicBezTo>
                <a:lnTo>
                  <a:pt x="89853" y="476250"/>
                </a:lnTo>
                <a:cubicBezTo>
                  <a:pt x="123898" y="446112"/>
                  <a:pt x="185103" y="401091"/>
                  <a:pt x="237566" y="340817"/>
                </a:cubicBezTo>
                <a:cubicBezTo>
                  <a:pt x="307329" y="262496"/>
                  <a:pt x="333560" y="206692"/>
                  <a:pt x="333560" y="141020"/>
                </a:cubicBezTo>
                <a:cubicBezTo>
                  <a:pt x="333560" y="53390"/>
                  <a:pt x="262680" y="0"/>
                  <a:pt x="197196" y="0"/>
                </a:cubicBezTo>
                <a:cubicBezTo>
                  <a:pt x="93761" y="0"/>
                  <a:pt x="56367" y="79997"/>
                  <a:pt x="44275" y="110134"/>
                </a:cubicBezTo>
                <a:cubicBezTo>
                  <a:pt x="41113" y="117208"/>
                  <a:pt x="41857" y="119430"/>
                  <a:pt x="44275" y="121107"/>
                </a:cubicBezTo>
                <a:lnTo>
                  <a:pt x="54879" y="125755"/>
                </a:lnTo>
                <a:cubicBezTo>
                  <a:pt x="58600" y="127990"/>
                  <a:pt x="61018" y="127254"/>
                  <a:pt x="63995" y="121856"/>
                </a:cubicBezTo>
                <a:cubicBezTo>
                  <a:pt x="77017" y="98602"/>
                  <a:pt x="101389" y="47625"/>
                  <a:pt x="166128" y="47625"/>
                </a:cubicBezTo>
                <a:cubicBezTo>
                  <a:pt x="221009" y="47625"/>
                  <a:pt x="262122" y="88734"/>
                  <a:pt x="262122" y="157568"/>
                </a:cubicBezTo>
                <a:cubicBezTo>
                  <a:pt x="262122" y="226402"/>
                  <a:pt x="227148" y="287426"/>
                  <a:pt x="166128" y="355333"/>
                </a:cubicBezTo>
                <a:cubicBezTo>
                  <a:pt x="105108" y="423418"/>
                  <a:pt x="38136" y="484441"/>
                  <a:pt x="2231" y="519226"/>
                </a:cubicBezTo>
                <a:cubicBezTo>
                  <a:pt x="-1488" y="523125"/>
                  <a:pt x="-2232" y="525551"/>
                  <a:pt x="0" y="530948"/>
                </a:cubicBezTo>
                <a:cubicBezTo>
                  <a:pt x="2231" y="535787"/>
                  <a:pt x="4650" y="535787"/>
                  <a:pt x="8370" y="535787"/>
                </a:cubicBezTo>
                <a:cubicBezTo>
                  <a:pt x="11347" y="535787"/>
                  <a:pt x="20648" y="535787"/>
                  <a:pt x="31997" y="535787"/>
                </a:cubicBezTo>
                <a:cubicBezTo>
                  <a:pt x="43345" y="523875"/>
                  <a:pt x="57111" y="523875"/>
                  <a:pt x="70134" y="523875"/>
                </a:cubicBezTo>
                <a:lnTo>
                  <a:pt x="235520" y="523875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4" name="Freeform 3"/>
          <p:cNvSpPr/>
          <p:nvPr/>
        </p:nvSpPr>
        <p:spPr>
          <a:xfrm>
            <a:off x="228142" y="5804584"/>
            <a:ext cx="1648447" cy="954849"/>
          </a:xfrm>
          <a:custGeom>
            <a:avLst/>
            <a:gdLst>
              <a:gd name="connsiteX0" fmla="*/ 1473352 w 1648447"/>
              <a:gd name="connsiteY0" fmla="*/ 489356 h 954849"/>
              <a:gd name="connsiteX1" fmla="*/ 1487906 w 1648447"/>
              <a:gd name="connsiteY1" fmla="*/ 419722 h 954849"/>
              <a:gd name="connsiteX2" fmla="*/ 1313408 w 1648447"/>
              <a:gd name="connsiteY2" fmla="*/ 245198 h 954849"/>
              <a:gd name="connsiteX3" fmla="*/ 1241196 w 1648447"/>
              <a:gd name="connsiteY3" fmla="*/ 260934 h 954849"/>
              <a:gd name="connsiteX4" fmla="*/ 871639 w 1648447"/>
              <a:gd name="connsiteY4" fmla="*/ 0 h 954849"/>
              <a:gd name="connsiteX5" fmla="*/ 508215 w 1648447"/>
              <a:gd name="connsiteY5" fmla="*/ 244881 h 954849"/>
              <a:gd name="connsiteX6" fmla="*/ 502386 w 1648447"/>
              <a:gd name="connsiteY6" fmla="*/ 244741 h 954849"/>
              <a:gd name="connsiteX7" fmla="*/ 274040 w 1648447"/>
              <a:gd name="connsiteY7" fmla="*/ 460006 h 954849"/>
              <a:gd name="connsiteX8" fmla="*/ 248107 w 1648447"/>
              <a:gd name="connsiteY8" fmla="*/ 458635 h 954849"/>
              <a:gd name="connsiteX9" fmla="*/ 0 w 1648447"/>
              <a:gd name="connsiteY9" fmla="*/ 706704 h 954849"/>
              <a:gd name="connsiteX10" fmla="*/ 248107 w 1648447"/>
              <a:gd name="connsiteY10" fmla="*/ 954849 h 954849"/>
              <a:gd name="connsiteX11" fmla="*/ 377583 w 1648447"/>
              <a:gd name="connsiteY11" fmla="*/ 918247 h 954849"/>
              <a:gd name="connsiteX12" fmla="*/ 467448 w 1648447"/>
              <a:gd name="connsiteY12" fmla="*/ 954799 h 954849"/>
              <a:gd name="connsiteX13" fmla="*/ 579119 w 1648447"/>
              <a:gd name="connsiteY13" fmla="*/ 890460 h 954849"/>
              <a:gd name="connsiteX14" fmla="*/ 768210 w 1648447"/>
              <a:gd name="connsiteY14" fmla="*/ 954799 h 954849"/>
              <a:gd name="connsiteX15" fmla="*/ 934288 w 1648447"/>
              <a:gd name="connsiteY15" fmla="*/ 906564 h 954849"/>
              <a:gd name="connsiteX16" fmla="*/ 1084148 w 1648447"/>
              <a:gd name="connsiteY16" fmla="*/ 954799 h 954849"/>
              <a:gd name="connsiteX17" fmla="*/ 1251813 w 1648447"/>
              <a:gd name="connsiteY17" fmla="*/ 892644 h 954849"/>
              <a:gd name="connsiteX18" fmla="*/ 1411592 w 1648447"/>
              <a:gd name="connsiteY18" fmla="*/ 954849 h 954849"/>
              <a:gd name="connsiteX19" fmla="*/ 1648447 w 1648447"/>
              <a:gd name="connsiteY19" fmla="*/ 717969 h 954849"/>
              <a:gd name="connsiteX20" fmla="*/ 1473352 w 1648447"/>
              <a:gd name="connsiteY20" fmla="*/ 489356 h 95484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</a:cxnLst>
            <a:rect l="l" t="t" r="r" b="b"/>
            <a:pathLst>
              <a:path w="1648447" h="954849">
                <a:moveTo>
                  <a:pt x="1473352" y="489356"/>
                </a:moveTo>
                <a:cubicBezTo>
                  <a:pt x="1482674" y="468020"/>
                  <a:pt x="1487906" y="444474"/>
                  <a:pt x="1487906" y="419722"/>
                </a:cubicBezTo>
                <a:cubicBezTo>
                  <a:pt x="1487906" y="323469"/>
                  <a:pt x="1409649" y="245198"/>
                  <a:pt x="1313408" y="245198"/>
                </a:cubicBezTo>
                <a:cubicBezTo>
                  <a:pt x="1287640" y="245198"/>
                  <a:pt x="1263205" y="250862"/>
                  <a:pt x="1241196" y="260934"/>
                </a:cubicBezTo>
                <a:cubicBezTo>
                  <a:pt x="1187081" y="109054"/>
                  <a:pt x="1041869" y="0"/>
                  <a:pt x="871639" y="0"/>
                </a:cubicBezTo>
                <a:cubicBezTo>
                  <a:pt x="707466" y="0"/>
                  <a:pt x="566534" y="101409"/>
                  <a:pt x="508215" y="244881"/>
                </a:cubicBezTo>
                <a:cubicBezTo>
                  <a:pt x="506272" y="244818"/>
                  <a:pt x="504342" y="244741"/>
                  <a:pt x="502386" y="244741"/>
                </a:cubicBezTo>
                <a:cubicBezTo>
                  <a:pt x="380771" y="244741"/>
                  <a:pt x="281051" y="340105"/>
                  <a:pt x="274040" y="460006"/>
                </a:cubicBezTo>
                <a:cubicBezTo>
                  <a:pt x="265480" y="459104"/>
                  <a:pt x="256857" y="458635"/>
                  <a:pt x="248107" y="458635"/>
                </a:cubicBezTo>
                <a:cubicBezTo>
                  <a:pt x="111290" y="458635"/>
                  <a:pt x="0" y="569950"/>
                  <a:pt x="0" y="706704"/>
                </a:cubicBezTo>
                <a:cubicBezTo>
                  <a:pt x="0" y="843546"/>
                  <a:pt x="111290" y="954849"/>
                  <a:pt x="248107" y="954849"/>
                </a:cubicBezTo>
                <a:cubicBezTo>
                  <a:pt x="295529" y="954849"/>
                  <a:pt x="339826" y="941438"/>
                  <a:pt x="377583" y="918247"/>
                </a:cubicBezTo>
                <a:cubicBezTo>
                  <a:pt x="400862" y="940854"/>
                  <a:pt x="432549" y="954799"/>
                  <a:pt x="467448" y="954799"/>
                </a:cubicBezTo>
                <a:cubicBezTo>
                  <a:pt x="515073" y="954799"/>
                  <a:pt x="556742" y="928865"/>
                  <a:pt x="579119" y="890460"/>
                </a:cubicBezTo>
                <a:cubicBezTo>
                  <a:pt x="631545" y="930782"/>
                  <a:pt x="697077" y="954799"/>
                  <a:pt x="768210" y="954799"/>
                </a:cubicBezTo>
                <a:cubicBezTo>
                  <a:pt x="829233" y="954799"/>
                  <a:pt x="886218" y="937094"/>
                  <a:pt x="934288" y="906564"/>
                </a:cubicBezTo>
                <a:cubicBezTo>
                  <a:pt x="976566" y="936891"/>
                  <a:pt x="1028280" y="954799"/>
                  <a:pt x="1084148" y="954799"/>
                </a:cubicBezTo>
                <a:cubicBezTo>
                  <a:pt x="1148143" y="954799"/>
                  <a:pt x="1206703" y="931341"/>
                  <a:pt x="1251813" y="892644"/>
                </a:cubicBezTo>
                <a:cubicBezTo>
                  <a:pt x="1293964" y="931202"/>
                  <a:pt x="1350073" y="954849"/>
                  <a:pt x="1411592" y="954849"/>
                </a:cubicBezTo>
                <a:cubicBezTo>
                  <a:pt x="1542211" y="954849"/>
                  <a:pt x="1648447" y="848576"/>
                  <a:pt x="1648447" y="717969"/>
                </a:cubicBezTo>
                <a:cubicBezTo>
                  <a:pt x="1648447" y="608749"/>
                  <a:pt x="1574114" y="516610"/>
                  <a:pt x="1473352" y="489356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5" name="Freeform 3"/>
          <p:cNvSpPr/>
          <p:nvPr/>
        </p:nvSpPr>
        <p:spPr>
          <a:xfrm>
            <a:off x="228569" y="6286308"/>
            <a:ext cx="143840" cy="216700"/>
          </a:xfrm>
          <a:custGeom>
            <a:avLst/>
            <a:gdLst>
              <a:gd name="connsiteX0" fmla="*/ 0 w 143840"/>
              <a:gd name="connsiteY0" fmla="*/ 216700 h 216700"/>
              <a:gd name="connsiteX1" fmla="*/ 143840 w 143840"/>
              <a:gd name="connsiteY1" fmla="*/ 0 h 216700"/>
              <a:gd name="connsiteX2" fmla="*/ 0 w 143840"/>
              <a:gd name="connsiteY2" fmla="*/ 216700 h 2167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143840" h="216700">
                <a:moveTo>
                  <a:pt x="0" y="216700"/>
                </a:moveTo>
                <a:lnTo>
                  <a:pt x="143840" y="0"/>
                </a:lnTo>
                <a:cubicBezTo>
                  <a:pt x="61201" y="38290"/>
                  <a:pt x="3200" y="120599"/>
                  <a:pt x="0" y="216700"/>
                </a:cubicBezTo>
              </a:path>
            </a:pathLst>
          </a:custGeom>
          <a:solidFill>
            <a:srgbClr val="B0B0B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6" name="Freeform 3"/>
          <p:cNvSpPr/>
          <p:nvPr/>
        </p:nvSpPr>
        <p:spPr>
          <a:xfrm>
            <a:off x="250131" y="6052369"/>
            <a:ext cx="444741" cy="617118"/>
          </a:xfrm>
          <a:custGeom>
            <a:avLst/>
            <a:gdLst>
              <a:gd name="connsiteX0" fmla="*/ 444741 w 444741"/>
              <a:gd name="connsiteY0" fmla="*/ 0 h 617118"/>
              <a:gd name="connsiteX1" fmla="*/ 343865 w 444741"/>
              <a:gd name="connsiteY1" fmla="*/ 42532 h 617118"/>
              <a:gd name="connsiteX2" fmla="*/ 258292 w 444741"/>
              <a:gd name="connsiteY2" fmla="*/ 171411 h 617118"/>
              <a:gd name="connsiteX3" fmla="*/ 252056 w 444741"/>
              <a:gd name="connsiteY3" fmla="*/ 212229 h 617118"/>
              <a:gd name="connsiteX4" fmla="*/ 231914 w 444741"/>
              <a:gd name="connsiteY4" fmla="*/ 211162 h 617118"/>
              <a:gd name="connsiteX5" fmla="*/ 0 w 444741"/>
              <a:gd name="connsiteY5" fmla="*/ 560539 h 617118"/>
              <a:gd name="connsiteX6" fmla="*/ 35128 w 444741"/>
              <a:gd name="connsiteY6" fmla="*/ 617118 h 617118"/>
              <a:gd name="connsiteX7" fmla="*/ 444741 w 444741"/>
              <a:gd name="connsiteY7" fmla="*/ 0 h 6171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444741" h="617118">
                <a:moveTo>
                  <a:pt x="444741" y="0"/>
                </a:moveTo>
                <a:cubicBezTo>
                  <a:pt x="407339" y="5892"/>
                  <a:pt x="372948" y="20777"/>
                  <a:pt x="343865" y="42532"/>
                </a:cubicBezTo>
                <a:lnTo>
                  <a:pt x="258292" y="171411"/>
                </a:lnTo>
                <a:cubicBezTo>
                  <a:pt x="255066" y="184619"/>
                  <a:pt x="252882" y="198234"/>
                  <a:pt x="252056" y="212229"/>
                </a:cubicBezTo>
                <a:cubicBezTo>
                  <a:pt x="245402" y="211518"/>
                  <a:pt x="238658" y="211327"/>
                  <a:pt x="231914" y="211162"/>
                </a:cubicBezTo>
                <a:lnTo>
                  <a:pt x="0" y="560539"/>
                </a:lnTo>
                <a:cubicBezTo>
                  <a:pt x="9232" y="580987"/>
                  <a:pt x="20980" y="600049"/>
                  <a:pt x="35128" y="617118"/>
                </a:cubicBezTo>
                <a:lnTo>
                  <a:pt x="444741" y="0"/>
                </a:lnTo>
              </a:path>
            </a:pathLst>
          </a:custGeom>
          <a:solidFill>
            <a:srgbClr val="AEAEA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8" name="Freeform 3"/>
          <p:cNvSpPr/>
          <p:nvPr/>
        </p:nvSpPr>
        <p:spPr>
          <a:xfrm>
            <a:off x="345184" y="5812779"/>
            <a:ext cx="675919" cy="934771"/>
          </a:xfrm>
          <a:custGeom>
            <a:avLst/>
            <a:gdLst>
              <a:gd name="connsiteX0" fmla="*/ 675919 w 675919"/>
              <a:gd name="connsiteY0" fmla="*/ 0 h 934771"/>
              <a:gd name="connsiteX1" fmla="*/ 582104 w 675919"/>
              <a:gd name="connsiteY1" fmla="*/ 31851 h 934771"/>
              <a:gd name="connsiteX2" fmla="*/ 0 w 675919"/>
              <a:gd name="connsiteY2" fmla="*/ 908824 h 934771"/>
              <a:gd name="connsiteX3" fmla="*/ 55460 w 675919"/>
              <a:gd name="connsiteY3" fmla="*/ 934771 h 934771"/>
              <a:gd name="connsiteX4" fmla="*/ 675919 w 675919"/>
              <a:gd name="connsiteY4" fmla="*/ 0 h 9347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75919" h="934771">
                <a:moveTo>
                  <a:pt x="675919" y="0"/>
                </a:moveTo>
                <a:cubicBezTo>
                  <a:pt x="642988" y="6743"/>
                  <a:pt x="611492" y="17399"/>
                  <a:pt x="582104" y="31851"/>
                </a:cubicBezTo>
                <a:lnTo>
                  <a:pt x="0" y="908824"/>
                </a:lnTo>
                <a:cubicBezTo>
                  <a:pt x="17233" y="919594"/>
                  <a:pt x="35763" y="928459"/>
                  <a:pt x="55460" y="934771"/>
                </a:cubicBezTo>
                <a:lnTo>
                  <a:pt x="675919" y="0"/>
                </a:lnTo>
              </a:path>
            </a:pathLst>
          </a:custGeom>
          <a:solidFill>
            <a:srgbClr val="ADADA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9" name="Freeform 3"/>
          <p:cNvSpPr/>
          <p:nvPr/>
        </p:nvSpPr>
        <p:spPr>
          <a:xfrm>
            <a:off x="487540" y="5805412"/>
            <a:ext cx="699579" cy="953630"/>
          </a:xfrm>
          <a:custGeom>
            <a:avLst/>
            <a:gdLst>
              <a:gd name="connsiteX0" fmla="*/ 632993 w 699579"/>
              <a:gd name="connsiteY0" fmla="*/ 0 h 953630"/>
              <a:gd name="connsiteX1" fmla="*/ 0 w 699579"/>
              <a:gd name="connsiteY1" fmla="*/ 953630 h 953630"/>
              <a:gd name="connsiteX2" fmla="*/ 85585 w 699579"/>
              <a:gd name="connsiteY2" fmla="*/ 934173 h 953630"/>
              <a:gd name="connsiteX3" fmla="*/ 699579 w 699579"/>
              <a:gd name="connsiteY3" fmla="*/ 9156 h 953630"/>
              <a:gd name="connsiteX4" fmla="*/ 632993 w 699579"/>
              <a:gd name="connsiteY4" fmla="*/ 0 h 9536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99579" h="953630">
                <a:moveTo>
                  <a:pt x="632993" y="0"/>
                </a:moveTo>
                <a:lnTo>
                  <a:pt x="0" y="953630"/>
                </a:lnTo>
                <a:cubicBezTo>
                  <a:pt x="30251" y="952246"/>
                  <a:pt x="59093" y="945476"/>
                  <a:pt x="85585" y="934173"/>
                </a:cubicBezTo>
                <a:lnTo>
                  <a:pt x="699579" y="9156"/>
                </a:lnTo>
                <a:cubicBezTo>
                  <a:pt x="678002" y="4228"/>
                  <a:pt x="655739" y="1193"/>
                  <a:pt x="632993" y="0"/>
                </a:cubicBezTo>
              </a:path>
            </a:pathLst>
          </a:custGeom>
          <a:solidFill>
            <a:srgbClr val="ACACA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0" name="Freeform 3"/>
          <p:cNvSpPr/>
          <p:nvPr/>
        </p:nvSpPr>
        <p:spPr>
          <a:xfrm>
            <a:off x="1180353" y="6066656"/>
            <a:ext cx="485076" cy="681177"/>
          </a:xfrm>
          <a:custGeom>
            <a:avLst/>
            <a:gdLst>
              <a:gd name="connsiteX0" fmla="*/ 485076 w 485076"/>
              <a:gd name="connsiteY0" fmla="*/ 34873 h 681177"/>
              <a:gd name="connsiteX1" fmla="*/ 435571 w 485076"/>
              <a:gd name="connsiteY1" fmla="*/ 0 h 681177"/>
              <a:gd name="connsiteX2" fmla="*/ 0 w 485076"/>
              <a:gd name="connsiteY2" fmla="*/ 656183 h 681177"/>
              <a:gd name="connsiteX3" fmla="*/ 56083 w 485076"/>
              <a:gd name="connsiteY3" fmla="*/ 681177 h 681177"/>
              <a:gd name="connsiteX4" fmla="*/ 485076 w 485076"/>
              <a:gd name="connsiteY4" fmla="*/ 34873 h 68117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85076" h="681177">
                <a:moveTo>
                  <a:pt x="485076" y="34873"/>
                </a:moveTo>
                <a:cubicBezTo>
                  <a:pt x="470839" y="20510"/>
                  <a:pt x="454050" y="8750"/>
                  <a:pt x="435571" y="0"/>
                </a:cubicBezTo>
                <a:lnTo>
                  <a:pt x="0" y="656183"/>
                </a:lnTo>
                <a:cubicBezTo>
                  <a:pt x="17475" y="666648"/>
                  <a:pt x="36283" y="675043"/>
                  <a:pt x="56083" y="681177"/>
                </a:cubicBezTo>
                <a:lnTo>
                  <a:pt x="485076" y="34873"/>
                </a:lnTo>
              </a:path>
            </a:pathLst>
          </a:custGeom>
          <a:solidFill>
            <a:srgbClr val="A7A7A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1" name="Freeform 3"/>
          <p:cNvSpPr/>
          <p:nvPr/>
        </p:nvSpPr>
        <p:spPr>
          <a:xfrm>
            <a:off x="1323641" y="6177549"/>
            <a:ext cx="392417" cy="581317"/>
          </a:xfrm>
          <a:custGeom>
            <a:avLst/>
            <a:gdLst>
              <a:gd name="connsiteX0" fmla="*/ 380682 w 392417"/>
              <a:gd name="connsiteY0" fmla="*/ 117284 h 581317"/>
              <a:gd name="connsiteX1" fmla="*/ 377850 w 392417"/>
              <a:gd name="connsiteY1" fmla="*/ 116395 h 581317"/>
              <a:gd name="connsiteX2" fmla="*/ 392417 w 392417"/>
              <a:gd name="connsiteY2" fmla="*/ 46748 h 581317"/>
              <a:gd name="connsiteX3" fmla="*/ 385864 w 392417"/>
              <a:gd name="connsiteY3" fmla="*/ 0 h 581317"/>
              <a:gd name="connsiteX4" fmla="*/ 0 w 392417"/>
              <a:gd name="connsiteY4" fmla="*/ 581317 h 581317"/>
              <a:gd name="connsiteX5" fmla="*/ 84823 w 392417"/>
              <a:gd name="connsiteY5" fmla="*/ 563016 h 581317"/>
              <a:gd name="connsiteX6" fmla="*/ 380682 w 392417"/>
              <a:gd name="connsiteY6" fmla="*/ 117284 h 58131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392417" h="581317">
                <a:moveTo>
                  <a:pt x="380682" y="117284"/>
                </a:moveTo>
                <a:cubicBezTo>
                  <a:pt x="379730" y="117017"/>
                  <a:pt x="378815" y="116649"/>
                  <a:pt x="377850" y="116395"/>
                </a:cubicBezTo>
                <a:cubicBezTo>
                  <a:pt x="387184" y="95059"/>
                  <a:pt x="392417" y="71513"/>
                  <a:pt x="392417" y="46748"/>
                </a:cubicBezTo>
                <a:cubicBezTo>
                  <a:pt x="392417" y="30543"/>
                  <a:pt x="390016" y="14897"/>
                  <a:pt x="385864" y="0"/>
                </a:cubicBezTo>
                <a:lnTo>
                  <a:pt x="0" y="581317"/>
                </a:lnTo>
                <a:cubicBezTo>
                  <a:pt x="29883" y="580008"/>
                  <a:pt x="58419" y="573684"/>
                  <a:pt x="84823" y="563016"/>
                </a:cubicBezTo>
                <a:lnTo>
                  <a:pt x="380682" y="117284"/>
                </a:lnTo>
              </a:path>
            </a:pathLst>
          </a:custGeom>
          <a:solidFill>
            <a:srgbClr val="A6A6A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2" name="Freeform 3"/>
          <p:cNvSpPr/>
          <p:nvPr/>
        </p:nvSpPr>
        <p:spPr>
          <a:xfrm>
            <a:off x="1658288" y="6447943"/>
            <a:ext cx="218300" cy="310553"/>
          </a:xfrm>
          <a:custGeom>
            <a:avLst/>
            <a:gdLst>
              <a:gd name="connsiteX0" fmla="*/ 217398 w 218300"/>
              <a:gd name="connsiteY0" fmla="*/ 92494 h 310553"/>
              <a:gd name="connsiteX1" fmla="*/ 218300 w 218300"/>
              <a:gd name="connsiteY1" fmla="*/ 74612 h 310553"/>
              <a:gd name="connsiteX2" fmla="*/ 206133 w 218300"/>
              <a:gd name="connsiteY2" fmla="*/ 0 h 310553"/>
              <a:gd name="connsiteX3" fmla="*/ 0 w 218300"/>
              <a:gd name="connsiteY3" fmla="*/ 310553 h 310553"/>
              <a:gd name="connsiteX4" fmla="*/ 89535 w 218300"/>
              <a:gd name="connsiteY4" fmla="*/ 285140 h 310553"/>
              <a:gd name="connsiteX5" fmla="*/ 217398 w 218300"/>
              <a:gd name="connsiteY5" fmla="*/ 92494 h 31055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18300" h="310553">
                <a:moveTo>
                  <a:pt x="217398" y="92494"/>
                </a:moveTo>
                <a:cubicBezTo>
                  <a:pt x="217843" y="86576"/>
                  <a:pt x="218300" y="80644"/>
                  <a:pt x="218300" y="74612"/>
                </a:cubicBezTo>
                <a:cubicBezTo>
                  <a:pt x="218300" y="48526"/>
                  <a:pt x="213956" y="23469"/>
                  <a:pt x="206133" y="0"/>
                </a:cubicBezTo>
                <a:lnTo>
                  <a:pt x="0" y="310553"/>
                </a:lnTo>
                <a:cubicBezTo>
                  <a:pt x="32054" y="308050"/>
                  <a:pt x="62293" y="299173"/>
                  <a:pt x="89535" y="285140"/>
                </a:cubicBezTo>
                <a:lnTo>
                  <a:pt x="217398" y="92494"/>
                </a:lnTo>
              </a:path>
            </a:pathLst>
          </a:custGeom>
          <a:solidFill>
            <a:srgbClr val="A3A3A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3" name="Freeform 3"/>
          <p:cNvSpPr/>
          <p:nvPr/>
        </p:nvSpPr>
        <p:spPr>
          <a:xfrm>
            <a:off x="9264650" y="522693"/>
            <a:ext cx="801725" cy="464375"/>
          </a:xfrm>
          <a:custGeom>
            <a:avLst/>
            <a:gdLst>
              <a:gd name="connsiteX0" fmla="*/ 716571 w 801725"/>
              <a:gd name="connsiteY0" fmla="*/ 237997 h 464375"/>
              <a:gd name="connsiteX1" fmla="*/ 723645 w 801725"/>
              <a:gd name="connsiteY1" fmla="*/ 204127 h 464375"/>
              <a:gd name="connsiteX2" fmla="*/ 638784 w 801725"/>
              <a:gd name="connsiteY2" fmla="*/ 119240 h 464375"/>
              <a:gd name="connsiteX3" fmla="*/ 603631 w 801725"/>
              <a:gd name="connsiteY3" fmla="*/ 126898 h 464375"/>
              <a:gd name="connsiteX4" fmla="*/ 423926 w 801725"/>
              <a:gd name="connsiteY4" fmla="*/ 0 h 464375"/>
              <a:gd name="connsiteX5" fmla="*/ 247180 w 801725"/>
              <a:gd name="connsiteY5" fmla="*/ 119100 h 464375"/>
              <a:gd name="connsiteX6" fmla="*/ 244322 w 801725"/>
              <a:gd name="connsiteY6" fmla="*/ 119037 h 464375"/>
              <a:gd name="connsiteX7" fmla="*/ 133274 w 801725"/>
              <a:gd name="connsiteY7" fmla="*/ 223723 h 464375"/>
              <a:gd name="connsiteX8" fmla="*/ 120675 w 801725"/>
              <a:gd name="connsiteY8" fmla="*/ 223050 h 464375"/>
              <a:gd name="connsiteX9" fmla="*/ 0 w 801725"/>
              <a:gd name="connsiteY9" fmla="*/ 343700 h 464375"/>
              <a:gd name="connsiteX10" fmla="*/ 120675 w 801725"/>
              <a:gd name="connsiteY10" fmla="*/ 464375 h 464375"/>
              <a:gd name="connsiteX11" fmla="*/ 183629 w 801725"/>
              <a:gd name="connsiteY11" fmla="*/ 446582 h 464375"/>
              <a:gd name="connsiteX12" fmla="*/ 227342 w 801725"/>
              <a:gd name="connsiteY12" fmla="*/ 464350 h 464375"/>
              <a:gd name="connsiteX13" fmla="*/ 281660 w 801725"/>
              <a:gd name="connsiteY13" fmla="*/ 433057 h 464375"/>
              <a:gd name="connsiteX14" fmla="*/ 373608 w 801725"/>
              <a:gd name="connsiteY14" fmla="*/ 464350 h 464375"/>
              <a:gd name="connsiteX15" fmla="*/ 454380 w 801725"/>
              <a:gd name="connsiteY15" fmla="*/ 440918 h 464375"/>
              <a:gd name="connsiteX16" fmla="*/ 527291 w 801725"/>
              <a:gd name="connsiteY16" fmla="*/ 464350 h 464375"/>
              <a:gd name="connsiteX17" fmla="*/ 608825 w 801725"/>
              <a:gd name="connsiteY17" fmla="*/ 434111 h 464375"/>
              <a:gd name="connsiteX18" fmla="*/ 686536 w 801725"/>
              <a:gd name="connsiteY18" fmla="*/ 464375 h 464375"/>
              <a:gd name="connsiteX19" fmla="*/ 801725 w 801725"/>
              <a:gd name="connsiteY19" fmla="*/ 349186 h 464375"/>
              <a:gd name="connsiteX20" fmla="*/ 716571 w 801725"/>
              <a:gd name="connsiteY20" fmla="*/ 237997 h 4643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</a:cxnLst>
            <a:rect l="l" t="t" r="r" b="b"/>
            <a:pathLst>
              <a:path w="801725" h="464375">
                <a:moveTo>
                  <a:pt x="716571" y="237997"/>
                </a:moveTo>
                <a:cubicBezTo>
                  <a:pt x="721106" y="227622"/>
                  <a:pt x="723645" y="216166"/>
                  <a:pt x="723645" y="204127"/>
                </a:cubicBezTo>
                <a:cubicBezTo>
                  <a:pt x="723645" y="157314"/>
                  <a:pt x="685596" y="119240"/>
                  <a:pt x="638784" y="119240"/>
                </a:cubicBezTo>
                <a:cubicBezTo>
                  <a:pt x="626262" y="119240"/>
                  <a:pt x="614350" y="121996"/>
                  <a:pt x="603631" y="126898"/>
                </a:cubicBezTo>
                <a:cubicBezTo>
                  <a:pt x="577342" y="53035"/>
                  <a:pt x="506730" y="0"/>
                  <a:pt x="423926" y="0"/>
                </a:cubicBezTo>
                <a:cubicBezTo>
                  <a:pt x="344068" y="0"/>
                  <a:pt x="275552" y="49326"/>
                  <a:pt x="247180" y="119100"/>
                </a:cubicBezTo>
                <a:cubicBezTo>
                  <a:pt x="246240" y="119075"/>
                  <a:pt x="245274" y="119037"/>
                  <a:pt x="244322" y="119037"/>
                </a:cubicBezTo>
                <a:cubicBezTo>
                  <a:pt x="185191" y="119037"/>
                  <a:pt x="136702" y="165404"/>
                  <a:pt x="133274" y="223723"/>
                </a:cubicBezTo>
                <a:cubicBezTo>
                  <a:pt x="129108" y="223291"/>
                  <a:pt x="124917" y="223050"/>
                  <a:pt x="120675" y="223050"/>
                </a:cubicBezTo>
                <a:cubicBezTo>
                  <a:pt x="54127" y="223050"/>
                  <a:pt x="0" y="277177"/>
                  <a:pt x="0" y="343700"/>
                </a:cubicBezTo>
                <a:cubicBezTo>
                  <a:pt x="0" y="410248"/>
                  <a:pt x="54127" y="464375"/>
                  <a:pt x="120675" y="464375"/>
                </a:cubicBezTo>
                <a:cubicBezTo>
                  <a:pt x="143726" y="464375"/>
                  <a:pt x="165303" y="457860"/>
                  <a:pt x="183629" y="446582"/>
                </a:cubicBezTo>
                <a:cubicBezTo>
                  <a:pt x="194970" y="457568"/>
                  <a:pt x="210375" y="464350"/>
                  <a:pt x="227342" y="464350"/>
                </a:cubicBezTo>
                <a:cubicBezTo>
                  <a:pt x="250507" y="464350"/>
                  <a:pt x="270764" y="451751"/>
                  <a:pt x="281660" y="433057"/>
                </a:cubicBezTo>
                <a:cubicBezTo>
                  <a:pt x="307137" y="452666"/>
                  <a:pt x="339026" y="464350"/>
                  <a:pt x="373608" y="464350"/>
                </a:cubicBezTo>
                <a:cubicBezTo>
                  <a:pt x="403314" y="464350"/>
                  <a:pt x="431025" y="455752"/>
                  <a:pt x="454380" y="440918"/>
                </a:cubicBezTo>
                <a:cubicBezTo>
                  <a:pt x="474954" y="455650"/>
                  <a:pt x="500100" y="464350"/>
                  <a:pt x="527291" y="464350"/>
                </a:cubicBezTo>
                <a:cubicBezTo>
                  <a:pt x="558393" y="464350"/>
                  <a:pt x="586892" y="452945"/>
                  <a:pt x="608825" y="434111"/>
                </a:cubicBezTo>
                <a:cubicBezTo>
                  <a:pt x="629336" y="452881"/>
                  <a:pt x="656615" y="464375"/>
                  <a:pt x="686536" y="464375"/>
                </a:cubicBezTo>
                <a:cubicBezTo>
                  <a:pt x="750061" y="464375"/>
                  <a:pt x="801725" y="412686"/>
                  <a:pt x="801725" y="349186"/>
                </a:cubicBezTo>
                <a:cubicBezTo>
                  <a:pt x="801725" y="296049"/>
                  <a:pt x="765556" y="251244"/>
                  <a:pt x="716571" y="237997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4" name="Freeform 3"/>
          <p:cNvSpPr/>
          <p:nvPr/>
        </p:nvSpPr>
        <p:spPr>
          <a:xfrm>
            <a:off x="8219782" y="4390097"/>
            <a:ext cx="97370" cy="97358"/>
          </a:xfrm>
          <a:custGeom>
            <a:avLst/>
            <a:gdLst>
              <a:gd name="connsiteX0" fmla="*/ 97370 w 97370"/>
              <a:gd name="connsiteY0" fmla="*/ 48679 h 97358"/>
              <a:gd name="connsiteX1" fmla="*/ 48679 w 97370"/>
              <a:gd name="connsiteY1" fmla="*/ 97358 h 97358"/>
              <a:gd name="connsiteX2" fmla="*/ 0 w 97370"/>
              <a:gd name="connsiteY2" fmla="*/ 48679 h 97358"/>
              <a:gd name="connsiteX3" fmla="*/ 48679 w 97370"/>
              <a:gd name="connsiteY3" fmla="*/ 0 h 97358"/>
              <a:gd name="connsiteX4" fmla="*/ 97370 w 97370"/>
              <a:gd name="connsiteY4" fmla="*/ 48679 h 9735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7370" h="97358">
                <a:moveTo>
                  <a:pt x="97370" y="48679"/>
                </a:moveTo>
                <a:cubicBezTo>
                  <a:pt x="97370" y="75565"/>
                  <a:pt x="75565" y="97358"/>
                  <a:pt x="48679" y="97358"/>
                </a:cubicBezTo>
                <a:cubicBezTo>
                  <a:pt x="21793" y="97358"/>
                  <a:pt x="0" y="75565"/>
                  <a:pt x="0" y="48679"/>
                </a:cubicBezTo>
                <a:cubicBezTo>
                  <a:pt x="0" y="21793"/>
                  <a:pt x="21793" y="0"/>
                  <a:pt x="48679" y="0"/>
                </a:cubicBezTo>
                <a:cubicBezTo>
                  <a:pt x="75565" y="0"/>
                  <a:pt x="97370" y="21793"/>
                  <a:pt x="97370" y="48679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5" name="Freeform 3"/>
          <p:cNvSpPr/>
          <p:nvPr/>
        </p:nvSpPr>
        <p:spPr>
          <a:xfrm>
            <a:off x="8250846" y="4408868"/>
            <a:ext cx="41846" cy="56400"/>
          </a:xfrm>
          <a:custGeom>
            <a:avLst/>
            <a:gdLst>
              <a:gd name="connsiteX0" fmla="*/ 6350 w 41846"/>
              <a:gd name="connsiteY0" fmla="*/ 6350 h 56400"/>
              <a:gd name="connsiteX1" fmla="*/ 35497 w 41846"/>
              <a:gd name="connsiteY1" fmla="*/ 28206 h 56400"/>
              <a:gd name="connsiteX2" fmla="*/ 6350 w 41846"/>
              <a:gd name="connsiteY2" fmla="*/ 50050 h 56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41846" h="56400">
                <a:moveTo>
                  <a:pt x="6350" y="6350"/>
                </a:moveTo>
                <a:lnTo>
                  <a:pt x="35497" y="28206"/>
                </a:lnTo>
                <a:lnTo>
                  <a:pt x="6350" y="50050"/>
                </a:lnTo>
              </a:path>
            </a:pathLst>
          </a:custGeom>
          <a:ln w="12700">
            <a:solidFill>
              <a:srgbClr val="B5D334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4100" y="736600"/>
            <a:ext cx="4178300" cy="571500"/>
          </a:xfrm>
          <a:prstGeom prst="rect">
            <a:avLst/>
          </a:prstGeom>
          <a:noFill/>
        </p:spPr>
      </p:pic>
      <p:pic>
        <p:nvPicPr>
          <p:cNvPr id="103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4100" y="1511300"/>
            <a:ext cx="2844800" cy="228600"/>
          </a:xfrm>
          <a:prstGeom prst="rect">
            <a:avLst/>
          </a:prstGeom>
          <a:noFill/>
        </p:spPr>
      </p:pic>
      <p:pic>
        <p:nvPicPr>
          <p:cNvPr id="103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37000" y="1511300"/>
            <a:ext cx="1422400" cy="190500"/>
          </a:xfrm>
          <a:prstGeom prst="rect">
            <a:avLst/>
          </a:prstGeom>
          <a:noFill/>
        </p:spPr>
      </p:pic>
      <p:pic>
        <p:nvPicPr>
          <p:cNvPr id="1038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2959100"/>
            <a:ext cx="2082800" cy="165100"/>
          </a:xfrm>
          <a:prstGeom prst="rect">
            <a:avLst/>
          </a:prstGeom>
          <a:noFill/>
        </p:spPr>
      </p:pic>
      <p:pic>
        <p:nvPicPr>
          <p:cNvPr id="103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9400" y="2959100"/>
            <a:ext cx="1689100" cy="177800"/>
          </a:xfrm>
          <a:prstGeom prst="rect">
            <a:avLst/>
          </a:prstGeom>
          <a:noFill/>
        </p:spPr>
      </p:pic>
      <p:pic>
        <p:nvPicPr>
          <p:cNvPr id="1040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46700" y="2959100"/>
            <a:ext cx="1778000" cy="139700"/>
          </a:xfrm>
          <a:prstGeom prst="rect">
            <a:avLst/>
          </a:prstGeom>
          <a:noFill/>
        </p:spPr>
      </p:pic>
      <p:pic>
        <p:nvPicPr>
          <p:cNvPr id="1041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4800" y="3149600"/>
            <a:ext cx="2032000" cy="177800"/>
          </a:xfrm>
          <a:prstGeom prst="rect">
            <a:avLst/>
          </a:prstGeom>
          <a:noFill/>
        </p:spPr>
      </p:pic>
      <p:pic>
        <p:nvPicPr>
          <p:cNvPr id="1042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19400" y="3149600"/>
            <a:ext cx="952500" cy="177800"/>
          </a:xfrm>
          <a:prstGeom prst="rect">
            <a:avLst/>
          </a:prstGeom>
          <a:noFill/>
        </p:spPr>
      </p:pic>
      <p:pic>
        <p:nvPicPr>
          <p:cNvPr id="1043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46700" y="3149600"/>
            <a:ext cx="2070100" cy="177800"/>
          </a:xfrm>
          <a:prstGeom prst="rect">
            <a:avLst/>
          </a:prstGeom>
          <a:noFill/>
        </p:spPr>
      </p:pic>
      <p:pic>
        <p:nvPicPr>
          <p:cNvPr id="1044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92100" y="3352800"/>
            <a:ext cx="1016000" cy="139700"/>
          </a:xfrm>
          <a:prstGeom prst="rect">
            <a:avLst/>
          </a:prstGeom>
          <a:noFill/>
        </p:spPr>
      </p:pic>
      <p:pic>
        <p:nvPicPr>
          <p:cNvPr id="1045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46700" y="3352800"/>
            <a:ext cx="1943100" cy="177800"/>
          </a:xfrm>
          <a:prstGeom prst="rect">
            <a:avLst/>
          </a:prstGeom>
          <a:noFill/>
        </p:spPr>
      </p:pic>
      <p:pic>
        <p:nvPicPr>
          <p:cNvPr id="1046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933700" y="3543300"/>
            <a:ext cx="1422400" cy="152400"/>
          </a:xfrm>
          <a:prstGeom prst="rect">
            <a:avLst/>
          </a:prstGeom>
          <a:noFill/>
        </p:spPr>
      </p:pic>
      <p:pic>
        <p:nvPicPr>
          <p:cNvPr id="1047" name="Picture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359400" y="3543300"/>
            <a:ext cx="2146300" cy="177800"/>
          </a:xfrm>
          <a:prstGeom prst="rect">
            <a:avLst/>
          </a:prstGeom>
          <a:noFill/>
        </p:spPr>
      </p:pic>
      <p:pic>
        <p:nvPicPr>
          <p:cNvPr id="1048" name="Picture 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92100" y="3746500"/>
            <a:ext cx="2324100" cy="139700"/>
          </a:xfrm>
          <a:prstGeom prst="rect">
            <a:avLst/>
          </a:prstGeom>
          <a:noFill/>
        </p:spPr>
      </p:pic>
      <p:pic>
        <p:nvPicPr>
          <p:cNvPr id="1049" name="Picture 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933700" y="3746500"/>
            <a:ext cx="1892300" cy="165100"/>
          </a:xfrm>
          <a:prstGeom prst="rect">
            <a:avLst/>
          </a:prstGeom>
          <a:noFill/>
        </p:spPr>
      </p:pic>
      <p:pic>
        <p:nvPicPr>
          <p:cNvPr id="1050" name="Picture 3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359400" y="3746500"/>
            <a:ext cx="2235200" cy="177800"/>
          </a:xfrm>
          <a:prstGeom prst="rect">
            <a:avLst/>
          </a:prstGeom>
          <a:noFill/>
        </p:spPr>
      </p:pic>
      <p:pic>
        <p:nvPicPr>
          <p:cNvPr id="1051" name="Picture 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9144000" y="419100"/>
            <a:ext cx="1536700" cy="1079500"/>
          </a:xfrm>
          <a:prstGeom prst="rect">
            <a:avLst/>
          </a:prstGeom>
          <a:noFill/>
        </p:spPr>
      </p:pic>
      <p:pic>
        <p:nvPicPr>
          <p:cNvPr id="1052" name="Picture 3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826500" y="1803400"/>
            <a:ext cx="952500" cy="2082800"/>
          </a:xfrm>
          <a:prstGeom prst="rect">
            <a:avLst/>
          </a:prstGeom>
          <a:noFill/>
        </p:spPr>
      </p:pic>
      <p:pic>
        <p:nvPicPr>
          <p:cNvPr id="1053" name="Picture 3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92100" y="3937000"/>
            <a:ext cx="2247900" cy="177800"/>
          </a:xfrm>
          <a:prstGeom prst="rect">
            <a:avLst/>
          </a:prstGeom>
          <a:noFill/>
        </p:spPr>
      </p:pic>
      <p:pic>
        <p:nvPicPr>
          <p:cNvPr id="1054" name="Picture 3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959100" y="3949700"/>
            <a:ext cx="368300" cy="139700"/>
          </a:xfrm>
          <a:prstGeom prst="rect">
            <a:avLst/>
          </a:prstGeom>
          <a:noFill/>
        </p:spPr>
      </p:pic>
      <p:pic>
        <p:nvPicPr>
          <p:cNvPr id="1055" name="Picture 3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5346700" y="3937000"/>
            <a:ext cx="2222500" cy="177800"/>
          </a:xfrm>
          <a:prstGeom prst="rect">
            <a:avLst/>
          </a:prstGeom>
          <a:noFill/>
        </p:spPr>
      </p:pic>
      <p:pic>
        <p:nvPicPr>
          <p:cNvPr id="1056" name="Picture 3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304800" y="4140200"/>
            <a:ext cx="2374900" cy="177800"/>
          </a:xfrm>
          <a:prstGeom prst="rect">
            <a:avLst/>
          </a:prstGeom>
          <a:noFill/>
        </p:spPr>
      </p:pic>
      <p:pic>
        <p:nvPicPr>
          <p:cNvPr id="1057" name="Picture 3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292100" y="4330700"/>
            <a:ext cx="2159000" cy="177800"/>
          </a:xfrm>
          <a:prstGeom prst="rect">
            <a:avLst/>
          </a:prstGeom>
          <a:noFill/>
        </p:spPr>
      </p:pic>
      <p:pic>
        <p:nvPicPr>
          <p:cNvPr id="1058" name="Picture 3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292100" y="4533900"/>
            <a:ext cx="2197100" cy="152400"/>
          </a:xfrm>
          <a:prstGeom prst="rect">
            <a:avLst/>
          </a:prstGeom>
          <a:noFill/>
        </p:spPr>
      </p:pic>
      <p:pic>
        <p:nvPicPr>
          <p:cNvPr id="1059" name="Picture 3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292100" y="4724400"/>
            <a:ext cx="2159000" cy="165100"/>
          </a:xfrm>
          <a:prstGeom prst="rect">
            <a:avLst/>
          </a:prstGeom>
          <a:noFill/>
        </p:spPr>
      </p:pic>
      <p:pic>
        <p:nvPicPr>
          <p:cNvPr id="1060" name="Picture 3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0" y="5638800"/>
            <a:ext cx="1828800" cy="1447800"/>
          </a:xfrm>
          <a:prstGeom prst="rect">
            <a:avLst/>
          </a:prstGeom>
          <a:noFill/>
        </p:spPr>
      </p:pic>
      <p:pic>
        <p:nvPicPr>
          <p:cNvPr id="1061" name="Picture 3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2959100" y="4140200"/>
            <a:ext cx="2006600" cy="165100"/>
          </a:xfrm>
          <a:prstGeom prst="rect">
            <a:avLst/>
          </a:prstGeom>
          <a:noFill/>
        </p:spPr>
      </p:pic>
      <p:pic>
        <p:nvPicPr>
          <p:cNvPr id="1062" name="Picture 3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2959100" y="4330700"/>
            <a:ext cx="2057400" cy="177800"/>
          </a:xfrm>
          <a:prstGeom prst="rect">
            <a:avLst/>
          </a:prstGeom>
          <a:noFill/>
        </p:spPr>
      </p:pic>
      <p:pic>
        <p:nvPicPr>
          <p:cNvPr id="1063" name="Picture 3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2959100" y="4533900"/>
            <a:ext cx="711200" cy="139700"/>
          </a:xfrm>
          <a:prstGeom prst="rect">
            <a:avLst/>
          </a:prstGeom>
          <a:noFill/>
        </p:spPr>
      </p:pic>
      <p:pic>
        <p:nvPicPr>
          <p:cNvPr id="1064" name="Picture 3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5346700" y="4140200"/>
            <a:ext cx="2349500" cy="177800"/>
          </a:xfrm>
          <a:prstGeom prst="rect">
            <a:avLst/>
          </a:prstGeom>
          <a:noFill/>
        </p:spPr>
      </p:pic>
      <p:pic>
        <p:nvPicPr>
          <p:cNvPr id="1065" name="Picture 3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5346700" y="4330700"/>
            <a:ext cx="2120900" cy="177800"/>
          </a:xfrm>
          <a:prstGeom prst="rect">
            <a:avLst/>
          </a:prstGeom>
          <a:noFill/>
        </p:spPr>
      </p:pic>
      <p:pic>
        <p:nvPicPr>
          <p:cNvPr id="1066" name="Picture 3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5359400" y="4533900"/>
            <a:ext cx="2324100" cy="177800"/>
          </a:xfrm>
          <a:prstGeom prst="rect">
            <a:avLst/>
          </a:prstGeom>
          <a:noFill/>
        </p:spPr>
      </p:pic>
      <p:pic>
        <p:nvPicPr>
          <p:cNvPr id="1067" name="Picture 3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5346700" y="4724400"/>
            <a:ext cx="2235200" cy="177800"/>
          </a:xfrm>
          <a:prstGeom prst="rect">
            <a:avLst/>
          </a:prstGeom>
          <a:noFill/>
        </p:spPr>
      </p:pic>
      <p:pic>
        <p:nvPicPr>
          <p:cNvPr id="1068" name="Picture 3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5346700" y="4927600"/>
            <a:ext cx="2286000" cy="177800"/>
          </a:xfrm>
          <a:prstGeom prst="rect">
            <a:avLst/>
          </a:prstGeom>
          <a:noFill/>
        </p:spPr>
      </p:pic>
      <p:pic>
        <p:nvPicPr>
          <p:cNvPr id="1069" name="Picture 3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5359400" y="5118100"/>
            <a:ext cx="2336800" cy="177800"/>
          </a:xfrm>
          <a:prstGeom prst="rect">
            <a:avLst/>
          </a:prstGeom>
          <a:noFill/>
        </p:spPr>
      </p:pic>
      <p:pic>
        <p:nvPicPr>
          <p:cNvPr id="1070" name="Picture 3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7962900" y="4140200"/>
            <a:ext cx="2717800" cy="1714500"/>
          </a:xfrm>
          <a:prstGeom prst="rect">
            <a:avLst/>
          </a:prstGeom>
          <a:noFill/>
        </p:spPr>
      </p:pic>
      <p:pic>
        <p:nvPicPr>
          <p:cNvPr id="1071" name="Picture 3"/>
          <p:cNvPicPr>
            <a:picLocks noChangeAspect="1" noChangeArrowheads="1"/>
          </p:cNvPicPr>
          <p:nvPr/>
        </p:nvPicPr>
        <p:blipFill>
          <a:blip r:embed="rId39" cstate="print"/>
          <a:srcRect/>
          <a:stretch>
            <a:fillRect/>
          </a:stretch>
        </p:blipFill>
        <p:spPr bwMode="auto">
          <a:xfrm>
            <a:off x="6108700" y="7213600"/>
            <a:ext cx="4165600" cy="165100"/>
          </a:xfrm>
          <a:prstGeom prst="rect">
            <a:avLst/>
          </a:prstGeom>
          <a:noFill/>
        </p:spPr>
      </p:pic>
      <p:sp>
        <p:nvSpPr>
          <p:cNvPr id="80" name="矩形 79">
            <a:hlinkClick r:id="rId40"/>
          </p:cNvPr>
          <p:cNvSpPr/>
          <p:nvPr>
            <p:custDataLst>
              <p:tags r:id="rId1"/>
            </p:custDataLst>
          </p:nvPr>
        </p:nvSpPr>
        <p:spPr>
          <a:xfrm>
            <a:off x="615950" y="196850"/>
            <a:ext cx="9601199" cy="7162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77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388658" y="6379747"/>
            <a:ext cx="568680" cy="329400"/>
          </a:xfrm>
          <a:custGeom>
            <a:avLst/>
            <a:gdLst>
              <a:gd name="connsiteX0" fmla="*/ 508279 w 568680"/>
              <a:gd name="connsiteY0" fmla="*/ 168821 h 329400"/>
              <a:gd name="connsiteX1" fmla="*/ 513295 w 568680"/>
              <a:gd name="connsiteY1" fmla="*/ 144780 h 329400"/>
              <a:gd name="connsiteX2" fmla="*/ 453097 w 568680"/>
              <a:gd name="connsiteY2" fmla="*/ 84582 h 329400"/>
              <a:gd name="connsiteX3" fmla="*/ 428180 w 568680"/>
              <a:gd name="connsiteY3" fmla="*/ 90004 h 329400"/>
              <a:gd name="connsiteX4" fmla="*/ 300697 w 568680"/>
              <a:gd name="connsiteY4" fmla="*/ 0 h 329400"/>
              <a:gd name="connsiteX5" fmla="*/ 175323 w 568680"/>
              <a:gd name="connsiteY5" fmla="*/ 84480 h 329400"/>
              <a:gd name="connsiteX6" fmla="*/ 173304 w 568680"/>
              <a:gd name="connsiteY6" fmla="*/ 84429 h 329400"/>
              <a:gd name="connsiteX7" fmla="*/ 94538 w 568680"/>
              <a:gd name="connsiteY7" fmla="*/ 158686 h 329400"/>
              <a:gd name="connsiteX8" fmla="*/ 85597 w 568680"/>
              <a:gd name="connsiteY8" fmla="*/ 158216 h 329400"/>
              <a:gd name="connsiteX9" fmla="*/ 0 w 568680"/>
              <a:gd name="connsiteY9" fmla="*/ 243802 h 329400"/>
              <a:gd name="connsiteX10" fmla="*/ 85597 w 568680"/>
              <a:gd name="connsiteY10" fmla="*/ 329400 h 329400"/>
              <a:gd name="connsiteX11" fmla="*/ 130251 w 568680"/>
              <a:gd name="connsiteY11" fmla="*/ 316776 h 329400"/>
              <a:gd name="connsiteX12" fmla="*/ 161264 w 568680"/>
              <a:gd name="connsiteY12" fmla="*/ 329387 h 329400"/>
              <a:gd name="connsiteX13" fmla="*/ 199783 w 568680"/>
              <a:gd name="connsiteY13" fmla="*/ 307200 h 329400"/>
              <a:gd name="connsiteX14" fmla="*/ 265010 w 568680"/>
              <a:gd name="connsiteY14" fmla="*/ 329387 h 329400"/>
              <a:gd name="connsiteX15" fmla="*/ 322300 w 568680"/>
              <a:gd name="connsiteY15" fmla="*/ 312750 h 329400"/>
              <a:gd name="connsiteX16" fmla="*/ 374015 w 568680"/>
              <a:gd name="connsiteY16" fmla="*/ 329387 h 329400"/>
              <a:gd name="connsiteX17" fmla="*/ 431850 w 568680"/>
              <a:gd name="connsiteY17" fmla="*/ 307937 h 329400"/>
              <a:gd name="connsiteX18" fmla="*/ 486968 w 568680"/>
              <a:gd name="connsiteY18" fmla="*/ 329400 h 329400"/>
              <a:gd name="connsiteX19" fmla="*/ 568680 w 568680"/>
              <a:gd name="connsiteY19" fmla="*/ 247687 h 329400"/>
              <a:gd name="connsiteX20" fmla="*/ 508279 w 568680"/>
              <a:gd name="connsiteY20" fmla="*/ 168821 h 329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</a:cxnLst>
            <a:rect l="l" t="t" r="r" b="b"/>
            <a:pathLst>
              <a:path w="568680" h="329400">
                <a:moveTo>
                  <a:pt x="508279" y="168821"/>
                </a:moveTo>
                <a:cubicBezTo>
                  <a:pt x="511505" y="161455"/>
                  <a:pt x="513295" y="153327"/>
                  <a:pt x="513295" y="144780"/>
                </a:cubicBezTo>
                <a:cubicBezTo>
                  <a:pt x="513295" y="111595"/>
                  <a:pt x="486295" y="84582"/>
                  <a:pt x="453097" y="84582"/>
                </a:cubicBezTo>
                <a:cubicBezTo>
                  <a:pt x="444207" y="84582"/>
                  <a:pt x="435775" y="86538"/>
                  <a:pt x="428180" y="90004"/>
                </a:cubicBezTo>
                <a:cubicBezTo>
                  <a:pt x="409536" y="37605"/>
                  <a:pt x="359422" y="0"/>
                  <a:pt x="300697" y="0"/>
                </a:cubicBezTo>
                <a:cubicBezTo>
                  <a:pt x="244068" y="0"/>
                  <a:pt x="195440" y="34988"/>
                  <a:pt x="175323" y="84480"/>
                </a:cubicBezTo>
                <a:cubicBezTo>
                  <a:pt x="174637" y="84455"/>
                  <a:pt x="173990" y="84429"/>
                  <a:pt x="173304" y="84429"/>
                </a:cubicBezTo>
                <a:cubicBezTo>
                  <a:pt x="131343" y="84429"/>
                  <a:pt x="96951" y="117322"/>
                  <a:pt x="94538" y="158686"/>
                </a:cubicBezTo>
                <a:cubicBezTo>
                  <a:pt x="91579" y="158381"/>
                  <a:pt x="88607" y="158216"/>
                  <a:pt x="85597" y="158216"/>
                </a:cubicBezTo>
                <a:cubicBezTo>
                  <a:pt x="38392" y="158216"/>
                  <a:pt x="0" y="196608"/>
                  <a:pt x="0" y="243802"/>
                </a:cubicBezTo>
                <a:cubicBezTo>
                  <a:pt x="0" y="291007"/>
                  <a:pt x="38392" y="329400"/>
                  <a:pt x="85597" y="329400"/>
                </a:cubicBezTo>
                <a:cubicBezTo>
                  <a:pt x="101955" y="329400"/>
                  <a:pt x="117246" y="324764"/>
                  <a:pt x="130251" y="316776"/>
                </a:cubicBezTo>
                <a:cubicBezTo>
                  <a:pt x="138277" y="324561"/>
                  <a:pt x="149225" y="329387"/>
                  <a:pt x="161264" y="329387"/>
                </a:cubicBezTo>
                <a:cubicBezTo>
                  <a:pt x="177685" y="329387"/>
                  <a:pt x="192062" y="320446"/>
                  <a:pt x="199783" y="307200"/>
                </a:cubicBezTo>
                <a:cubicBezTo>
                  <a:pt x="217868" y="321106"/>
                  <a:pt x="240487" y="329387"/>
                  <a:pt x="265010" y="329387"/>
                </a:cubicBezTo>
                <a:cubicBezTo>
                  <a:pt x="286067" y="329387"/>
                  <a:pt x="305727" y="323278"/>
                  <a:pt x="322300" y="312750"/>
                </a:cubicBezTo>
                <a:cubicBezTo>
                  <a:pt x="336892" y="323215"/>
                  <a:pt x="354736" y="329387"/>
                  <a:pt x="374015" y="329387"/>
                </a:cubicBezTo>
                <a:cubicBezTo>
                  <a:pt x="396074" y="329387"/>
                  <a:pt x="416280" y="321297"/>
                  <a:pt x="431850" y="307937"/>
                </a:cubicBezTo>
                <a:cubicBezTo>
                  <a:pt x="446392" y="321247"/>
                  <a:pt x="465747" y="329400"/>
                  <a:pt x="486968" y="329400"/>
                </a:cubicBezTo>
                <a:cubicBezTo>
                  <a:pt x="532041" y="329400"/>
                  <a:pt x="568680" y="292734"/>
                  <a:pt x="568680" y="247687"/>
                </a:cubicBezTo>
                <a:cubicBezTo>
                  <a:pt x="568680" y="210007"/>
                  <a:pt x="543026" y="178219"/>
                  <a:pt x="508279" y="168821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Freeform 3"/>
          <p:cNvSpPr/>
          <p:nvPr/>
        </p:nvSpPr>
        <p:spPr>
          <a:xfrm>
            <a:off x="342912" y="7116551"/>
            <a:ext cx="9964039" cy="25400"/>
          </a:xfrm>
          <a:custGeom>
            <a:avLst/>
            <a:gdLst>
              <a:gd name="connsiteX0" fmla="*/ 6350 w 9964039"/>
              <a:gd name="connsiteY0" fmla="*/ 6350 h 25400"/>
              <a:gd name="connsiteX1" fmla="*/ 9957688 w 9964039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964039" h="25400">
                <a:moveTo>
                  <a:pt x="6350" y="6350"/>
                </a:moveTo>
                <a:lnTo>
                  <a:pt x="9957688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438402" y="7206518"/>
            <a:ext cx="151307" cy="144018"/>
          </a:xfrm>
          <a:custGeom>
            <a:avLst/>
            <a:gdLst>
              <a:gd name="connsiteX0" fmla="*/ 18008 w 151307"/>
              <a:gd name="connsiteY0" fmla="*/ 0 h 144018"/>
              <a:gd name="connsiteX1" fmla="*/ 0 w 151307"/>
              <a:gd name="connsiteY1" fmla="*/ 18008 h 144018"/>
              <a:gd name="connsiteX2" fmla="*/ 0 w 151307"/>
              <a:gd name="connsiteY2" fmla="*/ 126009 h 144018"/>
              <a:gd name="connsiteX3" fmla="*/ 18008 w 151307"/>
              <a:gd name="connsiteY3" fmla="*/ 144018 h 144018"/>
              <a:gd name="connsiteX4" fmla="*/ 133299 w 151307"/>
              <a:gd name="connsiteY4" fmla="*/ 144018 h 144018"/>
              <a:gd name="connsiteX5" fmla="*/ 151307 w 151307"/>
              <a:gd name="connsiteY5" fmla="*/ 126009 h 144018"/>
              <a:gd name="connsiteX6" fmla="*/ 151307 w 151307"/>
              <a:gd name="connsiteY6" fmla="*/ 18008 h 144018"/>
              <a:gd name="connsiteX7" fmla="*/ 133299 w 151307"/>
              <a:gd name="connsiteY7" fmla="*/ 0 h 144018"/>
              <a:gd name="connsiteX8" fmla="*/ 18008 w 151307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307" h="144018">
                <a:moveTo>
                  <a:pt x="18008" y="0"/>
                </a:moveTo>
                <a:cubicBezTo>
                  <a:pt x="18008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8008" y="144018"/>
                </a:cubicBezTo>
                <a:lnTo>
                  <a:pt x="133299" y="144018"/>
                </a:lnTo>
                <a:cubicBezTo>
                  <a:pt x="133299" y="144018"/>
                  <a:pt x="151307" y="144018"/>
                  <a:pt x="151307" y="126009"/>
                </a:cubicBezTo>
                <a:lnTo>
                  <a:pt x="151307" y="18008"/>
                </a:lnTo>
                <a:cubicBezTo>
                  <a:pt x="151307" y="18008"/>
                  <a:pt x="151307" y="0"/>
                  <a:pt x="133299" y="0"/>
                </a:cubicBezTo>
                <a:lnTo>
                  <a:pt x="18008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497685" y="7225244"/>
            <a:ext cx="52565" cy="108987"/>
          </a:xfrm>
          <a:custGeom>
            <a:avLst/>
            <a:gdLst>
              <a:gd name="connsiteX0" fmla="*/ 52336 w 52565"/>
              <a:gd name="connsiteY0" fmla="*/ 17687 h 108987"/>
              <a:gd name="connsiteX1" fmla="*/ 40525 w 52565"/>
              <a:gd name="connsiteY1" fmla="*/ 17687 h 108987"/>
              <a:gd name="connsiteX2" fmla="*/ 32867 w 52565"/>
              <a:gd name="connsiteY2" fmla="*/ 25917 h 108987"/>
              <a:gd name="connsiteX3" fmla="*/ 32867 w 52565"/>
              <a:gd name="connsiteY3" fmla="*/ 38896 h 108987"/>
              <a:gd name="connsiteX4" fmla="*/ 52336 w 52565"/>
              <a:gd name="connsiteY4" fmla="*/ 38896 h 108987"/>
              <a:gd name="connsiteX5" fmla="*/ 51523 w 52565"/>
              <a:gd name="connsiteY5" fmla="*/ 57997 h 108987"/>
              <a:gd name="connsiteX6" fmla="*/ 32867 w 52565"/>
              <a:gd name="connsiteY6" fmla="*/ 57997 h 108987"/>
              <a:gd name="connsiteX7" fmla="*/ 32867 w 52565"/>
              <a:gd name="connsiteY7" fmla="*/ 88312 h 108987"/>
              <a:gd name="connsiteX8" fmla="*/ 32867 w 52565"/>
              <a:gd name="connsiteY8" fmla="*/ 108987 h 108987"/>
              <a:gd name="connsiteX9" fmla="*/ 13169 w 52565"/>
              <a:gd name="connsiteY9" fmla="*/ 108987 h 108987"/>
              <a:gd name="connsiteX10" fmla="*/ 13169 w 52565"/>
              <a:gd name="connsiteY10" fmla="*/ 88312 h 108987"/>
              <a:gd name="connsiteX11" fmla="*/ 13169 w 52565"/>
              <a:gd name="connsiteY11" fmla="*/ 57997 h 108987"/>
              <a:gd name="connsiteX12" fmla="*/ 0 w 52565"/>
              <a:gd name="connsiteY12" fmla="*/ 57997 h 108987"/>
              <a:gd name="connsiteX13" fmla="*/ 0 w 52565"/>
              <a:gd name="connsiteY13" fmla="*/ 38896 h 108987"/>
              <a:gd name="connsiteX14" fmla="*/ 13169 w 52565"/>
              <a:gd name="connsiteY14" fmla="*/ 38896 h 108987"/>
              <a:gd name="connsiteX15" fmla="*/ 13169 w 52565"/>
              <a:gd name="connsiteY15" fmla="*/ 25917 h 108987"/>
              <a:gd name="connsiteX16" fmla="*/ 20980 w 52565"/>
              <a:gd name="connsiteY16" fmla="*/ 5432 h 108987"/>
              <a:gd name="connsiteX17" fmla="*/ 52565 w 52565"/>
              <a:gd name="connsiteY17" fmla="*/ 1025 h 108987"/>
              <a:gd name="connsiteX18" fmla="*/ 52336 w 52565"/>
              <a:gd name="connsiteY18" fmla="*/ 17687 h 1089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52565" h="108987">
                <a:moveTo>
                  <a:pt x="52336" y="17687"/>
                </a:moveTo>
                <a:lnTo>
                  <a:pt x="40525" y="17687"/>
                </a:lnTo>
                <a:cubicBezTo>
                  <a:pt x="32499" y="17687"/>
                  <a:pt x="32867" y="23644"/>
                  <a:pt x="32867" y="25917"/>
                </a:cubicBezTo>
                <a:lnTo>
                  <a:pt x="32867" y="38896"/>
                </a:lnTo>
                <a:lnTo>
                  <a:pt x="52336" y="38896"/>
                </a:lnTo>
                <a:lnTo>
                  <a:pt x="51523" y="57997"/>
                </a:lnTo>
                <a:lnTo>
                  <a:pt x="32867" y="57997"/>
                </a:lnTo>
                <a:lnTo>
                  <a:pt x="32867" y="88312"/>
                </a:lnTo>
                <a:lnTo>
                  <a:pt x="32867" y="108987"/>
                </a:lnTo>
                <a:lnTo>
                  <a:pt x="13169" y="108987"/>
                </a:lnTo>
                <a:lnTo>
                  <a:pt x="13169" y="88312"/>
                </a:lnTo>
                <a:lnTo>
                  <a:pt x="13169" y="57997"/>
                </a:lnTo>
                <a:lnTo>
                  <a:pt x="0" y="57997"/>
                </a:lnTo>
                <a:lnTo>
                  <a:pt x="0" y="38896"/>
                </a:lnTo>
                <a:lnTo>
                  <a:pt x="13169" y="38896"/>
                </a:lnTo>
                <a:lnTo>
                  <a:pt x="13169" y="25917"/>
                </a:lnTo>
                <a:cubicBezTo>
                  <a:pt x="13817" y="24012"/>
                  <a:pt x="12026" y="14144"/>
                  <a:pt x="20980" y="5432"/>
                </a:cubicBezTo>
                <a:cubicBezTo>
                  <a:pt x="29908" y="-3178"/>
                  <a:pt x="52565" y="1025"/>
                  <a:pt x="52565" y="1025"/>
                </a:cubicBezTo>
                <a:lnTo>
                  <a:pt x="52336" y="1768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462316" y="7313548"/>
            <a:ext cx="48539" cy="20688"/>
          </a:xfrm>
          <a:custGeom>
            <a:avLst/>
            <a:gdLst>
              <a:gd name="connsiteX0" fmla="*/ 0 w 48539"/>
              <a:gd name="connsiteY0" fmla="*/ 10344 h 20688"/>
              <a:gd name="connsiteX1" fmla="*/ 48539 w 48539"/>
              <a:gd name="connsiteY1" fmla="*/ 10344 h 206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8539" h="20688">
                <a:moveTo>
                  <a:pt x="0" y="10344"/>
                </a:moveTo>
                <a:lnTo>
                  <a:pt x="48539" y="10344"/>
                </a:lnTo>
              </a:path>
            </a:pathLst>
          </a:custGeom>
          <a:ln w="25400">
            <a:solidFill>
              <a:srgbClr val="D1D1D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1530527" y="7313548"/>
            <a:ext cx="31622" cy="20688"/>
          </a:xfrm>
          <a:custGeom>
            <a:avLst/>
            <a:gdLst>
              <a:gd name="connsiteX0" fmla="*/ 0 w 31622"/>
              <a:gd name="connsiteY0" fmla="*/ 20688 h 20688"/>
              <a:gd name="connsiteX1" fmla="*/ 31622 w 31622"/>
              <a:gd name="connsiteY1" fmla="*/ 20688 h 20688"/>
              <a:gd name="connsiteX2" fmla="*/ 31622 w 31622"/>
              <a:gd name="connsiteY2" fmla="*/ 0 h 20688"/>
              <a:gd name="connsiteX3" fmla="*/ 0 w 31622"/>
              <a:gd name="connsiteY3" fmla="*/ 0 h 20688"/>
              <a:gd name="connsiteX4" fmla="*/ 0 w 31622"/>
              <a:gd name="connsiteY4" fmla="*/ 20688 h 206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1622" h="20688">
                <a:moveTo>
                  <a:pt x="0" y="20688"/>
                </a:moveTo>
                <a:lnTo>
                  <a:pt x="31622" y="20688"/>
                </a:lnTo>
                <a:lnTo>
                  <a:pt x="31622" y="0"/>
                </a:lnTo>
                <a:lnTo>
                  <a:pt x="0" y="0"/>
                </a:lnTo>
                <a:lnTo>
                  <a:pt x="0" y="20688"/>
                </a:lnTo>
              </a:path>
            </a:pathLst>
          </a:custGeom>
          <a:solidFill>
            <a:srgbClr val="D1D1D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1251098" y="7206518"/>
            <a:ext cx="151282" cy="144018"/>
          </a:xfrm>
          <a:custGeom>
            <a:avLst/>
            <a:gdLst>
              <a:gd name="connsiteX0" fmla="*/ 17983 w 151282"/>
              <a:gd name="connsiteY0" fmla="*/ 0 h 144018"/>
              <a:gd name="connsiteX1" fmla="*/ 0 w 151282"/>
              <a:gd name="connsiteY1" fmla="*/ 18008 h 144018"/>
              <a:gd name="connsiteX2" fmla="*/ 0 w 151282"/>
              <a:gd name="connsiteY2" fmla="*/ 126009 h 144018"/>
              <a:gd name="connsiteX3" fmla="*/ 17983 w 151282"/>
              <a:gd name="connsiteY3" fmla="*/ 144018 h 144018"/>
              <a:gd name="connsiteX4" fmla="*/ 133299 w 151282"/>
              <a:gd name="connsiteY4" fmla="*/ 144018 h 144018"/>
              <a:gd name="connsiteX5" fmla="*/ 151282 w 151282"/>
              <a:gd name="connsiteY5" fmla="*/ 126009 h 144018"/>
              <a:gd name="connsiteX6" fmla="*/ 151282 w 151282"/>
              <a:gd name="connsiteY6" fmla="*/ 18008 h 144018"/>
              <a:gd name="connsiteX7" fmla="*/ 133299 w 151282"/>
              <a:gd name="connsiteY7" fmla="*/ 0 h 144018"/>
              <a:gd name="connsiteX8" fmla="*/ 17983 w 151282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282" h="144018">
                <a:moveTo>
                  <a:pt x="17983" y="0"/>
                </a:moveTo>
                <a:cubicBezTo>
                  <a:pt x="17983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7983" y="144018"/>
                </a:cubicBezTo>
                <a:lnTo>
                  <a:pt x="133299" y="144018"/>
                </a:lnTo>
                <a:cubicBezTo>
                  <a:pt x="133299" y="144018"/>
                  <a:pt x="151282" y="144018"/>
                  <a:pt x="151282" y="126009"/>
                </a:cubicBezTo>
                <a:lnTo>
                  <a:pt x="151282" y="18008"/>
                </a:lnTo>
                <a:cubicBezTo>
                  <a:pt x="151282" y="18008"/>
                  <a:pt x="151282" y="0"/>
                  <a:pt x="133299" y="0"/>
                </a:cubicBezTo>
                <a:lnTo>
                  <a:pt x="17983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1286497" y="7238217"/>
            <a:ext cx="21132" cy="21183"/>
          </a:xfrm>
          <a:custGeom>
            <a:avLst/>
            <a:gdLst>
              <a:gd name="connsiteX0" fmla="*/ 21132 w 21132"/>
              <a:gd name="connsiteY0" fmla="*/ 10617 h 21183"/>
              <a:gd name="connsiteX1" fmla="*/ 10566 w 21132"/>
              <a:gd name="connsiteY1" fmla="*/ 21183 h 21183"/>
              <a:gd name="connsiteX2" fmla="*/ 0 w 21132"/>
              <a:gd name="connsiteY2" fmla="*/ 10617 h 21183"/>
              <a:gd name="connsiteX3" fmla="*/ 10566 w 21132"/>
              <a:gd name="connsiteY3" fmla="*/ 0 h 21183"/>
              <a:gd name="connsiteX4" fmla="*/ 21132 w 21132"/>
              <a:gd name="connsiteY4" fmla="*/ 10617 h 2118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132" h="21183">
                <a:moveTo>
                  <a:pt x="21132" y="10617"/>
                </a:moveTo>
                <a:cubicBezTo>
                  <a:pt x="21132" y="16446"/>
                  <a:pt x="16395" y="21183"/>
                  <a:pt x="10566" y="21183"/>
                </a:cubicBezTo>
                <a:cubicBezTo>
                  <a:pt x="4762" y="21183"/>
                  <a:pt x="0" y="16446"/>
                  <a:pt x="0" y="10617"/>
                </a:cubicBezTo>
                <a:cubicBezTo>
                  <a:pt x="0" y="4762"/>
                  <a:pt x="4762" y="0"/>
                  <a:pt x="10566" y="0"/>
                </a:cubicBezTo>
                <a:cubicBezTo>
                  <a:pt x="16395" y="0"/>
                  <a:pt x="21132" y="4762"/>
                  <a:pt x="21132" y="10617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1288656" y="7264857"/>
            <a:ext cx="16763" cy="53975"/>
          </a:xfrm>
          <a:custGeom>
            <a:avLst/>
            <a:gdLst>
              <a:gd name="connsiteX0" fmla="*/ 8381 w 16763"/>
              <a:gd name="connsiteY0" fmla="*/ 0 h 53975"/>
              <a:gd name="connsiteX1" fmla="*/ 8381 w 16763"/>
              <a:gd name="connsiteY1" fmla="*/ 53975 h 539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763" h="53975">
                <a:moveTo>
                  <a:pt x="8381" y="0"/>
                </a:moveTo>
                <a:lnTo>
                  <a:pt x="8381" y="53975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1315415" y="7264857"/>
            <a:ext cx="16497" cy="53975"/>
          </a:xfrm>
          <a:custGeom>
            <a:avLst/>
            <a:gdLst>
              <a:gd name="connsiteX0" fmla="*/ 8248 w 16497"/>
              <a:gd name="connsiteY0" fmla="*/ 0 h 53975"/>
              <a:gd name="connsiteX1" fmla="*/ 8248 w 16497"/>
              <a:gd name="connsiteY1" fmla="*/ 53975 h 539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497" h="53975">
                <a:moveTo>
                  <a:pt x="8248" y="0"/>
                </a:moveTo>
                <a:lnTo>
                  <a:pt x="8248" y="53975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351089" y="7285367"/>
            <a:ext cx="16344" cy="33464"/>
          </a:xfrm>
          <a:custGeom>
            <a:avLst/>
            <a:gdLst>
              <a:gd name="connsiteX0" fmla="*/ 16344 w 16344"/>
              <a:gd name="connsiteY0" fmla="*/ 33464 h 33464"/>
              <a:gd name="connsiteX1" fmla="*/ 0 w 16344"/>
              <a:gd name="connsiteY1" fmla="*/ 33464 h 33464"/>
              <a:gd name="connsiteX2" fmla="*/ 0 w 16344"/>
              <a:gd name="connsiteY2" fmla="*/ 0 h 33464"/>
              <a:gd name="connsiteX3" fmla="*/ 16344 w 16344"/>
              <a:gd name="connsiteY3" fmla="*/ 0 h 33464"/>
              <a:gd name="connsiteX4" fmla="*/ 16344 w 16344"/>
              <a:gd name="connsiteY4" fmla="*/ 33464 h 334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344" h="33464">
                <a:moveTo>
                  <a:pt x="16344" y="33464"/>
                </a:moveTo>
                <a:lnTo>
                  <a:pt x="0" y="33464"/>
                </a:lnTo>
                <a:lnTo>
                  <a:pt x="0" y="0"/>
                </a:lnTo>
                <a:lnTo>
                  <a:pt x="16344" y="0"/>
                </a:lnTo>
                <a:lnTo>
                  <a:pt x="16344" y="33464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1331912" y="7264071"/>
            <a:ext cx="35521" cy="23406"/>
          </a:xfrm>
          <a:custGeom>
            <a:avLst/>
            <a:gdLst>
              <a:gd name="connsiteX0" fmla="*/ 0 w 35521"/>
              <a:gd name="connsiteY0" fmla="*/ 7136 h 23406"/>
              <a:gd name="connsiteX1" fmla="*/ 17017 w 35521"/>
              <a:gd name="connsiteY1" fmla="*/ 0 h 23406"/>
              <a:gd name="connsiteX2" fmla="*/ 35521 w 35521"/>
              <a:gd name="connsiteY2" fmla="*/ 21297 h 23406"/>
              <a:gd name="connsiteX3" fmla="*/ 19177 w 35521"/>
              <a:gd name="connsiteY3" fmla="*/ 21297 h 23406"/>
              <a:gd name="connsiteX4" fmla="*/ 9499 w 35521"/>
              <a:gd name="connsiteY4" fmla="*/ 13334 h 23406"/>
              <a:gd name="connsiteX5" fmla="*/ 0 w 35521"/>
              <a:gd name="connsiteY5" fmla="*/ 23405 h 23406"/>
              <a:gd name="connsiteX6" fmla="*/ 0 w 35521"/>
              <a:gd name="connsiteY6" fmla="*/ 7136 h 2340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35521" h="23406">
                <a:moveTo>
                  <a:pt x="0" y="7136"/>
                </a:moveTo>
                <a:cubicBezTo>
                  <a:pt x="0" y="7136"/>
                  <a:pt x="6083" y="0"/>
                  <a:pt x="17017" y="0"/>
                </a:cubicBezTo>
                <a:cubicBezTo>
                  <a:pt x="27800" y="0"/>
                  <a:pt x="35521" y="10858"/>
                  <a:pt x="35521" y="21297"/>
                </a:cubicBezTo>
                <a:lnTo>
                  <a:pt x="19177" y="21297"/>
                </a:lnTo>
                <a:cubicBezTo>
                  <a:pt x="19177" y="21297"/>
                  <a:pt x="18351" y="13334"/>
                  <a:pt x="9499" y="13334"/>
                </a:cubicBezTo>
                <a:cubicBezTo>
                  <a:pt x="673" y="13334"/>
                  <a:pt x="0" y="23405"/>
                  <a:pt x="0" y="23405"/>
                </a:cubicBezTo>
                <a:lnTo>
                  <a:pt x="0" y="7136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1625701" y="7206518"/>
            <a:ext cx="151307" cy="144018"/>
          </a:xfrm>
          <a:custGeom>
            <a:avLst/>
            <a:gdLst>
              <a:gd name="connsiteX0" fmla="*/ 18008 w 151307"/>
              <a:gd name="connsiteY0" fmla="*/ 0 h 144018"/>
              <a:gd name="connsiteX1" fmla="*/ 0 w 151307"/>
              <a:gd name="connsiteY1" fmla="*/ 18008 h 144018"/>
              <a:gd name="connsiteX2" fmla="*/ 0 w 151307"/>
              <a:gd name="connsiteY2" fmla="*/ 126009 h 144018"/>
              <a:gd name="connsiteX3" fmla="*/ 18008 w 151307"/>
              <a:gd name="connsiteY3" fmla="*/ 144018 h 144018"/>
              <a:gd name="connsiteX4" fmla="*/ 133299 w 151307"/>
              <a:gd name="connsiteY4" fmla="*/ 144018 h 144018"/>
              <a:gd name="connsiteX5" fmla="*/ 151307 w 151307"/>
              <a:gd name="connsiteY5" fmla="*/ 126009 h 144018"/>
              <a:gd name="connsiteX6" fmla="*/ 151307 w 151307"/>
              <a:gd name="connsiteY6" fmla="*/ 18008 h 144018"/>
              <a:gd name="connsiteX7" fmla="*/ 133299 w 151307"/>
              <a:gd name="connsiteY7" fmla="*/ 0 h 144018"/>
              <a:gd name="connsiteX8" fmla="*/ 18008 w 151307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307" h="144018">
                <a:moveTo>
                  <a:pt x="18008" y="0"/>
                </a:moveTo>
                <a:cubicBezTo>
                  <a:pt x="18008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8008" y="144018"/>
                </a:cubicBezTo>
                <a:lnTo>
                  <a:pt x="133299" y="144018"/>
                </a:lnTo>
                <a:cubicBezTo>
                  <a:pt x="133299" y="144018"/>
                  <a:pt x="151307" y="144018"/>
                  <a:pt x="151307" y="126009"/>
                </a:cubicBezTo>
                <a:lnTo>
                  <a:pt x="151307" y="18008"/>
                </a:lnTo>
                <a:cubicBezTo>
                  <a:pt x="151307" y="18008"/>
                  <a:pt x="151307" y="0"/>
                  <a:pt x="133299" y="0"/>
                </a:cubicBezTo>
                <a:lnTo>
                  <a:pt x="18008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1661223" y="7227780"/>
            <a:ext cx="80759" cy="101499"/>
          </a:xfrm>
          <a:custGeom>
            <a:avLst/>
            <a:gdLst>
              <a:gd name="connsiteX0" fmla="*/ 62903 w 80759"/>
              <a:gd name="connsiteY0" fmla="*/ 61683 h 101499"/>
              <a:gd name="connsiteX1" fmla="*/ 80759 w 80759"/>
              <a:gd name="connsiteY1" fmla="*/ 81648 h 101499"/>
              <a:gd name="connsiteX2" fmla="*/ 60998 w 80759"/>
              <a:gd name="connsiteY2" fmla="*/ 101498 h 101499"/>
              <a:gd name="connsiteX3" fmla="*/ 30708 w 80759"/>
              <a:gd name="connsiteY3" fmla="*/ 101498 h 101499"/>
              <a:gd name="connsiteX4" fmla="*/ 0 w 80759"/>
              <a:gd name="connsiteY4" fmla="*/ 69101 h 101499"/>
              <a:gd name="connsiteX5" fmla="*/ 0 w 80759"/>
              <a:gd name="connsiteY5" fmla="*/ 19761 h 101499"/>
              <a:gd name="connsiteX6" fmla="*/ 19786 w 80759"/>
              <a:gd name="connsiteY6" fmla="*/ 0 h 101499"/>
              <a:gd name="connsiteX7" fmla="*/ 39585 w 80759"/>
              <a:gd name="connsiteY7" fmla="*/ 19761 h 101499"/>
              <a:gd name="connsiteX8" fmla="*/ 39585 w 80759"/>
              <a:gd name="connsiteY8" fmla="*/ 21818 h 101499"/>
              <a:gd name="connsiteX9" fmla="*/ 60998 w 80759"/>
              <a:gd name="connsiteY9" fmla="*/ 21818 h 101499"/>
              <a:gd name="connsiteX10" fmla="*/ 80759 w 80759"/>
              <a:gd name="connsiteY10" fmla="*/ 41668 h 101499"/>
              <a:gd name="connsiteX11" fmla="*/ 62877 w 80759"/>
              <a:gd name="connsiteY11" fmla="*/ 61506 h 101499"/>
              <a:gd name="connsiteX12" fmla="*/ 62903 w 80759"/>
              <a:gd name="connsiteY12" fmla="*/ 61683 h 101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80759" h="101499">
                <a:moveTo>
                  <a:pt x="62903" y="61683"/>
                </a:moveTo>
                <a:cubicBezTo>
                  <a:pt x="72974" y="62751"/>
                  <a:pt x="80759" y="71387"/>
                  <a:pt x="80759" y="81648"/>
                </a:cubicBezTo>
                <a:cubicBezTo>
                  <a:pt x="80759" y="92595"/>
                  <a:pt x="71907" y="101498"/>
                  <a:pt x="60998" y="101498"/>
                </a:cubicBezTo>
                <a:lnTo>
                  <a:pt x="30708" y="101498"/>
                </a:lnTo>
                <a:cubicBezTo>
                  <a:pt x="12369" y="101498"/>
                  <a:pt x="0" y="87287"/>
                  <a:pt x="0" y="69101"/>
                </a:cubicBezTo>
                <a:lnTo>
                  <a:pt x="0" y="19761"/>
                </a:lnTo>
                <a:cubicBezTo>
                  <a:pt x="0" y="8877"/>
                  <a:pt x="8851" y="0"/>
                  <a:pt x="19786" y="0"/>
                </a:cubicBezTo>
                <a:cubicBezTo>
                  <a:pt x="30683" y="0"/>
                  <a:pt x="39585" y="8877"/>
                  <a:pt x="39585" y="19761"/>
                </a:cubicBezTo>
                <a:lnTo>
                  <a:pt x="39585" y="21818"/>
                </a:lnTo>
                <a:lnTo>
                  <a:pt x="60998" y="21818"/>
                </a:lnTo>
                <a:cubicBezTo>
                  <a:pt x="71907" y="21818"/>
                  <a:pt x="80759" y="30708"/>
                  <a:pt x="80759" y="41668"/>
                </a:cubicBezTo>
                <a:cubicBezTo>
                  <a:pt x="80759" y="51905"/>
                  <a:pt x="72898" y="60591"/>
                  <a:pt x="62877" y="61506"/>
                </a:cubicBezTo>
                <a:lnTo>
                  <a:pt x="62903" y="61683"/>
                </a:lnTo>
              </a:path>
            </a:pathLst>
          </a:custGeom>
          <a:solidFill>
            <a:srgbClr val="D1D1D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1669948" y="7236507"/>
            <a:ext cx="63322" cy="84010"/>
          </a:xfrm>
          <a:custGeom>
            <a:avLst/>
            <a:gdLst>
              <a:gd name="connsiteX0" fmla="*/ 11061 w 63322"/>
              <a:gd name="connsiteY0" fmla="*/ 0 h 84010"/>
              <a:gd name="connsiteX1" fmla="*/ 22097 w 63322"/>
              <a:gd name="connsiteY1" fmla="*/ 11061 h 84010"/>
              <a:gd name="connsiteX2" fmla="*/ 22097 w 63322"/>
              <a:gd name="connsiteY2" fmla="*/ 21856 h 84010"/>
              <a:gd name="connsiteX3" fmla="*/ 52260 w 63322"/>
              <a:gd name="connsiteY3" fmla="*/ 21856 h 84010"/>
              <a:gd name="connsiteX4" fmla="*/ 63322 w 63322"/>
              <a:gd name="connsiteY4" fmla="*/ 32943 h 84010"/>
              <a:gd name="connsiteX5" fmla="*/ 52260 w 63322"/>
              <a:gd name="connsiteY5" fmla="*/ 44005 h 84010"/>
              <a:gd name="connsiteX6" fmla="*/ 22097 w 63322"/>
              <a:gd name="connsiteY6" fmla="*/ 44005 h 84010"/>
              <a:gd name="connsiteX7" fmla="*/ 22097 w 63322"/>
              <a:gd name="connsiteY7" fmla="*/ 59931 h 84010"/>
              <a:gd name="connsiteX8" fmla="*/ 23710 w 63322"/>
              <a:gd name="connsiteY8" fmla="*/ 61886 h 84010"/>
              <a:gd name="connsiteX9" fmla="*/ 52260 w 63322"/>
              <a:gd name="connsiteY9" fmla="*/ 61886 h 84010"/>
              <a:gd name="connsiteX10" fmla="*/ 63322 w 63322"/>
              <a:gd name="connsiteY10" fmla="*/ 72923 h 84010"/>
              <a:gd name="connsiteX11" fmla="*/ 52260 w 63322"/>
              <a:gd name="connsiteY11" fmla="*/ 84010 h 84010"/>
              <a:gd name="connsiteX12" fmla="*/ 24930 w 63322"/>
              <a:gd name="connsiteY12" fmla="*/ 84010 h 84010"/>
              <a:gd name="connsiteX13" fmla="*/ 24129 w 63322"/>
              <a:gd name="connsiteY13" fmla="*/ 84010 h 84010"/>
              <a:gd name="connsiteX14" fmla="*/ 0 w 63322"/>
              <a:gd name="connsiteY14" fmla="*/ 59181 h 84010"/>
              <a:gd name="connsiteX15" fmla="*/ 0 w 63322"/>
              <a:gd name="connsiteY15" fmla="*/ 58737 h 84010"/>
              <a:gd name="connsiteX16" fmla="*/ 0 w 63322"/>
              <a:gd name="connsiteY16" fmla="*/ 11061 h 84010"/>
              <a:gd name="connsiteX17" fmla="*/ 11061 w 63322"/>
              <a:gd name="connsiteY17" fmla="*/ 0 h 840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63322" h="84010">
                <a:moveTo>
                  <a:pt x="11061" y="0"/>
                </a:moveTo>
                <a:cubicBezTo>
                  <a:pt x="17157" y="0"/>
                  <a:pt x="22097" y="4991"/>
                  <a:pt x="22097" y="11061"/>
                </a:cubicBezTo>
                <a:lnTo>
                  <a:pt x="22097" y="21856"/>
                </a:lnTo>
                <a:lnTo>
                  <a:pt x="52260" y="21856"/>
                </a:lnTo>
                <a:cubicBezTo>
                  <a:pt x="58343" y="21856"/>
                  <a:pt x="63322" y="26860"/>
                  <a:pt x="63322" y="32943"/>
                </a:cubicBezTo>
                <a:cubicBezTo>
                  <a:pt x="63322" y="39013"/>
                  <a:pt x="58343" y="44005"/>
                  <a:pt x="52260" y="44005"/>
                </a:cubicBezTo>
                <a:lnTo>
                  <a:pt x="22097" y="44005"/>
                </a:lnTo>
                <a:lnTo>
                  <a:pt x="22097" y="59931"/>
                </a:lnTo>
                <a:cubicBezTo>
                  <a:pt x="22097" y="61162"/>
                  <a:pt x="22491" y="61886"/>
                  <a:pt x="23710" y="61886"/>
                </a:cubicBezTo>
                <a:lnTo>
                  <a:pt x="52260" y="61886"/>
                </a:lnTo>
                <a:cubicBezTo>
                  <a:pt x="58343" y="61886"/>
                  <a:pt x="63322" y="66852"/>
                  <a:pt x="63322" y="72923"/>
                </a:cubicBezTo>
                <a:cubicBezTo>
                  <a:pt x="63322" y="79006"/>
                  <a:pt x="58343" y="84010"/>
                  <a:pt x="52260" y="84010"/>
                </a:cubicBezTo>
                <a:lnTo>
                  <a:pt x="24930" y="84010"/>
                </a:lnTo>
                <a:lnTo>
                  <a:pt x="24129" y="84010"/>
                </a:lnTo>
                <a:cubicBezTo>
                  <a:pt x="7835" y="83591"/>
                  <a:pt x="0" y="73317"/>
                  <a:pt x="0" y="59181"/>
                </a:cubicBezTo>
                <a:lnTo>
                  <a:pt x="0" y="58737"/>
                </a:lnTo>
                <a:lnTo>
                  <a:pt x="0" y="11061"/>
                </a:lnTo>
                <a:cubicBezTo>
                  <a:pt x="0" y="4991"/>
                  <a:pt x="4965" y="0"/>
                  <a:pt x="11061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351407" y="7206518"/>
            <a:ext cx="151282" cy="144018"/>
          </a:xfrm>
          <a:custGeom>
            <a:avLst/>
            <a:gdLst>
              <a:gd name="connsiteX0" fmla="*/ 17983 w 151282"/>
              <a:gd name="connsiteY0" fmla="*/ 0 h 144018"/>
              <a:gd name="connsiteX1" fmla="*/ 0 w 151282"/>
              <a:gd name="connsiteY1" fmla="*/ 18008 h 144018"/>
              <a:gd name="connsiteX2" fmla="*/ 0 w 151282"/>
              <a:gd name="connsiteY2" fmla="*/ 126009 h 144018"/>
              <a:gd name="connsiteX3" fmla="*/ 17983 w 151282"/>
              <a:gd name="connsiteY3" fmla="*/ 144018 h 144018"/>
              <a:gd name="connsiteX4" fmla="*/ 133299 w 151282"/>
              <a:gd name="connsiteY4" fmla="*/ 144018 h 144018"/>
              <a:gd name="connsiteX5" fmla="*/ 151282 w 151282"/>
              <a:gd name="connsiteY5" fmla="*/ 126009 h 144018"/>
              <a:gd name="connsiteX6" fmla="*/ 151282 w 151282"/>
              <a:gd name="connsiteY6" fmla="*/ 18008 h 144018"/>
              <a:gd name="connsiteX7" fmla="*/ 133299 w 151282"/>
              <a:gd name="connsiteY7" fmla="*/ 0 h 144018"/>
              <a:gd name="connsiteX8" fmla="*/ 17983 w 151282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282" h="144018">
                <a:moveTo>
                  <a:pt x="17983" y="0"/>
                </a:moveTo>
                <a:cubicBezTo>
                  <a:pt x="17983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7983" y="144018"/>
                </a:cubicBezTo>
                <a:lnTo>
                  <a:pt x="133299" y="144018"/>
                </a:lnTo>
                <a:cubicBezTo>
                  <a:pt x="133299" y="144018"/>
                  <a:pt x="151282" y="144018"/>
                  <a:pt x="151282" y="126009"/>
                </a:cubicBezTo>
                <a:lnTo>
                  <a:pt x="151282" y="18008"/>
                </a:lnTo>
                <a:cubicBezTo>
                  <a:pt x="151282" y="18008"/>
                  <a:pt x="151282" y="0"/>
                  <a:pt x="133299" y="0"/>
                </a:cubicBezTo>
                <a:lnTo>
                  <a:pt x="17983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392300" y="7231670"/>
            <a:ext cx="69494" cy="93713"/>
          </a:xfrm>
          <a:custGeom>
            <a:avLst/>
            <a:gdLst>
              <a:gd name="connsiteX0" fmla="*/ 58947 w 69494"/>
              <a:gd name="connsiteY0" fmla="*/ 10547 h 93713"/>
              <a:gd name="connsiteX1" fmla="*/ 10547 w 69494"/>
              <a:gd name="connsiteY1" fmla="*/ 46856 h 93713"/>
              <a:gd name="connsiteX2" fmla="*/ 58947 w 69494"/>
              <a:gd name="connsiteY2" fmla="*/ 83165 h 937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69494" h="93713">
                <a:moveTo>
                  <a:pt x="58947" y="10547"/>
                </a:moveTo>
                <a:lnTo>
                  <a:pt x="10547" y="46856"/>
                </a:lnTo>
                <a:lnTo>
                  <a:pt x="58947" y="83165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539788" y="7206518"/>
            <a:ext cx="151295" cy="144018"/>
          </a:xfrm>
          <a:custGeom>
            <a:avLst/>
            <a:gdLst>
              <a:gd name="connsiteX0" fmla="*/ 133299 w 151295"/>
              <a:gd name="connsiteY0" fmla="*/ 0 h 144018"/>
              <a:gd name="connsiteX1" fmla="*/ 151295 w 151295"/>
              <a:gd name="connsiteY1" fmla="*/ 18008 h 144018"/>
              <a:gd name="connsiteX2" fmla="*/ 151295 w 151295"/>
              <a:gd name="connsiteY2" fmla="*/ 126009 h 144018"/>
              <a:gd name="connsiteX3" fmla="*/ 133299 w 151295"/>
              <a:gd name="connsiteY3" fmla="*/ 144018 h 144018"/>
              <a:gd name="connsiteX4" fmla="*/ 17995 w 151295"/>
              <a:gd name="connsiteY4" fmla="*/ 144018 h 144018"/>
              <a:gd name="connsiteX5" fmla="*/ 0 w 151295"/>
              <a:gd name="connsiteY5" fmla="*/ 126009 h 144018"/>
              <a:gd name="connsiteX6" fmla="*/ 0 w 151295"/>
              <a:gd name="connsiteY6" fmla="*/ 18008 h 144018"/>
              <a:gd name="connsiteX7" fmla="*/ 17995 w 151295"/>
              <a:gd name="connsiteY7" fmla="*/ 0 h 144018"/>
              <a:gd name="connsiteX8" fmla="*/ 133299 w 151295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295" h="144018">
                <a:moveTo>
                  <a:pt x="133299" y="0"/>
                </a:moveTo>
                <a:cubicBezTo>
                  <a:pt x="133299" y="0"/>
                  <a:pt x="151295" y="0"/>
                  <a:pt x="151295" y="18008"/>
                </a:cubicBezTo>
                <a:lnTo>
                  <a:pt x="151295" y="126009"/>
                </a:lnTo>
                <a:cubicBezTo>
                  <a:pt x="151295" y="126009"/>
                  <a:pt x="151295" y="144018"/>
                  <a:pt x="133299" y="144018"/>
                </a:cubicBezTo>
                <a:lnTo>
                  <a:pt x="17995" y="144018"/>
                </a:lnTo>
                <a:cubicBezTo>
                  <a:pt x="17995" y="144018"/>
                  <a:pt x="0" y="144018"/>
                  <a:pt x="0" y="126009"/>
                </a:cubicBezTo>
                <a:lnTo>
                  <a:pt x="0" y="18008"/>
                </a:lnTo>
                <a:cubicBezTo>
                  <a:pt x="0" y="18008"/>
                  <a:pt x="0" y="0"/>
                  <a:pt x="17995" y="0"/>
                </a:cubicBezTo>
                <a:lnTo>
                  <a:pt x="133299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580684" y="7231670"/>
            <a:ext cx="69507" cy="93713"/>
          </a:xfrm>
          <a:custGeom>
            <a:avLst/>
            <a:gdLst>
              <a:gd name="connsiteX0" fmla="*/ 10547 w 69507"/>
              <a:gd name="connsiteY0" fmla="*/ 10547 h 93713"/>
              <a:gd name="connsiteX1" fmla="*/ 58959 w 69507"/>
              <a:gd name="connsiteY1" fmla="*/ 46856 h 93713"/>
              <a:gd name="connsiteX2" fmla="*/ 10547 w 69507"/>
              <a:gd name="connsiteY2" fmla="*/ 83165 h 9371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69507" h="93713">
                <a:moveTo>
                  <a:pt x="10547" y="10547"/>
                </a:moveTo>
                <a:lnTo>
                  <a:pt x="58959" y="46856"/>
                </a:lnTo>
                <a:lnTo>
                  <a:pt x="10547" y="83165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9051835" y="5125314"/>
            <a:ext cx="907033" cy="763010"/>
          </a:xfrm>
          <a:custGeom>
            <a:avLst/>
            <a:gdLst>
              <a:gd name="connsiteX0" fmla="*/ 637793 w 907033"/>
              <a:gd name="connsiteY0" fmla="*/ 618688 h 763010"/>
              <a:gd name="connsiteX1" fmla="*/ 907033 w 907033"/>
              <a:gd name="connsiteY1" fmla="*/ 294609 h 763010"/>
              <a:gd name="connsiteX2" fmla="*/ 430415 w 907033"/>
              <a:gd name="connsiteY2" fmla="*/ 1608 h 763010"/>
              <a:gd name="connsiteX3" fmla="*/ 0 w 907033"/>
              <a:gd name="connsiteY3" fmla="*/ 358910 h 763010"/>
              <a:gd name="connsiteX4" fmla="*/ 476503 w 907033"/>
              <a:gd name="connsiteY4" fmla="*/ 651924 h 763010"/>
              <a:gd name="connsiteX5" fmla="*/ 525830 w 907033"/>
              <a:gd name="connsiteY5" fmla="*/ 646450 h 763010"/>
              <a:gd name="connsiteX6" fmla="*/ 527722 w 907033"/>
              <a:gd name="connsiteY6" fmla="*/ 645968 h 763010"/>
              <a:gd name="connsiteX7" fmla="*/ 713917 w 907033"/>
              <a:gd name="connsiteY7" fmla="*/ 759925 h 763010"/>
              <a:gd name="connsiteX8" fmla="*/ 623061 w 907033"/>
              <a:gd name="connsiteY8" fmla="*/ 622346 h 763010"/>
              <a:gd name="connsiteX9" fmla="*/ 637793 w 907033"/>
              <a:gd name="connsiteY9" fmla="*/ 618688 h 7630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907033" h="763010">
                <a:moveTo>
                  <a:pt x="637793" y="618688"/>
                </a:moveTo>
                <a:cubicBezTo>
                  <a:pt x="804494" y="559735"/>
                  <a:pt x="916825" y="433052"/>
                  <a:pt x="907033" y="294609"/>
                </a:cubicBezTo>
                <a:cubicBezTo>
                  <a:pt x="894194" y="115019"/>
                  <a:pt x="680897" y="-16146"/>
                  <a:pt x="430415" y="1608"/>
                </a:cubicBezTo>
                <a:cubicBezTo>
                  <a:pt x="179984" y="19337"/>
                  <a:pt x="-12725" y="179294"/>
                  <a:pt x="0" y="358910"/>
                </a:cubicBezTo>
                <a:cubicBezTo>
                  <a:pt x="12712" y="538475"/>
                  <a:pt x="226135" y="669640"/>
                  <a:pt x="476503" y="651924"/>
                </a:cubicBezTo>
                <a:cubicBezTo>
                  <a:pt x="493191" y="650705"/>
                  <a:pt x="509587" y="648863"/>
                  <a:pt x="525830" y="646450"/>
                </a:cubicBezTo>
                <a:lnTo>
                  <a:pt x="527722" y="645968"/>
                </a:lnTo>
                <a:cubicBezTo>
                  <a:pt x="557694" y="699384"/>
                  <a:pt x="619721" y="780093"/>
                  <a:pt x="713917" y="759925"/>
                </a:cubicBezTo>
                <a:cubicBezTo>
                  <a:pt x="713917" y="759925"/>
                  <a:pt x="612368" y="755836"/>
                  <a:pt x="623061" y="622346"/>
                </a:cubicBezTo>
                <a:lnTo>
                  <a:pt x="637793" y="618688"/>
                </a:lnTo>
              </a:path>
            </a:pathLst>
          </a:custGeom>
          <a:solidFill>
            <a:srgbClr val="66666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8551504" y="5426812"/>
            <a:ext cx="886662" cy="789123"/>
          </a:xfrm>
          <a:custGeom>
            <a:avLst/>
            <a:gdLst>
              <a:gd name="connsiteX0" fmla="*/ 320623 w 886662"/>
              <a:gd name="connsiteY0" fmla="*/ 638590 h 789123"/>
              <a:gd name="connsiteX1" fmla="*/ 0 w 886662"/>
              <a:gd name="connsiteY1" fmla="*/ 376894 h 789123"/>
              <a:gd name="connsiteX2" fmla="*/ 404228 w 886662"/>
              <a:gd name="connsiteY2" fmla="*/ 4530 h 789123"/>
              <a:gd name="connsiteX3" fmla="*/ 886662 w 886662"/>
              <a:gd name="connsiteY3" fmla="*/ 267903 h 789123"/>
              <a:gd name="connsiteX4" fmla="*/ 482434 w 886662"/>
              <a:gd name="connsiteY4" fmla="*/ 640228 h 789123"/>
              <a:gd name="connsiteX5" fmla="*/ 433870 w 886662"/>
              <a:gd name="connsiteY5" fmla="*/ 644229 h 789123"/>
              <a:gd name="connsiteX6" fmla="*/ 431913 w 886662"/>
              <a:gd name="connsiteY6" fmla="*/ 644140 h 789123"/>
              <a:gd name="connsiteX7" fmla="*/ 273901 w 886662"/>
              <a:gd name="connsiteY7" fmla="*/ 789123 h 789123"/>
              <a:gd name="connsiteX8" fmla="*/ 335533 w 886662"/>
              <a:gd name="connsiteY8" fmla="*/ 639340 h 789123"/>
              <a:gd name="connsiteX9" fmla="*/ 320623 w 886662"/>
              <a:gd name="connsiteY9" fmla="*/ 638590 h 7891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886662" h="789123">
                <a:moveTo>
                  <a:pt x="320623" y="638590"/>
                </a:moveTo>
                <a:cubicBezTo>
                  <a:pt x="148869" y="613190"/>
                  <a:pt x="16624" y="512200"/>
                  <a:pt x="0" y="376894"/>
                </a:cubicBezTo>
                <a:cubicBezTo>
                  <a:pt x="-21576" y="201329"/>
                  <a:pt x="159460" y="34629"/>
                  <a:pt x="404228" y="4530"/>
                </a:cubicBezTo>
                <a:cubicBezTo>
                  <a:pt x="649071" y="-25581"/>
                  <a:pt x="865034" y="92312"/>
                  <a:pt x="886662" y="267903"/>
                </a:cubicBezTo>
                <a:cubicBezTo>
                  <a:pt x="908253" y="443404"/>
                  <a:pt x="727164" y="610104"/>
                  <a:pt x="482434" y="640228"/>
                </a:cubicBezTo>
                <a:cubicBezTo>
                  <a:pt x="466090" y="642222"/>
                  <a:pt x="449986" y="643518"/>
                  <a:pt x="433870" y="644229"/>
                </a:cubicBezTo>
                <a:lnTo>
                  <a:pt x="431913" y="644140"/>
                </a:lnTo>
                <a:cubicBezTo>
                  <a:pt x="413092" y="701315"/>
                  <a:pt x="368503" y="790825"/>
                  <a:pt x="273901" y="789123"/>
                </a:cubicBezTo>
                <a:cubicBezTo>
                  <a:pt x="273901" y="789123"/>
                  <a:pt x="371043" y="766047"/>
                  <a:pt x="335533" y="639340"/>
                </a:cubicBezTo>
                <a:lnTo>
                  <a:pt x="320623" y="638590"/>
                </a:lnTo>
              </a:path>
            </a:pathLst>
          </a:custGeom>
          <a:solidFill>
            <a:srgbClr val="80808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8505101" y="1961565"/>
            <a:ext cx="51803" cy="59131"/>
          </a:xfrm>
          <a:custGeom>
            <a:avLst/>
            <a:gdLst>
              <a:gd name="connsiteX0" fmla="*/ 51803 w 51803"/>
              <a:gd name="connsiteY0" fmla="*/ 26339 h 59131"/>
              <a:gd name="connsiteX1" fmla="*/ 0 w 51803"/>
              <a:gd name="connsiteY1" fmla="*/ 0 h 59131"/>
              <a:gd name="connsiteX2" fmla="*/ 0 w 51803"/>
              <a:gd name="connsiteY2" fmla="*/ 7645 h 59131"/>
              <a:gd name="connsiteX3" fmla="*/ 44653 w 51803"/>
              <a:gd name="connsiteY3" fmla="*/ 29438 h 59131"/>
              <a:gd name="connsiteX4" fmla="*/ 44653 w 51803"/>
              <a:gd name="connsiteY4" fmla="*/ 29667 h 59131"/>
              <a:gd name="connsiteX5" fmla="*/ 0 w 51803"/>
              <a:gd name="connsiteY5" fmla="*/ 51460 h 59131"/>
              <a:gd name="connsiteX6" fmla="*/ 0 w 51803"/>
              <a:gd name="connsiteY6" fmla="*/ 59131 h 59131"/>
              <a:gd name="connsiteX7" fmla="*/ 51803 w 51803"/>
              <a:gd name="connsiteY7" fmla="*/ 32677 h 59131"/>
              <a:gd name="connsiteX8" fmla="*/ 51803 w 51803"/>
              <a:gd name="connsiteY8" fmla="*/ 26339 h 591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1803" h="59131">
                <a:moveTo>
                  <a:pt x="51803" y="26339"/>
                </a:moveTo>
                <a:lnTo>
                  <a:pt x="0" y="0"/>
                </a:lnTo>
                <a:lnTo>
                  <a:pt x="0" y="7645"/>
                </a:lnTo>
                <a:lnTo>
                  <a:pt x="44653" y="29438"/>
                </a:lnTo>
                <a:lnTo>
                  <a:pt x="44653" y="29667"/>
                </a:lnTo>
                <a:lnTo>
                  <a:pt x="0" y="51460"/>
                </a:lnTo>
                <a:lnTo>
                  <a:pt x="0" y="59131"/>
                </a:lnTo>
                <a:lnTo>
                  <a:pt x="51803" y="32677"/>
                </a:lnTo>
                <a:lnTo>
                  <a:pt x="51803" y="26339"/>
                </a:lnTo>
              </a:path>
            </a:pathLst>
          </a:custGeom>
          <a:solidFill>
            <a:srgbClr val="1798C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7804657" y="742569"/>
            <a:ext cx="248222" cy="496455"/>
          </a:xfrm>
          <a:custGeom>
            <a:avLst/>
            <a:gdLst>
              <a:gd name="connsiteX0" fmla="*/ 137897 w 248222"/>
              <a:gd name="connsiteY0" fmla="*/ 239179 h 496455"/>
              <a:gd name="connsiteX1" fmla="*/ 231838 w 248222"/>
              <a:gd name="connsiteY1" fmla="*/ 42672 h 496455"/>
              <a:gd name="connsiteX2" fmla="*/ 248222 w 248222"/>
              <a:gd name="connsiteY2" fmla="*/ 14223 h 496455"/>
              <a:gd name="connsiteX3" fmla="*/ 230543 w 248222"/>
              <a:gd name="connsiteY3" fmla="*/ 0 h 496455"/>
              <a:gd name="connsiteX4" fmla="*/ 188747 w 248222"/>
              <a:gd name="connsiteY4" fmla="*/ 17678 h 496455"/>
              <a:gd name="connsiteX5" fmla="*/ 0 w 248222"/>
              <a:gd name="connsiteY5" fmla="*/ 328383 h 496455"/>
              <a:gd name="connsiteX6" fmla="*/ 150393 w 248222"/>
              <a:gd name="connsiteY6" fmla="*/ 496455 h 496455"/>
              <a:gd name="connsiteX7" fmla="*/ 244767 w 248222"/>
              <a:gd name="connsiteY7" fmla="*/ 403796 h 496455"/>
              <a:gd name="connsiteX8" fmla="*/ 163754 w 248222"/>
              <a:gd name="connsiteY8" fmla="*/ 293052 h 496455"/>
              <a:gd name="connsiteX9" fmla="*/ 137897 w 248222"/>
              <a:gd name="connsiteY9" fmla="*/ 239179 h 4964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248222" h="496455">
                <a:moveTo>
                  <a:pt x="137897" y="239179"/>
                </a:moveTo>
                <a:cubicBezTo>
                  <a:pt x="137897" y="153416"/>
                  <a:pt x="205981" y="67665"/>
                  <a:pt x="231838" y="42672"/>
                </a:cubicBezTo>
                <a:cubicBezTo>
                  <a:pt x="241757" y="31889"/>
                  <a:pt x="248222" y="25006"/>
                  <a:pt x="248222" y="14223"/>
                </a:cubicBezTo>
                <a:cubicBezTo>
                  <a:pt x="248222" y="6896"/>
                  <a:pt x="241325" y="0"/>
                  <a:pt x="230543" y="0"/>
                </a:cubicBezTo>
                <a:cubicBezTo>
                  <a:pt x="216763" y="0"/>
                  <a:pt x="202971" y="10782"/>
                  <a:pt x="188747" y="17678"/>
                </a:cubicBezTo>
                <a:cubicBezTo>
                  <a:pt x="160731" y="35775"/>
                  <a:pt x="0" y="146532"/>
                  <a:pt x="0" y="328383"/>
                </a:cubicBezTo>
                <a:cubicBezTo>
                  <a:pt x="0" y="435686"/>
                  <a:pt x="80581" y="496455"/>
                  <a:pt x="150393" y="496455"/>
                </a:cubicBezTo>
                <a:cubicBezTo>
                  <a:pt x="209867" y="496455"/>
                  <a:pt x="244767" y="453783"/>
                  <a:pt x="244767" y="403796"/>
                </a:cubicBezTo>
                <a:cubicBezTo>
                  <a:pt x="244767" y="318046"/>
                  <a:pt x="176683" y="299948"/>
                  <a:pt x="163754" y="293052"/>
                </a:cubicBezTo>
                <a:cubicBezTo>
                  <a:pt x="150825" y="285724"/>
                  <a:pt x="137897" y="264604"/>
                  <a:pt x="137897" y="239179"/>
                </a:cubicBezTo>
              </a:path>
            </a:pathLst>
          </a:custGeom>
          <a:solidFill>
            <a:srgbClr val="87878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8108035" y="742569"/>
            <a:ext cx="258127" cy="496455"/>
          </a:xfrm>
          <a:custGeom>
            <a:avLst/>
            <a:gdLst>
              <a:gd name="connsiteX0" fmla="*/ 137897 w 258127"/>
              <a:gd name="connsiteY0" fmla="*/ 239179 h 496455"/>
              <a:gd name="connsiteX1" fmla="*/ 240462 w 258127"/>
              <a:gd name="connsiteY1" fmla="*/ 42672 h 496455"/>
              <a:gd name="connsiteX2" fmla="*/ 258127 w 258127"/>
              <a:gd name="connsiteY2" fmla="*/ 14223 h 496455"/>
              <a:gd name="connsiteX3" fmla="*/ 240030 w 258127"/>
              <a:gd name="connsiteY3" fmla="*/ 0 h 496455"/>
              <a:gd name="connsiteX4" fmla="*/ 197370 w 258127"/>
              <a:gd name="connsiteY4" fmla="*/ 17678 h 496455"/>
              <a:gd name="connsiteX5" fmla="*/ 0 w 258127"/>
              <a:gd name="connsiteY5" fmla="*/ 328383 h 496455"/>
              <a:gd name="connsiteX6" fmla="*/ 157721 w 258127"/>
              <a:gd name="connsiteY6" fmla="*/ 496455 h 496455"/>
              <a:gd name="connsiteX7" fmla="*/ 258127 w 258127"/>
              <a:gd name="connsiteY7" fmla="*/ 403796 h 496455"/>
              <a:gd name="connsiteX8" fmla="*/ 166344 w 258127"/>
              <a:gd name="connsiteY8" fmla="*/ 293052 h 496455"/>
              <a:gd name="connsiteX9" fmla="*/ 137897 w 258127"/>
              <a:gd name="connsiteY9" fmla="*/ 239179 h 4964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258127" h="496455">
                <a:moveTo>
                  <a:pt x="137897" y="239179"/>
                </a:moveTo>
                <a:cubicBezTo>
                  <a:pt x="137897" y="153416"/>
                  <a:pt x="212026" y="67665"/>
                  <a:pt x="240462" y="42672"/>
                </a:cubicBezTo>
                <a:cubicBezTo>
                  <a:pt x="251231" y="31889"/>
                  <a:pt x="258127" y="25006"/>
                  <a:pt x="258127" y="14223"/>
                </a:cubicBezTo>
                <a:cubicBezTo>
                  <a:pt x="258127" y="6896"/>
                  <a:pt x="250800" y="0"/>
                  <a:pt x="240030" y="0"/>
                </a:cubicBezTo>
                <a:cubicBezTo>
                  <a:pt x="225806" y="0"/>
                  <a:pt x="211594" y="10782"/>
                  <a:pt x="197370" y="17678"/>
                </a:cubicBezTo>
                <a:cubicBezTo>
                  <a:pt x="168491" y="35775"/>
                  <a:pt x="0" y="146532"/>
                  <a:pt x="0" y="328383"/>
                </a:cubicBezTo>
                <a:cubicBezTo>
                  <a:pt x="0" y="435686"/>
                  <a:pt x="86182" y="496455"/>
                  <a:pt x="157721" y="496455"/>
                </a:cubicBezTo>
                <a:cubicBezTo>
                  <a:pt x="215036" y="496455"/>
                  <a:pt x="258127" y="453783"/>
                  <a:pt x="258127" y="403796"/>
                </a:cubicBezTo>
                <a:cubicBezTo>
                  <a:pt x="258127" y="318046"/>
                  <a:pt x="180137" y="299948"/>
                  <a:pt x="166344" y="293052"/>
                </a:cubicBezTo>
                <a:cubicBezTo>
                  <a:pt x="152120" y="285724"/>
                  <a:pt x="137897" y="264604"/>
                  <a:pt x="137897" y="239179"/>
                </a:cubicBezTo>
              </a:path>
            </a:pathLst>
          </a:custGeom>
          <a:solidFill>
            <a:srgbClr val="87878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294307" y="5039715"/>
            <a:ext cx="1985822" cy="25400"/>
          </a:xfrm>
          <a:custGeom>
            <a:avLst/>
            <a:gdLst>
              <a:gd name="connsiteX0" fmla="*/ 6350 w 1985822"/>
              <a:gd name="connsiteY0" fmla="*/ 6350 h 25400"/>
              <a:gd name="connsiteX1" fmla="*/ 1979472 w 1985822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985822" h="25400">
                <a:moveTo>
                  <a:pt x="6350" y="6350"/>
                </a:moveTo>
                <a:lnTo>
                  <a:pt x="1979472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"/>
          <p:cNvSpPr/>
          <p:nvPr/>
        </p:nvSpPr>
        <p:spPr>
          <a:xfrm>
            <a:off x="294307" y="5350865"/>
            <a:ext cx="1985822" cy="25400"/>
          </a:xfrm>
          <a:custGeom>
            <a:avLst/>
            <a:gdLst>
              <a:gd name="connsiteX0" fmla="*/ 6350 w 1985822"/>
              <a:gd name="connsiteY0" fmla="*/ 6350 h 25400"/>
              <a:gd name="connsiteX1" fmla="*/ 1979472 w 1985822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985822" h="25400">
                <a:moveTo>
                  <a:pt x="6350" y="6350"/>
                </a:moveTo>
                <a:lnTo>
                  <a:pt x="1979472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3"/>
          <p:cNvSpPr/>
          <p:nvPr/>
        </p:nvSpPr>
        <p:spPr>
          <a:xfrm>
            <a:off x="371276" y="609841"/>
            <a:ext cx="681012" cy="93116"/>
          </a:xfrm>
          <a:custGeom>
            <a:avLst/>
            <a:gdLst>
              <a:gd name="connsiteX0" fmla="*/ 0 w 681012"/>
              <a:gd name="connsiteY0" fmla="*/ 0 h 93116"/>
              <a:gd name="connsiteX1" fmla="*/ 79667 w 681012"/>
              <a:gd name="connsiteY1" fmla="*/ 93116 h 93116"/>
              <a:gd name="connsiteX2" fmla="*/ 681012 w 681012"/>
              <a:gd name="connsiteY2" fmla="*/ 93116 h 93116"/>
              <a:gd name="connsiteX3" fmla="*/ 601344 w 681012"/>
              <a:gd name="connsiteY3" fmla="*/ 0 h 93116"/>
              <a:gd name="connsiteX4" fmla="*/ 0 w 681012"/>
              <a:gd name="connsiteY4" fmla="*/ 0 h 931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81012" h="93116">
                <a:moveTo>
                  <a:pt x="0" y="0"/>
                </a:moveTo>
                <a:cubicBezTo>
                  <a:pt x="69291" y="-5740"/>
                  <a:pt x="79667" y="93116"/>
                  <a:pt x="79667" y="93116"/>
                </a:cubicBezTo>
                <a:lnTo>
                  <a:pt x="681012" y="93116"/>
                </a:lnTo>
                <a:cubicBezTo>
                  <a:pt x="681012" y="93116"/>
                  <a:pt x="670636" y="-5740"/>
                  <a:pt x="601344" y="0"/>
                </a:cubicBezTo>
                <a:lnTo>
                  <a:pt x="0" y="0"/>
                </a:lnTo>
              </a:path>
            </a:pathLst>
          </a:custGeom>
          <a:solidFill>
            <a:srgbClr val="1798C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3"/>
          <p:cNvSpPr/>
          <p:nvPr/>
        </p:nvSpPr>
        <p:spPr>
          <a:xfrm>
            <a:off x="675949" y="699380"/>
            <a:ext cx="382689" cy="19050"/>
          </a:xfrm>
          <a:custGeom>
            <a:avLst/>
            <a:gdLst>
              <a:gd name="connsiteX0" fmla="*/ 376339 w 382689"/>
              <a:gd name="connsiteY0" fmla="*/ 6350 h 19050"/>
              <a:gd name="connsiteX1" fmla="*/ 6350 w 382689"/>
              <a:gd name="connsiteY1" fmla="*/ 6350 h 19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689" h="19050">
                <a:moveTo>
                  <a:pt x="376339" y="6350"/>
                </a:moveTo>
                <a:lnTo>
                  <a:pt x="6350" y="6350"/>
                </a:lnTo>
              </a:path>
            </a:pathLst>
          </a:custGeom>
          <a:ln w="12700">
            <a:solidFill>
              <a:srgbClr val="9F9F9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3"/>
          <p:cNvSpPr/>
          <p:nvPr/>
        </p:nvSpPr>
        <p:spPr>
          <a:xfrm>
            <a:off x="675949" y="704936"/>
            <a:ext cx="382689" cy="19050"/>
          </a:xfrm>
          <a:custGeom>
            <a:avLst/>
            <a:gdLst>
              <a:gd name="connsiteX0" fmla="*/ 376339 w 382689"/>
              <a:gd name="connsiteY0" fmla="*/ 6350 h 19050"/>
              <a:gd name="connsiteX1" fmla="*/ 6350 w 382689"/>
              <a:gd name="connsiteY1" fmla="*/ 6350 h 19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689" h="19050">
                <a:moveTo>
                  <a:pt x="376339" y="6350"/>
                </a:moveTo>
                <a:lnTo>
                  <a:pt x="6350" y="6350"/>
                </a:lnTo>
              </a:path>
            </a:pathLst>
          </a:custGeom>
          <a:ln w="12700">
            <a:solidFill>
              <a:srgbClr val="9F9F9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"/>
          <p:cNvSpPr/>
          <p:nvPr/>
        </p:nvSpPr>
        <p:spPr>
          <a:xfrm>
            <a:off x="1055612" y="1799043"/>
            <a:ext cx="5624004" cy="25400"/>
          </a:xfrm>
          <a:custGeom>
            <a:avLst/>
            <a:gdLst>
              <a:gd name="connsiteX0" fmla="*/ 6350 w 5624004"/>
              <a:gd name="connsiteY0" fmla="*/ 6350 h 25400"/>
              <a:gd name="connsiteX1" fmla="*/ 5617654 w 5624004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624004" h="25400">
                <a:moveTo>
                  <a:pt x="6350" y="6350"/>
                </a:moveTo>
                <a:lnTo>
                  <a:pt x="5617654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4" name="Freeform 3"/>
          <p:cNvSpPr/>
          <p:nvPr/>
        </p:nvSpPr>
        <p:spPr>
          <a:xfrm>
            <a:off x="300663" y="609841"/>
            <a:ext cx="681012" cy="1712366"/>
          </a:xfrm>
          <a:custGeom>
            <a:avLst/>
            <a:gdLst>
              <a:gd name="connsiteX0" fmla="*/ 79667 w 681012"/>
              <a:gd name="connsiteY0" fmla="*/ 0 h 1712366"/>
              <a:gd name="connsiteX1" fmla="*/ 0 w 681012"/>
              <a:gd name="connsiteY1" fmla="*/ 93116 h 1712366"/>
              <a:gd name="connsiteX2" fmla="*/ 0 w 681012"/>
              <a:gd name="connsiteY2" fmla="*/ 1712366 h 1712366"/>
              <a:gd name="connsiteX3" fmla="*/ 300558 w 681012"/>
              <a:gd name="connsiteY3" fmla="*/ 1566316 h 1712366"/>
              <a:gd name="connsiteX4" fmla="*/ 601129 w 681012"/>
              <a:gd name="connsiteY4" fmla="*/ 1712366 h 1712366"/>
              <a:gd name="connsiteX5" fmla="*/ 601129 w 681012"/>
              <a:gd name="connsiteY5" fmla="*/ 93179 h 1712366"/>
              <a:gd name="connsiteX6" fmla="*/ 601332 w 681012"/>
              <a:gd name="connsiteY6" fmla="*/ 93116 h 1712366"/>
              <a:gd name="connsiteX7" fmla="*/ 681012 w 681012"/>
              <a:gd name="connsiteY7" fmla="*/ 0 h 1712366"/>
              <a:gd name="connsiteX8" fmla="*/ 79667 w 681012"/>
              <a:gd name="connsiteY8" fmla="*/ 0 h 171236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81012" h="1712366">
                <a:moveTo>
                  <a:pt x="79667" y="0"/>
                </a:moveTo>
                <a:cubicBezTo>
                  <a:pt x="10388" y="-5740"/>
                  <a:pt x="0" y="93116"/>
                  <a:pt x="0" y="93116"/>
                </a:cubicBezTo>
                <a:lnTo>
                  <a:pt x="0" y="1712366"/>
                </a:lnTo>
                <a:lnTo>
                  <a:pt x="300558" y="1566316"/>
                </a:lnTo>
                <a:lnTo>
                  <a:pt x="601129" y="1712366"/>
                </a:lnTo>
                <a:lnTo>
                  <a:pt x="601129" y="93179"/>
                </a:lnTo>
                <a:lnTo>
                  <a:pt x="601332" y="93116"/>
                </a:lnTo>
                <a:cubicBezTo>
                  <a:pt x="601332" y="93116"/>
                  <a:pt x="623138" y="0"/>
                  <a:pt x="681012" y="0"/>
                </a:cubicBezTo>
                <a:lnTo>
                  <a:pt x="79667" y="0"/>
                </a:lnTo>
              </a:path>
            </a:pathLst>
          </a:custGeom>
          <a:solidFill>
            <a:srgbClr val="66666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5" name="Freeform 3"/>
          <p:cNvSpPr/>
          <p:nvPr/>
        </p:nvSpPr>
        <p:spPr>
          <a:xfrm>
            <a:off x="427620" y="1144282"/>
            <a:ext cx="307329" cy="523875"/>
          </a:xfrm>
          <a:custGeom>
            <a:avLst/>
            <a:gdLst>
              <a:gd name="connsiteX0" fmla="*/ 115341 w 307329"/>
              <a:gd name="connsiteY0" fmla="*/ 523875 h 523875"/>
              <a:gd name="connsiteX1" fmla="*/ 307329 w 307329"/>
              <a:gd name="connsiteY1" fmla="*/ 358863 h 523875"/>
              <a:gd name="connsiteX2" fmla="*/ 193476 w 307329"/>
              <a:gd name="connsiteY2" fmla="*/ 227711 h 523875"/>
              <a:gd name="connsiteX3" fmla="*/ 283517 w 307329"/>
              <a:gd name="connsiteY3" fmla="*/ 98412 h 523875"/>
              <a:gd name="connsiteX4" fmla="*/ 168733 w 307329"/>
              <a:gd name="connsiteY4" fmla="*/ 0 h 523875"/>
              <a:gd name="connsiteX5" fmla="*/ 22881 w 307329"/>
              <a:gd name="connsiteY5" fmla="*/ 122224 h 523875"/>
              <a:gd name="connsiteX6" fmla="*/ 23625 w 307329"/>
              <a:gd name="connsiteY6" fmla="*/ 133578 h 523875"/>
              <a:gd name="connsiteX7" fmla="*/ 37392 w 307329"/>
              <a:gd name="connsiteY7" fmla="*/ 136740 h 523875"/>
              <a:gd name="connsiteX8" fmla="*/ 45020 w 307329"/>
              <a:gd name="connsiteY8" fmla="*/ 129108 h 523875"/>
              <a:gd name="connsiteX9" fmla="*/ 146224 w 307329"/>
              <a:gd name="connsiteY9" fmla="*/ 47625 h 523875"/>
              <a:gd name="connsiteX10" fmla="*/ 223986 w 307329"/>
              <a:gd name="connsiteY10" fmla="*/ 131343 h 523875"/>
              <a:gd name="connsiteX11" fmla="*/ 124829 w 307329"/>
              <a:gd name="connsiteY11" fmla="*/ 237375 h 523875"/>
              <a:gd name="connsiteX12" fmla="*/ 115713 w 307329"/>
              <a:gd name="connsiteY12" fmla="*/ 247802 h 523875"/>
              <a:gd name="connsiteX13" fmla="*/ 129108 w 307329"/>
              <a:gd name="connsiteY13" fmla="*/ 258965 h 523875"/>
              <a:gd name="connsiteX14" fmla="*/ 235892 w 307329"/>
              <a:gd name="connsiteY14" fmla="*/ 392912 h 523875"/>
              <a:gd name="connsiteX15" fmla="*/ 125387 w 307329"/>
              <a:gd name="connsiteY15" fmla="*/ 495223 h 523875"/>
              <a:gd name="connsiteX16" fmla="*/ 55624 w 307329"/>
              <a:gd name="connsiteY16" fmla="*/ 464718 h 523875"/>
              <a:gd name="connsiteX17" fmla="*/ 24742 w 307329"/>
              <a:gd name="connsiteY17" fmla="*/ 431787 h 523875"/>
              <a:gd name="connsiteX18" fmla="*/ 0 w 307329"/>
              <a:gd name="connsiteY18" fmla="*/ 463791 h 523875"/>
              <a:gd name="connsiteX19" fmla="*/ 115341 w 307329"/>
              <a:gd name="connsiteY19" fmla="*/ 523875 h 5238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</a:cxnLst>
            <a:rect l="l" t="t" r="r" b="b"/>
            <a:pathLst>
              <a:path w="307329" h="523875">
                <a:moveTo>
                  <a:pt x="115341" y="523875"/>
                </a:moveTo>
                <a:cubicBezTo>
                  <a:pt x="218963" y="523875"/>
                  <a:pt x="307329" y="455599"/>
                  <a:pt x="307329" y="358863"/>
                </a:cubicBezTo>
                <a:cubicBezTo>
                  <a:pt x="307329" y="293001"/>
                  <a:pt x="246496" y="240550"/>
                  <a:pt x="193476" y="227711"/>
                </a:cubicBezTo>
                <a:cubicBezTo>
                  <a:pt x="235334" y="203708"/>
                  <a:pt x="283517" y="163156"/>
                  <a:pt x="283517" y="98412"/>
                </a:cubicBezTo>
                <a:cubicBezTo>
                  <a:pt x="283517" y="60096"/>
                  <a:pt x="253193" y="0"/>
                  <a:pt x="168733" y="0"/>
                </a:cubicBezTo>
                <a:cubicBezTo>
                  <a:pt x="81111" y="0"/>
                  <a:pt x="33672" y="70142"/>
                  <a:pt x="22881" y="122224"/>
                </a:cubicBezTo>
                <a:cubicBezTo>
                  <a:pt x="21394" y="129108"/>
                  <a:pt x="22137" y="132829"/>
                  <a:pt x="23625" y="133578"/>
                </a:cubicBezTo>
                <a:lnTo>
                  <a:pt x="37392" y="136740"/>
                </a:lnTo>
                <a:cubicBezTo>
                  <a:pt x="40369" y="137477"/>
                  <a:pt x="42602" y="135064"/>
                  <a:pt x="45020" y="129108"/>
                </a:cubicBezTo>
                <a:cubicBezTo>
                  <a:pt x="61019" y="86512"/>
                  <a:pt x="89855" y="47625"/>
                  <a:pt x="146224" y="47625"/>
                </a:cubicBezTo>
                <a:cubicBezTo>
                  <a:pt x="194221" y="47625"/>
                  <a:pt x="223986" y="83527"/>
                  <a:pt x="223986" y="131343"/>
                </a:cubicBezTo>
                <a:cubicBezTo>
                  <a:pt x="223986" y="188823"/>
                  <a:pt x="173570" y="228447"/>
                  <a:pt x="124829" y="237375"/>
                </a:cubicBezTo>
                <a:cubicBezTo>
                  <a:pt x="117946" y="238874"/>
                  <a:pt x="115713" y="240360"/>
                  <a:pt x="115713" y="247802"/>
                </a:cubicBezTo>
                <a:cubicBezTo>
                  <a:pt x="115713" y="258216"/>
                  <a:pt x="115713" y="255981"/>
                  <a:pt x="129108" y="258965"/>
                </a:cubicBezTo>
                <a:cubicBezTo>
                  <a:pt x="189196" y="273291"/>
                  <a:pt x="235892" y="317373"/>
                  <a:pt x="235892" y="392912"/>
                </a:cubicBezTo>
                <a:cubicBezTo>
                  <a:pt x="235892" y="445185"/>
                  <a:pt x="194593" y="495223"/>
                  <a:pt x="125387" y="495223"/>
                </a:cubicBezTo>
                <a:cubicBezTo>
                  <a:pt x="72925" y="495223"/>
                  <a:pt x="59344" y="472897"/>
                  <a:pt x="55624" y="464718"/>
                </a:cubicBezTo>
                <a:cubicBezTo>
                  <a:pt x="54136" y="460806"/>
                  <a:pt x="49670" y="431787"/>
                  <a:pt x="24742" y="431787"/>
                </a:cubicBezTo>
                <a:cubicBezTo>
                  <a:pt x="12091" y="431787"/>
                  <a:pt x="0" y="444436"/>
                  <a:pt x="0" y="463791"/>
                </a:cubicBezTo>
                <a:cubicBezTo>
                  <a:pt x="0" y="485927"/>
                  <a:pt x="24556" y="523875"/>
                  <a:pt x="115341" y="523875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6" name="Freeform 3"/>
          <p:cNvSpPr/>
          <p:nvPr/>
        </p:nvSpPr>
        <p:spPr>
          <a:xfrm>
            <a:off x="10023030" y="4267568"/>
            <a:ext cx="219823" cy="219798"/>
          </a:xfrm>
          <a:custGeom>
            <a:avLst/>
            <a:gdLst>
              <a:gd name="connsiteX0" fmla="*/ 219823 w 219823"/>
              <a:gd name="connsiteY0" fmla="*/ 110909 h 219798"/>
              <a:gd name="connsiteX1" fmla="*/ 108965 w 219823"/>
              <a:gd name="connsiteY1" fmla="*/ 219798 h 219798"/>
              <a:gd name="connsiteX2" fmla="*/ 0 w 219823"/>
              <a:gd name="connsiteY2" fmla="*/ 108953 h 219798"/>
              <a:gd name="connsiteX3" fmla="*/ 110934 w 219823"/>
              <a:gd name="connsiteY3" fmla="*/ 0 h 219798"/>
              <a:gd name="connsiteX4" fmla="*/ 219823 w 219823"/>
              <a:gd name="connsiteY4" fmla="*/ 110909 h 2197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9823" h="219798">
                <a:moveTo>
                  <a:pt x="219823" y="110909"/>
                </a:moveTo>
                <a:cubicBezTo>
                  <a:pt x="122745" y="117132"/>
                  <a:pt x="116916" y="122847"/>
                  <a:pt x="108965" y="219798"/>
                </a:cubicBezTo>
                <a:cubicBezTo>
                  <a:pt x="102679" y="122732"/>
                  <a:pt x="96951" y="116903"/>
                  <a:pt x="0" y="108953"/>
                </a:cubicBezTo>
                <a:cubicBezTo>
                  <a:pt x="97078" y="102666"/>
                  <a:pt x="102907" y="96939"/>
                  <a:pt x="110934" y="0"/>
                </a:cubicBezTo>
                <a:cubicBezTo>
                  <a:pt x="117144" y="97066"/>
                  <a:pt x="122872" y="102895"/>
                  <a:pt x="219823" y="110909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8" name="Freeform 3"/>
          <p:cNvSpPr/>
          <p:nvPr/>
        </p:nvSpPr>
        <p:spPr>
          <a:xfrm>
            <a:off x="10218673" y="4274730"/>
            <a:ext cx="82943" cy="82931"/>
          </a:xfrm>
          <a:custGeom>
            <a:avLst/>
            <a:gdLst>
              <a:gd name="connsiteX0" fmla="*/ 82943 w 82943"/>
              <a:gd name="connsiteY0" fmla="*/ 41859 h 82931"/>
              <a:gd name="connsiteX1" fmla="*/ 41109 w 82943"/>
              <a:gd name="connsiteY1" fmla="*/ 82930 h 82931"/>
              <a:gd name="connsiteX2" fmla="*/ 0 w 82943"/>
              <a:gd name="connsiteY2" fmla="*/ 41109 h 82931"/>
              <a:gd name="connsiteX3" fmla="*/ 41846 w 82943"/>
              <a:gd name="connsiteY3" fmla="*/ 0 h 82931"/>
              <a:gd name="connsiteX4" fmla="*/ 82943 w 82943"/>
              <a:gd name="connsiteY4" fmla="*/ 41859 h 829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2943" h="82931">
                <a:moveTo>
                  <a:pt x="82943" y="41859"/>
                </a:moveTo>
                <a:cubicBezTo>
                  <a:pt x="46304" y="44196"/>
                  <a:pt x="44107" y="46355"/>
                  <a:pt x="41109" y="82930"/>
                </a:cubicBezTo>
                <a:cubicBezTo>
                  <a:pt x="38748" y="46304"/>
                  <a:pt x="36588" y="44107"/>
                  <a:pt x="0" y="41109"/>
                </a:cubicBezTo>
                <a:cubicBezTo>
                  <a:pt x="36639" y="38735"/>
                  <a:pt x="38823" y="36576"/>
                  <a:pt x="41846" y="0"/>
                </a:cubicBezTo>
                <a:cubicBezTo>
                  <a:pt x="44195" y="36626"/>
                  <a:pt x="46355" y="38823"/>
                  <a:pt x="82943" y="41859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9" name="Freeform 3"/>
          <p:cNvSpPr/>
          <p:nvPr/>
        </p:nvSpPr>
        <p:spPr>
          <a:xfrm>
            <a:off x="8484603" y="4325302"/>
            <a:ext cx="97370" cy="97358"/>
          </a:xfrm>
          <a:custGeom>
            <a:avLst/>
            <a:gdLst>
              <a:gd name="connsiteX0" fmla="*/ 97370 w 97370"/>
              <a:gd name="connsiteY0" fmla="*/ 48678 h 97358"/>
              <a:gd name="connsiteX1" fmla="*/ 48679 w 97370"/>
              <a:gd name="connsiteY1" fmla="*/ 97358 h 97358"/>
              <a:gd name="connsiteX2" fmla="*/ 0 w 97370"/>
              <a:gd name="connsiteY2" fmla="*/ 48678 h 97358"/>
              <a:gd name="connsiteX3" fmla="*/ 48679 w 97370"/>
              <a:gd name="connsiteY3" fmla="*/ 0 h 97358"/>
              <a:gd name="connsiteX4" fmla="*/ 97370 w 97370"/>
              <a:gd name="connsiteY4" fmla="*/ 48678 h 9735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7370" h="97358">
                <a:moveTo>
                  <a:pt x="97370" y="48678"/>
                </a:moveTo>
                <a:cubicBezTo>
                  <a:pt x="97370" y="75564"/>
                  <a:pt x="75565" y="97358"/>
                  <a:pt x="48679" y="97358"/>
                </a:cubicBezTo>
                <a:cubicBezTo>
                  <a:pt x="21793" y="97358"/>
                  <a:pt x="0" y="75564"/>
                  <a:pt x="0" y="48678"/>
                </a:cubicBezTo>
                <a:cubicBezTo>
                  <a:pt x="0" y="21792"/>
                  <a:pt x="21793" y="0"/>
                  <a:pt x="48679" y="0"/>
                </a:cubicBezTo>
                <a:cubicBezTo>
                  <a:pt x="75565" y="0"/>
                  <a:pt x="97370" y="21792"/>
                  <a:pt x="97370" y="48678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0" name="Freeform 3"/>
          <p:cNvSpPr/>
          <p:nvPr/>
        </p:nvSpPr>
        <p:spPr>
          <a:xfrm>
            <a:off x="8515667" y="4344073"/>
            <a:ext cx="41846" cy="56400"/>
          </a:xfrm>
          <a:custGeom>
            <a:avLst/>
            <a:gdLst>
              <a:gd name="connsiteX0" fmla="*/ 6350 w 41846"/>
              <a:gd name="connsiteY0" fmla="*/ 6350 h 56400"/>
              <a:gd name="connsiteX1" fmla="*/ 35496 w 41846"/>
              <a:gd name="connsiteY1" fmla="*/ 28206 h 56400"/>
              <a:gd name="connsiteX2" fmla="*/ 6350 w 41846"/>
              <a:gd name="connsiteY2" fmla="*/ 50050 h 56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41846" h="56400">
                <a:moveTo>
                  <a:pt x="6350" y="6350"/>
                </a:moveTo>
                <a:lnTo>
                  <a:pt x="35496" y="28206"/>
                </a:lnTo>
                <a:lnTo>
                  <a:pt x="6350" y="50050"/>
                </a:lnTo>
              </a:path>
            </a:pathLst>
          </a:custGeom>
          <a:ln w="12700">
            <a:solidFill>
              <a:srgbClr val="1798C1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774700"/>
            <a:ext cx="2413000" cy="419100"/>
          </a:xfrm>
          <a:prstGeom prst="rect">
            <a:avLst/>
          </a:prstGeom>
          <a:noFill/>
        </p:spPr>
      </p:pic>
      <p:pic>
        <p:nvPicPr>
          <p:cNvPr id="10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1219200"/>
            <a:ext cx="4572000" cy="533400"/>
          </a:xfrm>
          <a:prstGeom prst="rect">
            <a:avLst/>
          </a:prstGeom>
          <a:noFill/>
        </p:spPr>
      </p:pic>
      <p:pic>
        <p:nvPicPr>
          <p:cNvPr id="103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54100" y="1917700"/>
            <a:ext cx="2730500" cy="190500"/>
          </a:xfrm>
          <a:prstGeom prst="rect">
            <a:avLst/>
          </a:prstGeom>
          <a:noFill/>
        </p:spPr>
      </p:pic>
      <p:pic>
        <p:nvPicPr>
          <p:cNvPr id="103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54100" y="2159000"/>
            <a:ext cx="4279900" cy="228600"/>
          </a:xfrm>
          <a:prstGeom prst="rect">
            <a:avLst/>
          </a:prstGeom>
          <a:noFill/>
        </p:spPr>
      </p:pic>
      <p:pic>
        <p:nvPicPr>
          <p:cNvPr id="103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96300" y="850900"/>
            <a:ext cx="1346200" cy="228600"/>
          </a:xfrm>
          <a:prstGeom prst="rect">
            <a:avLst/>
          </a:prstGeom>
          <a:noFill/>
        </p:spPr>
      </p:pic>
      <p:pic>
        <p:nvPicPr>
          <p:cNvPr id="1035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496300" y="1092200"/>
            <a:ext cx="1778000" cy="190500"/>
          </a:xfrm>
          <a:prstGeom prst="rect">
            <a:avLst/>
          </a:prstGeom>
          <a:noFill/>
        </p:spPr>
      </p:pic>
      <p:pic>
        <p:nvPicPr>
          <p:cNvPr id="1036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96300" y="1333500"/>
            <a:ext cx="1270000" cy="190500"/>
          </a:xfrm>
          <a:prstGeom prst="rect">
            <a:avLst/>
          </a:prstGeom>
          <a:noFill/>
        </p:spPr>
      </p:pic>
      <p:pic>
        <p:nvPicPr>
          <p:cNvPr id="1037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496300" y="1587500"/>
            <a:ext cx="977900" cy="215900"/>
          </a:xfrm>
          <a:prstGeom prst="rect">
            <a:avLst/>
          </a:prstGeom>
          <a:noFill/>
        </p:spPr>
      </p:pic>
      <p:pic>
        <p:nvPicPr>
          <p:cNvPr id="1038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486900" y="1600200"/>
            <a:ext cx="88900" cy="63500"/>
          </a:xfrm>
          <a:prstGeom prst="rect">
            <a:avLst/>
          </a:prstGeom>
          <a:noFill/>
        </p:spPr>
      </p:pic>
      <p:pic>
        <p:nvPicPr>
          <p:cNvPr id="1039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585200" y="1905000"/>
            <a:ext cx="838200" cy="152400"/>
          </a:xfrm>
          <a:prstGeom prst="rect">
            <a:avLst/>
          </a:prstGeom>
          <a:noFill/>
        </p:spPr>
      </p:pic>
      <p:pic>
        <p:nvPicPr>
          <p:cNvPr id="1040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448800" y="1917700"/>
            <a:ext cx="723900" cy="127000"/>
          </a:xfrm>
          <a:prstGeom prst="rect">
            <a:avLst/>
          </a:prstGeom>
          <a:noFill/>
        </p:spPr>
      </p:pic>
      <p:pic>
        <p:nvPicPr>
          <p:cNvPr id="1041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97900" y="2082800"/>
            <a:ext cx="469900" cy="127000"/>
          </a:xfrm>
          <a:prstGeom prst="rect">
            <a:avLst/>
          </a:prstGeom>
          <a:noFill/>
        </p:spPr>
      </p:pic>
      <p:pic>
        <p:nvPicPr>
          <p:cNvPr id="1042" name="Picture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92100" y="2959100"/>
            <a:ext cx="2070100" cy="165100"/>
          </a:xfrm>
          <a:prstGeom prst="rect">
            <a:avLst/>
          </a:prstGeom>
          <a:noFill/>
        </p:spPr>
      </p:pic>
      <p:pic>
        <p:nvPicPr>
          <p:cNvPr id="1043" name="Picture 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819400" y="2959100"/>
            <a:ext cx="2108200" cy="177800"/>
          </a:xfrm>
          <a:prstGeom prst="rect">
            <a:avLst/>
          </a:prstGeom>
          <a:noFill/>
        </p:spPr>
      </p:pic>
      <p:pic>
        <p:nvPicPr>
          <p:cNvPr id="1044" name="Picture 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346700" y="2959100"/>
            <a:ext cx="2260600" cy="165100"/>
          </a:xfrm>
          <a:prstGeom prst="rect">
            <a:avLst/>
          </a:prstGeom>
          <a:noFill/>
        </p:spPr>
      </p:pic>
      <p:pic>
        <p:nvPicPr>
          <p:cNvPr id="1045" name="Picture 3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92100" y="3149600"/>
            <a:ext cx="2159000" cy="152400"/>
          </a:xfrm>
          <a:prstGeom prst="rect">
            <a:avLst/>
          </a:prstGeom>
          <a:noFill/>
        </p:spPr>
      </p:pic>
      <p:pic>
        <p:nvPicPr>
          <p:cNvPr id="1046" name="Picture 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819400" y="3149600"/>
            <a:ext cx="1955800" cy="152400"/>
          </a:xfrm>
          <a:prstGeom prst="rect">
            <a:avLst/>
          </a:prstGeom>
          <a:noFill/>
        </p:spPr>
      </p:pic>
      <p:pic>
        <p:nvPicPr>
          <p:cNvPr id="1047" name="Picture 3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359400" y="3149600"/>
            <a:ext cx="2362200" cy="152400"/>
          </a:xfrm>
          <a:prstGeom prst="rect">
            <a:avLst/>
          </a:prstGeom>
          <a:noFill/>
        </p:spPr>
      </p:pic>
      <p:pic>
        <p:nvPicPr>
          <p:cNvPr id="1048" name="Picture 3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92100" y="3352800"/>
            <a:ext cx="1917700" cy="177800"/>
          </a:xfrm>
          <a:prstGeom prst="rect">
            <a:avLst/>
          </a:prstGeom>
          <a:noFill/>
        </p:spPr>
      </p:pic>
      <p:pic>
        <p:nvPicPr>
          <p:cNvPr id="1049" name="Picture 3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819400" y="3352800"/>
            <a:ext cx="1676400" cy="177800"/>
          </a:xfrm>
          <a:prstGeom prst="rect">
            <a:avLst/>
          </a:prstGeom>
          <a:noFill/>
        </p:spPr>
      </p:pic>
      <p:pic>
        <p:nvPicPr>
          <p:cNvPr id="1050" name="Picture 3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5346700" y="3352800"/>
            <a:ext cx="2235200" cy="177800"/>
          </a:xfrm>
          <a:prstGeom prst="rect">
            <a:avLst/>
          </a:prstGeom>
          <a:noFill/>
        </p:spPr>
      </p:pic>
      <p:pic>
        <p:nvPicPr>
          <p:cNvPr id="1051" name="Picture 3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2819400" y="3543300"/>
            <a:ext cx="2362200" cy="177800"/>
          </a:xfrm>
          <a:prstGeom prst="rect">
            <a:avLst/>
          </a:prstGeom>
          <a:noFill/>
        </p:spPr>
      </p:pic>
      <p:pic>
        <p:nvPicPr>
          <p:cNvPr id="1052" name="Picture 3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5346700" y="3543300"/>
            <a:ext cx="2311400" cy="177800"/>
          </a:xfrm>
          <a:prstGeom prst="rect">
            <a:avLst/>
          </a:prstGeom>
          <a:noFill/>
        </p:spPr>
      </p:pic>
      <p:pic>
        <p:nvPicPr>
          <p:cNvPr id="1053" name="Picture 3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292100" y="3746500"/>
            <a:ext cx="2006600" cy="165100"/>
          </a:xfrm>
          <a:prstGeom prst="rect">
            <a:avLst/>
          </a:prstGeom>
          <a:noFill/>
        </p:spPr>
      </p:pic>
      <p:pic>
        <p:nvPicPr>
          <p:cNvPr id="1054" name="Picture 3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292100" y="3937000"/>
            <a:ext cx="2235200" cy="177800"/>
          </a:xfrm>
          <a:prstGeom prst="rect">
            <a:avLst/>
          </a:prstGeom>
          <a:noFill/>
        </p:spPr>
      </p:pic>
      <p:pic>
        <p:nvPicPr>
          <p:cNvPr id="1055" name="Picture 3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304800" y="4140200"/>
            <a:ext cx="1892300" cy="177800"/>
          </a:xfrm>
          <a:prstGeom prst="rect">
            <a:avLst/>
          </a:prstGeom>
          <a:noFill/>
        </p:spPr>
      </p:pic>
      <p:pic>
        <p:nvPicPr>
          <p:cNvPr id="1056" name="Picture 3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304800" y="4330700"/>
            <a:ext cx="2108200" cy="177800"/>
          </a:xfrm>
          <a:prstGeom prst="rect">
            <a:avLst/>
          </a:prstGeom>
          <a:noFill/>
        </p:spPr>
      </p:pic>
      <p:pic>
        <p:nvPicPr>
          <p:cNvPr id="1057" name="Picture 3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292100" y="4533900"/>
            <a:ext cx="2222500" cy="177800"/>
          </a:xfrm>
          <a:prstGeom prst="rect">
            <a:avLst/>
          </a:prstGeom>
          <a:noFill/>
        </p:spPr>
      </p:pic>
      <p:pic>
        <p:nvPicPr>
          <p:cNvPr id="1058" name="Picture 3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304800" y="4724400"/>
            <a:ext cx="1384300" cy="177800"/>
          </a:xfrm>
          <a:prstGeom prst="rect">
            <a:avLst/>
          </a:prstGeom>
          <a:noFill/>
        </p:spPr>
      </p:pic>
      <p:pic>
        <p:nvPicPr>
          <p:cNvPr id="1059" name="Picture 3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2819400" y="3746500"/>
            <a:ext cx="2209800" cy="177800"/>
          </a:xfrm>
          <a:prstGeom prst="rect">
            <a:avLst/>
          </a:prstGeom>
          <a:noFill/>
        </p:spPr>
      </p:pic>
      <p:pic>
        <p:nvPicPr>
          <p:cNvPr id="1060" name="Picture 3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2819400" y="3937000"/>
            <a:ext cx="2235200" cy="177800"/>
          </a:xfrm>
          <a:prstGeom prst="rect">
            <a:avLst/>
          </a:prstGeom>
          <a:noFill/>
        </p:spPr>
      </p:pic>
      <p:pic>
        <p:nvPicPr>
          <p:cNvPr id="1061" name="Picture 3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2819400" y="4140200"/>
            <a:ext cx="2070100" cy="177800"/>
          </a:xfrm>
          <a:prstGeom prst="rect">
            <a:avLst/>
          </a:prstGeom>
          <a:noFill/>
        </p:spPr>
      </p:pic>
      <p:pic>
        <p:nvPicPr>
          <p:cNvPr id="1062" name="Picture 3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2819400" y="4330700"/>
            <a:ext cx="2146300" cy="177800"/>
          </a:xfrm>
          <a:prstGeom prst="rect">
            <a:avLst/>
          </a:prstGeom>
          <a:noFill/>
        </p:spPr>
      </p:pic>
      <p:pic>
        <p:nvPicPr>
          <p:cNvPr id="1063" name="Picture 3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2819400" y="4533900"/>
            <a:ext cx="609600" cy="139700"/>
          </a:xfrm>
          <a:prstGeom prst="rect">
            <a:avLst/>
          </a:prstGeom>
          <a:noFill/>
        </p:spPr>
      </p:pic>
      <p:pic>
        <p:nvPicPr>
          <p:cNvPr id="1064" name="Picture 3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2819400" y="4927600"/>
            <a:ext cx="1752600" cy="177800"/>
          </a:xfrm>
          <a:prstGeom prst="rect">
            <a:avLst/>
          </a:prstGeom>
          <a:noFill/>
        </p:spPr>
      </p:pic>
      <p:pic>
        <p:nvPicPr>
          <p:cNvPr id="1065" name="Picture 3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5346700" y="3746500"/>
            <a:ext cx="1866900" cy="139700"/>
          </a:xfrm>
          <a:prstGeom prst="rect">
            <a:avLst/>
          </a:prstGeom>
          <a:noFill/>
        </p:spPr>
      </p:pic>
      <p:pic>
        <p:nvPicPr>
          <p:cNvPr id="1066" name="Picture 3"/>
          <p:cNvPicPr>
            <a:picLocks noChangeAspect="1" noChangeArrowheads="1"/>
          </p:cNvPicPr>
          <p:nvPr/>
        </p:nvPicPr>
        <p:blipFill>
          <a:blip r:embed="rId39" cstate="print"/>
          <a:srcRect/>
          <a:stretch>
            <a:fillRect/>
          </a:stretch>
        </p:blipFill>
        <p:spPr bwMode="auto">
          <a:xfrm>
            <a:off x="5346700" y="3937000"/>
            <a:ext cx="1930400" cy="177800"/>
          </a:xfrm>
          <a:prstGeom prst="rect">
            <a:avLst/>
          </a:prstGeom>
          <a:noFill/>
        </p:spPr>
      </p:pic>
      <p:pic>
        <p:nvPicPr>
          <p:cNvPr id="1067" name="Picture 3"/>
          <p:cNvPicPr>
            <a:picLocks noChangeAspect="1" noChangeArrowheads="1"/>
          </p:cNvPicPr>
          <p:nvPr/>
        </p:nvPicPr>
        <p:blipFill>
          <a:blip r:embed="rId40" cstate="print"/>
          <a:srcRect/>
          <a:stretch>
            <a:fillRect/>
          </a:stretch>
        </p:blipFill>
        <p:spPr bwMode="auto">
          <a:xfrm>
            <a:off x="5346700" y="4140200"/>
            <a:ext cx="2336800" cy="177800"/>
          </a:xfrm>
          <a:prstGeom prst="rect">
            <a:avLst/>
          </a:prstGeom>
          <a:noFill/>
        </p:spPr>
      </p:pic>
      <p:pic>
        <p:nvPicPr>
          <p:cNvPr id="1068" name="Picture 3"/>
          <p:cNvPicPr>
            <a:picLocks noChangeAspect="1" noChangeArrowheads="1"/>
          </p:cNvPicPr>
          <p:nvPr/>
        </p:nvPicPr>
        <p:blipFill>
          <a:blip r:embed="rId41" cstate="print"/>
          <a:srcRect/>
          <a:stretch>
            <a:fillRect/>
          </a:stretch>
        </p:blipFill>
        <p:spPr bwMode="auto">
          <a:xfrm>
            <a:off x="5346700" y="4330700"/>
            <a:ext cx="2159000" cy="177800"/>
          </a:xfrm>
          <a:prstGeom prst="rect">
            <a:avLst/>
          </a:prstGeom>
          <a:noFill/>
        </p:spPr>
      </p:pic>
      <p:pic>
        <p:nvPicPr>
          <p:cNvPr id="1069" name="Picture 3"/>
          <p:cNvPicPr>
            <a:picLocks noChangeAspect="1" noChangeArrowheads="1"/>
          </p:cNvPicPr>
          <p:nvPr/>
        </p:nvPicPr>
        <p:blipFill>
          <a:blip r:embed="rId42" cstate="print"/>
          <a:srcRect/>
          <a:stretch>
            <a:fillRect/>
          </a:stretch>
        </p:blipFill>
        <p:spPr bwMode="auto">
          <a:xfrm>
            <a:off x="5346700" y="4533900"/>
            <a:ext cx="596900" cy="177800"/>
          </a:xfrm>
          <a:prstGeom prst="rect">
            <a:avLst/>
          </a:prstGeom>
          <a:noFill/>
        </p:spPr>
      </p:pic>
      <p:pic>
        <p:nvPicPr>
          <p:cNvPr id="1070" name="Picture 3"/>
          <p:cNvPicPr>
            <a:picLocks noChangeAspect="1" noChangeArrowheads="1"/>
          </p:cNvPicPr>
          <p:nvPr/>
        </p:nvPicPr>
        <p:blipFill>
          <a:blip r:embed="rId43" cstate="print"/>
          <a:srcRect/>
          <a:stretch>
            <a:fillRect/>
          </a:stretch>
        </p:blipFill>
        <p:spPr bwMode="auto">
          <a:xfrm>
            <a:off x="8115300" y="3721100"/>
            <a:ext cx="2565400" cy="1270000"/>
          </a:xfrm>
          <a:prstGeom prst="rect">
            <a:avLst/>
          </a:prstGeom>
          <a:noFill/>
        </p:spPr>
      </p:pic>
      <p:pic>
        <p:nvPicPr>
          <p:cNvPr id="1071" name="Picture 3"/>
          <p:cNvPicPr>
            <a:picLocks noChangeAspect="1" noChangeArrowheads="1"/>
          </p:cNvPicPr>
          <p:nvPr/>
        </p:nvPicPr>
        <p:blipFill>
          <a:blip r:embed="rId44" cstate="print"/>
          <a:srcRect/>
          <a:stretch>
            <a:fillRect/>
          </a:stretch>
        </p:blipFill>
        <p:spPr bwMode="auto">
          <a:xfrm>
            <a:off x="304800" y="5118100"/>
            <a:ext cx="1308100" cy="177800"/>
          </a:xfrm>
          <a:prstGeom prst="rect">
            <a:avLst/>
          </a:prstGeom>
          <a:noFill/>
        </p:spPr>
      </p:pic>
      <p:pic>
        <p:nvPicPr>
          <p:cNvPr id="1072" name="Picture 3"/>
          <p:cNvPicPr>
            <a:picLocks noChangeAspect="1" noChangeArrowheads="1"/>
          </p:cNvPicPr>
          <p:nvPr/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304800" y="5511800"/>
            <a:ext cx="2209800" cy="177800"/>
          </a:xfrm>
          <a:prstGeom prst="rect">
            <a:avLst/>
          </a:prstGeom>
          <a:noFill/>
        </p:spPr>
      </p:pic>
      <p:pic>
        <p:nvPicPr>
          <p:cNvPr id="1073" name="Picture 3"/>
          <p:cNvPicPr>
            <a:picLocks noChangeAspect="1" noChangeArrowheads="1"/>
          </p:cNvPicPr>
          <p:nvPr/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304800" y="5715000"/>
            <a:ext cx="2286000" cy="177800"/>
          </a:xfrm>
          <a:prstGeom prst="rect">
            <a:avLst/>
          </a:prstGeom>
          <a:noFill/>
        </p:spPr>
      </p:pic>
      <p:pic>
        <p:nvPicPr>
          <p:cNvPr id="1074" name="Picture 3"/>
          <p:cNvPicPr>
            <a:picLocks noChangeAspect="1" noChangeArrowheads="1"/>
          </p:cNvPicPr>
          <p:nvPr/>
        </p:nvPicPr>
        <p:blipFill>
          <a:blip r:embed="rId47" cstate="print"/>
          <a:srcRect/>
          <a:stretch>
            <a:fillRect/>
          </a:stretch>
        </p:blipFill>
        <p:spPr bwMode="auto">
          <a:xfrm>
            <a:off x="304800" y="5905500"/>
            <a:ext cx="2209800" cy="177800"/>
          </a:xfrm>
          <a:prstGeom prst="rect">
            <a:avLst/>
          </a:prstGeom>
          <a:noFill/>
        </p:spPr>
      </p:pic>
      <p:pic>
        <p:nvPicPr>
          <p:cNvPr id="1075" name="Picture 3"/>
          <p:cNvPicPr>
            <a:picLocks noChangeAspect="1" noChangeArrowheads="1"/>
          </p:cNvPicPr>
          <p:nvPr/>
        </p:nvPicPr>
        <p:blipFill>
          <a:blip r:embed="rId48" cstate="print"/>
          <a:srcRect/>
          <a:stretch>
            <a:fillRect/>
          </a:stretch>
        </p:blipFill>
        <p:spPr bwMode="auto">
          <a:xfrm>
            <a:off x="0" y="6172200"/>
            <a:ext cx="1041400" cy="838200"/>
          </a:xfrm>
          <a:prstGeom prst="rect">
            <a:avLst/>
          </a:prstGeom>
          <a:noFill/>
        </p:spPr>
      </p:pic>
      <p:pic>
        <p:nvPicPr>
          <p:cNvPr id="1076" name="Picture 3"/>
          <p:cNvPicPr>
            <a:picLocks noChangeAspect="1" noChangeArrowheads="1"/>
          </p:cNvPicPr>
          <p:nvPr/>
        </p:nvPicPr>
        <p:blipFill>
          <a:blip r:embed="rId49" cstate="print"/>
          <a:srcRect/>
          <a:stretch>
            <a:fillRect/>
          </a:stretch>
        </p:blipFill>
        <p:spPr bwMode="auto">
          <a:xfrm>
            <a:off x="2819400" y="5118100"/>
            <a:ext cx="2044700" cy="177800"/>
          </a:xfrm>
          <a:prstGeom prst="rect">
            <a:avLst/>
          </a:prstGeom>
          <a:noFill/>
        </p:spPr>
      </p:pic>
      <p:pic>
        <p:nvPicPr>
          <p:cNvPr id="1077" name="Picture 3"/>
          <p:cNvPicPr>
            <a:picLocks noChangeAspect="1" noChangeArrowheads="1"/>
          </p:cNvPicPr>
          <p:nvPr/>
        </p:nvPicPr>
        <p:blipFill>
          <a:blip r:embed="rId50" cstate="print"/>
          <a:srcRect/>
          <a:stretch>
            <a:fillRect/>
          </a:stretch>
        </p:blipFill>
        <p:spPr bwMode="auto">
          <a:xfrm>
            <a:off x="2819400" y="5321300"/>
            <a:ext cx="2374900" cy="177800"/>
          </a:xfrm>
          <a:prstGeom prst="rect">
            <a:avLst/>
          </a:prstGeom>
          <a:noFill/>
        </p:spPr>
      </p:pic>
      <p:pic>
        <p:nvPicPr>
          <p:cNvPr id="1078" name="Picture 3"/>
          <p:cNvPicPr>
            <a:picLocks noChangeAspect="1" noChangeArrowheads="1"/>
          </p:cNvPicPr>
          <p:nvPr/>
        </p:nvPicPr>
        <p:blipFill>
          <a:blip r:embed="rId51" cstate="print"/>
          <a:srcRect/>
          <a:stretch>
            <a:fillRect/>
          </a:stretch>
        </p:blipFill>
        <p:spPr bwMode="auto">
          <a:xfrm>
            <a:off x="2819400" y="5511800"/>
            <a:ext cx="2336800" cy="177800"/>
          </a:xfrm>
          <a:prstGeom prst="rect">
            <a:avLst/>
          </a:prstGeom>
          <a:noFill/>
        </p:spPr>
      </p:pic>
      <p:pic>
        <p:nvPicPr>
          <p:cNvPr id="1079" name="Picture 3"/>
          <p:cNvPicPr>
            <a:picLocks noChangeAspect="1" noChangeArrowheads="1"/>
          </p:cNvPicPr>
          <p:nvPr/>
        </p:nvPicPr>
        <p:blipFill>
          <a:blip r:embed="rId52" cstate="print"/>
          <a:srcRect/>
          <a:stretch>
            <a:fillRect/>
          </a:stretch>
        </p:blipFill>
        <p:spPr bwMode="auto">
          <a:xfrm>
            <a:off x="2819400" y="5715000"/>
            <a:ext cx="2082800" cy="177800"/>
          </a:xfrm>
          <a:prstGeom prst="rect">
            <a:avLst/>
          </a:prstGeom>
          <a:noFill/>
        </p:spPr>
      </p:pic>
      <p:pic>
        <p:nvPicPr>
          <p:cNvPr id="1080" name="Picture 3"/>
          <p:cNvPicPr>
            <a:picLocks noChangeAspect="1" noChangeArrowheads="1"/>
          </p:cNvPicPr>
          <p:nvPr/>
        </p:nvPicPr>
        <p:blipFill>
          <a:blip r:embed="rId53" cstate="print"/>
          <a:srcRect/>
          <a:stretch>
            <a:fillRect/>
          </a:stretch>
        </p:blipFill>
        <p:spPr bwMode="auto">
          <a:xfrm>
            <a:off x="2819400" y="5905500"/>
            <a:ext cx="2159000" cy="177800"/>
          </a:xfrm>
          <a:prstGeom prst="rect">
            <a:avLst/>
          </a:prstGeom>
          <a:noFill/>
        </p:spPr>
      </p:pic>
      <p:pic>
        <p:nvPicPr>
          <p:cNvPr id="1081" name="Picture 3"/>
          <p:cNvPicPr>
            <a:picLocks noChangeAspect="1" noChangeArrowheads="1"/>
          </p:cNvPicPr>
          <p:nvPr/>
        </p:nvPicPr>
        <p:blipFill>
          <a:blip r:embed="rId54" cstate="print"/>
          <a:srcRect/>
          <a:stretch>
            <a:fillRect/>
          </a:stretch>
        </p:blipFill>
        <p:spPr bwMode="auto">
          <a:xfrm>
            <a:off x="9664700" y="5981700"/>
            <a:ext cx="1016000" cy="1130300"/>
          </a:xfrm>
          <a:prstGeom prst="rect">
            <a:avLst/>
          </a:prstGeom>
          <a:noFill/>
        </p:spPr>
      </p:pic>
      <p:pic>
        <p:nvPicPr>
          <p:cNvPr id="1082" name="Picture 3"/>
          <p:cNvPicPr>
            <a:picLocks noChangeAspect="1" noChangeArrowheads="1"/>
          </p:cNvPicPr>
          <p:nvPr/>
        </p:nvPicPr>
        <p:blipFill>
          <a:blip r:embed="rId55" cstate="print"/>
          <a:srcRect/>
          <a:stretch>
            <a:fillRect/>
          </a:stretch>
        </p:blipFill>
        <p:spPr bwMode="auto">
          <a:xfrm>
            <a:off x="6159500" y="7213600"/>
            <a:ext cx="4152900" cy="165100"/>
          </a:xfrm>
          <a:prstGeom prst="rect">
            <a:avLst/>
          </a:prstGeom>
          <a:noFill/>
        </p:spPr>
      </p:pic>
      <p:sp>
        <p:nvSpPr>
          <p:cNvPr id="91" name="矩形 90">
            <a:hlinkClick r:id="rId56"/>
          </p:cNvPr>
          <p:cNvSpPr/>
          <p:nvPr>
            <p:custDataLst>
              <p:tags r:id="rId1"/>
            </p:custDataLst>
          </p:nvPr>
        </p:nvSpPr>
        <p:spPr>
          <a:xfrm>
            <a:off x="615950" y="196850"/>
            <a:ext cx="9601199" cy="7162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77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884779" y="3794315"/>
            <a:ext cx="50012" cy="49999"/>
          </a:xfrm>
          <a:custGeom>
            <a:avLst/>
            <a:gdLst>
              <a:gd name="connsiteX0" fmla="*/ 50012 w 50012"/>
              <a:gd name="connsiteY0" fmla="*/ 24993 h 49999"/>
              <a:gd name="connsiteX1" fmla="*/ 42672 w 50012"/>
              <a:gd name="connsiteY1" fmla="*/ 42659 h 49999"/>
              <a:gd name="connsiteX2" fmla="*/ 25006 w 50012"/>
              <a:gd name="connsiteY2" fmla="*/ 49999 h 49999"/>
              <a:gd name="connsiteX3" fmla="*/ 7340 w 50012"/>
              <a:gd name="connsiteY3" fmla="*/ 42659 h 49999"/>
              <a:gd name="connsiteX4" fmla="*/ 0 w 50012"/>
              <a:gd name="connsiteY4" fmla="*/ 24993 h 49999"/>
              <a:gd name="connsiteX5" fmla="*/ 7340 w 50012"/>
              <a:gd name="connsiteY5" fmla="*/ 7327 h 49999"/>
              <a:gd name="connsiteX6" fmla="*/ 25006 w 50012"/>
              <a:gd name="connsiteY6" fmla="*/ 0 h 49999"/>
              <a:gd name="connsiteX7" fmla="*/ 42672 w 50012"/>
              <a:gd name="connsiteY7" fmla="*/ 7327 h 49999"/>
              <a:gd name="connsiteX8" fmla="*/ 50012 w 50012"/>
              <a:gd name="connsiteY8" fmla="*/ 24993 h 499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0012" h="49999">
                <a:moveTo>
                  <a:pt x="50012" y="24993"/>
                </a:moveTo>
                <a:cubicBezTo>
                  <a:pt x="50012" y="31876"/>
                  <a:pt x="47587" y="37756"/>
                  <a:pt x="42672" y="42659"/>
                </a:cubicBezTo>
                <a:cubicBezTo>
                  <a:pt x="37795" y="47548"/>
                  <a:pt x="31915" y="49999"/>
                  <a:pt x="25006" y="49999"/>
                </a:cubicBezTo>
                <a:cubicBezTo>
                  <a:pt x="18122" y="49999"/>
                  <a:pt x="12242" y="47573"/>
                  <a:pt x="7340" y="42659"/>
                </a:cubicBezTo>
                <a:cubicBezTo>
                  <a:pt x="2463" y="37782"/>
                  <a:pt x="0" y="31902"/>
                  <a:pt x="0" y="24993"/>
                </a:cubicBezTo>
                <a:cubicBezTo>
                  <a:pt x="0" y="18122"/>
                  <a:pt x="2438" y="12229"/>
                  <a:pt x="7340" y="7327"/>
                </a:cubicBezTo>
                <a:cubicBezTo>
                  <a:pt x="12230" y="2451"/>
                  <a:pt x="18110" y="0"/>
                  <a:pt x="25006" y="0"/>
                </a:cubicBezTo>
                <a:cubicBezTo>
                  <a:pt x="31889" y="0"/>
                  <a:pt x="37769" y="2425"/>
                  <a:pt x="42672" y="7327"/>
                </a:cubicBezTo>
                <a:cubicBezTo>
                  <a:pt x="47561" y="12217"/>
                  <a:pt x="50012" y="18097"/>
                  <a:pt x="50012" y="24993"/>
                </a:cubicBezTo>
              </a:path>
            </a:pathLst>
          </a:custGeom>
          <a:solidFill>
            <a:srgbClr val="850C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Freeform 3"/>
          <p:cNvSpPr/>
          <p:nvPr/>
        </p:nvSpPr>
        <p:spPr>
          <a:xfrm>
            <a:off x="371276" y="609841"/>
            <a:ext cx="681012" cy="93103"/>
          </a:xfrm>
          <a:custGeom>
            <a:avLst/>
            <a:gdLst>
              <a:gd name="connsiteX0" fmla="*/ 0 w 681012"/>
              <a:gd name="connsiteY0" fmla="*/ 0 h 93103"/>
              <a:gd name="connsiteX1" fmla="*/ 79667 w 681012"/>
              <a:gd name="connsiteY1" fmla="*/ 93103 h 93103"/>
              <a:gd name="connsiteX2" fmla="*/ 681012 w 681012"/>
              <a:gd name="connsiteY2" fmla="*/ 93103 h 93103"/>
              <a:gd name="connsiteX3" fmla="*/ 601344 w 681012"/>
              <a:gd name="connsiteY3" fmla="*/ 0 h 93103"/>
              <a:gd name="connsiteX4" fmla="*/ 0 w 681012"/>
              <a:gd name="connsiteY4" fmla="*/ 0 h 931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81012" h="93103">
                <a:moveTo>
                  <a:pt x="0" y="0"/>
                </a:moveTo>
                <a:cubicBezTo>
                  <a:pt x="69291" y="-5740"/>
                  <a:pt x="79667" y="93103"/>
                  <a:pt x="79667" y="93103"/>
                </a:cubicBezTo>
                <a:lnTo>
                  <a:pt x="681012" y="93103"/>
                </a:lnTo>
                <a:cubicBezTo>
                  <a:pt x="681012" y="93103"/>
                  <a:pt x="670636" y="-5740"/>
                  <a:pt x="601344" y="0"/>
                </a:cubicBezTo>
                <a:lnTo>
                  <a:pt x="0" y="0"/>
                </a:lnTo>
              </a:path>
            </a:pathLst>
          </a:custGeom>
          <a:solidFill>
            <a:srgbClr val="850C7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675949" y="699380"/>
            <a:ext cx="382689" cy="19050"/>
          </a:xfrm>
          <a:custGeom>
            <a:avLst/>
            <a:gdLst>
              <a:gd name="connsiteX0" fmla="*/ 376339 w 382689"/>
              <a:gd name="connsiteY0" fmla="*/ 6350 h 19050"/>
              <a:gd name="connsiteX1" fmla="*/ 6350 w 382689"/>
              <a:gd name="connsiteY1" fmla="*/ 6350 h 19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689" h="19050">
                <a:moveTo>
                  <a:pt x="376339" y="6350"/>
                </a:moveTo>
                <a:lnTo>
                  <a:pt x="6350" y="6350"/>
                </a:lnTo>
              </a:path>
            </a:pathLst>
          </a:custGeom>
          <a:ln w="12700">
            <a:solidFill>
              <a:srgbClr val="9F9F9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675949" y="704936"/>
            <a:ext cx="382689" cy="19050"/>
          </a:xfrm>
          <a:custGeom>
            <a:avLst/>
            <a:gdLst>
              <a:gd name="connsiteX0" fmla="*/ 376339 w 382689"/>
              <a:gd name="connsiteY0" fmla="*/ 6350 h 19050"/>
              <a:gd name="connsiteX1" fmla="*/ 6350 w 382689"/>
              <a:gd name="connsiteY1" fmla="*/ 6350 h 19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689" h="19050">
                <a:moveTo>
                  <a:pt x="376339" y="6350"/>
                </a:moveTo>
                <a:lnTo>
                  <a:pt x="6350" y="6350"/>
                </a:lnTo>
              </a:path>
            </a:pathLst>
          </a:custGeom>
          <a:ln w="12700">
            <a:solidFill>
              <a:srgbClr val="9F9F9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055612" y="1799043"/>
            <a:ext cx="5624004" cy="25400"/>
          </a:xfrm>
          <a:custGeom>
            <a:avLst/>
            <a:gdLst>
              <a:gd name="connsiteX0" fmla="*/ 6350 w 5624004"/>
              <a:gd name="connsiteY0" fmla="*/ 6350 h 25400"/>
              <a:gd name="connsiteX1" fmla="*/ 5617654 w 5624004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624004" h="25400">
                <a:moveTo>
                  <a:pt x="6350" y="6350"/>
                </a:moveTo>
                <a:lnTo>
                  <a:pt x="5617654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00663" y="609841"/>
            <a:ext cx="681012" cy="1712366"/>
          </a:xfrm>
          <a:custGeom>
            <a:avLst/>
            <a:gdLst>
              <a:gd name="connsiteX0" fmla="*/ 79667 w 681012"/>
              <a:gd name="connsiteY0" fmla="*/ 0 h 1712366"/>
              <a:gd name="connsiteX1" fmla="*/ 0 w 681012"/>
              <a:gd name="connsiteY1" fmla="*/ 93103 h 1712366"/>
              <a:gd name="connsiteX2" fmla="*/ 0 w 681012"/>
              <a:gd name="connsiteY2" fmla="*/ 1712366 h 1712366"/>
              <a:gd name="connsiteX3" fmla="*/ 300558 w 681012"/>
              <a:gd name="connsiteY3" fmla="*/ 1566303 h 1712366"/>
              <a:gd name="connsiteX4" fmla="*/ 601129 w 681012"/>
              <a:gd name="connsiteY4" fmla="*/ 1712366 h 1712366"/>
              <a:gd name="connsiteX5" fmla="*/ 601129 w 681012"/>
              <a:gd name="connsiteY5" fmla="*/ 93179 h 1712366"/>
              <a:gd name="connsiteX6" fmla="*/ 601332 w 681012"/>
              <a:gd name="connsiteY6" fmla="*/ 93103 h 1712366"/>
              <a:gd name="connsiteX7" fmla="*/ 681012 w 681012"/>
              <a:gd name="connsiteY7" fmla="*/ 0 h 1712366"/>
              <a:gd name="connsiteX8" fmla="*/ 79667 w 681012"/>
              <a:gd name="connsiteY8" fmla="*/ 0 h 171236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81012" h="1712366">
                <a:moveTo>
                  <a:pt x="79667" y="0"/>
                </a:moveTo>
                <a:cubicBezTo>
                  <a:pt x="10388" y="-5740"/>
                  <a:pt x="0" y="93103"/>
                  <a:pt x="0" y="93103"/>
                </a:cubicBezTo>
                <a:lnTo>
                  <a:pt x="0" y="1712366"/>
                </a:lnTo>
                <a:lnTo>
                  <a:pt x="300558" y="1566303"/>
                </a:lnTo>
                <a:lnTo>
                  <a:pt x="601129" y="1712366"/>
                </a:lnTo>
                <a:lnTo>
                  <a:pt x="601129" y="93179"/>
                </a:lnTo>
                <a:lnTo>
                  <a:pt x="601332" y="93103"/>
                </a:lnTo>
                <a:cubicBezTo>
                  <a:pt x="601332" y="93103"/>
                  <a:pt x="623138" y="0"/>
                  <a:pt x="681012" y="0"/>
                </a:cubicBezTo>
                <a:lnTo>
                  <a:pt x="79667" y="0"/>
                </a:lnTo>
              </a:path>
            </a:pathLst>
          </a:custGeom>
          <a:solidFill>
            <a:srgbClr val="66666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400" y="1117600"/>
            <a:ext cx="381000" cy="5588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774700"/>
            <a:ext cx="3873500" cy="97790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1917700"/>
            <a:ext cx="5829300" cy="22860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54100" y="2159000"/>
            <a:ext cx="5575300" cy="228600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67600" y="342900"/>
            <a:ext cx="3149600" cy="2552700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2959100"/>
            <a:ext cx="2222500" cy="165100"/>
          </a:xfrm>
          <a:prstGeom prst="rect">
            <a:avLst/>
          </a:prstGeom>
          <a:noFill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500" y="2959100"/>
            <a:ext cx="2057400" cy="165100"/>
          </a:xfrm>
          <a:prstGeom prst="rect">
            <a:avLst/>
          </a:prstGeom>
          <a:noFill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97500" y="2959100"/>
            <a:ext cx="1701800" cy="165100"/>
          </a:xfrm>
          <a:prstGeom prst="rect">
            <a:avLst/>
          </a:prstGeom>
          <a:noFill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4800" y="3149600"/>
            <a:ext cx="2171700" cy="177800"/>
          </a:xfrm>
          <a:prstGeom prst="rect">
            <a:avLst/>
          </a:prstGeom>
          <a:noFill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857500" y="3149600"/>
            <a:ext cx="2070100" cy="177800"/>
          </a:xfrm>
          <a:prstGeom prst="rect">
            <a:avLst/>
          </a:prstGeom>
          <a:noFill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97500" y="3149600"/>
            <a:ext cx="2032000" cy="177800"/>
          </a:xfrm>
          <a:prstGeom prst="rect">
            <a:avLst/>
          </a:prstGeom>
          <a:noFill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92100" y="3352800"/>
            <a:ext cx="1866900" cy="139700"/>
          </a:xfrm>
          <a:prstGeom prst="rect">
            <a:avLst/>
          </a:prstGeom>
          <a:noFill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857500" y="3352800"/>
            <a:ext cx="1016000" cy="177800"/>
          </a:xfrm>
          <a:prstGeom prst="rect">
            <a:avLst/>
          </a:prstGeom>
          <a:noFill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384800" y="3352800"/>
            <a:ext cx="2006600" cy="165100"/>
          </a:xfrm>
          <a:prstGeom prst="rect">
            <a:avLst/>
          </a:prstGeom>
          <a:noFill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92100" y="3556000"/>
            <a:ext cx="2324100" cy="165100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397500" y="3543300"/>
            <a:ext cx="2006600" cy="177800"/>
          </a:xfrm>
          <a:prstGeom prst="rect">
            <a:avLst/>
          </a:prstGeom>
          <a:noFill/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04800" y="3746500"/>
            <a:ext cx="2057400" cy="165100"/>
          </a:xfrm>
          <a:prstGeom prst="rect">
            <a:avLst/>
          </a:prstGeom>
          <a:noFill/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009900" y="3746500"/>
            <a:ext cx="1625600" cy="165100"/>
          </a:xfrm>
          <a:prstGeom prst="rect">
            <a:avLst/>
          </a:prstGeom>
          <a:noFill/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384800" y="3746500"/>
            <a:ext cx="1638300" cy="165100"/>
          </a:xfrm>
          <a:prstGeom prst="rect">
            <a:avLst/>
          </a:prstGeom>
          <a:noFill/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04800" y="3937000"/>
            <a:ext cx="2044700" cy="177800"/>
          </a:xfrm>
          <a:prstGeom prst="rect">
            <a:avLst/>
          </a:prstGeom>
          <a:noFill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2997200" y="3937000"/>
            <a:ext cx="1790700" cy="177800"/>
          </a:xfrm>
          <a:prstGeom prst="rect">
            <a:avLst/>
          </a:prstGeom>
          <a:noFill/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5384800" y="3937000"/>
            <a:ext cx="2082800" cy="165100"/>
          </a:xfrm>
          <a:prstGeom prst="rect">
            <a:avLst/>
          </a:prstGeom>
          <a:noFill/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304800" y="4140200"/>
            <a:ext cx="1498600" cy="139700"/>
          </a:xfrm>
          <a:prstGeom prst="rect">
            <a:avLst/>
          </a:prstGeom>
          <a:noFill/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2997200" y="4140200"/>
            <a:ext cx="1270000" cy="165100"/>
          </a:xfrm>
          <a:prstGeom prst="rect">
            <a:avLst/>
          </a:prstGeom>
          <a:noFill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5384800" y="4140200"/>
            <a:ext cx="1536700" cy="165100"/>
          </a:xfrm>
          <a:prstGeom prst="rect">
            <a:avLst/>
          </a:prstGeom>
          <a:noFill/>
        </p:spPr>
      </p:pic>
      <p:pic>
        <p:nvPicPr>
          <p:cNvPr id="1024" name="Picture 3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0" y="4330700"/>
            <a:ext cx="10680700" cy="3225800"/>
          </a:xfrm>
          <a:prstGeom prst="rect">
            <a:avLst/>
          </a:prstGeom>
          <a:noFill/>
        </p:spPr>
      </p:pic>
      <p:sp>
        <p:nvSpPr>
          <p:cNvPr id="34" name="矩形 33">
            <a:hlinkClick r:id="rId29"/>
          </p:cNvPr>
          <p:cNvSpPr/>
          <p:nvPr>
            <p:custDataLst>
              <p:tags r:id="rId1"/>
            </p:custDataLst>
          </p:nvPr>
        </p:nvSpPr>
        <p:spPr>
          <a:xfrm>
            <a:off x="615950" y="196850"/>
            <a:ext cx="9601199" cy="7162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77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589990" y="1819020"/>
            <a:ext cx="1086522" cy="629323"/>
          </a:xfrm>
          <a:custGeom>
            <a:avLst/>
            <a:gdLst>
              <a:gd name="connsiteX0" fmla="*/ 971105 w 1086522"/>
              <a:gd name="connsiteY0" fmla="*/ 322529 h 629323"/>
              <a:gd name="connsiteX1" fmla="*/ 980693 w 1086522"/>
              <a:gd name="connsiteY1" fmla="*/ 276618 h 629323"/>
              <a:gd name="connsiteX2" fmla="*/ 865682 w 1086522"/>
              <a:gd name="connsiteY2" fmla="*/ 161594 h 629323"/>
              <a:gd name="connsiteX3" fmla="*/ 818070 w 1086522"/>
              <a:gd name="connsiteY3" fmla="*/ 171983 h 629323"/>
              <a:gd name="connsiteX4" fmla="*/ 574496 w 1086522"/>
              <a:gd name="connsiteY4" fmla="*/ 0 h 629323"/>
              <a:gd name="connsiteX5" fmla="*/ 334974 w 1086522"/>
              <a:gd name="connsiteY5" fmla="*/ 161391 h 629323"/>
              <a:gd name="connsiteX6" fmla="*/ 331113 w 1086522"/>
              <a:gd name="connsiteY6" fmla="*/ 161315 h 629323"/>
              <a:gd name="connsiteX7" fmla="*/ 180619 w 1086522"/>
              <a:gd name="connsiteY7" fmla="*/ 303187 h 629323"/>
              <a:gd name="connsiteX8" fmla="*/ 163537 w 1086522"/>
              <a:gd name="connsiteY8" fmla="*/ 302272 h 629323"/>
              <a:gd name="connsiteX9" fmla="*/ 0 w 1086522"/>
              <a:gd name="connsiteY9" fmla="*/ 465797 h 629323"/>
              <a:gd name="connsiteX10" fmla="*/ 163537 w 1086522"/>
              <a:gd name="connsiteY10" fmla="*/ 629323 h 629323"/>
              <a:gd name="connsiteX11" fmla="*/ 248868 w 1086522"/>
              <a:gd name="connsiteY11" fmla="*/ 605205 h 629323"/>
              <a:gd name="connsiteX12" fmla="*/ 308114 w 1086522"/>
              <a:gd name="connsiteY12" fmla="*/ 629310 h 629323"/>
              <a:gd name="connsiteX13" fmla="*/ 381698 w 1086522"/>
              <a:gd name="connsiteY13" fmla="*/ 586905 h 629323"/>
              <a:gd name="connsiteX14" fmla="*/ 506335 w 1086522"/>
              <a:gd name="connsiteY14" fmla="*/ 629310 h 629323"/>
              <a:gd name="connsiteX15" fmla="*/ 615784 w 1086522"/>
              <a:gd name="connsiteY15" fmla="*/ 597522 h 629323"/>
              <a:gd name="connsiteX16" fmla="*/ 714578 w 1086522"/>
              <a:gd name="connsiteY16" fmla="*/ 629310 h 629323"/>
              <a:gd name="connsiteX17" fmla="*/ 825080 w 1086522"/>
              <a:gd name="connsiteY17" fmla="*/ 588327 h 629323"/>
              <a:gd name="connsiteX18" fmla="*/ 930401 w 1086522"/>
              <a:gd name="connsiteY18" fmla="*/ 629323 h 629323"/>
              <a:gd name="connsiteX19" fmla="*/ 1086522 w 1086522"/>
              <a:gd name="connsiteY19" fmla="*/ 473214 h 629323"/>
              <a:gd name="connsiteX20" fmla="*/ 971105 w 1086522"/>
              <a:gd name="connsiteY20" fmla="*/ 322529 h 6293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</a:cxnLst>
            <a:rect l="l" t="t" r="r" b="b"/>
            <a:pathLst>
              <a:path w="1086522" h="629323">
                <a:moveTo>
                  <a:pt x="971105" y="322529"/>
                </a:moveTo>
                <a:cubicBezTo>
                  <a:pt x="977251" y="308470"/>
                  <a:pt x="980693" y="292938"/>
                  <a:pt x="980693" y="276618"/>
                </a:cubicBezTo>
                <a:cubicBezTo>
                  <a:pt x="980693" y="213207"/>
                  <a:pt x="929106" y="161594"/>
                  <a:pt x="865682" y="161594"/>
                </a:cubicBezTo>
                <a:cubicBezTo>
                  <a:pt x="848690" y="161594"/>
                  <a:pt x="832573" y="165328"/>
                  <a:pt x="818070" y="171983"/>
                </a:cubicBezTo>
                <a:cubicBezTo>
                  <a:pt x="782421" y="71856"/>
                  <a:pt x="686701" y="0"/>
                  <a:pt x="574496" y="0"/>
                </a:cubicBezTo>
                <a:cubicBezTo>
                  <a:pt x="466305" y="0"/>
                  <a:pt x="373405" y="66827"/>
                  <a:pt x="334974" y="161391"/>
                </a:cubicBezTo>
                <a:cubicBezTo>
                  <a:pt x="333692" y="161353"/>
                  <a:pt x="332409" y="161315"/>
                  <a:pt x="331113" y="161315"/>
                </a:cubicBezTo>
                <a:cubicBezTo>
                  <a:pt x="250964" y="161315"/>
                  <a:pt x="185242" y="224155"/>
                  <a:pt x="180619" y="303187"/>
                </a:cubicBezTo>
                <a:cubicBezTo>
                  <a:pt x="174993" y="302603"/>
                  <a:pt x="169303" y="302272"/>
                  <a:pt x="163537" y="302272"/>
                </a:cubicBezTo>
                <a:cubicBezTo>
                  <a:pt x="73367" y="302272"/>
                  <a:pt x="0" y="375653"/>
                  <a:pt x="0" y="465797"/>
                </a:cubicBezTo>
                <a:cubicBezTo>
                  <a:pt x="0" y="555980"/>
                  <a:pt x="73367" y="629323"/>
                  <a:pt x="163537" y="629323"/>
                </a:cubicBezTo>
                <a:cubicBezTo>
                  <a:pt x="194791" y="629323"/>
                  <a:pt x="224015" y="620484"/>
                  <a:pt x="248868" y="605205"/>
                </a:cubicBezTo>
                <a:cubicBezTo>
                  <a:pt x="264210" y="620103"/>
                  <a:pt x="285101" y="629310"/>
                  <a:pt x="308114" y="629310"/>
                </a:cubicBezTo>
                <a:cubicBezTo>
                  <a:pt x="339496" y="629310"/>
                  <a:pt x="366941" y="612241"/>
                  <a:pt x="381698" y="586905"/>
                </a:cubicBezTo>
                <a:cubicBezTo>
                  <a:pt x="416255" y="613460"/>
                  <a:pt x="459460" y="629310"/>
                  <a:pt x="506335" y="629310"/>
                </a:cubicBezTo>
                <a:cubicBezTo>
                  <a:pt x="546556" y="629310"/>
                  <a:pt x="584110" y="617639"/>
                  <a:pt x="615784" y="597522"/>
                </a:cubicBezTo>
                <a:cubicBezTo>
                  <a:pt x="643660" y="617512"/>
                  <a:pt x="677760" y="629310"/>
                  <a:pt x="714578" y="629310"/>
                </a:cubicBezTo>
                <a:cubicBezTo>
                  <a:pt x="756742" y="629310"/>
                  <a:pt x="795349" y="613841"/>
                  <a:pt x="825080" y="588327"/>
                </a:cubicBezTo>
                <a:cubicBezTo>
                  <a:pt x="852855" y="613765"/>
                  <a:pt x="889850" y="629323"/>
                  <a:pt x="930401" y="629323"/>
                </a:cubicBezTo>
                <a:cubicBezTo>
                  <a:pt x="1016482" y="629323"/>
                  <a:pt x="1086522" y="559295"/>
                  <a:pt x="1086522" y="473214"/>
                </a:cubicBezTo>
                <a:cubicBezTo>
                  <a:pt x="1086522" y="401218"/>
                  <a:pt x="1037513" y="340474"/>
                  <a:pt x="971105" y="322529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Freeform 3"/>
          <p:cNvSpPr/>
          <p:nvPr/>
        </p:nvSpPr>
        <p:spPr>
          <a:xfrm>
            <a:off x="7462990" y="423405"/>
            <a:ext cx="730909" cy="423354"/>
          </a:xfrm>
          <a:custGeom>
            <a:avLst/>
            <a:gdLst>
              <a:gd name="connsiteX0" fmla="*/ 653274 w 730909"/>
              <a:gd name="connsiteY0" fmla="*/ 216966 h 423354"/>
              <a:gd name="connsiteX1" fmla="*/ 659726 w 730909"/>
              <a:gd name="connsiteY1" fmla="*/ 186080 h 423354"/>
              <a:gd name="connsiteX2" fmla="*/ 582358 w 730909"/>
              <a:gd name="connsiteY2" fmla="*/ 108711 h 423354"/>
              <a:gd name="connsiteX3" fmla="*/ 550328 w 730909"/>
              <a:gd name="connsiteY3" fmla="*/ 115684 h 423354"/>
              <a:gd name="connsiteX4" fmla="*/ 386473 w 730909"/>
              <a:gd name="connsiteY4" fmla="*/ 0 h 423354"/>
              <a:gd name="connsiteX5" fmla="*/ 225335 w 730909"/>
              <a:gd name="connsiteY5" fmla="*/ 108572 h 423354"/>
              <a:gd name="connsiteX6" fmla="*/ 222745 w 730909"/>
              <a:gd name="connsiteY6" fmla="*/ 108521 h 423354"/>
              <a:gd name="connsiteX7" fmla="*/ 121500 w 730909"/>
              <a:gd name="connsiteY7" fmla="*/ 203961 h 423354"/>
              <a:gd name="connsiteX8" fmla="*/ 110007 w 730909"/>
              <a:gd name="connsiteY8" fmla="*/ 203352 h 423354"/>
              <a:gd name="connsiteX9" fmla="*/ 0 w 730909"/>
              <a:gd name="connsiteY9" fmla="*/ 313359 h 423354"/>
              <a:gd name="connsiteX10" fmla="*/ 110007 w 730909"/>
              <a:gd name="connsiteY10" fmla="*/ 423354 h 423354"/>
              <a:gd name="connsiteX11" fmla="*/ 167410 w 730909"/>
              <a:gd name="connsiteY11" fmla="*/ 407136 h 423354"/>
              <a:gd name="connsiteX12" fmla="*/ 207263 w 730909"/>
              <a:gd name="connsiteY12" fmla="*/ 423354 h 423354"/>
              <a:gd name="connsiteX13" fmla="*/ 256768 w 730909"/>
              <a:gd name="connsiteY13" fmla="*/ 394830 h 423354"/>
              <a:gd name="connsiteX14" fmla="*/ 340613 w 730909"/>
              <a:gd name="connsiteY14" fmla="*/ 423354 h 423354"/>
              <a:gd name="connsiteX15" fmla="*/ 414248 w 730909"/>
              <a:gd name="connsiteY15" fmla="*/ 401967 h 423354"/>
              <a:gd name="connsiteX16" fmla="*/ 480694 w 730909"/>
              <a:gd name="connsiteY16" fmla="*/ 423354 h 423354"/>
              <a:gd name="connsiteX17" fmla="*/ 555040 w 730909"/>
              <a:gd name="connsiteY17" fmla="*/ 395770 h 423354"/>
              <a:gd name="connsiteX18" fmla="*/ 625893 w 730909"/>
              <a:gd name="connsiteY18" fmla="*/ 423354 h 423354"/>
              <a:gd name="connsiteX19" fmla="*/ 730910 w 730909"/>
              <a:gd name="connsiteY19" fmla="*/ 318338 h 423354"/>
              <a:gd name="connsiteX20" fmla="*/ 653274 w 730909"/>
              <a:gd name="connsiteY20" fmla="*/ 216966 h 42335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</a:cxnLst>
            <a:rect l="l" t="t" r="r" b="b"/>
            <a:pathLst>
              <a:path w="730909" h="423354">
                <a:moveTo>
                  <a:pt x="653274" y="216966"/>
                </a:moveTo>
                <a:cubicBezTo>
                  <a:pt x="657402" y="207505"/>
                  <a:pt x="659726" y="197065"/>
                  <a:pt x="659726" y="186080"/>
                </a:cubicBezTo>
                <a:cubicBezTo>
                  <a:pt x="659726" y="143421"/>
                  <a:pt x="625017" y="108711"/>
                  <a:pt x="582358" y="108711"/>
                </a:cubicBezTo>
                <a:cubicBezTo>
                  <a:pt x="570927" y="108711"/>
                  <a:pt x="560069" y="111226"/>
                  <a:pt x="550328" y="115684"/>
                </a:cubicBezTo>
                <a:cubicBezTo>
                  <a:pt x="526338" y="48336"/>
                  <a:pt x="461962" y="0"/>
                  <a:pt x="386473" y="0"/>
                </a:cubicBezTo>
                <a:cubicBezTo>
                  <a:pt x="313689" y="0"/>
                  <a:pt x="251193" y="44958"/>
                  <a:pt x="225335" y="108572"/>
                </a:cubicBezTo>
                <a:cubicBezTo>
                  <a:pt x="224459" y="108546"/>
                  <a:pt x="223608" y="108521"/>
                  <a:pt x="222745" y="108521"/>
                </a:cubicBezTo>
                <a:cubicBezTo>
                  <a:pt x="168820" y="108521"/>
                  <a:pt x="124611" y="150787"/>
                  <a:pt x="121500" y="203961"/>
                </a:cubicBezTo>
                <a:cubicBezTo>
                  <a:pt x="117716" y="203555"/>
                  <a:pt x="113880" y="203352"/>
                  <a:pt x="110007" y="203352"/>
                </a:cubicBezTo>
                <a:cubicBezTo>
                  <a:pt x="49352" y="203352"/>
                  <a:pt x="0" y="252704"/>
                  <a:pt x="0" y="313359"/>
                </a:cubicBezTo>
                <a:cubicBezTo>
                  <a:pt x="0" y="374015"/>
                  <a:pt x="49352" y="423354"/>
                  <a:pt x="110007" y="423354"/>
                </a:cubicBezTo>
                <a:cubicBezTo>
                  <a:pt x="131038" y="423354"/>
                  <a:pt x="150697" y="417410"/>
                  <a:pt x="167410" y="407136"/>
                </a:cubicBezTo>
                <a:cubicBezTo>
                  <a:pt x="177736" y="417156"/>
                  <a:pt x="191782" y="423354"/>
                  <a:pt x="207263" y="423354"/>
                </a:cubicBezTo>
                <a:cubicBezTo>
                  <a:pt x="228371" y="423354"/>
                  <a:pt x="246836" y="411860"/>
                  <a:pt x="256768" y="394830"/>
                </a:cubicBezTo>
                <a:cubicBezTo>
                  <a:pt x="280009" y="412686"/>
                  <a:pt x="309067" y="423354"/>
                  <a:pt x="340613" y="423354"/>
                </a:cubicBezTo>
                <a:cubicBezTo>
                  <a:pt x="367677" y="423354"/>
                  <a:pt x="392938" y="415505"/>
                  <a:pt x="414248" y="401967"/>
                </a:cubicBezTo>
                <a:cubicBezTo>
                  <a:pt x="432993" y="415404"/>
                  <a:pt x="455942" y="423354"/>
                  <a:pt x="480694" y="423354"/>
                </a:cubicBezTo>
                <a:cubicBezTo>
                  <a:pt x="509066" y="423354"/>
                  <a:pt x="535037" y="412953"/>
                  <a:pt x="555040" y="395770"/>
                </a:cubicBezTo>
                <a:cubicBezTo>
                  <a:pt x="573722" y="412889"/>
                  <a:pt x="598601" y="423354"/>
                  <a:pt x="625893" y="423354"/>
                </a:cubicBezTo>
                <a:cubicBezTo>
                  <a:pt x="683793" y="423354"/>
                  <a:pt x="730910" y="376250"/>
                  <a:pt x="730910" y="318338"/>
                </a:cubicBezTo>
                <a:cubicBezTo>
                  <a:pt x="730910" y="269913"/>
                  <a:pt x="697941" y="229044"/>
                  <a:pt x="653274" y="216966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9439364" y="615327"/>
            <a:ext cx="730909" cy="423354"/>
          </a:xfrm>
          <a:custGeom>
            <a:avLst/>
            <a:gdLst>
              <a:gd name="connsiteX0" fmla="*/ 653274 w 730909"/>
              <a:gd name="connsiteY0" fmla="*/ 216966 h 423354"/>
              <a:gd name="connsiteX1" fmla="*/ 659726 w 730909"/>
              <a:gd name="connsiteY1" fmla="*/ 186080 h 423354"/>
              <a:gd name="connsiteX2" fmla="*/ 582358 w 730909"/>
              <a:gd name="connsiteY2" fmla="*/ 108712 h 423354"/>
              <a:gd name="connsiteX3" fmla="*/ 550329 w 730909"/>
              <a:gd name="connsiteY3" fmla="*/ 115684 h 423354"/>
              <a:gd name="connsiteX4" fmla="*/ 386473 w 730909"/>
              <a:gd name="connsiteY4" fmla="*/ 0 h 423354"/>
              <a:gd name="connsiteX5" fmla="*/ 225335 w 730909"/>
              <a:gd name="connsiteY5" fmla="*/ 108572 h 423354"/>
              <a:gd name="connsiteX6" fmla="*/ 222745 w 730909"/>
              <a:gd name="connsiteY6" fmla="*/ 108521 h 423354"/>
              <a:gd name="connsiteX7" fmla="*/ 121500 w 730909"/>
              <a:gd name="connsiteY7" fmla="*/ 203962 h 423354"/>
              <a:gd name="connsiteX8" fmla="*/ 110007 w 730909"/>
              <a:gd name="connsiteY8" fmla="*/ 203352 h 423354"/>
              <a:gd name="connsiteX9" fmla="*/ 0 w 730909"/>
              <a:gd name="connsiteY9" fmla="*/ 313359 h 423354"/>
              <a:gd name="connsiteX10" fmla="*/ 110007 w 730909"/>
              <a:gd name="connsiteY10" fmla="*/ 423354 h 423354"/>
              <a:gd name="connsiteX11" fmla="*/ 167411 w 730909"/>
              <a:gd name="connsiteY11" fmla="*/ 407136 h 423354"/>
              <a:gd name="connsiteX12" fmla="*/ 207264 w 730909"/>
              <a:gd name="connsiteY12" fmla="*/ 423354 h 423354"/>
              <a:gd name="connsiteX13" fmla="*/ 256768 w 730909"/>
              <a:gd name="connsiteY13" fmla="*/ 394830 h 423354"/>
              <a:gd name="connsiteX14" fmla="*/ 340614 w 730909"/>
              <a:gd name="connsiteY14" fmla="*/ 423354 h 423354"/>
              <a:gd name="connsiteX15" fmla="*/ 414248 w 730909"/>
              <a:gd name="connsiteY15" fmla="*/ 401967 h 423354"/>
              <a:gd name="connsiteX16" fmla="*/ 480694 w 730909"/>
              <a:gd name="connsiteY16" fmla="*/ 423354 h 423354"/>
              <a:gd name="connsiteX17" fmla="*/ 555040 w 730909"/>
              <a:gd name="connsiteY17" fmla="*/ 395770 h 423354"/>
              <a:gd name="connsiteX18" fmla="*/ 625893 w 730909"/>
              <a:gd name="connsiteY18" fmla="*/ 423354 h 423354"/>
              <a:gd name="connsiteX19" fmla="*/ 730910 w 730909"/>
              <a:gd name="connsiteY19" fmla="*/ 318338 h 423354"/>
              <a:gd name="connsiteX20" fmla="*/ 653274 w 730909"/>
              <a:gd name="connsiteY20" fmla="*/ 216966 h 42335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</a:cxnLst>
            <a:rect l="l" t="t" r="r" b="b"/>
            <a:pathLst>
              <a:path w="730909" h="423354">
                <a:moveTo>
                  <a:pt x="653274" y="216966"/>
                </a:moveTo>
                <a:cubicBezTo>
                  <a:pt x="657402" y="207505"/>
                  <a:pt x="659726" y="197065"/>
                  <a:pt x="659726" y="186080"/>
                </a:cubicBezTo>
                <a:cubicBezTo>
                  <a:pt x="659726" y="143421"/>
                  <a:pt x="625017" y="108712"/>
                  <a:pt x="582358" y="108712"/>
                </a:cubicBezTo>
                <a:cubicBezTo>
                  <a:pt x="570927" y="108712"/>
                  <a:pt x="560069" y="111226"/>
                  <a:pt x="550329" y="115684"/>
                </a:cubicBezTo>
                <a:cubicBezTo>
                  <a:pt x="526338" y="48336"/>
                  <a:pt x="461962" y="0"/>
                  <a:pt x="386473" y="0"/>
                </a:cubicBezTo>
                <a:cubicBezTo>
                  <a:pt x="313689" y="0"/>
                  <a:pt x="251193" y="44958"/>
                  <a:pt x="225335" y="108572"/>
                </a:cubicBezTo>
                <a:cubicBezTo>
                  <a:pt x="224459" y="108546"/>
                  <a:pt x="223608" y="108521"/>
                  <a:pt x="222745" y="108521"/>
                </a:cubicBezTo>
                <a:cubicBezTo>
                  <a:pt x="168820" y="108521"/>
                  <a:pt x="124611" y="150787"/>
                  <a:pt x="121500" y="203962"/>
                </a:cubicBezTo>
                <a:cubicBezTo>
                  <a:pt x="117716" y="203555"/>
                  <a:pt x="113880" y="203352"/>
                  <a:pt x="110007" y="203352"/>
                </a:cubicBezTo>
                <a:cubicBezTo>
                  <a:pt x="49352" y="203352"/>
                  <a:pt x="0" y="252704"/>
                  <a:pt x="0" y="313359"/>
                </a:cubicBezTo>
                <a:cubicBezTo>
                  <a:pt x="0" y="374015"/>
                  <a:pt x="49352" y="423354"/>
                  <a:pt x="110007" y="423354"/>
                </a:cubicBezTo>
                <a:cubicBezTo>
                  <a:pt x="131038" y="423354"/>
                  <a:pt x="150697" y="417410"/>
                  <a:pt x="167411" y="407136"/>
                </a:cubicBezTo>
                <a:cubicBezTo>
                  <a:pt x="177736" y="417156"/>
                  <a:pt x="191782" y="423354"/>
                  <a:pt x="207264" y="423354"/>
                </a:cubicBezTo>
                <a:cubicBezTo>
                  <a:pt x="228371" y="423354"/>
                  <a:pt x="246836" y="411860"/>
                  <a:pt x="256768" y="394830"/>
                </a:cubicBezTo>
                <a:cubicBezTo>
                  <a:pt x="280009" y="412686"/>
                  <a:pt x="309067" y="423354"/>
                  <a:pt x="340614" y="423354"/>
                </a:cubicBezTo>
                <a:cubicBezTo>
                  <a:pt x="367677" y="423354"/>
                  <a:pt x="392938" y="415505"/>
                  <a:pt x="414248" y="401967"/>
                </a:cubicBezTo>
                <a:cubicBezTo>
                  <a:pt x="432993" y="415404"/>
                  <a:pt x="455942" y="423354"/>
                  <a:pt x="480694" y="423354"/>
                </a:cubicBezTo>
                <a:cubicBezTo>
                  <a:pt x="509066" y="423354"/>
                  <a:pt x="535037" y="412953"/>
                  <a:pt x="555040" y="395770"/>
                </a:cubicBezTo>
                <a:cubicBezTo>
                  <a:pt x="573722" y="412889"/>
                  <a:pt x="598601" y="423354"/>
                  <a:pt x="625893" y="423354"/>
                </a:cubicBezTo>
                <a:cubicBezTo>
                  <a:pt x="683793" y="423354"/>
                  <a:pt x="730910" y="376250"/>
                  <a:pt x="730910" y="318338"/>
                </a:cubicBezTo>
                <a:cubicBezTo>
                  <a:pt x="730910" y="269913"/>
                  <a:pt x="697941" y="229044"/>
                  <a:pt x="653274" y="216966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342912" y="7116551"/>
            <a:ext cx="9964039" cy="25400"/>
          </a:xfrm>
          <a:custGeom>
            <a:avLst/>
            <a:gdLst>
              <a:gd name="connsiteX0" fmla="*/ 6350 w 9964039"/>
              <a:gd name="connsiteY0" fmla="*/ 6350 h 25400"/>
              <a:gd name="connsiteX1" fmla="*/ 9957688 w 9964039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964039" h="25400">
                <a:moveTo>
                  <a:pt x="6350" y="6350"/>
                </a:moveTo>
                <a:lnTo>
                  <a:pt x="9957688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438402" y="7206518"/>
            <a:ext cx="151307" cy="144018"/>
          </a:xfrm>
          <a:custGeom>
            <a:avLst/>
            <a:gdLst>
              <a:gd name="connsiteX0" fmla="*/ 18008 w 151307"/>
              <a:gd name="connsiteY0" fmla="*/ 0 h 144018"/>
              <a:gd name="connsiteX1" fmla="*/ 0 w 151307"/>
              <a:gd name="connsiteY1" fmla="*/ 18008 h 144018"/>
              <a:gd name="connsiteX2" fmla="*/ 0 w 151307"/>
              <a:gd name="connsiteY2" fmla="*/ 126009 h 144018"/>
              <a:gd name="connsiteX3" fmla="*/ 18008 w 151307"/>
              <a:gd name="connsiteY3" fmla="*/ 144018 h 144018"/>
              <a:gd name="connsiteX4" fmla="*/ 133299 w 151307"/>
              <a:gd name="connsiteY4" fmla="*/ 144018 h 144018"/>
              <a:gd name="connsiteX5" fmla="*/ 151307 w 151307"/>
              <a:gd name="connsiteY5" fmla="*/ 126009 h 144018"/>
              <a:gd name="connsiteX6" fmla="*/ 151307 w 151307"/>
              <a:gd name="connsiteY6" fmla="*/ 18008 h 144018"/>
              <a:gd name="connsiteX7" fmla="*/ 133299 w 151307"/>
              <a:gd name="connsiteY7" fmla="*/ 0 h 144018"/>
              <a:gd name="connsiteX8" fmla="*/ 18008 w 151307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307" h="144018">
                <a:moveTo>
                  <a:pt x="18008" y="0"/>
                </a:moveTo>
                <a:cubicBezTo>
                  <a:pt x="18008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8008" y="144018"/>
                </a:cubicBezTo>
                <a:lnTo>
                  <a:pt x="133299" y="144018"/>
                </a:lnTo>
                <a:cubicBezTo>
                  <a:pt x="133299" y="144018"/>
                  <a:pt x="151307" y="144018"/>
                  <a:pt x="151307" y="126009"/>
                </a:cubicBezTo>
                <a:lnTo>
                  <a:pt x="151307" y="18008"/>
                </a:lnTo>
                <a:cubicBezTo>
                  <a:pt x="151307" y="18008"/>
                  <a:pt x="151307" y="0"/>
                  <a:pt x="133299" y="0"/>
                </a:cubicBezTo>
                <a:lnTo>
                  <a:pt x="18008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1497685" y="7225244"/>
            <a:ext cx="52565" cy="108987"/>
          </a:xfrm>
          <a:custGeom>
            <a:avLst/>
            <a:gdLst>
              <a:gd name="connsiteX0" fmla="*/ 52336 w 52565"/>
              <a:gd name="connsiteY0" fmla="*/ 17687 h 108987"/>
              <a:gd name="connsiteX1" fmla="*/ 40525 w 52565"/>
              <a:gd name="connsiteY1" fmla="*/ 17687 h 108987"/>
              <a:gd name="connsiteX2" fmla="*/ 32867 w 52565"/>
              <a:gd name="connsiteY2" fmla="*/ 25917 h 108987"/>
              <a:gd name="connsiteX3" fmla="*/ 32867 w 52565"/>
              <a:gd name="connsiteY3" fmla="*/ 38896 h 108987"/>
              <a:gd name="connsiteX4" fmla="*/ 52336 w 52565"/>
              <a:gd name="connsiteY4" fmla="*/ 38896 h 108987"/>
              <a:gd name="connsiteX5" fmla="*/ 51523 w 52565"/>
              <a:gd name="connsiteY5" fmla="*/ 57997 h 108987"/>
              <a:gd name="connsiteX6" fmla="*/ 32867 w 52565"/>
              <a:gd name="connsiteY6" fmla="*/ 57997 h 108987"/>
              <a:gd name="connsiteX7" fmla="*/ 32867 w 52565"/>
              <a:gd name="connsiteY7" fmla="*/ 88312 h 108987"/>
              <a:gd name="connsiteX8" fmla="*/ 32867 w 52565"/>
              <a:gd name="connsiteY8" fmla="*/ 108987 h 108987"/>
              <a:gd name="connsiteX9" fmla="*/ 13169 w 52565"/>
              <a:gd name="connsiteY9" fmla="*/ 108987 h 108987"/>
              <a:gd name="connsiteX10" fmla="*/ 13169 w 52565"/>
              <a:gd name="connsiteY10" fmla="*/ 88312 h 108987"/>
              <a:gd name="connsiteX11" fmla="*/ 13169 w 52565"/>
              <a:gd name="connsiteY11" fmla="*/ 57997 h 108987"/>
              <a:gd name="connsiteX12" fmla="*/ 0 w 52565"/>
              <a:gd name="connsiteY12" fmla="*/ 57997 h 108987"/>
              <a:gd name="connsiteX13" fmla="*/ 0 w 52565"/>
              <a:gd name="connsiteY13" fmla="*/ 38896 h 108987"/>
              <a:gd name="connsiteX14" fmla="*/ 13169 w 52565"/>
              <a:gd name="connsiteY14" fmla="*/ 38896 h 108987"/>
              <a:gd name="connsiteX15" fmla="*/ 13169 w 52565"/>
              <a:gd name="connsiteY15" fmla="*/ 25917 h 108987"/>
              <a:gd name="connsiteX16" fmla="*/ 20980 w 52565"/>
              <a:gd name="connsiteY16" fmla="*/ 5432 h 108987"/>
              <a:gd name="connsiteX17" fmla="*/ 52565 w 52565"/>
              <a:gd name="connsiteY17" fmla="*/ 1025 h 108987"/>
              <a:gd name="connsiteX18" fmla="*/ 52336 w 52565"/>
              <a:gd name="connsiteY18" fmla="*/ 17687 h 1089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52565" h="108987">
                <a:moveTo>
                  <a:pt x="52336" y="17687"/>
                </a:moveTo>
                <a:lnTo>
                  <a:pt x="40525" y="17687"/>
                </a:lnTo>
                <a:cubicBezTo>
                  <a:pt x="32499" y="17687"/>
                  <a:pt x="32867" y="23644"/>
                  <a:pt x="32867" y="25917"/>
                </a:cubicBezTo>
                <a:lnTo>
                  <a:pt x="32867" y="38896"/>
                </a:lnTo>
                <a:lnTo>
                  <a:pt x="52336" y="38896"/>
                </a:lnTo>
                <a:lnTo>
                  <a:pt x="51523" y="57997"/>
                </a:lnTo>
                <a:lnTo>
                  <a:pt x="32867" y="57997"/>
                </a:lnTo>
                <a:lnTo>
                  <a:pt x="32867" y="88312"/>
                </a:lnTo>
                <a:lnTo>
                  <a:pt x="32867" y="108987"/>
                </a:lnTo>
                <a:lnTo>
                  <a:pt x="13169" y="108987"/>
                </a:lnTo>
                <a:lnTo>
                  <a:pt x="13169" y="88312"/>
                </a:lnTo>
                <a:lnTo>
                  <a:pt x="13169" y="57997"/>
                </a:lnTo>
                <a:lnTo>
                  <a:pt x="0" y="57997"/>
                </a:lnTo>
                <a:lnTo>
                  <a:pt x="0" y="38896"/>
                </a:lnTo>
                <a:lnTo>
                  <a:pt x="13169" y="38896"/>
                </a:lnTo>
                <a:lnTo>
                  <a:pt x="13169" y="25917"/>
                </a:lnTo>
                <a:cubicBezTo>
                  <a:pt x="13817" y="24012"/>
                  <a:pt x="12026" y="14144"/>
                  <a:pt x="20980" y="5432"/>
                </a:cubicBezTo>
                <a:cubicBezTo>
                  <a:pt x="29908" y="-3178"/>
                  <a:pt x="52565" y="1025"/>
                  <a:pt x="52565" y="1025"/>
                </a:cubicBezTo>
                <a:lnTo>
                  <a:pt x="52336" y="1768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1462316" y="7313548"/>
            <a:ext cx="48539" cy="20688"/>
          </a:xfrm>
          <a:custGeom>
            <a:avLst/>
            <a:gdLst>
              <a:gd name="connsiteX0" fmla="*/ 0 w 48539"/>
              <a:gd name="connsiteY0" fmla="*/ 10344 h 20688"/>
              <a:gd name="connsiteX1" fmla="*/ 48539 w 48539"/>
              <a:gd name="connsiteY1" fmla="*/ 10344 h 206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8539" h="20688">
                <a:moveTo>
                  <a:pt x="0" y="10344"/>
                </a:moveTo>
                <a:lnTo>
                  <a:pt x="48539" y="10344"/>
                </a:lnTo>
              </a:path>
            </a:pathLst>
          </a:custGeom>
          <a:ln w="25400">
            <a:solidFill>
              <a:srgbClr val="D1D1D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1530527" y="7313548"/>
            <a:ext cx="31622" cy="20688"/>
          </a:xfrm>
          <a:custGeom>
            <a:avLst/>
            <a:gdLst>
              <a:gd name="connsiteX0" fmla="*/ 0 w 31622"/>
              <a:gd name="connsiteY0" fmla="*/ 20688 h 20688"/>
              <a:gd name="connsiteX1" fmla="*/ 31622 w 31622"/>
              <a:gd name="connsiteY1" fmla="*/ 20688 h 20688"/>
              <a:gd name="connsiteX2" fmla="*/ 31622 w 31622"/>
              <a:gd name="connsiteY2" fmla="*/ 0 h 20688"/>
              <a:gd name="connsiteX3" fmla="*/ 0 w 31622"/>
              <a:gd name="connsiteY3" fmla="*/ 0 h 20688"/>
              <a:gd name="connsiteX4" fmla="*/ 0 w 31622"/>
              <a:gd name="connsiteY4" fmla="*/ 20688 h 206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1622" h="20688">
                <a:moveTo>
                  <a:pt x="0" y="20688"/>
                </a:moveTo>
                <a:lnTo>
                  <a:pt x="31622" y="20688"/>
                </a:lnTo>
                <a:lnTo>
                  <a:pt x="31622" y="0"/>
                </a:lnTo>
                <a:lnTo>
                  <a:pt x="0" y="0"/>
                </a:lnTo>
                <a:lnTo>
                  <a:pt x="0" y="20688"/>
                </a:lnTo>
              </a:path>
            </a:pathLst>
          </a:custGeom>
          <a:solidFill>
            <a:srgbClr val="D1D1D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1251098" y="7206518"/>
            <a:ext cx="151282" cy="144018"/>
          </a:xfrm>
          <a:custGeom>
            <a:avLst/>
            <a:gdLst>
              <a:gd name="connsiteX0" fmla="*/ 17983 w 151282"/>
              <a:gd name="connsiteY0" fmla="*/ 0 h 144018"/>
              <a:gd name="connsiteX1" fmla="*/ 0 w 151282"/>
              <a:gd name="connsiteY1" fmla="*/ 18008 h 144018"/>
              <a:gd name="connsiteX2" fmla="*/ 0 w 151282"/>
              <a:gd name="connsiteY2" fmla="*/ 126009 h 144018"/>
              <a:gd name="connsiteX3" fmla="*/ 17983 w 151282"/>
              <a:gd name="connsiteY3" fmla="*/ 144018 h 144018"/>
              <a:gd name="connsiteX4" fmla="*/ 133299 w 151282"/>
              <a:gd name="connsiteY4" fmla="*/ 144018 h 144018"/>
              <a:gd name="connsiteX5" fmla="*/ 151282 w 151282"/>
              <a:gd name="connsiteY5" fmla="*/ 126009 h 144018"/>
              <a:gd name="connsiteX6" fmla="*/ 151282 w 151282"/>
              <a:gd name="connsiteY6" fmla="*/ 18008 h 144018"/>
              <a:gd name="connsiteX7" fmla="*/ 133299 w 151282"/>
              <a:gd name="connsiteY7" fmla="*/ 0 h 144018"/>
              <a:gd name="connsiteX8" fmla="*/ 17983 w 151282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282" h="144018">
                <a:moveTo>
                  <a:pt x="17983" y="0"/>
                </a:moveTo>
                <a:cubicBezTo>
                  <a:pt x="17983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7983" y="144018"/>
                </a:cubicBezTo>
                <a:lnTo>
                  <a:pt x="133299" y="144018"/>
                </a:lnTo>
                <a:cubicBezTo>
                  <a:pt x="133299" y="144018"/>
                  <a:pt x="151282" y="144018"/>
                  <a:pt x="151282" y="126009"/>
                </a:cubicBezTo>
                <a:lnTo>
                  <a:pt x="151282" y="18008"/>
                </a:lnTo>
                <a:cubicBezTo>
                  <a:pt x="151282" y="18008"/>
                  <a:pt x="151282" y="0"/>
                  <a:pt x="133299" y="0"/>
                </a:cubicBezTo>
                <a:lnTo>
                  <a:pt x="17983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1286497" y="7238217"/>
            <a:ext cx="21132" cy="21183"/>
          </a:xfrm>
          <a:custGeom>
            <a:avLst/>
            <a:gdLst>
              <a:gd name="connsiteX0" fmla="*/ 21132 w 21132"/>
              <a:gd name="connsiteY0" fmla="*/ 10617 h 21183"/>
              <a:gd name="connsiteX1" fmla="*/ 10566 w 21132"/>
              <a:gd name="connsiteY1" fmla="*/ 21183 h 21183"/>
              <a:gd name="connsiteX2" fmla="*/ 0 w 21132"/>
              <a:gd name="connsiteY2" fmla="*/ 10617 h 21183"/>
              <a:gd name="connsiteX3" fmla="*/ 10566 w 21132"/>
              <a:gd name="connsiteY3" fmla="*/ 0 h 21183"/>
              <a:gd name="connsiteX4" fmla="*/ 21132 w 21132"/>
              <a:gd name="connsiteY4" fmla="*/ 10617 h 2118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132" h="21183">
                <a:moveTo>
                  <a:pt x="21132" y="10617"/>
                </a:moveTo>
                <a:cubicBezTo>
                  <a:pt x="21132" y="16446"/>
                  <a:pt x="16395" y="21183"/>
                  <a:pt x="10566" y="21183"/>
                </a:cubicBezTo>
                <a:cubicBezTo>
                  <a:pt x="4762" y="21183"/>
                  <a:pt x="0" y="16446"/>
                  <a:pt x="0" y="10617"/>
                </a:cubicBezTo>
                <a:cubicBezTo>
                  <a:pt x="0" y="4762"/>
                  <a:pt x="4762" y="0"/>
                  <a:pt x="10566" y="0"/>
                </a:cubicBezTo>
                <a:cubicBezTo>
                  <a:pt x="16395" y="0"/>
                  <a:pt x="21132" y="4762"/>
                  <a:pt x="21132" y="10617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288656" y="7264857"/>
            <a:ext cx="16763" cy="53975"/>
          </a:xfrm>
          <a:custGeom>
            <a:avLst/>
            <a:gdLst>
              <a:gd name="connsiteX0" fmla="*/ 8381 w 16763"/>
              <a:gd name="connsiteY0" fmla="*/ 0 h 53975"/>
              <a:gd name="connsiteX1" fmla="*/ 8381 w 16763"/>
              <a:gd name="connsiteY1" fmla="*/ 53975 h 539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763" h="53975">
                <a:moveTo>
                  <a:pt x="8381" y="0"/>
                </a:moveTo>
                <a:lnTo>
                  <a:pt x="8381" y="53975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1315415" y="7264857"/>
            <a:ext cx="16497" cy="53975"/>
          </a:xfrm>
          <a:custGeom>
            <a:avLst/>
            <a:gdLst>
              <a:gd name="connsiteX0" fmla="*/ 8248 w 16497"/>
              <a:gd name="connsiteY0" fmla="*/ 0 h 53975"/>
              <a:gd name="connsiteX1" fmla="*/ 8248 w 16497"/>
              <a:gd name="connsiteY1" fmla="*/ 53975 h 539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497" h="53975">
                <a:moveTo>
                  <a:pt x="8248" y="0"/>
                </a:moveTo>
                <a:lnTo>
                  <a:pt x="8248" y="53975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1351089" y="7285367"/>
            <a:ext cx="16344" cy="33464"/>
          </a:xfrm>
          <a:custGeom>
            <a:avLst/>
            <a:gdLst>
              <a:gd name="connsiteX0" fmla="*/ 16344 w 16344"/>
              <a:gd name="connsiteY0" fmla="*/ 33464 h 33464"/>
              <a:gd name="connsiteX1" fmla="*/ 0 w 16344"/>
              <a:gd name="connsiteY1" fmla="*/ 33464 h 33464"/>
              <a:gd name="connsiteX2" fmla="*/ 0 w 16344"/>
              <a:gd name="connsiteY2" fmla="*/ 0 h 33464"/>
              <a:gd name="connsiteX3" fmla="*/ 16344 w 16344"/>
              <a:gd name="connsiteY3" fmla="*/ 0 h 33464"/>
              <a:gd name="connsiteX4" fmla="*/ 16344 w 16344"/>
              <a:gd name="connsiteY4" fmla="*/ 33464 h 334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344" h="33464">
                <a:moveTo>
                  <a:pt x="16344" y="33464"/>
                </a:moveTo>
                <a:lnTo>
                  <a:pt x="0" y="33464"/>
                </a:lnTo>
                <a:lnTo>
                  <a:pt x="0" y="0"/>
                </a:lnTo>
                <a:lnTo>
                  <a:pt x="16344" y="0"/>
                </a:lnTo>
                <a:lnTo>
                  <a:pt x="16344" y="33464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1331912" y="7264071"/>
            <a:ext cx="35521" cy="23406"/>
          </a:xfrm>
          <a:custGeom>
            <a:avLst/>
            <a:gdLst>
              <a:gd name="connsiteX0" fmla="*/ 0 w 35521"/>
              <a:gd name="connsiteY0" fmla="*/ 7136 h 23406"/>
              <a:gd name="connsiteX1" fmla="*/ 17017 w 35521"/>
              <a:gd name="connsiteY1" fmla="*/ 0 h 23406"/>
              <a:gd name="connsiteX2" fmla="*/ 35521 w 35521"/>
              <a:gd name="connsiteY2" fmla="*/ 21297 h 23406"/>
              <a:gd name="connsiteX3" fmla="*/ 19177 w 35521"/>
              <a:gd name="connsiteY3" fmla="*/ 21297 h 23406"/>
              <a:gd name="connsiteX4" fmla="*/ 9499 w 35521"/>
              <a:gd name="connsiteY4" fmla="*/ 13334 h 23406"/>
              <a:gd name="connsiteX5" fmla="*/ 0 w 35521"/>
              <a:gd name="connsiteY5" fmla="*/ 23405 h 23406"/>
              <a:gd name="connsiteX6" fmla="*/ 0 w 35521"/>
              <a:gd name="connsiteY6" fmla="*/ 7136 h 2340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35521" h="23406">
                <a:moveTo>
                  <a:pt x="0" y="7136"/>
                </a:moveTo>
                <a:cubicBezTo>
                  <a:pt x="0" y="7136"/>
                  <a:pt x="6083" y="0"/>
                  <a:pt x="17017" y="0"/>
                </a:cubicBezTo>
                <a:cubicBezTo>
                  <a:pt x="27800" y="0"/>
                  <a:pt x="35521" y="10858"/>
                  <a:pt x="35521" y="21297"/>
                </a:cubicBezTo>
                <a:lnTo>
                  <a:pt x="19177" y="21297"/>
                </a:lnTo>
                <a:cubicBezTo>
                  <a:pt x="19177" y="21297"/>
                  <a:pt x="18351" y="13334"/>
                  <a:pt x="9499" y="13334"/>
                </a:cubicBezTo>
                <a:cubicBezTo>
                  <a:pt x="673" y="13334"/>
                  <a:pt x="0" y="23405"/>
                  <a:pt x="0" y="23405"/>
                </a:cubicBezTo>
                <a:lnTo>
                  <a:pt x="0" y="7136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1625701" y="7206518"/>
            <a:ext cx="151307" cy="144018"/>
          </a:xfrm>
          <a:custGeom>
            <a:avLst/>
            <a:gdLst>
              <a:gd name="connsiteX0" fmla="*/ 18008 w 151307"/>
              <a:gd name="connsiteY0" fmla="*/ 0 h 144018"/>
              <a:gd name="connsiteX1" fmla="*/ 0 w 151307"/>
              <a:gd name="connsiteY1" fmla="*/ 18008 h 144018"/>
              <a:gd name="connsiteX2" fmla="*/ 0 w 151307"/>
              <a:gd name="connsiteY2" fmla="*/ 126009 h 144018"/>
              <a:gd name="connsiteX3" fmla="*/ 18008 w 151307"/>
              <a:gd name="connsiteY3" fmla="*/ 144018 h 144018"/>
              <a:gd name="connsiteX4" fmla="*/ 133299 w 151307"/>
              <a:gd name="connsiteY4" fmla="*/ 144018 h 144018"/>
              <a:gd name="connsiteX5" fmla="*/ 151307 w 151307"/>
              <a:gd name="connsiteY5" fmla="*/ 126009 h 144018"/>
              <a:gd name="connsiteX6" fmla="*/ 151307 w 151307"/>
              <a:gd name="connsiteY6" fmla="*/ 18008 h 144018"/>
              <a:gd name="connsiteX7" fmla="*/ 133299 w 151307"/>
              <a:gd name="connsiteY7" fmla="*/ 0 h 144018"/>
              <a:gd name="connsiteX8" fmla="*/ 18008 w 151307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307" h="144018">
                <a:moveTo>
                  <a:pt x="18008" y="0"/>
                </a:moveTo>
                <a:cubicBezTo>
                  <a:pt x="18008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8008" y="144018"/>
                </a:cubicBezTo>
                <a:lnTo>
                  <a:pt x="133299" y="144018"/>
                </a:lnTo>
                <a:cubicBezTo>
                  <a:pt x="133299" y="144018"/>
                  <a:pt x="151307" y="144018"/>
                  <a:pt x="151307" y="126009"/>
                </a:cubicBezTo>
                <a:lnTo>
                  <a:pt x="151307" y="18008"/>
                </a:lnTo>
                <a:cubicBezTo>
                  <a:pt x="151307" y="18008"/>
                  <a:pt x="151307" y="0"/>
                  <a:pt x="133299" y="0"/>
                </a:cubicBezTo>
                <a:lnTo>
                  <a:pt x="18008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1661223" y="7227780"/>
            <a:ext cx="80759" cy="101499"/>
          </a:xfrm>
          <a:custGeom>
            <a:avLst/>
            <a:gdLst>
              <a:gd name="connsiteX0" fmla="*/ 62903 w 80759"/>
              <a:gd name="connsiteY0" fmla="*/ 61683 h 101499"/>
              <a:gd name="connsiteX1" fmla="*/ 80759 w 80759"/>
              <a:gd name="connsiteY1" fmla="*/ 81648 h 101499"/>
              <a:gd name="connsiteX2" fmla="*/ 60998 w 80759"/>
              <a:gd name="connsiteY2" fmla="*/ 101498 h 101499"/>
              <a:gd name="connsiteX3" fmla="*/ 30708 w 80759"/>
              <a:gd name="connsiteY3" fmla="*/ 101498 h 101499"/>
              <a:gd name="connsiteX4" fmla="*/ 0 w 80759"/>
              <a:gd name="connsiteY4" fmla="*/ 69101 h 101499"/>
              <a:gd name="connsiteX5" fmla="*/ 0 w 80759"/>
              <a:gd name="connsiteY5" fmla="*/ 19761 h 101499"/>
              <a:gd name="connsiteX6" fmla="*/ 19786 w 80759"/>
              <a:gd name="connsiteY6" fmla="*/ 0 h 101499"/>
              <a:gd name="connsiteX7" fmla="*/ 39585 w 80759"/>
              <a:gd name="connsiteY7" fmla="*/ 19761 h 101499"/>
              <a:gd name="connsiteX8" fmla="*/ 39585 w 80759"/>
              <a:gd name="connsiteY8" fmla="*/ 21818 h 101499"/>
              <a:gd name="connsiteX9" fmla="*/ 60998 w 80759"/>
              <a:gd name="connsiteY9" fmla="*/ 21818 h 101499"/>
              <a:gd name="connsiteX10" fmla="*/ 80759 w 80759"/>
              <a:gd name="connsiteY10" fmla="*/ 41668 h 101499"/>
              <a:gd name="connsiteX11" fmla="*/ 62877 w 80759"/>
              <a:gd name="connsiteY11" fmla="*/ 61506 h 101499"/>
              <a:gd name="connsiteX12" fmla="*/ 62903 w 80759"/>
              <a:gd name="connsiteY12" fmla="*/ 61683 h 101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80759" h="101499">
                <a:moveTo>
                  <a:pt x="62903" y="61683"/>
                </a:moveTo>
                <a:cubicBezTo>
                  <a:pt x="72974" y="62751"/>
                  <a:pt x="80759" y="71387"/>
                  <a:pt x="80759" y="81648"/>
                </a:cubicBezTo>
                <a:cubicBezTo>
                  <a:pt x="80759" y="92595"/>
                  <a:pt x="71907" y="101498"/>
                  <a:pt x="60998" y="101498"/>
                </a:cubicBezTo>
                <a:lnTo>
                  <a:pt x="30708" y="101498"/>
                </a:lnTo>
                <a:cubicBezTo>
                  <a:pt x="12369" y="101498"/>
                  <a:pt x="0" y="87287"/>
                  <a:pt x="0" y="69101"/>
                </a:cubicBezTo>
                <a:lnTo>
                  <a:pt x="0" y="19761"/>
                </a:lnTo>
                <a:cubicBezTo>
                  <a:pt x="0" y="8877"/>
                  <a:pt x="8851" y="0"/>
                  <a:pt x="19786" y="0"/>
                </a:cubicBezTo>
                <a:cubicBezTo>
                  <a:pt x="30683" y="0"/>
                  <a:pt x="39585" y="8877"/>
                  <a:pt x="39585" y="19761"/>
                </a:cubicBezTo>
                <a:lnTo>
                  <a:pt x="39585" y="21818"/>
                </a:lnTo>
                <a:lnTo>
                  <a:pt x="60998" y="21818"/>
                </a:lnTo>
                <a:cubicBezTo>
                  <a:pt x="71907" y="21818"/>
                  <a:pt x="80759" y="30708"/>
                  <a:pt x="80759" y="41668"/>
                </a:cubicBezTo>
                <a:cubicBezTo>
                  <a:pt x="80759" y="51905"/>
                  <a:pt x="72898" y="60591"/>
                  <a:pt x="62877" y="61506"/>
                </a:cubicBezTo>
                <a:lnTo>
                  <a:pt x="62903" y="61683"/>
                </a:lnTo>
              </a:path>
            </a:pathLst>
          </a:custGeom>
          <a:solidFill>
            <a:srgbClr val="D1D1D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1669948" y="7236507"/>
            <a:ext cx="63322" cy="84010"/>
          </a:xfrm>
          <a:custGeom>
            <a:avLst/>
            <a:gdLst>
              <a:gd name="connsiteX0" fmla="*/ 11061 w 63322"/>
              <a:gd name="connsiteY0" fmla="*/ 0 h 84010"/>
              <a:gd name="connsiteX1" fmla="*/ 22097 w 63322"/>
              <a:gd name="connsiteY1" fmla="*/ 11061 h 84010"/>
              <a:gd name="connsiteX2" fmla="*/ 22097 w 63322"/>
              <a:gd name="connsiteY2" fmla="*/ 21856 h 84010"/>
              <a:gd name="connsiteX3" fmla="*/ 52260 w 63322"/>
              <a:gd name="connsiteY3" fmla="*/ 21856 h 84010"/>
              <a:gd name="connsiteX4" fmla="*/ 63322 w 63322"/>
              <a:gd name="connsiteY4" fmla="*/ 32943 h 84010"/>
              <a:gd name="connsiteX5" fmla="*/ 52260 w 63322"/>
              <a:gd name="connsiteY5" fmla="*/ 44005 h 84010"/>
              <a:gd name="connsiteX6" fmla="*/ 22097 w 63322"/>
              <a:gd name="connsiteY6" fmla="*/ 44005 h 84010"/>
              <a:gd name="connsiteX7" fmla="*/ 22097 w 63322"/>
              <a:gd name="connsiteY7" fmla="*/ 59931 h 84010"/>
              <a:gd name="connsiteX8" fmla="*/ 23710 w 63322"/>
              <a:gd name="connsiteY8" fmla="*/ 61886 h 84010"/>
              <a:gd name="connsiteX9" fmla="*/ 52260 w 63322"/>
              <a:gd name="connsiteY9" fmla="*/ 61886 h 84010"/>
              <a:gd name="connsiteX10" fmla="*/ 63322 w 63322"/>
              <a:gd name="connsiteY10" fmla="*/ 72923 h 84010"/>
              <a:gd name="connsiteX11" fmla="*/ 52260 w 63322"/>
              <a:gd name="connsiteY11" fmla="*/ 84010 h 84010"/>
              <a:gd name="connsiteX12" fmla="*/ 24930 w 63322"/>
              <a:gd name="connsiteY12" fmla="*/ 84010 h 84010"/>
              <a:gd name="connsiteX13" fmla="*/ 24129 w 63322"/>
              <a:gd name="connsiteY13" fmla="*/ 84010 h 84010"/>
              <a:gd name="connsiteX14" fmla="*/ 0 w 63322"/>
              <a:gd name="connsiteY14" fmla="*/ 59181 h 84010"/>
              <a:gd name="connsiteX15" fmla="*/ 0 w 63322"/>
              <a:gd name="connsiteY15" fmla="*/ 58737 h 84010"/>
              <a:gd name="connsiteX16" fmla="*/ 0 w 63322"/>
              <a:gd name="connsiteY16" fmla="*/ 11061 h 84010"/>
              <a:gd name="connsiteX17" fmla="*/ 11061 w 63322"/>
              <a:gd name="connsiteY17" fmla="*/ 0 h 840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63322" h="84010">
                <a:moveTo>
                  <a:pt x="11061" y="0"/>
                </a:moveTo>
                <a:cubicBezTo>
                  <a:pt x="17157" y="0"/>
                  <a:pt x="22097" y="4991"/>
                  <a:pt x="22097" y="11061"/>
                </a:cubicBezTo>
                <a:lnTo>
                  <a:pt x="22097" y="21856"/>
                </a:lnTo>
                <a:lnTo>
                  <a:pt x="52260" y="21856"/>
                </a:lnTo>
                <a:cubicBezTo>
                  <a:pt x="58343" y="21856"/>
                  <a:pt x="63322" y="26860"/>
                  <a:pt x="63322" y="32943"/>
                </a:cubicBezTo>
                <a:cubicBezTo>
                  <a:pt x="63322" y="39013"/>
                  <a:pt x="58343" y="44005"/>
                  <a:pt x="52260" y="44005"/>
                </a:cubicBezTo>
                <a:lnTo>
                  <a:pt x="22097" y="44005"/>
                </a:lnTo>
                <a:lnTo>
                  <a:pt x="22097" y="59931"/>
                </a:lnTo>
                <a:cubicBezTo>
                  <a:pt x="22097" y="61162"/>
                  <a:pt x="22491" y="61886"/>
                  <a:pt x="23710" y="61886"/>
                </a:cubicBezTo>
                <a:lnTo>
                  <a:pt x="52260" y="61886"/>
                </a:lnTo>
                <a:cubicBezTo>
                  <a:pt x="58343" y="61886"/>
                  <a:pt x="63322" y="66852"/>
                  <a:pt x="63322" y="72923"/>
                </a:cubicBezTo>
                <a:cubicBezTo>
                  <a:pt x="63322" y="79006"/>
                  <a:pt x="58343" y="84010"/>
                  <a:pt x="52260" y="84010"/>
                </a:cubicBezTo>
                <a:lnTo>
                  <a:pt x="24930" y="84010"/>
                </a:lnTo>
                <a:lnTo>
                  <a:pt x="24129" y="84010"/>
                </a:lnTo>
                <a:cubicBezTo>
                  <a:pt x="7835" y="83591"/>
                  <a:pt x="0" y="73317"/>
                  <a:pt x="0" y="59181"/>
                </a:cubicBezTo>
                <a:lnTo>
                  <a:pt x="0" y="58737"/>
                </a:lnTo>
                <a:lnTo>
                  <a:pt x="0" y="11061"/>
                </a:lnTo>
                <a:cubicBezTo>
                  <a:pt x="0" y="4991"/>
                  <a:pt x="4965" y="0"/>
                  <a:pt x="11061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351407" y="7206518"/>
            <a:ext cx="151282" cy="144018"/>
          </a:xfrm>
          <a:custGeom>
            <a:avLst/>
            <a:gdLst>
              <a:gd name="connsiteX0" fmla="*/ 17983 w 151282"/>
              <a:gd name="connsiteY0" fmla="*/ 0 h 144018"/>
              <a:gd name="connsiteX1" fmla="*/ 0 w 151282"/>
              <a:gd name="connsiteY1" fmla="*/ 18008 h 144018"/>
              <a:gd name="connsiteX2" fmla="*/ 0 w 151282"/>
              <a:gd name="connsiteY2" fmla="*/ 126009 h 144018"/>
              <a:gd name="connsiteX3" fmla="*/ 17983 w 151282"/>
              <a:gd name="connsiteY3" fmla="*/ 144018 h 144018"/>
              <a:gd name="connsiteX4" fmla="*/ 133299 w 151282"/>
              <a:gd name="connsiteY4" fmla="*/ 144018 h 144018"/>
              <a:gd name="connsiteX5" fmla="*/ 151282 w 151282"/>
              <a:gd name="connsiteY5" fmla="*/ 126009 h 144018"/>
              <a:gd name="connsiteX6" fmla="*/ 151282 w 151282"/>
              <a:gd name="connsiteY6" fmla="*/ 18008 h 144018"/>
              <a:gd name="connsiteX7" fmla="*/ 133299 w 151282"/>
              <a:gd name="connsiteY7" fmla="*/ 0 h 144018"/>
              <a:gd name="connsiteX8" fmla="*/ 17983 w 151282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282" h="144018">
                <a:moveTo>
                  <a:pt x="17983" y="0"/>
                </a:moveTo>
                <a:cubicBezTo>
                  <a:pt x="17983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7983" y="144018"/>
                </a:cubicBezTo>
                <a:lnTo>
                  <a:pt x="133299" y="144018"/>
                </a:lnTo>
                <a:cubicBezTo>
                  <a:pt x="133299" y="144018"/>
                  <a:pt x="151282" y="144018"/>
                  <a:pt x="151282" y="126009"/>
                </a:cubicBezTo>
                <a:lnTo>
                  <a:pt x="151282" y="18008"/>
                </a:lnTo>
                <a:cubicBezTo>
                  <a:pt x="151282" y="18008"/>
                  <a:pt x="151282" y="0"/>
                  <a:pt x="133299" y="0"/>
                </a:cubicBezTo>
                <a:lnTo>
                  <a:pt x="17983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392300" y="7231677"/>
            <a:ext cx="69494" cy="93700"/>
          </a:xfrm>
          <a:custGeom>
            <a:avLst/>
            <a:gdLst>
              <a:gd name="connsiteX0" fmla="*/ 58947 w 69494"/>
              <a:gd name="connsiteY0" fmla="*/ 10547 h 93700"/>
              <a:gd name="connsiteX1" fmla="*/ 10547 w 69494"/>
              <a:gd name="connsiteY1" fmla="*/ 46843 h 93700"/>
              <a:gd name="connsiteX2" fmla="*/ 58947 w 69494"/>
              <a:gd name="connsiteY2" fmla="*/ 83153 h 937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69494" h="93700">
                <a:moveTo>
                  <a:pt x="58947" y="10547"/>
                </a:moveTo>
                <a:lnTo>
                  <a:pt x="10547" y="46843"/>
                </a:lnTo>
                <a:lnTo>
                  <a:pt x="58947" y="83153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539788" y="7206518"/>
            <a:ext cx="151295" cy="144018"/>
          </a:xfrm>
          <a:custGeom>
            <a:avLst/>
            <a:gdLst>
              <a:gd name="connsiteX0" fmla="*/ 133299 w 151295"/>
              <a:gd name="connsiteY0" fmla="*/ 0 h 144018"/>
              <a:gd name="connsiteX1" fmla="*/ 151295 w 151295"/>
              <a:gd name="connsiteY1" fmla="*/ 18008 h 144018"/>
              <a:gd name="connsiteX2" fmla="*/ 151295 w 151295"/>
              <a:gd name="connsiteY2" fmla="*/ 126009 h 144018"/>
              <a:gd name="connsiteX3" fmla="*/ 133299 w 151295"/>
              <a:gd name="connsiteY3" fmla="*/ 144018 h 144018"/>
              <a:gd name="connsiteX4" fmla="*/ 17995 w 151295"/>
              <a:gd name="connsiteY4" fmla="*/ 144018 h 144018"/>
              <a:gd name="connsiteX5" fmla="*/ 0 w 151295"/>
              <a:gd name="connsiteY5" fmla="*/ 126009 h 144018"/>
              <a:gd name="connsiteX6" fmla="*/ 0 w 151295"/>
              <a:gd name="connsiteY6" fmla="*/ 18008 h 144018"/>
              <a:gd name="connsiteX7" fmla="*/ 17995 w 151295"/>
              <a:gd name="connsiteY7" fmla="*/ 0 h 144018"/>
              <a:gd name="connsiteX8" fmla="*/ 133299 w 151295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295" h="144018">
                <a:moveTo>
                  <a:pt x="133299" y="0"/>
                </a:moveTo>
                <a:cubicBezTo>
                  <a:pt x="133299" y="0"/>
                  <a:pt x="151295" y="0"/>
                  <a:pt x="151295" y="18008"/>
                </a:cubicBezTo>
                <a:lnTo>
                  <a:pt x="151295" y="126009"/>
                </a:lnTo>
                <a:cubicBezTo>
                  <a:pt x="151295" y="126009"/>
                  <a:pt x="151295" y="144018"/>
                  <a:pt x="133299" y="144018"/>
                </a:cubicBezTo>
                <a:lnTo>
                  <a:pt x="17995" y="144018"/>
                </a:lnTo>
                <a:cubicBezTo>
                  <a:pt x="17995" y="144018"/>
                  <a:pt x="0" y="144018"/>
                  <a:pt x="0" y="126009"/>
                </a:cubicBezTo>
                <a:lnTo>
                  <a:pt x="0" y="18008"/>
                </a:lnTo>
                <a:cubicBezTo>
                  <a:pt x="0" y="18008"/>
                  <a:pt x="0" y="0"/>
                  <a:pt x="17995" y="0"/>
                </a:cubicBezTo>
                <a:lnTo>
                  <a:pt x="133299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580684" y="7231677"/>
            <a:ext cx="69507" cy="93700"/>
          </a:xfrm>
          <a:custGeom>
            <a:avLst/>
            <a:gdLst>
              <a:gd name="connsiteX0" fmla="*/ 10547 w 69507"/>
              <a:gd name="connsiteY0" fmla="*/ 10547 h 93700"/>
              <a:gd name="connsiteX1" fmla="*/ 58959 w 69507"/>
              <a:gd name="connsiteY1" fmla="*/ 46843 h 93700"/>
              <a:gd name="connsiteX2" fmla="*/ 10547 w 69507"/>
              <a:gd name="connsiteY2" fmla="*/ 83153 h 937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69507" h="93700">
                <a:moveTo>
                  <a:pt x="10547" y="10547"/>
                </a:moveTo>
                <a:lnTo>
                  <a:pt x="58959" y="46843"/>
                </a:lnTo>
                <a:lnTo>
                  <a:pt x="10547" y="83153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371276" y="609841"/>
            <a:ext cx="681012" cy="93103"/>
          </a:xfrm>
          <a:custGeom>
            <a:avLst/>
            <a:gdLst>
              <a:gd name="connsiteX0" fmla="*/ 0 w 681012"/>
              <a:gd name="connsiteY0" fmla="*/ 0 h 93103"/>
              <a:gd name="connsiteX1" fmla="*/ 79667 w 681012"/>
              <a:gd name="connsiteY1" fmla="*/ 93103 h 93103"/>
              <a:gd name="connsiteX2" fmla="*/ 681012 w 681012"/>
              <a:gd name="connsiteY2" fmla="*/ 93103 h 93103"/>
              <a:gd name="connsiteX3" fmla="*/ 601344 w 681012"/>
              <a:gd name="connsiteY3" fmla="*/ 0 h 93103"/>
              <a:gd name="connsiteX4" fmla="*/ 0 w 681012"/>
              <a:gd name="connsiteY4" fmla="*/ 0 h 931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81012" h="93103">
                <a:moveTo>
                  <a:pt x="0" y="0"/>
                </a:moveTo>
                <a:cubicBezTo>
                  <a:pt x="69291" y="-5740"/>
                  <a:pt x="79667" y="93103"/>
                  <a:pt x="79667" y="93103"/>
                </a:cubicBezTo>
                <a:lnTo>
                  <a:pt x="681012" y="93103"/>
                </a:lnTo>
                <a:cubicBezTo>
                  <a:pt x="681012" y="93103"/>
                  <a:pt x="670636" y="-5740"/>
                  <a:pt x="601344" y="0"/>
                </a:cubicBezTo>
                <a:lnTo>
                  <a:pt x="0" y="0"/>
                </a:lnTo>
              </a:path>
            </a:pathLst>
          </a:custGeom>
          <a:solidFill>
            <a:srgbClr val="EE312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675949" y="699380"/>
            <a:ext cx="382689" cy="19050"/>
          </a:xfrm>
          <a:custGeom>
            <a:avLst/>
            <a:gdLst>
              <a:gd name="connsiteX0" fmla="*/ 376339 w 382689"/>
              <a:gd name="connsiteY0" fmla="*/ 6350 h 19050"/>
              <a:gd name="connsiteX1" fmla="*/ 6350 w 382689"/>
              <a:gd name="connsiteY1" fmla="*/ 6350 h 19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689" h="19050">
                <a:moveTo>
                  <a:pt x="376339" y="6350"/>
                </a:moveTo>
                <a:lnTo>
                  <a:pt x="6350" y="6350"/>
                </a:lnTo>
              </a:path>
            </a:pathLst>
          </a:custGeom>
          <a:ln w="12700">
            <a:solidFill>
              <a:srgbClr val="9F9F9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675949" y="704936"/>
            <a:ext cx="382689" cy="19050"/>
          </a:xfrm>
          <a:custGeom>
            <a:avLst/>
            <a:gdLst>
              <a:gd name="connsiteX0" fmla="*/ 376339 w 382689"/>
              <a:gd name="connsiteY0" fmla="*/ 6350 h 19050"/>
              <a:gd name="connsiteX1" fmla="*/ 6350 w 382689"/>
              <a:gd name="connsiteY1" fmla="*/ 6350 h 19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689" h="19050">
                <a:moveTo>
                  <a:pt x="376339" y="6350"/>
                </a:moveTo>
                <a:lnTo>
                  <a:pt x="6350" y="6350"/>
                </a:lnTo>
              </a:path>
            </a:pathLst>
          </a:custGeom>
          <a:ln w="12700">
            <a:solidFill>
              <a:srgbClr val="9F9F9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1055612" y="1799043"/>
            <a:ext cx="5624004" cy="25400"/>
          </a:xfrm>
          <a:custGeom>
            <a:avLst/>
            <a:gdLst>
              <a:gd name="connsiteX0" fmla="*/ 6350 w 5624004"/>
              <a:gd name="connsiteY0" fmla="*/ 6350 h 25400"/>
              <a:gd name="connsiteX1" fmla="*/ 5617654 w 5624004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624004" h="25400">
                <a:moveTo>
                  <a:pt x="6350" y="6350"/>
                </a:moveTo>
                <a:lnTo>
                  <a:pt x="5617654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"/>
          <p:cNvSpPr/>
          <p:nvPr/>
        </p:nvSpPr>
        <p:spPr>
          <a:xfrm>
            <a:off x="300663" y="609841"/>
            <a:ext cx="681012" cy="1712366"/>
          </a:xfrm>
          <a:custGeom>
            <a:avLst/>
            <a:gdLst>
              <a:gd name="connsiteX0" fmla="*/ 79667 w 681012"/>
              <a:gd name="connsiteY0" fmla="*/ 0 h 1712366"/>
              <a:gd name="connsiteX1" fmla="*/ 0 w 681012"/>
              <a:gd name="connsiteY1" fmla="*/ 93103 h 1712366"/>
              <a:gd name="connsiteX2" fmla="*/ 0 w 681012"/>
              <a:gd name="connsiteY2" fmla="*/ 1712366 h 1712366"/>
              <a:gd name="connsiteX3" fmla="*/ 300558 w 681012"/>
              <a:gd name="connsiteY3" fmla="*/ 1566303 h 1712366"/>
              <a:gd name="connsiteX4" fmla="*/ 601129 w 681012"/>
              <a:gd name="connsiteY4" fmla="*/ 1712366 h 1712366"/>
              <a:gd name="connsiteX5" fmla="*/ 601129 w 681012"/>
              <a:gd name="connsiteY5" fmla="*/ 93167 h 1712366"/>
              <a:gd name="connsiteX6" fmla="*/ 601332 w 681012"/>
              <a:gd name="connsiteY6" fmla="*/ 93103 h 1712366"/>
              <a:gd name="connsiteX7" fmla="*/ 681012 w 681012"/>
              <a:gd name="connsiteY7" fmla="*/ 0 h 1712366"/>
              <a:gd name="connsiteX8" fmla="*/ 79667 w 681012"/>
              <a:gd name="connsiteY8" fmla="*/ 0 h 171236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81012" h="1712366">
                <a:moveTo>
                  <a:pt x="79667" y="0"/>
                </a:moveTo>
                <a:cubicBezTo>
                  <a:pt x="10388" y="-5740"/>
                  <a:pt x="0" y="93103"/>
                  <a:pt x="0" y="93103"/>
                </a:cubicBezTo>
                <a:lnTo>
                  <a:pt x="0" y="1712366"/>
                </a:lnTo>
                <a:lnTo>
                  <a:pt x="300558" y="1566303"/>
                </a:lnTo>
                <a:lnTo>
                  <a:pt x="601129" y="1712366"/>
                </a:lnTo>
                <a:lnTo>
                  <a:pt x="601129" y="93167"/>
                </a:lnTo>
                <a:lnTo>
                  <a:pt x="601332" y="93103"/>
                </a:lnTo>
                <a:cubicBezTo>
                  <a:pt x="601332" y="93103"/>
                  <a:pt x="623138" y="0"/>
                  <a:pt x="681012" y="0"/>
                </a:cubicBezTo>
                <a:lnTo>
                  <a:pt x="79667" y="0"/>
                </a:lnTo>
              </a:path>
            </a:pathLst>
          </a:custGeom>
          <a:solidFill>
            <a:srgbClr val="66666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3"/>
          <p:cNvSpPr/>
          <p:nvPr/>
        </p:nvSpPr>
        <p:spPr>
          <a:xfrm>
            <a:off x="417760" y="1113777"/>
            <a:ext cx="320352" cy="554380"/>
          </a:xfrm>
          <a:custGeom>
            <a:avLst/>
            <a:gdLst>
              <a:gd name="connsiteX0" fmla="*/ 100459 w 320352"/>
              <a:gd name="connsiteY0" fmla="*/ 101942 h 554380"/>
              <a:gd name="connsiteX1" fmla="*/ 260076 w 320352"/>
              <a:gd name="connsiteY1" fmla="*/ 101942 h 554380"/>
              <a:gd name="connsiteX2" fmla="*/ 292820 w 320352"/>
              <a:gd name="connsiteY2" fmla="*/ 86499 h 554380"/>
              <a:gd name="connsiteX3" fmla="*/ 320352 w 320352"/>
              <a:gd name="connsiteY3" fmla="*/ 9118 h 554380"/>
              <a:gd name="connsiteX4" fmla="*/ 309562 w 320352"/>
              <a:gd name="connsiteY4" fmla="*/ 0 h 554380"/>
              <a:gd name="connsiteX5" fmla="*/ 300446 w 320352"/>
              <a:gd name="connsiteY5" fmla="*/ 3721 h 554380"/>
              <a:gd name="connsiteX6" fmla="*/ 253752 w 320352"/>
              <a:gd name="connsiteY6" fmla="*/ 42418 h 554380"/>
              <a:gd name="connsiteX7" fmla="*/ 89855 w 320352"/>
              <a:gd name="connsiteY7" fmla="*/ 42418 h 554380"/>
              <a:gd name="connsiteX8" fmla="*/ 77576 w 320352"/>
              <a:gd name="connsiteY8" fmla="*/ 54508 h 554380"/>
              <a:gd name="connsiteX9" fmla="*/ 50229 w 320352"/>
              <a:gd name="connsiteY9" fmla="*/ 266217 h 554380"/>
              <a:gd name="connsiteX10" fmla="*/ 53950 w 320352"/>
              <a:gd name="connsiteY10" fmla="*/ 274586 h 554380"/>
              <a:gd name="connsiteX11" fmla="*/ 67716 w 320352"/>
              <a:gd name="connsiteY11" fmla="*/ 276072 h 554380"/>
              <a:gd name="connsiteX12" fmla="*/ 166874 w 320352"/>
              <a:gd name="connsiteY12" fmla="*/ 292442 h 554380"/>
              <a:gd name="connsiteX13" fmla="*/ 233846 w 320352"/>
              <a:gd name="connsiteY13" fmla="*/ 406488 h 554380"/>
              <a:gd name="connsiteX14" fmla="*/ 114970 w 320352"/>
              <a:gd name="connsiteY14" fmla="*/ 521081 h 554380"/>
              <a:gd name="connsiteX15" fmla="*/ 54880 w 320352"/>
              <a:gd name="connsiteY15" fmla="*/ 506945 h 554380"/>
              <a:gd name="connsiteX16" fmla="*/ 16743 w 320352"/>
              <a:gd name="connsiteY16" fmla="*/ 492061 h 554380"/>
              <a:gd name="connsiteX17" fmla="*/ 0 w 320352"/>
              <a:gd name="connsiteY17" fmla="*/ 511403 h 554380"/>
              <a:gd name="connsiteX18" fmla="*/ 99528 w 320352"/>
              <a:gd name="connsiteY18" fmla="*/ 554380 h 554380"/>
              <a:gd name="connsiteX19" fmla="*/ 293377 w 320352"/>
              <a:gd name="connsiteY19" fmla="*/ 368528 h 554380"/>
              <a:gd name="connsiteX20" fmla="*/ 174687 w 320352"/>
              <a:gd name="connsiteY20" fmla="*/ 229933 h 554380"/>
              <a:gd name="connsiteX21" fmla="*/ 86692 w 320352"/>
              <a:gd name="connsiteY21" fmla="*/ 221754 h 554380"/>
              <a:gd name="connsiteX22" fmla="*/ 100459 w 320352"/>
              <a:gd name="connsiteY22" fmla="*/ 101942 h 5543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  <a:cxn ang="21">
                <a:pos x="connsiteX21" y="connsiteY21"/>
              </a:cxn>
              <a:cxn ang="22">
                <a:pos x="connsiteX22" y="connsiteY22"/>
              </a:cxn>
            </a:cxnLst>
            <a:rect l="l" t="t" r="r" b="b"/>
            <a:pathLst>
              <a:path w="320352" h="554380">
                <a:moveTo>
                  <a:pt x="100459" y="101942"/>
                </a:moveTo>
                <a:lnTo>
                  <a:pt x="260076" y="101942"/>
                </a:lnTo>
                <a:cubicBezTo>
                  <a:pt x="283704" y="101942"/>
                  <a:pt x="287425" y="98780"/>
                  <a:pt x="292820" y="86499"/>
                </a:cubicBezTo>
                <a:lnTo>
                  <a:pt x="320352" y="9118"/>
                </a:lnTo>
                <a:cubicBezTo>
                  <a:pt x="321840" y="4457"/>
                  <a:pt x="317934" y="3721"/>
                  <a:pt x="309562" y="0"/>
                </a:cubicBezTo>
                <a:cubicBezTo>
                  <a:pt x="305098" y="-1676"/>
                  <a:pt x="302679" y="-927"/>
                  <a:pt x="300446" y="3721"/>
                </a:cubicBezTo>
                <a:cubicBezTo>
                  <a:pt x="287425" y="29210"/>
                  <a:pt x="280727" y="42418"/>
                  <a:pt x="253752" y="42418"/>
                </a:cubicBezTo>
                <a:lnTo>
                  <a:pt x="89855" y="42418"/>
                </a:lnTo>
                <a:cubicBezTo>
                  <a:pt x="79994" y="42418"/>
                  <a:pt x="78320" y="45389"/>
                  <a:pt x="77576" y="54508"/>
                </a:cubicBezTo>
                <a:lnTo>
                  <a:pt x="50229" y="266217"/>
                </a:lnTo>
                <a:cubicBezTo>
                  <a:pt x="49485" y="270865"/>
                  <a:pt x="50229" y="273100"/>
                  <a:pt x="53950" y="274586"/>
                </a:cubicBezTo>
                <a:cubicBezTo>
                  <a:pt x="59345" y="277558"/>
                  <a:pt x="63065" y="276821"/>
                  <a:pt x="67716" y="276072"/>
                </a:cubicBezTo>
                <a:cubicBezTo>
                  <a:pt x="87622" y="274586"/>
                  <a:pt x="125573" y="274586"/>
                  <a:pt x="166874" y="292442"/>
                </a:cubicBezTo>
                <a:cubicBezTo>
                  <a:pt x="216359" y="313283"/>
                  <a:pt x="233846" y="354202"/>
                  <a:pt x="233846" y="406488"/>
                </a:cubicBezTo>
                <a:cubicBezTo>
                  <a:pt x="233846" y="471970"/>
                  <a:pt x="174501" y="521081"/>
                  <a:pt x="114970" y="521081"/>
                </a:cubicBezTo>
                <a:cubicBezTo>
                  <a:pt x="92087" y="521081"/>
                  <a:pt x="66229" y="513638"/>
                  <a:pt x="54880" y="506945"/>
                </a:cubicBezTo>
                <a:cubicBezTo>
                  <a:pt x="43346" y="500240"/>
                  <a:pt x="30510" y="492061"/>
                  <a:pt x="16743" y="492061"/>
                </a:cubicBezTo>
                <a:cubicBezTo>
                  <a:pt x="6883" y="492061"/>
                  <a:pt x="0" y="500989"/>
                  <a:pt x="0" y="511403"/>
                </a:cubicBezTo>
                <a:cubicBezTo>
                  <a:pt x="0" y="533730"/>
                  <a:pt x="42974" y="554380"/>
                  <a:pt x="99528" y="554380"/>
                </a:cubicBezTo>
                <a:cubicBezTo>
                  <a:pt x="203709" y="554380"/>
                  <a:pt x="293377" y="475691"/>
                  <a:pt x="293377" y="368528"/>
                </a:cubicBezTo>
                <a:cubicBezTo>
                  <a:pt x="293377" y="301561"/>
                  <a:pt x="250217" y="249288"/>
                  <a:pt x="174687" y="229933"/>
                </a:cubicBezTo>
                <a:cubicBezTo>
                  <a:pt x="157571" y="225475"/>
                  <a:pt x="106039" y="220256"/>
                  <a:pt x="86692" y="221754"/>
                </a:cubicBezTo>
                <a:lnTo>
                  <a:pt x="100459" y="101942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3"/>
          <p:cNvSpPr/>
          <p:nvPr/>
        </p:nvSpPr>
        <p:spPr>
          <a:xfrm>
            <a:off x="2882912" y="3794836"/>
            <a:ext cx="50012" cy="50012"/>
          </a:xfrm>
          <a:custGeom>
            <a:avLst/>
            <a:gdLst>
              <a:gd name="connsiteX0" fmla="*/ 50012 w 50012"/>
              <a:gd name="connsiteY0" fmla="*/ 25006 h 50012"/>
              <a:gd name="connsiteX1" fmla="*/ 42671 w 50012"/>
              <a:gd name="connsiteY1" fmla="*/ 42671 h 50012"/>
              <a:gd name="connsiteX2" fmla="*/ 25006 w 50012"/>
              <a:gd name="connsiteY2" fmla="*/ 50012 h 50012"/>
              <a:gd name="connsiteX3" fmla="*/ 7340 w 50012"/>
              <a:gd name="connsiteY3" fmla="*/ 42671 h 50012"/>
              <a:gd name="connsiteX4" fmla="*/ 0 w 50012"/>
              <a:gd name="connsiteY4" fmla="*/ 25006 h 50012"/>
              <a:gd name="connsiteX5" fmla="*/ 7340 w 50012"/>
              <a:gd name="connsiteY5" fmla="*/ 7340 h 50012"/>
              <a:gd name="connsiteX6" fmla="*/ 25006 w 50012"/>
              <a:gd name="connsiteY6" fmla="*/ 0 h 50012"/>
              <a:gd name="connsiteX7" fmla="*/ 42671 w 50012"/>
              <a:gd name="connsiteY7" fmla="*/ 7340 h 50012"/>
              <a:gd name="connsiteX8" fmla="*/ 50012 w 50012"/>
              <a:gd name="connsiteY8" fmla="*/ 25006 h 500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0012" h="50012">
                <a:moveTo>
                  <a:pt x="50012" y="25006"/>
                </a:moveTo>
                <a:cubicBezTo>
                  <a:pt x="50012" y="31889"/>
                  <a:pt x="47586" y="37769"/>
                  <a:pt x="42671" y="42671"/>
                </a:cubicBezTo>
                <a:cubicBezTo>
                  <a:pt x="37795" y="47548"/>
                  <a:pt x="31915" y="50012"/>
                  <a:pt x="25006" y="50012"/>
                </a:cubicBezTo>
                <a:cubicBezTo>
                  <a:pt x="18122" y="50012"/>
                  <a:pt x="12242" y="47574"/>
                  <a:pt x="7340" y="42671"/>
                </a:cubicBezTo>
                <a:cubicBezTo>
                  <a:pt x="2463" y="37782"/>
                  <a:pt x="0" y="31902"/>
                  <a:pt x="0" y="25006"/>
                </a:cubicBezTo>
                <a:cubicBezTo>
                  <a:pt x="0" y="18122"/>
                  <a:pt x="2438" y="12242"/>
                  <a:pt x="7340" y="7340"/>
                </a:cubicBezTo>
                <a:cubicBezTo>
                  <a:pt x="12230" y="2451"/>
                  <a:pt x="18110" y="0"/>
                  <a:pt x="25006" y="0"/>
                </a:cubicBezTo>
                <a:cubicBezTo>
                  <a:pt x="31889" y="0"/>
                  <a:pt x="37769" y="2438"/>
                  <a:pt x="42671" y="7340"/>
                </a:cubicBezTo>
                <a:cubicBezTo>
                  <a:pt x="47561" y="12217"/>
                  <a:pt x="50012" y="18097"/>
                  <a:pt x="50012" y="25006"/>
                </a:cubicBezTo>
              </a:path>
            </a:pathLst>
          </a:custGeom>
          <a:solidFill>
            <a:srgbClr val="EE312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3"/>
          <p:cNvSpPr/>
          <p:nvPr/>
        </p:nvSpPr>
        <p:spPr>
          <a:xfrm>
            <a:off x="2882912" y="3991686"/>
            <a:ext cx="50012" cy="50012"/>
          </a:xfrm>
          <a:custGeom>
            <a:avLst/>
            <a:gdLst>
              <a:gd name="connsiteX0" fmla="*/ 50012 w 50012"/>
              <a:gd name="connsiteY0" fmla="*/ 25006 h 50012"/>
              <a:gd name="connsiteX1" fmla="*/ 42671 w 50012"/>
              <a:gd name="connsiteY1" fmla="*/ 42671 h 50012"/>
              <a:gd name="connsiteX2" fmla="*/ 25006 w 50012"/>
              <a:gd name="connsiteY2" fmla="*/ 50012 h 50012"/>
              <a:gd name="connsiteX3" fmla="*/ 7340 w 50012"/>
              <a:gd name="connsiteY3" fmla="*/ 42671 h 50012"/>
              <a:gd name="connsiteX4" fmla="*/ 0 w 50012"/>
              <a:gd name="connsiteY4" fmla="*/ 25006 h 50012"/>
              <a:gd name="connsiteX5" fmla="*/ 7340 w 50012"/>
              <a:gd name="connsiteY5" fmla="*/ 7340 h 50012"/>
              <a:gd name="connsiteX6" fmla="*/ 25006 w 50012"/>
              <a:gd name="connsiteY6" fmla="*/ 0 h 50012"/>
              <a:gd name="connsiteX7" fmla="*/ 42671 w 50012"/>
              <a:gd name="connsiteY7" fmla="*/ 7340 h 50012"/>
              <a:gd name="connsiteX8" fmla="*/ 50012 w 50012"/>
              <a:gd name="connsiteY8" fmla="*/ 25006 h 500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0012" h="50012">
                <a:moveTo>
                  <a:pt x="50012" y="25006"/>
                </a:moveTo>
                <a:cubicBezTo>
                  <a:pt x="50012" y="31889"/>
                  <a:pt x="47586" y="37769"/>
                  <a:pt x="42671" y="42671"/>
                </a:cubicBezTo>
                <a:cubicBezTo>
                  <a:pt x="37795" y="47548"/>
                  <a:pt x="31915" y="50012"/>
                  <a:pt x="25006" y="50012"/>
                </a:cubicBezTo>
                <a:cubicBezTo>
                  <a:pt x="18122" y="50012"/>
                  <a:pt x="12242" y="47574"/>
                  <a:pt x="7340" y="42671"/>
                </a:cubicBezTo>
                <a:cubicBezTo>
                  <a:pt x="2463" y="37782"/>
                  <a:pt x="0" y="31902"/>
                  <a:pt x="0" y="25006"/>
                </a:cubicBezTo>
                <a:cubicBezTo>
                  <a:pt x="0" y="18122"/>
                  <a:pt x="2438" y="12242"/>
                  <a:pt x="7340" y="7340"/>
                </a:cubicBezTo>
                <a:cubicBezTo>
                  <a:pt x="12230" y="2451"/>
                  <a:pt x="18110" y="0"/>
                  <a:pt x="25006" y="0"/>
                </a:cubicBezTo>
                <a:cubicBezTo>
                  <a:pt x="31889" y="0"/>
                  <a:pt x="37769" y="2438"/>
                  <a:pt x="42671" y="7340"/>
                </a:cubicBezTo>
                <a:cubicBezTo>
                  <a:pt x="47561" y="12217"/>
                  <a:pt x="50012" y="18097"/>
                  <a:pt x="50012" y="25006"/>
                </a:cubicBezTo>
              </a:path>
            </a:pathLst>
          </a:custGeom>
          <a:solidFill>
            <a:srgbClr val="EE312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"/>
          <p:cNvSpPr/>
          <p:nvPr/>
        </p:nvSpPr>
        <p:spPr>
          <a:xfrm>
            <a:off x="2882912" y="4188536"/>
            <a:ext cx="50012" cy="50012"/>
          </a:xfrm>
          <a:custGeom>
            <a:avLst/>
            <a:gdLst>
              <a:gd name="connsiteX0" fmla="*/ 50012 w 50012"/>
              <a:gd name="connsiteY0" fmla="*/ 25006 h 50012"/>
              <a:gd name="connsiteX1" fmla="*/ 42671 w 50012"/>
              <a:gd name="connsiteY1" fmla="*/ 42671 h 50012"/>
              <a:gd name="connsiteX2" fmla="*/ 25006 w 50012"/>
              <a:gd name="connsiteY2" fmla="*/ 50012 h 50012"/>
              <a:gd name="connsiteX3" fmla="*/ 7340 w 50012"/>
              <a:gd name="connsiteY3" fmla="*/ 42671 h 50012"/>
              <a:gd name="connsiteX4" fmla="*/ 0 w 50012"/>
              <a:gd name="connsiteY4" fmla="*/ 25006 h 50012"/>
              <a:gd name="connsiteX5" fmla="*/ 7340 w 50012"/>
              <a:gd name="connsiteY5" fmla="*/ 7340 h 50012"/>
              <a:gd name="connsiteX6" fmla="*/ 25006 w 50012"/>
              <a:gd name="connsiteY6" fmla="*/ 0 h 50012"/>
              <a:gd name="connsiteX7" fmla="*/ 42671 w 50012"/>
              <a:gd name="connsiteY7" fmla="*/ 7340 h 50012"/>
              <a:gd name="connsiteX8" fmla="*/ 50012 w 50012"/>
              <a:gd name="connsiteY8" fmla="*/ 25006 h 500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0012" h="50012">
                <a:moveTo>
                  <a:pt x="50012" y="25006"/>
                </a:moveTo>
                <a:cubicBezTo>
                  <a:pt x="50012" y="31889"/>
                  <a:pt x="47586" y="37769"/>
                  <a:pt x="42671" y="42671"/>
                </a:cubicBezTo>
                <a:cubicBezTo>
                  <a:pt x="37795" y="47548"/>
                  <a:pt x="31915" y="50012"/>
                  <a:pt x="25006" y="50012"/>
                </a:cubicBezTo>
                <a:cubicBezTo>
                  <a:pt x="18122" y="50012"/>
                  <a:pt x="12242" y="47574"/>
                  <a:pt x="7340" y="42671"/>
                </a:cubicBezTo>
                <a:cubicBezTo>
                  <a:pt x="2463" y="37782"/>
                  <a:pt x="0" y="31902"/>
                  <a:pt x="0" y="25006"/>
                </a:cubicBezTo>
                <a:cubicBezTo>
                  <a:pt x="0" y="18122"/>
                  <a:pt x="2438" y="12242"/>
                  <a:pt x="7340" y="7340"/>
                </a:cubicBezTo>
                <a:cubicBezTo>
                  <a:pt x="12230" y="2451"/>
                  <a:pt x="18110" y="0"/>
                  <a:pt x="25006" y="0"/>
                </a:cubicBezTo>
                <a:cubicBezTo>
                  <a:pt x="31889" y="0"/>
                  <a:pt x="37769" y="2438"/>
                  <a:pt x="42671" y="7340"/>
                </a:cubicBezTo>
                <a:cubicBezTo>
                  <a:pt x="47561" y="12217"/>
                  <a:pt x="50012" y="18097"/>
                  <a:pt x="50012" y="25006"/>
                </a:cubicBezTo>
              </a:path>
            </a:pathLst>
          </a:custGeom>
          <a:solidFill>
            <a:srgbClr val="EE312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4" name="Freeform 3"/>
          <p:cNvSpPr/>
          <p:nvPr/>
        </p:nvSpPr>
        <p:spPr>
          <a:xfrm>
            <a:off x="2882912" y="4582236"/>
            <a:ext cx="50012" cy="50012"/>
          </a:xfrm>
          <a:custGeom>
            <a:avLst/>
            <a:gdLst>
              <a:gd name="connsiteX0" fmla="*/ 50012 w 50012"/>
              <a:gd name="connsiteY0" fmla="*/ 25006 h 50012"/>
              <a:gd name="connsiteX1" fmla="*/ 42671 w 50012"/>
              <a:gd name="connsiteY1" fmla="*/ 42671 h 50012"/>
              <a:gd name="connsiteX2" fmla="*/ 25006 w 50012"/>
              <a:gd name="connsiteY2" fmla="*/ 50012 h 50012"/>
              <a:gd name="connsiteX3" fmla="*/ 7340 w 50012"/>
              <a:gd name="connsiteY3" fmla="*/ 42671 h 50012"/>
              <a:gd name="connsiteX4" fmla="*/ 0 w 50012"/>
              <a:gd name="connsiteY4" fmla="*/ 25006 h 50012"/>
              <a:gd name="connsiteX5" fmla="*/ 7340 w 50012"/>
              <a:gd name="connsiteY5" fmla="*/ 7340 h 50012"/>
              <a:gd name="connsiteX6" fmla="*/ 25006 w 50012"/>
              <a:gd name="connsiteY6" fmla="*/ 0 h 50012"/>
              <a:gd name="connsiteX7" fmla="*/ 42671 w 50012"/>
              <a:gd name="connsiteY7" fmla="*/ 7340 h 50012"/>
              <a:gd name="connsiteX8" fmla="*/ 50012 w 50012"/>
              <a:gd name="connsiteY8" fmla="*/ 25006 h 500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0012" h="50012">
                <a:moveTo>
                  <a:pt x="50012" y="25006"/>
                </a:moveTo>
                <a:cubicBezTo>
                  <a:pt x="50012" y="31889"/>
                  <a:pt x="47586" y="37769"/>
                  <a:pt x="42671" y="42671"/>
                </a:cubicBezTo>
                <a:cubicBezTo>
                  <a:pt x="37795" y="47548"/>
                  <a:pt x="31915" y="50012"/>
                  <a:pt x="25006" y="50012"/>
                </a:cubicBezTo>
                <a:cubicBezTo>
                  <a:pt x="18122" y="50012"/>
                  <a:pt x="12242" y="47574"/>
                  <a:pt x="7340" y="42671"/>
                </a:cubicBezTo>
                <a:cubicBezTo>
                  <a:pt x="2463" y="37782"/>
                  <a:pt x="0" y="31902"/>
                  <a:pt x="0" y="25006"/>
                </a:cubicBezTo>
                <a:cubicBezTo>
                  <a:pt x="0" y="18122"/>
                  <a:pt x="2438" y="12242"/>
                  <a:pt x="7340" y="7340"/>
                </a:cubicBezTo>
                <a:cubicBezTo>
                  <a:pt x="12230" y="2451"/>
                  <a:pt x="18110" y="0"/>
                  <a:pt x="25006" y="0"/>
                </a:cubicBezTo>
                <a:cubicBezTo>
                  <a:pt x="31889" y="0"/>
                  <a:pt x="37769" y="2438"/>
                  <a:pt x="42671" y="7340"/>
                </a:cubicBezTo>
                <a:cubicBezTo>
                  <a:pt x="47561" y="12217"/>
                  <a:pt x="50012" y="18097"/>
                  <a:pt x="50012" y="25006"/>
                </a:cubicBezTo>
              </a:path>
            </a:pathLst>
          </a:custGeom>
          <a:solidFill>
            <a:srgbClr val="EE312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5" name="Freeform 3"/>
          <p:cNvSpPr/>
          <p:nvPr/>
        </p:nvSpPr>
        <p:spPr>
          <a:xfrm>
            <a:off x="2882912" y="4779086"/>
            <a:ext cx="50012" cy="50012"/>
          </a:xfrm>
          <a:custGeom>
            <a:avLst/>
            <a:gdLst>
              <a:gd name="connsiteX0" fmla="*/ 50012 w 50012"/>
              <a:gd name="connsiteY0" fmla="*/ 25006 h 50012"/>
              <a:gd name="connsiteX1" fmla="*/ 42671 w 50012"/>
              <a:gd name="connsiteY1" fmla="*/ 42671 h 50012"/>
              <a:gd name="connsiteX2" fmla="*/ 25006 w 50012"/>
              <a:gd name="connsiteY2" fmla="*/ 50012 h 50012"/>
              <a:gd name="connsiteX3" fmla="*/ 7340 w 50012"/>
              <a:gd name="connsiteY3" fmla="*/ 42671 h 50012"/>
              <a:gd name="connsiteX4" fmla="*/ 0 w 50012"/>
              <a:gd name="connsiteY4" fmla="*/ 25006 h 50012"/>
              <a:gd name="connsiteX5" fmla="*/ 7340 w 50012"/>
              <a:gd name="connsiteY5" fmla="*/ 7340 h 50012"/>
              <a:gd name="connsiteX6" fmla="*/ 25006 w 50012"/>
              <a:gd name="connsiteY6" fmla="*/ 0 h 50012"/>
              <a:gd name="connsiteX7" fmla="*/ 42671 w 50012"/>
              <a:gd name="connsiteY7" fmla="*/ 7340 h 50012"/>
              <a:gd name="connsiteX8" fmla="*/ 50012 w 50012"/>
              <a:gd name="connsiteY8" fmla="*/ 25006 h 500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0012" h="50012">
                <a:moveTo>
                  <a:pt x="50012" y="25006"/>
                </a:moveTo>
                <a:cubicBezTo>
                  <a:pt x="50012" y="31889"/>
                  <a:pt x="47586" y="37769"/>
                  <a:pt x="42671" y="42671"/>
                </a:cubicBezTo>
                <a:cubicBezTo>
                  <a:pt x="37795" y="47548"/>
                  <a:pt x="31915" y="50012"/>
                  <a:pt x="25006" y="50012"/>
                </a:cubicBezTo>
                <a:cubicBezTo>
                  <a:pt x="18122" y="50012"/>
                  <a:pt x="12242" y="47574"/>
                  <a:pt x="7340" y="42671"/>
                </a:cubicBezTo>
                <a:cubicBezTo>
                  <a:pt x="2463" y="37782"/>
                  <a:pt x="0" y="31902"/>
                  <a:pt x="0" y="25006"/>
                </a:cubicBezTo>
                <a:cubicBezTo>
                  <a:pt x="0" y="18122"/>
                  <a:pt x="2438" y="12242"/>
                  <a:pt x="7340" y="7340"/>
                </a:cubicBezTo>
                <a:cubicBezTo>
                  <a:pt x="12230" y="2451"/>
                  <a:pt x="18110" y="0"/>
                  <a:pt x="25006" y="0"/>
                </a:cubicBezTo>
                <a:cubicBezTo>
                  <a:pt x="31889" y="0"/>
                  <a:pt x="37769" y="2438"/>
                  <a:pt x="42671" y="7340"/>
                </a:cubicBezTo>
                <a:cubicBezTo>
                  <a:pt x="47561" y="12217"/>
                  <a:pt x="50012" y="18097"/>
                  <a:pt x="50012" y="25006"/>
                </a:cubicBezTo>
              </a:path>
            </a:pathLst>
          </a:custGeom>
          <a:solidFill>
            <a:srgbClr val="EE3124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6" name="Freeform 3"/>
          <p:cNvSpPr/>
          <p:nvPr/>
        </p:nvSpPr>
        <p:spPr>
          <a:xfrm>
            <a:off x="9844962" y="3810471"/>
            <a:ext cx="444741" cy="617118"/>
          </a:xfrm>
          <a:custGeom>
            <a:avLst/>
            <a:gdLst>
              <a:gd name="connsiteX0" fmla="*/ 444741 w 444741"/>
              <a:gd name="connsiteY0" fmla="*/ 0 h 617118"/>
              <a:gd name="connsiteX1" fmla="*/ 343865 w 444741"/>
              <a:gd name="connsiteY1" fmla="*/ 42519 h 617118"/>
              <a:gd name="connsiteX2" fmla="*/ 258292 w 444741"/>
              <a:gd name="connsiteY2" fmla="*/ 171399 h 617118"/>
              <a:gd name="connsiteX3" fmla="*/ 252056 w 444741"/>
              <a:gd name="connsiteY3" fmla="*/ 212229 h 617118"/>
              <a:gd name="connsiteX4" fmla="*/ 231914 w 444741"/>
              <a:gd name="connsiteY4" fmla="*/ 211162 h 617118"/>
              <a:gd name="connsiteX5" fmla="*/ 0 w 444741"/>
              <a:gd name="connsiteY5" fmla="*/ 560539 h 617118"/>
              <a:gd name="connsiteX6" fmla="*/ 35128 w 444741"/>
              <a:gd name="connsiteY6" fmla="*/ 617118 h 617118"/>
              <a:gd name="connsiteX7" fmla="*/ 444741 w 444741"/>
              <a:gd name="connsiteY7" fmla="*/ 0 h 6171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444741" h="617118">
                <a:moveTo>
                  <a:pt x="444741" y="0"/>
                </a:moveTo>
                <a:cubicBezTo>
                  <a:pt x="407339" y="5879"/>
                  <a:pt x="372947" y="20764"/>
                  <a:pt x="343865" y="42519"/>
                </a:cubicBezTo>
                <a:lnTo>
                  <a:pt x="258292" y="171399"/>
                </a:lnTo>
                <a:cubicBezTo>
                  <a:pt x="255066" y="184619"/>
                  <a:pt x="252882" y="198234"/>
                  <a:pt x="252056" y="212229"/>
                </a:cubicBezTo>
                <a:cubicBezTo>
                  <a:pt x="245402" y="211505"/>
                  <a:pt x="238658" y="211315"/>
                  <a:pt x="231914" y="211162"/>
                </a:cubicBezTo>
                <a:lnTo>
                  <a:pt x="0" y="560539"/>
                </a:lnTo>
                <a:cubicBezTo>
                  <a:pt x="9232" y="580974"/>
                  <a:pt x="20980" y="600049"/>
                  <a:pt x="35128" y="617118"/>
                </a:cubicBezTo>
                <a:lnTo>
                  <a:pt x="444741" y="0"/>
                </a:lnTo>
              </a:path>
            </a:pathLst>
          </a:custGeom>
          <a:solidFill>
            <a:srgbClr val="AEAEA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8" name="Freeform 3"/>
          <p:cNvSpPr/>
          <p:nvPr/>
        </p:nvSpPr>
        <p:spPr>
          <a:xfrm>
            <a:off x="10088181" y="4826177"/>
            <a:ext cx="219824" cy="219786"/>
          </a:xfrm>
          <a:custGeom>
            <a:avLst/>
            <a:gdLst>
              <a:gd name="connsiteX0" fmla="*/ 219824 w 219824"/>
              <a:gd name="connsiteY0" fmla="*/ 110909 h 219786"/>
              <a:gd name="connsiteX1" fmla="*/ 108966 w 219824"/>
              <a:gd name="connsiteY1" fmla="*/ 219786 h 219786"/>
              <a:gd name="connsiteX2" fmla="*/ 0 w 219824"/>
              <a:gd name="connsiteY2" fmla="*/ 108965 h 219786"/>
              <a:gd name="connsiteX3" fmla="*/ 110935 w 219824"/>
              <a:gd name="connsiteY3" fmla="*/ 0 h 219786"/>
              <a:gd name="connsiteX4" fmla="*/ 219824 w 219824"/>
              <a:gd name="connsiteY4" fmla="*/ 110909 h 21978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9824" h="219786">
                <a:moveTo>
                  <a:pt x="219824" y="110909"/>
                </a:moveTo>
                <a:cubicBezTo>
                  <a:pt x="122745" y="117119"/>
                  <a:pt x="116916" y="122847"/>
                  <a:pt x="108966" y="219786"/>
                </a:cubicBezTo>
                <a:cubicBezTo>
                  <a:pt x="102679" y="122732"/>
                  <a:pt x="96952" y="116903"/>
                  <a:pt x="0" y="108965"/>
                </a:cubicBezTo>
                <a:cubicBezTo>
                  <a:pt x="97079" y="102666"/>
                  <a:pt x="102908" y="96926"/>
                  <a:pt x="110935" y="0"/>
                </a:cubicBezTo>
                <a:cubicBezTo>
                  <a:pt x="117144" y="97053"/>
                  <a:pt x="122873" y="102882"/>
                  <a:pt x="219824" y="110909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9" name="Freeform 3"/>
          <p:cNvSpPr/>
          <p:nvPr/>
        </p:nvSpPr>
        <p:spPr>
          <a:xfrm>
            <a:off x="10283825" y="4833327"/>
            <a:ext cx="82943" cy="82943"/>
          </a:xfrm>
          <a:custGeom>
            <a:avLst/>
            <a:gdLst>
              <a:gd name="connsiteX0" fmla="*/ 82943 w 82943"/>
              <a:gd name="connsiteY0" fmla="*/ 41871 h 82943"/>
              <a:gd name="connsiteX1" fmla="*/ 41109 w 82943"/>
              <a:gd name="connsiteY1" fmla="*/ 82943 h 82943"/>
              <a:gd name="connsiteX2" fmla="*/ 0 w 82943"/>
              <a:gd name="connsiteY2" fmla="*/ 41109 h 82943"/>
              <a:gd name="connsiteX3" fmla="*/ 41846 w 82943"/>
              <a:gd name="connsiteY3" fmla="*/ 0 h 82943"/>
              <a:gd name="connsiteX4" fmla="*/ 82943 w 82943"/>
              <a:gd name="connsiteY4" fmla="*/ 41871 h 8294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2943" h="82943">
                <a:moveTo>
                  <a:pt x="82943" y="41871"/>
                </a:moveTo>
                <a:cubicBezTo>
                  <a:pt x="46304" y="44208"/>
                  <a:pt x="44107" y="46367"/>
                  <a:pt x="41109" y="82943"/>
                </a:cubicBezTo>
                <a:cubicBezTo>
                  <a:pt x="38748" y="46316"/>
                  <a:pt x="36588" y="44119"/>
                  <a:pt x="0" y="41109"/>
                </a:cubicBezTo>
                <a:cubicBezTo>
                  <a:pt x="36639" y="38747"/>
                  <a:pt x="38823" y="36588"/>
                  <a:pt x="41846" y="0"/>
                </a:cubicBezTo>
                <a:cubicBezTo>
                  <a:pt x="44195" y="36639"/>
                  <a:pt x="46355" y="38836"/>
                  <a:pt x="82943" y="41871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0" name="Freeform 3"/>
          <p:cNvSpPr/>
          <p:nvPr/>
        </p:nvSpPr>
        <p:spPr>
          <a:xfrm>
            <a:off x="8365756" y="4986858"/>
            <a:ext cx="97383" cy="97371"/>
          </a:xfrm>
          <a:custGeom>
            <a:avLst/>
            <a:gdLst>
              <a:gd name="connsiteX0" fmla="*/ 97383 w 97383"/>
              <a:gd name="connsiteY0" fmla="*/ 48691 h 97371"/>
              <a:gd name="connsiteX1" fmla="*/ 48691 w 97383"/>
              <a:gd name="connsiteY1" fmla="*/ 97371 h 97371"/>
              <a:gd name="connsiteX2" fmla="*/ 0 w 97383"/>
              <a:gd name="connsiteY2" fmla="*/ 48691 h 97371"/>
              <a:gd name="connsiteX3" fmla="*/ 48691 w 97383"/>
              <a:gd name="connsiteY3" fmla="*/ 0 h 97371"/>
              <a:gd name="connsiteX4" fmla="*/ 97383 w 97383"/>
              <a:gd name="connsiteY4" fmla="*/ 48691 h 973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7383" h="97371">
                <a:moveTo>
                  <a:pt x="97383" y="48691"/>
                </a:moveTo>
                <a:cubicBezTo>
                  <a:pt x="97383" y="75577"/>
                  <a:pt x="75577" y="97371"/>
                  <a:pt x="48691" y="97371"/>
                </a:cubicBezTo>
                <a:cubicBezTo>
                  <a:pt x="21805" y="97371"/>
                  <a:pt x="0" y="75577"/>
                  <a:pt x="0" y="48691"/>
                </a:cubicBezTo>
                <a:cubicBezTo>
                  <a:pt x="0" y="21806"/>
                  <a:pt x="21805" y="0"/>
                  <a:pt x="48691" y="0"/>
                </a:cubicBezTo>
                <a:cubicBezTo>
                  <a:pt x="75577" y="0"/>
                  <a:pt x="97383" y="21806"/>
                  <a:pt x="97383" y="48691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1" name="Freeform 3"/>
          <p:cNvSpPr/>
          <p:nvPr/>
        </p:nvSpPr>
        <p:spPr>
          <a:xfrm>
            <a:off x="8396833" y="5005628"/>
            <a:ext cx="41846" cy="56400"/>
          </a:xfrm>
          <a:custGeom>
            <a:avLst/>
            <a:gdLst>
              <a:gd name="connsiteX0" fmla="*/ 6350 w 41846"/>
              <a:gd name="connsiteY0" fmla="*/ 6350 h 56400"/>
              <a:gd name="connsiteX1" fmla="*/ 35496 w 41846"/>
              <a:gd name="connsiteY1" fmla="*/ 28206 h 56400"/>
              <a:gd name="connsiteX2" fmla="*/ 6350 w 41846"/>
              <a:gd name="connsiteY2" fmla="*/ 50050 h 56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41846" h="56400">
                <a:moveTo>
                  <a:pt x="6350" y="6350"/>
                </a:moveTo>
                <a:lnTo>
                  <a:pt x="35496" y="28206"/>
                </a:lnTo>
                <a:lnTo>
                  <a:pt x="6350" y="50050"/>
                </a:lnTo>
              </a:path>
            </a:pathLst>
          </a:custGeom>
          <a:ln w="12700">
            <a:solidFill>
              <a:srgbClr val="EE3124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774700"/>
            <a:ext cx="1651000" cy="419100"/>
          </a:xfrm>
          <a:prstGeom prst="rect">
            <a:avLst/>
          </a:prstGeom>
          <a:noFill/>
        </p:spPr>
      </p:pic>
      <p:pic>
        <p:nvPicPr>
          <p:cNvPr id="103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1219200"/>
            <a:ext cx="4013200" cy="533400"/>
          </a:xfrm>
          <a:prstGeom prst="rect">
            <a:avLst/>
          </a:prstGeom>
          <a:noFill/>
        </p:spPr>
      </p:pic>
      <p:pic>
        <p:nvPicPr>
          <p:cNvPr id="103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54100" y="1917700"/>
            <a:ext cx="2857500" cy="228600"/>
          </a:xfrm>
          <a:prstGeom prst="rect">
            <a:avLst/>
          </a:prstGeom>
          <a:noFill/>
        </p:spPr>
      </p:pic>
      <p:pic>
        <p:nvPicPr>
          <p:cNvPr id="103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49700" y="1917700"/>
            <a:ext cx="2146300" cy="190500"/>
          </a:xfrm>
          <a:prstGeom prst="rect">
            <a:avLst/>
          </a:prstGeom>
          <a:noFill/>
        </p:spPr>
      </p:pic>
      <p:pic>
        <p:nvPicPr>
          <p:cNvPr id="103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38900" y="381000"/>
            <a:ext cx="4241800" cy="2146300"/>
          </a:xfrm>
          <a:prstGeom prst="rect">
            <a:avLst/>
          </a:prstGeom>
          <a:noFill/>
        </p:spPr>
      </p:pic>
      <p:pic>
        <p:nvPicPr>
          <p:cNvPr id="1036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2100" y="2959100"/>
            <a:ext cx="1892300" cy="165100"/>
          </a:xfrm>
          <a:prstGeom prst="rect">
            <a:avLst/>
          </a:prstGeom>
          <a:noFill/>
        </p:spPr>
      </p:pic>
      <p:pic>
        <p:nvPicPr>
          <p:cNvPr id="103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44800" y="2959100"/>
            <a:ext cx="2209800" cy="165100"/>
          </a:xfrm>
          <a:prstGeom prst="rect">
            <a:avLst/>
          </a:prstGeom>
          <a:noFill/>
        </p:spPr>
      </p:pic>
      <p:pic>
        <p:nvPicPr>
          <p:cNvPr id="1038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84800" y="2959100"/>
            <a:ext cx="1879600" cy="165100"/>
          </a:xfrm>
          <a:prstGeom prst="rect">
            <a:avLst/>
          </a:prstGeom>
          <a:noFill/>
        </p:spPr>
      </p:pic>
      <p:pic>
        <p:nvPicPr>
          <p:cNvPr id="1039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4800" y="3149600"/>
            <a:ext cx="1816100" cy="177800"/>
          </a:xfrm>
          <a:prstGeom prst="rect">
            <a:avLst/>
          </a:prstGeom>
          <a:noFill/>
        </p:spPr>
      </p:pic>
      <p:pic>
        <p:nvPicPr>
          <p:cNvPr id="1040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857500" y="3149600"/>
            <a:ext cx="1968500" cy="177800"/>
          </a:xfrm>
          <a:prstGeom prst="rect">
            <a:avLst/>
          </a:prstGeom>
          <a:noFill/>
        </p:spPr>
      </p:pic>
      <p:pic>
        <p:nvPicPr>
          <p:cNvPr id="1041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84800" y="3149600"/>
            <a:ext cx="1790700" cy="177800"/>
          </a:xfrm>
          <a:prstGeom prst="rect">
            <a:avLst/>
          </a:prstGeom>
          <a:noFill/>
        </p:spPr>
      </p:pic>
      <p:pic>
        <p:nvPicPr>
          <p:cNvPr id="1042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92100" y="3352800"/>
            <a:ext cx="2057400" cy="177800"/>
          </a:xfrm>
          <a:prstGeom prst="rect">
            <a:avLst/>
          </a:prstGeom>
          <a:noFill/>
        </p:spPr>
      </p:pic>
      <p:pic>
        <p:nvPicPr>
          <p:cNvPr id="1043" name="Picture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857500" y="3352800"/>
            <a:ext cx="1282700" cy="139700"/>
          </a:xfrm>
          <a:prstGeom prst="rect">
            <a:avLst/>
          </a:prstGeom>
          <a:noFill/>
        </p:spPr>
      </p:pic>
      <p:pic>
        <p:nvPicPr>
          <p:cNvPr id="1044" name="Picture 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384800" y="3352800"/>
            <a:ext cx="1841500" cy="177800"/>
          </a:xfrm>
          <a:prstGeom prst="rect">
            <a:avLst/>
          </a:prstGeom>
          <a:noFill/>
        </p:spPr>
      </p:pic>
      <p:pic>
        <p:nvPicPr>
          <p:cNvPr id="1045" name="Picture 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04800" y="3543300"/>
            <a:ext cx="2146300" cy="177800"/>
          </a:xfrm>
          <a:prstGeom prst="rect">
            <a:avLst/>
          </a:prstGeom>
          <a:noFill/>
        </p:spPr>
      </p:pic>
      <p:pic>
        <p:nvPicPr>
          <p:cNvPr id="1046" name="Picture 3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04800" y="3746500"/>
            <a:ext cx="2222500" cy="177800"/>
          </a:xfrm>
          <a:prstGeom prst="rect">
            <a:avLst/>
          </a:prstGeom>
          <a:noFill/>
        </p:spPr>
      </p:pic>
      <p:pic>
        <p:nvPicPr>
          <p:cNvPr id="1047" name="Picture 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92100" y="3937000"/>
            <a:ext cx="2184400" cy="177800"/>
          </a:xfrm>
          <a:prstGeom prst="rect">
            <a:avLst/>
          </a:prstGeom>
          <a:noFill/>
        </p:spPr>
      </p:pic>
      <p:pic>
        <p:nvPicPr>
          <p:cNvPr id="1048" name="Picture 3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04800" y="4140200"/>
            <a:ext cx="1879600" cy="177800"/>
          </a:xfrm>
          <a:prstGeom prst="rect">
            <a:avLst/>
          </a:prstGeom>
          <a:noFill/>
        </p:spPr>
      </p:pic>
      <p:pic>
        <p:nvPicPr>
          <p:cNvPr id="1049" name="Picture 3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04800" y="4330700"/>
            <a:ext cx="1752600" cy="177800"/>
          </a:xfrm>
          <a:prstGeom prst="rect">
            <a:avLst/>
          </a:prstGeom>
          <a:noFill/>
        </p:spPr>
      </p:pic>
      <p:pic>
        <p:nvPicPr>
          <p:cNvPr id="1050" name="Picture 3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04800" y="4533900"/>
            <a:ext cx="1447800" cy="177800"/>
          </a:xfrm>
          <a:prstGeom prst="rect">
            <a:avLst/>
          </a:prstGeom>
          <a:noFill/>
        </p:spPr>
      </p:pic>
      <p:pic>
        <p:nvPicPr>
          <p:cNvPr id="1051" name="Picture 3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2997200" y="3746500"/>
            <a:ext cx="1447800" cy="139700"/>
          </a:xfrm>
          <a:prstGeom prst="rect">
            <a:avLst/>
          </a:prstGeom>
          <a:noFill/>
        </p:spPr>
      </p:pic>
      <p:pic>
        <p:nvPicPr>
          <p:cNvPr id="1052" name="Picture 3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2997200" y="3937000"/>
            <a:ext cx="1905000" cy="177800"/>
          </a:xfrm>
          <a:prstGeom prst="rect">
            <a:avLst/>
          </a:prstGeom>
          <a:noFill/>
        </p:spPr>
      </p:pic>
      <p:pic>
        <p:nvPicPr>
          <p:cNvPr id="1053" name="Picture 3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2997200" y="4140200"/>
            <a:ext cx="2019300" cy="139700"/>
          </a:xfrm>
          <a:prstGeom prst="rect">
            <a:avLst/>
          </a:prstGeom>
          <a:noFill/>
        </p:spPr>
      </p:pic>
      <p:pic>
        <p:nvPicPr>
          <p:cNvPr id="1054" name="Picture 3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2997200" y="4330700"/>
            <a:ext cx="965200" cy="152400"/>
          </a:xfrm>
          <a:prstGeom prst="rect">
            <a:avLst/>
          </a:prstGeom>
          <a:noFill/>
        </p:spPr>
      </p:pic>
      <p:pic>
        <p:nvPicPr>
          <p:cNvPr id="1055" name="Picture 3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2997200" y="4533900"/>
            <a:ext cx="1892300" cy="165100"/>
          </a:xfrm>
          <a:prstGeom prst="rect">
            <a:avLst/>
          </a:prstGeom>
          <a:noFill/>
        </p:spPr>
      </p:pic>
      <p:pic>
        <p:nvPicPr>
          <p:cNvPr id="1056" name="Picture 3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2997200" y="4724400"/>
            <a:ext cx="1981200" cy="177800"/>
          </a:xfrm>
          <a:prstGeom prst="rect">
            <a:avLst/>
          </a:prstGeom>
          <a:noFill/>
        </p:spPr>
      </p:pic>
      <p:pic>
        <p:nvPicPr>
          <p:cNvPr id="1057" name="Picture 3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2997200" y="4927600"/>
            <a:ext cx="990600" cy="177800"/>
          </a:xfrm>
          <a:prstGeom prst="rect">
            <a:avLst/>
          </a:prstGeom>
          <a:noFill/>
        </p:spPr>
      </p:pic>
      <p:pic>
        <p:nvPicPr>
          <p:cNvPr id="1058" name="Picture 3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5384800" y="3543300"/>
            <a:ext cx="1663700" cy="177800"/>
          </a:xfrm>
          <a:prstGeom prst="rect">
            <a:avLst/>
          </a:prstGeom>
          <a:noFill/>
        </p:spPr>
      </p:pic>
      <p:pic>
        <p:nvPicPr>
          <p:cNvPr id="1059" name="Picture 3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5384800" y="3746500"/>
            <a:ext cx="2133600" cy="177800"/>
          </a:xfrm>
          <a:prstGeom prst="rect">
            <a:avLst/>
          </a:prstGeom>
          <a:noFill/>
        </p:spPr>
      </p:pic>
      <p:pic>
        <p:nvPicPr>
          <p:cNvPr id="1060" name="Picture 3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5384800" y="3937000"/>
            <a:ext cx="1955800" cy="177800"/>
          </a:xfrm>
          <a:prstGeom prst="rect">
            <a:avLst/>
          </a:prstGeom>
          <a:noFill/>
        </p:spPr>
      </p:pic>
      <p:pic>
        <p:nvPicPr>
          <p:cNvPr id="1061" name="Picture 3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5384800" y="4140200"/>
            <a:ext cx="2133600" cy="177800"/>
          </a:xfrm>
          <a:prstGeom prst="rect">
            <a:avLst/>
          </a:prstGeom>
          <a:noFill/>
        </p:spPr>
      </p:pic>
      <p:pic>
        <p:nvPicPr>
          <p:cNvPr id="1062" name="Picture 3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5384800" y="4330700"/>
            <a:ext cx="1917700" cy="165100"/>
          </a:xfrm>
          <a:prstGeom prst="rect">
            <a:avLst/>
          </a:prstGeom>
          <a:noFill/>
        </p:spPr>
      </p:pic>
      <p:pic>
        <p:nvPicPr>
          <p:cNvPr id="1063" name="Picture 3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5384800" y="4533900"/>
            <a:ext cx="1752600" cy="177800"/>
          </a:xfrm>
          <a:prstGeom prst="rect">
            <a:avLst/>
          </a:prstGeom>
          <a:noFill/>
        </p:spPr>
      </p:pic>
      <p:pic>
        <p:nvPicPr>
          <p:cNvPr id="1064" name="Picture 3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5384800" y="4724400"/>
            <a:ext cx="2159000" cy="177800"/>
          </a:xfrm>
          <a:prstGeom prst="rect">
            <a:avLst/>
          </a:prstGeom>
          <a:noFill/>
        </p:spPr>
      </p:pic>
      <p:pic>
        <p:nvPicPr>
          <p:cNvPr id="1065" name="Picture 3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5384800" y="4927600"/>
            <a:ext cx="1955800" cy="177800"/>
          </a:xfrm>
          <a:prstGeom prst="rect">
            <a:avLst/>
          </a:prstGeom>
          <a:noFill/>
        </p:spPr>
      </p:pic>
      <p:pic>
        <p:nvPicPr>
          <p:cNvPr id="1066" name="Picture 3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5384800" y="5118100"/>
            <a:ext cx="2044700" cy="177800"/>
          </a:xfrm>
          <a:prstGeom prst="rect">
            <a:avLst/>
          </a:prstGeom>
          <a:noFill/>
        </p:spPr>
      </p:pic>
      <p:pic>
        <p:nvPicPr>
          <p:cNvPr id="1067" name="Picture 3"/>
          <p:cNvPicPr>
            <a:picLocks noChangeAspect="1" noChangeArrowheads="1"/>
          </p:cNvPicPr>
          <p:nvPr/>
        </p:nvPicPr>
        <p:blipFill>
          <a:blip r:embed="rId39" cstate="print"/>
          <a:srcRect/>
          <a:stretch>
            <a:fillRect/>
          </a:stretch>
        </p:blipFill>
        <p:spPr bwMode="auto">
          <a:xfrm>
            <a:off x="5384800" y="5321300"/>
            <a:ext cx="1828800" cy="177800"/>
          </a:xfrm>
          <a:prstGeom prst="rect">
            <a:avLst/>
          </a:prstGeom>
          <a:noFill/>
        </p:spPr>
      </p:pic>
      <p:pic>
        <p:nvPicPr>
          <p:cNvPr id="1068" name="Picture 3"/>
          <p:cNvPicPr>
            <a:picLocks noChangeAspect="1" noChangeArrowheads="1"/>
          </p:cNvPicPr>
          <p:nvPr/>
        </p:nvPicPr>
        <p:blipFill>
          <a:blip r:embed="rId40" cstate="print"/>
          <a:srcRect/>
          <a:stretch>
            <a:fillRect/>
          </a:stretch>
        </p:blipFill>
        <p:spPr bwMode="auto">
          <a:xfrm>
            <a:off x="5384800" y="5511800"/>
            <a:ext cx="1206500" cy="177800"/>
          </a:xfrm>
          <a:prstGeom prst="rect">
            <a:avLst/>
          </a:prstGeom>
          <a:noFill/>
        </p:spPr>
      </p:pic>
      <p:pic>
        <p:nvPicPr>
          <p:cNvPr id="1069" name="Picture 3"/>
          <p:cNvPicPr>
            <a:picLocks noChangeAspect="1" noChangeArrowheads="1"/>
          </p:cNvPicPr>
          <p:nvPr/>
        </p:nvPicPr>
        <p:blipFill>
          <a:blip r:embed="rId41" cstate="print"/>
          <a:srcRect/>
          <a:stretch>
            <a:fillRect/>
          </a:stretch>
        </p:blipFill>
        <p:spPr bwMode="auto">
          <a:xfrm>
            <a:off x="8001000" y="3568700"/>
            <a:ext cx="2679700" cy="2298700"/>
          </a:xfrm>
          <a:prstGeom prst="rect">
            <a:avLst/>
          </a:prstGeom>
          <a:noFill/>
        </p:spPr>
      </p:pic>
      <p:pic>
        <p:nvPicPr>
          <p:cNvPr id="1070" name="Picture 3"/>
          <p:cNvPicPr>
            <a:picLocks noChangeAspect="1" noChangeArrowheads="1"/>
          </p:cNvPicPr>
          <p:nvPr/>
        </p:nvPicPr>
        <p:blipFill>
          <a:blip r:embed="rId42" cstate="print"/>
          <a:srcRect/>
          <a:stretch>
            <a:fillRect/>
          </a:stretch>
        </p:blipFill>
        <p:spPr bwMode="auto">
          <a:xfrm>
            <a:off x="9245600" y="5930900"/>
            <a:ext cx="1435100" cy="1231900"/>
          </a:xfrm>
          <a:prstGeom prst="rect">
            <a:avLst/>
          </a:prstGeom>
          <a:noFill/>
        </p:spPr>
      </p:pic>
      <p:pic>
        <p:nvPicPr>
          <p:cNvPr id="1071" name="Picture 3"/>
          <p:cNvPicPr>
            <a:picLocks noChangeAspect="1" noChangeArrowheads="1"/>
          </p:cNvPicPr>
          <p:nvPr/>
        </p:nvPicPr>
        <p:blipFill>
          <a:blip r:embed="rId43" cstate="print"/>
          <a:srcRect/>
          <a:stretch>
            <a:fillRect/>
          </a:stretch>
        </p:blipFill>
        <p:spPr bwMode="auto">
          <a:xfrm>
            <a:off x="6134100" y="7213600"/>
            <a:ext cx="4165600" cy="165100"/>
          </a:xfrm>
          <a:prstGeom prst="rect">
            <a:avLst/>
          </a:prstGeom>
          <a:noFill/>
        </p:spPr>
      </p:pic>
      <p:sp>
        <p:nvSpPr>
          <p:cNvPr id="80" name="矩形 79">
            <a:hlinkClick r:id="rId44"/>
          </p:cNvPr>
          <p:cNvSpPr/>
          <p:nvPr>
            <p:custDataLst>
              <p:tags r:id="rId1"/>
            </p:custDataLst>
          </p:nvPr>
        </p:nvSpPr>
        <p:spPr>
          <a:xfrm>
            <a:off x="615950" y="196850"/>
            <a:ext cx="9601199" cy="7162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77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342912" y="7116551"/>
            <a:ext cx="9964039" cy="25400"/>
          </a:xfrm>
          <a:custGeom>
            <a:avLst/>
            <a:gdLst>
              <a:gd name="connsiteX0" fmla="*/ 6350 w 9964039"/>
              <a:gd name="connsiteY0" fmla="*/ 6350 h 25400"/>
              <a:gd name="connsiteX1" fmla="*/ 9957688 w 9964039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964039" h="25400">
                <a:moveTo>
                  <a:pt x="6350" y="6350"/>
                </a:moveTo>
                <a:lnTo>
                  <a:pt x="9957688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Freeform 3"/>
          <p:cNvSpPr/>
          <p:nvPr/>
        </p:nvSpPr>
        <p:spPr>
          <a:xfrm>
            <a:off x="1438402" y="7206518"/>
            <a:ext cx="151307" cy="144018"/>
          </a:xfrm>
          <a:custGeom>
            <a:avLst/>
            <a:gdLst>
              <a:gd name="connsiteX0" fmla="*/ 18008 w 151307"/>
              <a:gd name="connsiteY0" fmla="*/ 0 h 144018"/>
              <a:gd name="connsiteX1" fmla="*/ 0 w 151307"/>
              <a:gd name="connsiteY1" fmla="*/ 18008 h 144018"/>
              <a:gd name="connsiteX2" fmla="*/ 0 w 151307"/>
              <a:gd name="connsiteY2" fmla="*/ 126009 h 144018"/>
              <a:gd name="connsiteX3" fmla="*/ 18008 w 151307"/>
              <a:gd name="connsiteY3" fmla="*/ 144018 h 144018"/>
              <a:gd name="connsiteX4" fmla="*/ 133299 w 151307"/>
              <a:gd name="connsiteY4" fmla="*/ 144018 h 144018"/>
              <a:gd name="connsiteX5" fmla="*/ 151307 w 151307"/>
              <a:gd name="connsiteY5" fmla="*/ 126009 h 144018"/>
              <a:gd name="connsiteX6" fmla="*/ 151307 w 151307"/>
              <a:gd name="connsiteY6" fmla="*/ 18008 h 144018"/>
              <a:gd name="connsiteX7" fmla="*/ 133299 w 151307"/>
              <a:gd name="connsiteY7" fmla="*/ 0 h 144018"/>
              <a:gd name="connsiteX8" fmla="*/ 18008 w 151307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307" h="144018">
                <a:moveTo>
                  <a:pt x="18008" y="0"/>
                </a:moveTo>
                <a:cubicBezTo>
                  <a:pt x="18008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8008" y="144018"/>
                </a:cubicBezTo>
                <a:lnTo>
                  <a:pt x="133299" y="144018"/>
                </a:lnTo>
                <a:cubicBezTo>
                  <a:pt x="133299" y="144018"/>
                  <a:pt x="151307" y="144018"/>
                  <a:pt x="151307" y="126009"/>
                </a:cubicBezTo>
                <a:lnTo>
                  <a:pt x="151307" y="18008"/>
                </a:lnTo>
                <a:cubicBezTo>
                  <a:pt x="151307" y="18008"/>
                  <a:pt x="151307" y="0"/>
                  <a:pt x="133299" y="0"/>
                </a:cubicBezTo>
                <a:lnTo>
                  <a:pt x="18008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497685" y="7225244"/>
            <a:ext cx="52565" cy="108987"/>
          </a:xfrm>
          <a:custGeom>
            <a:avLst/>
            <a:gdLst>
              <a:gd name="connsiteX0" fmla="*/ 52336 w 52565"/>
              <a:gd name="connsiteY0" fmla="*/ 17687 h 108987"/>
              <a:gd name="connsiteX1" fmla="*/ 40525 w 52565"/>
              <a:gd name="connsiteY1" fmla="*/ 17687 h 108987"/>
              <a:gd name="connsiteX2" fmla="*/ 32867 w 52565"/>
              <a:gd name="connsiteY2" fmla="*/ 25917 h 108987"/>
              <a:gd name="connsiteX3" fmla="*/ 32867 w 52565"/>
              <a:gd name="connsiteY3" fmla="*/ 38896 h 108987"/>
              <a:gd name="connsiteX4" fmla="*/ 52336 w 52565"/>
              <a:gd name="connsiteY4" fmla="*/ 38896 h 108987"/>
              <a:gd name="connsiteX5" fmla="*/ 51523 w 52565"/>
              <a:gd name="connsiteY5" fmla="*/ 57997 h 108987"/>
              <a:gd name="connsiteX6" fmla="*/ 32867 w 52565"/>
              <a:gd name="connsiteY6" fmla="*/ 57997 h 108987"/>
              <a:gd name="connsiteX7" fmla="*/ 32867 w 52565"/>
              <a:gd name="connsiteY7" fmla="*/ 88312 h 108987"/>
              <a:gd name="connsiteX8" fmla="*/ 32867 w 52565"/>
              <a:gd name="connsiteY8" fmla="*/ 108987 h 108987"/>
              <a:gd name="connsiteX9" fmla="*/ 13169 w 52565"/>
              <a:gd name="connsiteY9" fmla="*/ 108987 h 108987"/>
              <a:gd name="connsiteX10" fmla="*/ 13169 w 52565"/>
              <a:gd name="connsiteY10" fmla="*/ 88312 h 108987"/>
              <a:gd name="connsiteX11" fmla="*/ 13169 w 52565"/>
              <a:gd name="connsiteY11" fmla="*/ 57997 h 108987"/>
              <a:gd name="connsiteX12" fmla="*/ 0 w 52565"/>
              <a:gd name="connsiteY12" fmla="*/ 57997 h 108987"/>
              <a:gd name="connsiteX13" fmla="*/ 0 w 52565"/>
              <a:gd name="connsiteY13" fmla="*/ 38896 h 108987"/>
              <a:gd name="connsiteX14" fmla="*/ 13169 w 52565"/>
              <a:gd name="connsiteY14" fmla="*/ 38896 h 108987"/>
              <a:gd name="connsiteX15" fmla="*/ 13169 w 52565"/>
              <a:gd name="connsiteY15" fmla="*/ 25917 h 108987"/>
              <a:gd name="connsiteX16" fmla="*/ 20980 w 52565"/>
              <a:gd name="connsiteY16" fmla="*/ 5432 h 108987"/>
              <a:gd name="connsiteX17" fmla="*/ 52565 w 52565"/>
              <a:gd name="connsiteY17" fmla="*/ 1025 h 108987"/>
              <a:gd name="connsiteX18" fmla="*/ 52336 w 52565"/>
              <a:gd name="connsiteY18" fmla="*/ 17687 h 10898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52565" h="108987">
                <a:moveTo>
                  <a:pt x="52336" y="17687"/>
                </a:moveTo>
                <a:lnTo>
                  <a:pt x="40525" y="17687"/>
                </a:lnTo>
                <a:cubicBezTo>
                  <a:pt x="32499" y="17687"/>
                  <a:pt x="32867" y="23644"/>
                  <a:pt x="32867" y="25917"/>
                </a:cubicBezTo>
                <a:lnTo>
                  <a:pt x="32867" y="38896"/>
                </a:lnTo>
                <a:lnTo>
                  <a:pt x="52336" y="38896"/>
                </a:lnTo>
                <a:lnTo>
                  <a:pt x="51523" y="57997"/>
                </a:lnTo>
                <a:lnTo>
                  <a:pt x="32867" y="57997"/>
                </a:lnTo>
                <a:lnTo>
                  <a:pt x="32867" y="88312"/>
                </a:lnTo>
                <a:lnTo>
                  <a:pt x="32867" y="108987"/>
                </a:lnTo>
                <a:lnTo>
                  <a:pt x="13169" y="108987"/>
                </a:lnTo>
                <a:lnTo>
                  <a:pt x="13169" y="88312"/>
                </a:lnTo>
                <a:lnTo>
                  <a:pt x="13169" y="57997"/>
                </a:lnTo>
                <a:lnTo>
                  <a:pt x="0" y="57997"/>
                </a:lnTo>
                <a:lnTo>
                  <a:pt x="0" y="38896"/>
                </a:lnTo>
                <a:lnTo>
                  <a:pt x="13169" y="38896"/>
                </a:lnTo>
                <a:lnTo>
                  <a:pt x="13169" y="25917"/>
                </a:lnTo>
                <a:cubicBezTo>
                  <a:pt x="13817" y="24012"/>
                  <a:pt x="12026" y="14144"/>
                  <a:pt x="20980" y="5432"/>
                </a:cubicBezTo>
                <a:cubicBezTo>
                  <a:pt x="29908" y="-3178"/>
                  <a:pt x="52565" y="1025"/>
                  <a:pt x="52565" y="1025"/>
                </a:cubicBezTo>
                <a:lnTo>
                  <a:pt x="52336" y="17687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462316" y="7313548"/>
            <a:ext cx="48539" cy="20688"/>
          </a:xfrm>
          <a:custGeom>
            <a:avLst/>
            <a:gdLst>
              <a:gd name="connsiteX0" fmla="*/ 0 w 48539"/>
              <a:gd name="connsiteY0" fmla="*/ 10344 h 20688"/>
              <a:gd name="connsiteX1" fmla="*/ 48539 w 48539"/>
              <a:gd name="connsiteY1" fmla="*/ 10344 h 206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8539" h="20688">
                <a:moveTo>
                  <a:pt x="0" y="10344"/>
                </a:moveTo>
                <a:lnTo>
                  <a:pt x="48539" y="10344"/>
                </a:lnTo>
              </a:path>
            </a:pathLst>
          </a:custGeom>
          <a:ln w="25400">
            <a:solidFill>
              <a:srgbClr val="D1D1D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1530527" y="7313548"/>
            <a:ext cx="31622" cy="20688"/>
          </a:xfrm>
          <a:custGeom>
            <a:avLst/>
            <a:gdLst>
              <a:gd name="connsiteX0" fmla="*/ 0 w 31622"/>
              <a:gd name="connsiteY0" fmla="*/ 20688 h 20688"/>
              <a:gd name="connsiteX1" fmla="*/ 31622 w 31622"/>
              <a:gd name="connsiteY1" fmla="*/ 20688 h 20688"/>
              <a:gd name="connsiteX2" fmla="*/ 31622 w 31622"/>
              <a:gd name="connsiteY2" fmla="*/ 0 h 20688"/>
              <a:gd name="connsiteX3" fmla="*/ 0 w 31622"/>
              <a:gd name="connsiteY3" fmla="*/ 0 h 20688"/>
              <a:gd name="connsiteX4" fmla="*/ 0 w 31622"/>
              <a:gd name="connsiteY4" fmla="*/ 20688 h 206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1622" h="20688">
                <a:moveTo>
                  <a:pt x="0" y="20688"/>
                </a:moveTo>
                <a:lnTo>
                  <a:pt x="31622" y="20688"/>
                </a:lnTo>
                <a:lnTo>
                  <a:pt x="31622" y="0"/>
                </a:lnTo>
                <a:lnTo>
                  <a:pt x="0" y="0"/>
                </a:lnTo>
                <a:lnTo>
                  <a:pt x="0" y="20688"/>
                </a:lnTo>
              </a:path>
            </a:pathLst>
          </a:custGeom>
          <a:solidFill>
            <a:srgbClr val="D1D1D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1251098" y="7206518"/>
            <a:ext cx="151282" cy="144018"/>
          </a:xfrm>
          <a:custGeom>
            <a:avLst/>
            <a:gdLst>
              <a:gd name="connsiteX0" fmla="*/ 17983 w 151282"/>
              <a:gd name="connsiteY0" fmla="*/ 0 h 144018"/>
              <a:gd name="connsiteX1" fmla="*/ 0 w 151282"/>
              <a:gd name="connsiteY1" fmla="*/ 18008 h 144018"/>
              <a:gd name="connsiteX2" fmla="*/ 0 w 151282"/>
              <a:gd name="connsiteY2" fmla="*/ 126009 h 144018"/>
              <a:gd name="connsiteX3" fmla="*/ 17983 w 151282"/>
              <a:gd name="connsiteY3" fmla="*/ 144018 h 144018"/>
              <a:gd name="connsiteX4" fmla="*/ 133299 w 151282"/>
              <a:gd name="connsiteY4" fmla="*/ 144018 h 144018"/>
              <a:gd name="connsiteX5" fmla="*/ 151282 w 151282"/>
              <a:gd name="connsiteY5" fmla="*/ 126009 h 144018"/>
              <a:gd name="connsiteX6" fmla="*/ 151282 w 151282"/>
              <a:gd name="connsiteY6" fmla="*/ 18008 h 144018"/>
              <a:gd name="connsiteX7" fmla="*/ 133299 w 151282"/>
              <a:gd name="connsiteY7" fmla="*/ 0 h 144018"/>
              <a:gd name="connsiteX8" fmla="*/ 17983 w 151282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282" h="144018">
                <a:moveTo>
                  <a:pt x="17983" y="0"/>
                </a:moveTo>
                <a:cubicBezTo>
                  <a:pt x="17983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7983" y="144018"/>
                </a:cubicBezTo>
                <a:lnTo>
                  <a:pt x="133299" y="144018"/>
                </a:lnTo>
                <a:cubicBezTo>
                  <a:pt x="133299" y="144018"/>
                  <a:pt x="151282" y="144018"/>
                  <a:pt x="151282" y="126009"/>
                </a:cubicBezTo>
                <a:lnTo>
                  <a:pt x="151282" y="18008"/>
                </a:lnTo>
                <a:cubicBezTo>
                  <a:pt x="151282" y="18008"/>
                  <a:pt x="151282" y="0"/>
                  <a:pt x="133299" y="0"/>
                </a:cubicBezTo>
                <a:lnTo>
                  <a:pt x="17983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1286497" y="7238217"/>
            <a:ext cx="21132" cy="21183"/>
          </a:xfrm>
          <a:custGeom>
            <a:avLst/>
            <a:gdLst>
              <a:gd name="connsiteX0" fmla="*/ 21132 w 21132"/>
              <a:gd name="connsiteY0" fmla="*/ 10617 h 21183"/>
              <a:gd name="connsiteX1" fmla="*/ 10566 w 21132"/>
              <a:gd name="connsiteY1" fmla="*/ 21183 h 21183"/>
              <a:gd name="connsiteX2" fmla="*/ 0 w 21132"/>
              <a:gd name="connsiteY2" fmla="*/ 10617 h 21183"/>
              <a:gd name="connsiteX3" fmla="*/ 10566 w 21132"/>
              <a:gd name="connsiteY3" fmla="*/ 0 h 21183"/>
              <a:gd name="connsiteX4" fmla="*/ 21132 w 21132"/>
              <a:gd name="connsiteY4" fmla="*/ 10617 h 2118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132" h="21183">
                <a:moveTo>
                  <a:pt x="21132" y="10617"/>
                </a:moveTo>
                <a:cubicBezTo>
                  <a:pt x="21132" y="16446"/>
                  <a:pt x="16395" y="21183"/>
                  <a:pt x="10566" y="21183"/>
                </a:cubicBezTo>
                <a:cubicBezTo>
                  <a:pt x="4762" y="21183"/>
                  <a:pt x="0" y="16446"/>
                  <a:pt x="0" y="10617"/>
                </a:cubicBezTo>
                <a:cubicBezTo>
                  <a:pt x="0" y="4762"/>
                  <a:pt x="4762" y="0"/>
                  <a:pt x="10566" y="0"/>
                </a:cubicBezTo>
                <a:cubicBezTo>
                  <a:pt x="16395" y="0"/>
                  <a:pt x="21132" y="4762"/>
                  <a:pt x="21132" y="10617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1288656" y="7264857"/>
            <a:ext cx="16763" cy="53975"/>
          </a:xfrm>
          <a:custGeom>
            <a:avLst/>
            <a:gdLst>
              <a:gd name="connsiteX0" fmla="*/ 8381 w 16763"/>
              <a:gd name="connsiteY0" fmla="*/ 0 h 53975"/>
              <a:gd name="connsiteX1" fmla="*/ 8381 w 16763"/>
              <a:gd name="connsiteY1" fmla="*/ 53975 h 539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763" h="53975">
                <a:moveTo>
                  <a:pt x="8381" y="0"/>
                </a:moveTo>
                <a:lnTo>
                  <a:pt x="8381" y="53975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1315415" y="7264857"/>
            <a:ext cx="16497" cy="53975"/>
          </a:xfrm>
          <a:custGeom>
            <a:avLst/>
            <a:gdLst>
              <a:gd name="connsiteX0" fmla="*/ 8248 w 16497"/>
              <a:gd name="connsiteY0" fmla="*/ 0 h 53975"/>
              <a:gd name="connsiteX1" fmla="*/ 8248 w 16497"/>
              <a:gd name="connsiteY1" fmla="*/ 53975 h 539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497" h="53975">
                <a:moveTo>
                  <a:pt x="8248" y="0"/>
                </a:moveTo>
                <a:lnTo>
                  <a:pt x="8248" y="53975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1351089" y="7285367"/>
            <a:ext cx="16344" cy="33464"/>
          </a:xfrm>
          <a:custGeom>
            <a:avLst/>
            <a:gdLst>
              <a:gd name="connsiteX0" fmla="*/ 16344 w 16344"/>
              <a:gd name="connsiteY0" fmla="*/ 33464 h 33464"/>
              <a:gd name="connsiteX1" fmla="*/ 0 w 16344"/>
              <a:gd name="connsiteY1" fmla="*/ 33464 h 33464"/>
              <a:gd name="connsiteX2" fmla="*/ 0 w 16344"/>
              <a:gd name="connsiteY2" fmla="*/ 0 h 33464"/>
              <a:gd name="connsiteX3" fmla="*/ 16344 w 16344"/>
              <a:gd name="connsiteY3" fmla="*/ 0 h 33464"/>
              <a:gd name="connsiteX4" fmla="*/ 16344 w 16344"/>
              <a:gd name="connsiteY4" fmla="*/ 33464 h 334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344" h="33464">
                <a:moveTo>
                  <a:pt x="16344" y="33464"/>
                </a:moveTo>
                <a:lnTo>
                  <a:pt x="0" y="33464"/>
                </a:lnTo>
                <a:lnTo>
                  <a:pt x="0" y="0"/>
                </a:lnTo>
                <a:lnTo>
                  <a:pt x="16344" y="0"/>
                </a:lnTo>
                <a:lnTo>
                  <a:pt x="16344" y="33464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1331912" y="7264071"/>
            <a:ext cx="35521" cy="23406"/>
          </a:xfrm>
          <a:custGeom>
            <a:avLst/>
            <a:gdLst>
              <a:gd name="connsiteX0" fmla="*/ 0 w 35521"/>
              <a:gd name="connsiteY0" fmla="*/ 7136 h 23406"/>
              <a:gd name="connsiteX1" fmla="*/ 17017 w 35521"/>
              <a:gd name="connsiteY1" fmla="*/ 0 h 23406"/>
              <a:gd name="connsiteX2" fmla="*/ 35521 w 35521"/>
              <a:gd name="connsiteY2" fmla="*/ 21297 h 23406"/>
              <a:gd name="connsiteX3" fmla="*/ 19177 w 35521"/>
              <a:gd name="connsiteY3" fmla="*/ 21297 h 23406"/>
              <a:gd name="connsiteX4" fmla="*/ 9499 w 35521"/>
              <a:gd name="connsiteY4" fmla="*/ 13334 h 23406"/>
              <a:gd name="connsiteX5" fmla="*/ 0 w 35521"/>
              <a:gd name="connsiteY5" fmla="*/ 23405 h 23406"/>
              <a:gd name="connsiteX6" fmla="*/ 0 w 35521"/>
              <a:gd name="connsiteY6" fmla="*/ 7136 h 2340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35521" h="23406">
                <a:moveTo>
                  <a:pt x="0" y="7136"/>
                </a:moveTo>
                <a:cubicBezTo>
                  <a:pt x="0" y="7136"/>
                  <a:pt x="6083" y="0"/>
                  <a:pt x="17017" y="0"/>
                </a:cubicBezTo>
                <a:cubicBezTo>
                  <a:pt x="27800" y="0"/>
                  <a:pt x="35521" y="10858"/>
                  <a:pt x="35521" y="21297"/>
                </a:cubicBezTo>
                <a:lnTo>
                  <a:pt x="19177" y="21297"/>
                </a:lnTo>
                <a:cubicBezTo>
                  <a:pt x="19177" y="21297"/>
                  <a:pt x="18351" y="13334"/>
                  <a:pt x="9499" y="13334"/>
                </a:cubicBezTo>
                <a:cubicBezTo>
                  <a:pt x="673" y="13334"/>
                  <a:pt x="0" y="23405"/>
                  <a:pt x="0" y="23405"/>
                </a:cubicBezTo>
                <a:lnTo>
                  <a:pt x="0" y="7136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1625701" y="7206518"/>
            <a:ext cx="151307" cy="144018"/>
          </a:xfrm>
          <a:custGeom>
            <a:avLst/>
            <a:gdLst>
              <a:gd name="connsiteX0" fmla="*/ 18008 w 151307"/>
              <a:gd name="connsiteY0" fmla="*/ 0 h 144018"/>
              <a:gd name="connsiteX1" fmla="*/ 0 w 151307"/>
              <a:gd name="connsiteY1" fmla="*/ 18008 h 144018"/>
              <a:gd name="connsiteX2" fmla="*/ 0 w 151307"/>
              <a:gd name="connsiteY2" fmla="*/ 126009 h 144018"/>
              <a:gd name="connsiteX3" fmla="*/ 18008 w 151307"/>
              <a:gd name="connsiteY3" fmla="*/ 144018 h 144018"/>
              <a:gd name="connsiteX4" fmla="*/ 133299 w 151307"/>
              <a:gd name="connsiteY4" fmla="*/ 144018 h 144018"/>
              <a:gd name="connsiteX5" fmla="*/ 151307 w 151307"/>
              <a:gd name="connsiteY5" fmla="*/ 126009 h 144018"/>
              <a:gd name="connsiteX6" fmla="*/ 151307 w 151307"/>
              <a:gd name="connsiteY6" fmla="*/ 18008 h 144018"/>
              <a:gd name="connsiteX7" fmla="*/ 133299 w 151307"/>
              <a:gd name="connsiteY7" fmla="*/ 0 h 144018"/>
              <a:gd name="connsiteX8" fmla="*/ 18008 w 151307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307" h="144018">
                <a:moveTo>
                  <a:pt x="18008" y="0"/>
                </a:moveTo>
                <a:cubicBezTo>
                  <a:pt x="18008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8008" y="144018"/>
                </a:cubicBezTo>
                <a:lnTo>
                  <a:pt x="133299" y="144018"/>
                </a:lnTo>
                <a:cubicBezTo>
                  <a:pt x="133299" y="144018"/>
                  <a:pt x="151307" y="144018"/>
                  <a:pt x="151307" y="126009"/>
                </a:cubicBezTo>
                <a:lnTo>
                  <a:pt x="151307" y="18008"/>
                </a:lnTo>
                <a:cubicBezTo>
                  <a:pt x="151307" y="18008"/>
                  <a:pt x="151307" y="0"/>
                  <a:pt x="133299" y="0"/>
                </a:cubicBezTo>
                <a:lnTo>
                  <a:pt x="18008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1661223" y="7227780"/>
            <a:ext cx="80759" cy="101499"/>
          </a:xfrm>
          <a:custGeom>
            <a:avLst/>
            <a:gdLst>
              <a:gd name="connsiteX0" fmla="*/ 62903 w 80759"/>
              <a:gd name="connsiteY0" fmla="*/ 61683 h 101499"/>
              <a:gd name="connsiteX1" fmla="*/ 80759 w 80759"/>
              <a:gd name="connsiteY1" fmla="*/ 81648 h 101499"/>
              <a:gd name="connsiteX2" fmla="*/ 60998 w 80759"/>
              <a:gd name="connsiteY2" fmla="*/ 101498 h 101499"/>
              <a:gd name="connsiteX3" fmla="*/ 30708 w 80759"/>
              <a:gd name="connsiteY3" fmla="*/ 101498 h 101499"/>
              <a:gd name="connsiteX4" fmla="*/ 0 w 80759"/>
              <a:gd name="connsiteY4" fmla="*/ 69101 h 101499"/>
              <a:gd name="connsiteX5" fmla="*/ 0 w 80759"/>
              <a:gd name="connsiteY5" fmla="*/ 19761 h 101499"/>
              <a:gd name="connsiteX6" fmla="*/ 19786 w 80759"/>
              <a:gd name="connsiteY6" fmla="*/ 0 h 101499"/>
              <a:gd name="connsiteX7" fmla="*/ 39585 w 80759"/>
              <a:gd name="connsiteY7" fmla="*/ 19761 h 101499"/>
              <a:gd name="connsiteX8" fmla="*/ 39585 w 80759"/>
              <a:gd name="connsiteY8" fmla="*/ 21818 h 101499"/>
              <a:gd name="connsiteX9" fmla="*/ 60998 w 80759"/>
              <a:gd name="connsiteY9" fmla="*/ 21818 h 101499"/>
              <a:gd name="connsiteX10" fmla="*/ 80759 w 80759"/>
              <a:gd name="connsiteY10" fmla="*/ 41668 h 101499"/>
              <a:gd name="connsiteX11" fmla="*/ 62877 w 80759"/>
              <a:gd name="connsiteY11" fmla="*/ 61506 h 101499"/>
              <a:gd name="connsiteX12" fmla="*/ 62903 w 80759"/>
              <a:gd name="connsiteY12" fmla="*/ 61683 h 1014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80759" h="101499">
                <a:moveTo>
                  <a:pt x="62903" y="61683"/>
                </a:moveTo>
                <a:cubicBezTo>
                  <a:pt x="72974" y="62751"/>
                  <a:pt x="80759" y="71387"/>
                  <a:pt x="80759" y="81648"/>
                </a:cubicBezTo>
                <a:cubicBezTo>
                  <a:pt x="80759" y="92595"/>
                  <a:pt x="71907" y="101498"/>
                  <a:pt x="60998" y="101498"/>
                </a:cubicBezTo>
                <a:lnTo>
                  <a:pt x="30708" y="101498"/>
                </a:lnTo>
                <a:cubicBezTo>
                  <a:pt x="12369" y="101498"/>
                  <a:pt x="0" y="87287"/>
                  <a:pt x="0" y="69101"/>
                </a:cubicBezTo>
                <a:lnTo>
                  <a:pt x="0" y="19761"/>
                </a:lnTo>
                <a:cubicBezTo>
                  <a:pt x="0" y="8877"/>
                  <a:pt x="8851" y="0"/>
                  <a:pt x="19786" y="0"/>
                </a:cubicBezTo>
                <a:cubicBezTo>
                  <a:pt x="30683" y="0"/>
                  <a:pt x="39585" y="8877"/>
                  <a:pt x="39585" y="19761"/>
                </a:cubicBezTo>
                <a:lnTo>
                  <a:pt x="39585" y="21818"/>
                </a:lnTo>
                <a:lnTo>
                  <a:pt x="60998" y="21818"/>
                </a:lnTo>
                <a:cubicBezTo>
                  <a:pt x="71907" y="21818"/>
                  <a:pt x="80759" y="30708"/>
                  <a:pt x="80759" y="41668"/>
                </a:cubicBezTo>
                <a:cubicBezTo>
                  <a:pt x="80759" y="51905"/>
                  <a:pt x="72898" y="60591"/>
                  <a:pt x="62877" y="61506"/>
                </a:cubicBezTo>
                <a:lnTo>
                  <a:pt x="62903" y="61683"/>
                </a:lnTo>
              </a:path>
            </a:pathLst>
          </a:custGeom>
          <a:solidFill>
            <a:srgbClr val="D1D1D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1669948" y="7236507"/>
            <a:ext cx="63322" cy="84010"/>
          </a:xfrm>
          <a:custGeom>
            <a:avLst/>
            <a:gdLst>
              <a:gd name="connsiteX0" fmla="*/ 11061 w 63322"/>
              <a:gd name="connsiteY0" fmla="*/ 0 h 84010"/>
              <a:gd name="connsiteX1" fmla="*/ 22097 w 63322"/>
              <a:gd name="connsiteY1" fmla="*/ 11061 h 84010"/>
              <a:gd name="connsiteX2" fmla="*/ 22097 w 63322"/>
              <a:gd name="connsiteY2" fmla="*/ 21856 h 84010"/>
              <a:gd name="connsiteX3" fmla="*/ 52260 w 63322"/>
              <a:gd name="connsiteY3" fmla="*/ 21856 h 84010"/>
              <a:gd name="connsiteX4" fmla="*/ 63322 w 63322"/>
              <a:gd name="connsiteY4" fmla="*/ 32943 h 84010"/>
              <a:gd name="connsiteX5" fmla="*/ 52260 w 63322"/>
              <a:gd name="connsiteY5" fmla="*/ 44005 h 84010"/>
              <a:gd name="connsiteX6" fmla="*/ 22097 w 63322"/>
              <a:gd name="connsiteY6" fmla="*/ 44005 h 84010"/>
              <a:gd name="connsiteX7" fmla="*/ 22097 w 63322"/>
              <a:gd name="connsiteY7" fmla="*/ 59931 h 84010"/>
              <a:gd name="connsiteX8" fmla="*/ 23710 w 63322"/>
              <a:gd name="connsiteY8" fmla="*/ 61886 h 84010"/>
              <a:gd name="connsiteX9" fmla="*/ 52260 w 63322"/>
              <a:gd name="connsiteY9" fmla="*/ 61886 h 84010"/>
              <a:gd name="connsiteX10" fmla="*/ 63322 w 63322"/>
              <a:gd name="connsiteY10" fmla="*/ 72923 h 84010"/>
              <a:gd name="connsiteX11" fmla="*/ 52260 w 63322"/>
              <a:gd name="connsiteY11" fmla="*/ 84010 h 84010"/>
              <a:gd name="connsiteX12" fmla="*/ 24930 w 63322"/>
              <a:gd name="connsiteY12" fmla="*/ 84010 h 84010"/>
              <a:gd name="connsiteX13" fmla="*/ 24129 w 63322"/>
              <a:gd name="connsiteY13" fmla="*/ 84010 h 84010"/>
              <a:gd name="connsiteX14" fmla="*/ 0 w 63322"/>
              <a:gd name="connsiteY14" fmla="*/ 59181 h 84010"/>
              <a:gd name="connsiteX15" fmla="*/ 0 w 63322"/>
              <a:gd name="connsiteY15" fmla="*/ 58737 h 84010"/>
              <a:gd name="connsiteX16" fmla="*/ 0 w 63322"/>
              <a:gd name="connsiteY16" fmla="*/ 11061 h 84010"/>
              <a:gd name="connsiteX17" fmla="*/ 11061 w 63322"/>
              <a:gd name="connsiteY17" fmla="*/ 0 h 840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63322" h="84010">
                <a:moveTo>
                  <a:pt x="11061" y="0"/>
                </a:moveTo>
                <a:cubicBezTo>
                  <a:pt x="17157" y="0"/>
                  <a:pt x="22097" y="4991"/>
                  <a:pt x="22097" y="11061"/>
                </a:cubicBezTo>
                <a:lnTo>
                  <a:pt x="22097" y="21856"/>
                </a:lnTo>
                <a:lnTo>
                  <a:pt x="52260" y="21856"/>
                </a:lnTo>
                <a:cubicBezTo>
                  <a:pt x="58343" y="21856"/>
                  <a:pt x="63322" y="26860"/>
                  <a:pt x="63322" y="32943"/>
                </a:cubicBezTo>
                <a:cubicBezTo>
                  <a:pt x="63322" y="39013"/>
                  <a:pt x="58343" y="44005"/>
                  <a:pt x="52260" y="44005"/>
                </a:cubicBezTo>
                <a:lnTo>
                  <a:pt x="22097" y="44005"/>
                </a:lnTo>
                <a:lnTo>
                  <a:pt x="22097" y="59931"/>
                </a:lnTo>
                <a:cubicBezTo>
                  <a:pt x="22097" y="61162"/>
                  <a:pt x="22491" y="61886"/>
                  <a:pt x="23710" y="61886"/>
                </a:cubicBezTo>
                <a:lnTo>
                  <a:pt x="52260" y="61886"/>
                </a:lnTo>
                <a:cubicBezTo>
                  <a:pt x="58343" y="61886"/>
                  <a:pt x="63322" y="66852"/>
                  <a:pt x="63322" y="72923"/>
                </a:cubicBezTo>
                <a:cubicBezTo>
                  <a:pt x="63322" y="79006"/>
                  <a:pt x="58343" y="84010"/>
                  <a:pt x="52260" y="84010"/>
                </a:cubicBezTo>
                <a:lnTo>
                  <a:pt x="24930" y="84010"/>
                </a:lnTo>
                <a:lnTo>
                  <a:pt x="24129" y="84010"/>
                </a:lnTo>
                <a:cubicBezTo>
                  <a:pt x="7835" y="83591"/>
                  <a:pt x="0" y="73317"/>
                  <a:pt x="0" y="59181"/>
                </a:cubicBezTo>
                <a:lnTo>
                  <a:pt x="0" y="58737"/>
                </a:lnTo>
                <a:lnTo>
                  <a:pt x="0" y="11061"/>
                </a:lnTo>
                <a:cubicBezTo>
                  <a:pt x="0" y="4991"/>
                  <a:pt x="4965" y="0"/>
                  <a:pt x="11061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351407" y="7206518"/>
            <a:ext cx="151282" cy="144018"/>
          </a:xfrm>
          <a:custGeom>
            <a:avLst/>
            <a:gdLst>
              <a:gd name="connsiteX0" fmla="*/ 17983 w 151282"/>
              <a:gd name="connsiteY0" fmla="*/ 0 h 144018"/>
              <a:gd name="connsiteX1" fmla="*/ 0 w 151282"/>
              <a:gd name="connsiteY1" fmla="*/ 18008 h 144018"/>
              <a:gd name="connsiteX2" fmla="*/ 0 w 151282"/>
              <a:gd name="connsiteY2" fmla="*/ 126009 h 144018"/>
              <a:gd name="connsiteX3" fmla="*/ 17983 w 151282"/>
              <a:gd name="connsiteY3" fmla="*/ 144018 h 144018"/>
              <a:gd name="connsiteX4" fmla="*/ 133299 w 151282"/>
              <a:gd name="connsiteY4" fmla="*/ 144018 h 144018"/>
              <a:gd name="connsiteX5" fmla="*/ 151282 w 151282"/>
              <a:gd name="connsiteY5" fmla="*/ 126009 h 144018"/>
              <a:gd name="connsiteX6" fmla="*/ 151282 w 151282"/>
              <a:gd name="connsiteY6" fmla="*/ 18008 h 144018"/>
              <a:gd name="connsiteX7" fmla="*/ 133299 w 151282"/>
              <a:gd name="connsiteY7" fmla="*/ 0 h 144018"/>
              <a:gd name="connsiteX8" fmla="*/ 17983 w 151282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282" h="144018">
                <a:moveTo>
                  <a:pt x="17983" y="0"/>
                </a:moveTo>
                <a:cubicBezTo>
                  <a:pt x="17983" y="0"/>
                  <a:pt x="0" y="0"/>
                  <a:pt x="0" y="18008"/>
                </a:cubicBezTo>
                <a:lnTo>
                  <a:pt x="0" y="126009"/>
                </a:lnTo>
                <a:cubicBezTo>
                  <a:pt x="0" y="126009"/>
                  <a:pt x="0" y="144018"/>
                  <a:pt x="17983" y="144018"/>
                </a:cubicBezTo>
                <a:lnTo>
                  <a:pt x="133299" y="144018"/>
                </a:lnTo>
                <a:cubicBezTo>
                  <a:pt x="133299" y="144018"/>
                  <a:pt x="151282" y="144018"/>
                  <a:pt x="151282" y="126009"/>
                </a:cubicBezTo>
                <a:lnTo>
                  <a:pt x="151282" y="18008"/>
                </a:lnTo>
                <a:cubicBezTo>
                  <a:pt x="151282" y="18008"/>
                  <a:pt x="151282" y="0"/>
                  <a:pt x="133299" y="0"/>
                </a:cubicBezTo>
                <a:lnTo>
                  <a:pt x="17983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392300" y="7231677"/>
            <a:ext cx="69494" cy="93700"/>
          </a:xfrm>
          <a:custGeom>
            <a:avLst/>
            <a:gdLst>
              <a:gd name="connsiteX0" fmla="*/ 58947 w 69494"/>
              <a:gd name="connsiteY0" fmla="*/ 10547 h 93700"/>
              <a:gd name="connsiteX1" fmla="*/ 10547 w 69494"/>
              <a:gd name="connsiteY1" fmla="*/ 46843 h 93700"/>
              <a:gd name="connsiteX2" fmla="*/ 58947 w 69494"/>
              <a:gd name="connsiteY2" fmla="*/ 83153 h 937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69494" h="93700">
                <a:moveTo>
                  <a:pt x="58947" y="10547"/>
                </a:moveTo>
                <a:lnTo>
                  <a:pt x="10547" y="46843"/>
                </a:lnTo>
                <a:lnTo>
                  <a:pt x="58947" y="83153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539788" y="7206518"/>
            <a:ext cx="151295" cy="144018"/>
          </a:xfrm>
          <a:custGeom>
            <a:avLst/>
            <a:gdLst>
              <a:gd name="connsiteX0" fmla="*/ 133299 w 151295"/>
              <a:gd name="connsiteY0" fmla="*/ 0 h 144018"/>
              <a:gd name="connsiteX1" fmla="*/ 151295 w 151295"/>
              <a:gd name="connsiteY1" fmla="*/ 18008 h 144018"/>
              <a:gd name="connsiteX2" fmla="*/ 151295 w 151295"/>
              <a:gd name="connsiteY2" fmla="*/ 126009 h 144018"/>
              <a:gd name="connsiteX3" fmla="*/ 133299 w 151295"/>
              <a:gd name="connsiteY3" fmla="*/ 144018 h 144018"/>
              <a:gd name="connsiteX4" fmla="*/ 17995 w 151295"/>
              <a:gd name="connsiteY4" fmla="*/ 144018 h 144018"/>
              <a:gd name="connsiteX5" fmla="*/ 0 w 151295"/>
              <a:gd name="connsiteY5" fmla="*/ 126009 h 144018"/>
              <a:gd name="connsiteX6" fmla="*/ 0 w 151295"/>
              <a:gd name="connsiteY6" fmla="*/ 18008 h 144018"/>
              <a:gd name="connsiteX7" fmla="*/ 17995 w 151295"/>
              <a:gd name="connsiteY7" fmla="*/ 0 h 144018"/>
              <a:gd name="connsiteX8" fmla="*/ 133299 w 151295"/>
              <a:gd name="connsiteY8" fmla="*/ 0 h 144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51295" h="144018">
                <a:moveTo>
                  <a:pt x="133299" y="0"/>
                </a:moveTo>
                <a:cubicBezTo>
                  <a:pt x="133299" y="0"/>
                  <a:pt x="151295" y="0"/>
                  <a:pt x="151295" y="18008"/>
                </a:cubicBezTo>
                <a:lnTo>
                  <a:pt x="151295" y="126009"/>
                </a:lnTo>
                <a:cubicBezTo>
                  <a:pt x="151295" y="126009"/>
                  <a:pt x="151295" y="144018"/>
                  <a:pt x="133299" y="144018"/>
                </a:cubicBezTo>
                <a:lnTo>
                  <a:pt x="17995" y="144018"/>
                </a:lnTo>
                <a:cubicBezTo>
                  <a:pt x="17995" y="144018"/>
                  <a:pt x="0" y="144018"/>
                  <a:pt x="0" y="126009"/>
                </a:cubicBezTo>
                <a:lnTo>
                  <a:pt x="0" y="18008"/>
                </a:lnTo>
                <a:cubicBezTo>
                  <a:pt x="0" y="18008"/>
                  <a:pt x="0" y="0"/>
                  <a:pt x="17995" y="0"/>
                </a:cubicBezTo>
                <a:lnTo>
                  <a:pt x="133299" y="0"/>
                </a:lnTo>
              </a:path>
            </a:pathLst>
          </a:custGeom>
          <a:solidFill>
            <a:srgbClr val="75747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580684" y="7231677"/>
            <a:ext cx="69507" cy="93700"/>
          </a:xfrm>
          <a:custGeom>
            <a:avLst/>
            <a:gdLst>
              <a:gd name="connsiteX0" fmla="*/ 10547 w 69507"/>
              <a:gd name="connsiteY0" fmla="*/ 10547 h 93700"/>
              <a:gd name="connsiteX1" fmla="*/ 58959 w 69507"/>
              <a:gd name="connsiteY1" fmla="*/ 46843 h 93700"/>
              <a:gd name="connsiteX2" fmla="*/ 10547 w 69507"/>
              <a:gd name="connsiteY2" fmla="*/ 83153 h 937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69507" h="93700">
                <a:moveTo>
                  <a:pt x="10547" y="10547"/>
                </a:moveTo>
                <a:lnTo>
                  <a:pt x="58959" y="46843"/>
                </a:lnTo>
                <a:lnTo>
                  <a:pt x="10547" y="83153"/>
                </a:lnTo>
              </a:path>
            </a:pathLst>
          </a:custGeom>
          <a:ln w="254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"/>
          <p:cNvSpPr/>
          <p:nvPr/>
        </p:nvSpPr>
        <p:spPr>
          <a:xfrm>
            <a:off x="371276" y="609841"/>
            <a:ext cx="681012" cy="93103"/>
          </a:xfrm>
          <a:custGeom>
            <a:avLst/>
            <a:gdLst>
              <a:gd name="connsiteX0" fmla="*/ 0 w 681012"/>
              <a:gd name="connsiteY0" fmla="*/ 0 h 93103"/>
              <a:gd name="connsiteX1" fmla="*/ 79667 w 681012"/>
              <a:gd name="connsiteY1" fmla="*/ 93103 h 93103"/>
              <a:gd name="connsiteX2" fmla="*/ 681012 w 681012"/>
              <a:gd name="connsiteY2" fmla="*/ 93103 h 93103"/>
              <a:gd name="connsiteX3" fmla="*/ 601344 w 681012"/>
              <a:gd name="connsiteY3" fmla="*/ 0 h 93103"/>
              <a:gd name="connsiteX4" fmla="*/ 0 w 681012"/>
              <a:gd name="connsiteY4" fmla="*/ 0 h 9310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681012" h="93103">
                <a:moveTo>
                  <a:pt x="0" y="0"/>
                </a:moveTo>
                <a:cubicBezTo>
                  <a:pt x="69291" y="-5740"/>
                  <a:pt x="79667" y="93103"/>
                  <a:pt x="79667" y="93103"/>
                </a:cubicBezTo>
                <a:lnTo>
                  <a:pt x="681012" y="93103"/>
                </a:lnTo>
                <a:cubicBezTo>
                  <a:pt x="681012" y="93103"/>
                  <a:pt x="670636" y="-5740"/>
                  <a:pt x="601344" y="0"/>
                </a:cubicBezTo>
                <a:lnTo>
                  <a:pt x="0" y="0"/>
                </a:lnTo>
              </a:path>
            </a:pathLst>
          </a:custGeom>
          <a:solidFill>
            <a:srgbClr val="EEB11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reeform 3"/>
          <p:cNvSpPr/>
          <p:nvPr/>
        </p:nvSpPr>
        <p:spPr>
          <a:xfrm>
            <a:off x="675949" y="699380"/>
            <a:ext cx="382689" cy="19050"/>
          </a:xfrm>
          <a:custGeom>
            <a:avLst/>
            <a:gdLst>
              <a:gd name="connsiteX0" fmla="*/ 376339 w 382689"/>
              <a:gd name="connsiteY0" fmla="*/ 6350 h 19050"/>
              <a:gd name="connsiteX1" fmla="*/ 6350 w 382689"/>
              <a:gd name="connsiteY1" fmla="*/ 6350 h 19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689" h="19050">
                <a:moveTo>
                  <a:pt x="376339" y="6350"/>
                </a:moveTo>
                <a:lnTo>
                  <a:pt x="6350" y="6350"/>
                </a:lnTo>
              </a:path>
            </a:pathLst>
          </a:custGeom>
          <a:ln w="12700">
            <a:solidFill>
              <a:srgbClr val="9F9F9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3"/>
          <p:cNvSpPr/>
          <p:nvPr/>
        </p:nvSpPr>
        <p:spPr>
          <a:xfrm>
            <a:off x="675949" y="704936"/>
            <a:ext cx="382689" cy="19050"/>
          </a:xfrm>
          <a:custGeom>
            <a:avLst/>
            <a:gdLst>
              <a:gd name="connsiteX0" fmla="*/ 376339 w 382689"/>
              <a:gd name="connsiteY0" fmla="*/ 6350 h 19050"/>
              <a:gd name="connsiteX1" fmla="*/ 6350 w 382689"/>
              <a:gd name="connsiteY1" fmla="*/ 6350 h 190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2689" h="19050">
                <a:moveTo>
                  <a:pt x="376339" y="6350"/>
                </a:moveTo>
                <a:lnTo>
                  <a:pt x="6350" y="6350"/>
                </a:lnTo>
              </a:path>
            </a:pathLst>
          </a:custGeom>
          <a:ln w="12700">
            <a:solidFill>
              <a:srgbClr val="9F9F9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3"/>
          <p:cNvSpPr/>
          <p:nvPr/>
        </p:nvSpPr>
        <p:spPr>
          <a:xfrm>
            <a:off x="1055612" y="1799043"/>
            <a:ext cx="5624004" cy="25400"/>
          </a:xfrm>
          <a:custGeom>
            <a:avLst/>
            <a:gdLst>
              <a:gd name="connsiteX0" fmla="*/ 6350 w 5624004"/>
              <a:gd name="connsiteY0" fmla="*/ 6350 h 25400"/>
              <a:gd name="connsiteX1" fmla="*/ 5617654 w 5624004"/>
              <a:gd name="connsiteY1" fmla="*/ 6350 h 25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624004" h="25400">
                <a:moveTo>
                  <a:pt x="6350" y="6350"/>
                </a:moveTo>
                <a:lnTo>
                  <a:pt x="5617654" y="6350"/>
                </a:lnTo>
              </a:path>
            </a:pathLst>
          </a:custGeom>
          <a:ln w="12700">
            <a:solidFill>
              <a:srgbClr val="55585D">
                <a:alpha val="10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3"/>
          <p:cNvSpPr/>
          <p:nvPr/>
        </p:nvSpPr>
        <p:spPr>
          <a:xfrm>
            <a:off x="300663" y="609841"/>
            <a:ext cx="681012" cy="1712366"/>
          </a:xfrm>
          <a:custGeom>
            <a:avLst/>
            <a:gdLst>
              <a:gd name="connsiteX0" fmla="*/ 79667 w 681012"/>
              <a:gd name="connsiteY0" fmla="*/ 0 h 1712366"/>
              <a:gd name="connsiteX1" fmla="*/ 0 w 681012"/>
              <a:gd name="connsiteY1" fmla="*/ 93103 h 1712366"/>
              <a:gd name="connsiteX2" fmla="*/ 0 w 681012"/>
              <a:gd name="connsiteY2" fmla="*/ 1712366 h 1712366"/>
              <a:gd name="connsiteX3" fmla="*/ 300558 w 681012"/>
              <a:gd name="connsiteY3" fmla="*/ 1566303 h 1712366"/>
              <a:gd name="connsiteX4" fmla="*/ 601129 w 681012"/>
              <a:gd name="connsiteY4" fmla="*/ 1712366 h 1712366"/>
              <a:gd name="connsiteX5" fmla="*/ 601129 w 681012"/>
              <a:gd name="connsiteY5" fmla="*/ 93179 h 1712366"/>
              <a:gd name="connsiteX6" fmla="*/ 601332 w 681012"/>
              <a:gd name="connsiteY6" fmla="*/ 93103 h 1712366"/>
              <a:gd name="connsiteX7" fmla="*/ 681012 w 681012"/>
              <a:gd name="connsiteY7" fmla="*/ 0 h 1712366"/>
              <a:gd name="connsiteX8" fmla="*/ 79667 w 681012"/>
              <a:gd name="connsiteY8" fmla="*/ 0 h 171236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81012" h="1712366">
                <a:moveTo>
                  <a:pt x="79667" y="0"/>
                </a:moveTo>
                <a:cubicBezTo>
                  <a:pt x="10388" y="-5740"/>
                  <a:pt x="0" y="93103"/>
                  <a:pt x="0" y="93103"/>
                </a:cubicBezTo>
                <a:lnTo>
                  <a:pt x="0" y="1712366"/>
                </a:lnTo>
                <a:lnTo>
                  <a:pt x="300558" y="1566303"/>
                </a:lnTo>
                <a:lnTo>
                  <a:pt x="601129" y="1712366"/>
                </a:lnTo>
                <a:lnTo>
                  <a:pt x="601129" y="93179"/>
                </a:lnTo>
                <a:lnTo>
                  <a:pt x="601332" y="93103"/>
                </a:lnTo>
                <a:cubicBezTo>
                  <a:pt x="601332" y="93103"/>
                  <a:pt x="623138" y="0"/>
                  <a:pt x="681012" y="0"/>
                </a:cubicBezTo>
                <a:lnTo>
                  <a:pt x="79667" y="0"/>
                </a:lnTo>
              </a:path>
            </a:pathLst>
          </a:custGeom>
          <a:solidFill>
            <a:srgbClr val="66666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3"/>
          <p:cNvSpPr/>
          <p:nvPr/>
        </p:nvSpPr>
        <p:spPr>
          <a:xfrm>
            <a:off x="10009835" y="4303267"/>
            <a:ext cx="219823" cy="219811"/>
          </a:xfrm>
          <a:custGeom>
            <a:avLst/>
            <a:gdLst>
              <a:gd name="connsiteX0" fmla="*/ 219823 w 219823"/>
              <a:gd name="connsiteY0" fmla="*/ 110921 h 219811"/>
              <a:gd name="connsiteX1" fmla="*/ 108965 w 219823"/>
              <a:gd name="connsiteY1" fmla="*/ 219811 h 219811"/>
              <a:gd name="connsiteX2" fmla="*/ 0 w 219823"/>
              <a:gd name="connsiteY2" fmla="*/ 108953 h 219811"/>
              <a:gd name="connsiteX3" fmla="*/ 110934 w 219823"/>
              <a:gd name="connsiteY3" fmla="*/ 0 h 219811"/>
              <a:gd name="connsiteX4" fmla="*/ 219823 w 219823"/>
              <a:gd name="connsiteY4" fmla="*/ 110921 h 2198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19823" h="219811">
                <a:moveTo>
                  <a:pt x="219823" y="110921"/>
                </a:moveTo>
                <a:cubicBezTo>
                  <a:pt x="122745" y="117131"/>
                  <a:pt x="116916" y="122847"/>
                  <a:pt x="108965" y="219811"/>
                </a:cubicBezTo>
                <a:cubicBezTo>
                  <a:pt x="102679" y="122732"/>
                  <a:pt x="96951" y="116903"/>
                  <a:pt x="0" y="108953"/>
                </a:cubicBezTo>
                <a:cubicBezTo>
                  <a:pt x="97078" y="102666"/>
                  <a:pt x="102907" y="96939"/>
                  <a:pt x="110934" y="0"/>
                </a:cubicBezTo>
                <a:cubicBezTo>
                  <a:pt x="117144" y="97066"/>
                  <a:pt x="122872" y="102895"/>
                  <a:pt x="219823" y="110921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3"/>
          <p:cNvSpPr/>
          <p:nvPr/>
        </p:nvSpPr>
        <p:spPr>
          <a:xfrm>
            <a:off x="10205478" y="4310430"/>
            <a:ext cx="82943" cy="82931"/>
          </a:xfrm>
          <a:custGeom>
            <a:avLst/>
            <a:gdLst>
              <a:gd name="connsiteX0" fmla="*/ 82943 w 82943"/>
              <a:gd name="connsiteY0" fmla="*/ 41846 h 82931"/>
              <a:gd name="connsiteX1" fmla="*/ 41109 w 82943"/>
              <a:gd name="connsiteY1" fmla="*/ 82930 h 82931"/>
              <a:gd name="connsiteX2" fmla="*/ 0 w 82943"/>
              <a:gd name="connsiteY2" fmla="*/ 41097 h 82931"/>
              <a:gd name="connsiteX3" fmla="*/ 41846 w 82943"/>
              <a:gd name="connsiteY3" fmla="*/ 0 h 82931"/>
              <a:gd name="connsiteX4" fmla="*/ 82943 w 82943"/>
              <a:gd name="connsiteY4" fmla="*/ 41846 h 829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2943" h="82931">
                <a:moveTo>
                  <a:pt x="82943" y="41846"/>
                </a:moveTo>
                <a:cubicBezTo>
                  <a:pt x="46304" y="44208"/>
                  <a:pt x="44107" y="46354"/>
                  <a:pt x="41109" y="82930"/>
                </a:cubicBezTo>
                <a:cubicBezTo>
                  <a:pt x="38748" y="46316"/>
                  <a:pt x="36588" y="44119"/>
                  <a:pt x="0" y="41097"/>
                </a:cubicBezTo>
                <a:cubicBezTo>
                  <a:pt x="36639" y="38747"/>
                  <a:pt x="38823" y="36588"/>
                  <a:pt x="41846" y="0"/>
                </a:cubicBezTo>
                <a:cubicBezTo>
                  <a:pt x="44195" y="36639"/>
                  <a:pt x="46355" y="38823"/>
                  <a:pt x="82943" y="41846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"/>
          <p:cNvSpPr/>
          <p:nvPr/>
        </p:nvSpPr>
        <p:spPr>
          <a:xfrm>
            <a:off x="8358314" y="4364482"/>
            <a:ext cx="97383" cy="97370"/>
          </a:xfrm>
          <a:custGeom>
            <a:avLst/>
            <a:gdLst>
              <a:gd name="connsiteX0" fmla="*/ 97383 w 97383"/>
              <a:gd name="connsiteY0" fmla="*/ 48691 h 97370"/>
              <a:gd name="connsiteX1" fmla="*/ 48691 w 97383"/>
              <a:gd name="connsiteY1" fmla="*/ 97370 h 97370"/>
              <a:gd name="connsiteX2" fmla="*/ 0 w 97383"/>
              <a:gd name="connsiteY2" fmla="*/ 48691 h 97370"/>
              <a:gd name="connsiteX3" fmla="*/ 48691 w 97383"/>
              <a:gd name="connsiteY3" fmla="*/ 0 h 97370"/>
              <a:gd name="connsiteX4" fmla="*/ 97383 w 97383"/>
              <a:gd name="connsiteY4" fmla="*/ 48691 h 973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7383" h="97370">
                <a:moveTo>
                  <a:pt x="97383" y="48691"/>
                </a:moveTo>
                <a:cubicBezTo>
                  <a:pt x="97383" y="75577"/>
                  <a:pt x="75577" y="97370"/>
                  <a:pt x="48691" y="97370"/>
                </a:cubicBezTo>
                <a:cubicBezTo>
                  <a:pt x="21805" y="97370"/>
                  <a:pt x="0" y="75577"/>
                  <a:pt x="0" y="48691"/>
                </a:cubicBezTo>
                <a:cubicBezTo>
                  <a:pt x="0" y="21806"/>
                  <a:pt x="21805" y="0"/>
                  <a:pt x="48691" y="0"/>
                </a:cubicBezTo>
                <a:cubicBezTo>
                  <a:pt x="75577" y="0"/>
                  <a:pt x="97383" y="21806"/>
                  <a:pt x="97383" y="48691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3"/>
          <p:cNvSpPr/>
          <p:nvPr/>
        </p:nvSpPr>
        <p:spPr>
          <a:xfrm>
            <a:off x="8389391" y="4383265"/>
            <a:ext cx="41846" cy="56400"/>
          </a:xfrm>
          <a:custGeom>
            <a:avLst/>
            <a:gdLst>
              <a:gd name="connsiteX0" fmla="*/ 6350 w 41846"/>
              <a:gd name="connsiteY0" fmla="*/ 6350 h 56400"/>
              <a:gd name="connsiteX1" fmla="*/ 35497 w 41846"/>
              <a:gd name="connsiteY1" fmla="*/ 28206 h 56400"/>
              <a:gd name="connsiteX2" fmla="*/ 6350 w 41846"/>
              <a:gd name="connsiteY2" fmla="*/ 50050 h 564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</a:cxnLst>
            <a:rect l="l" t="t" r="r" b="b"/>
            <a:pathLst>
              <a:path w="41846" h="56400">
                <a:moveTo>
                  <a:pt x="6350" y="6350"/>
                </a:moveTo>
                <a:lnTo>
                  <a:pt x="35497" y="28206"/>
                </a:lnTo>
                <a:lnTo>
                  <a:pt x="6350" y="50050"/>
                </a:lnTo>
              </a:path>
            </a:pathLst>
          </a:custGeom>
          <a:ln w="12700">
            <a:solidFill>
              <a:srgbClr val="F9971D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3"/>
          <p:cNvSpPr/>
          <p:nvPr/>
        </p:nvSpPr>
        <p:spPr>
          <a:xfrm>
            <a:off x="8505101" y="1961565"/>
            <a:ext cx="51803" cy="59131"/>
          </a:xfrm>
          <a:custGeom>
            <a:avLst/>
            <a:gdLst>
              <a:gd name="connsiteX0" fmla="*/ 51803 w 51803"/>
              <a:gd name="connsiteY0" fmla="*/ 26352 h 59131"/>
              <a:gd name="connsiteX1" fmla="*/ 0 w 51803"/>
              <a:gd name="connsiteY1" fmla="*/ 0 h 59131"/>
              <a:gd name="connsiteX2" fmla="*/ 0 w 51803"/>
              <a:gd name="connsiteY2" fmla="*/ 7645 h 59131"/>
              <a:gd name="connsiteX3" fmla="*/ 44653 w 51803"/>
              <a:gd name="connsiteY3" fmla="*/ 29451 h 59131"/>
              <a:gd name="connsiteX4" fmla="*/ 44653 w 51803"/>
              <a:gd name="connsiteY4" fmla="*/ 29667 h 59131"/>
              <a:gd name="connsiteX5" fmla="*/ 0 w 51803"/>
              <a:gd name="connsiteY5" fmla="*/ 51460 h 59131"/>
              <a:gd name="connsiteX6" fmla="*/ 0 w 51803"/>
              <a:gd name="connsiteY6" fmla="*/ 59131 h 59131"/>
              <a:gd name="connsiteX7" fmla="*/ 51803 w 51803"/>
              <a:gd name="connsiteY7" fmla="*/ 32677 h 59131"/>
              <a:gd name="connsiteX8" fmla="*/ 51803 w 51803"/>
              <a:gd name="connsiteY8" fmla="*/ 26352 h 5913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51803" h="59131">
                <a:moveTo>
                  <a:pt x="51803" y="26352"/>
                </a:moveTo>
                <a:lnTo>
                  <a:pt x="0" y="0"/>
                </a:lnTo>
                <a:lnTo>
                  <a:pt x="0" y="7645"/>
                </a:lnTo>
                <a:lnTo>
                  <a:pt x="44653" y="29451"/>
                </a:lnTo>
                <a:lnTo>
                  <a:pt x="44653" y="29667"/>
                </a:lnTo>
                <a:lnTo>
                  <a:pt x="0" y="51460"/>
                </a:lnTo>
                <a:lnTo>
                  <a:pt x="0" y="59131"/>
                </a:lnTo>
                <a:lnTo>
                  <a:pt x="51803" y="32677"/>
                </a:lnTo>
                <a:lnTo>
                  <a:pt x="51803" y="26352"/>
                </a:lnTo>
              </a:path>
            </a:pathLst>
          </a:custGeom>
          <a:solidFill>
            <a:srgbClr val="EEB11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3"/>
          <p:cNvSpPr/>
          <p:nvPr/>
        </p:nvSpPr>
        <p:spPr>
          <a:xfrm>
            <a:off x="7804657" y="742569"/>
            <a:ext cx="248222" cy="496455"/>
          </a:xfrm>
          <a:custGeom>
            <a:avLst/>
            <a:gdLst>
              <a:gd name="connsiteX0" fmla="*/ 137897 w 248222"/>
              <a:gd name="connsiteY0" fmla="*/ 239179 h 496455"/>
              <a:gd name="connsiteX1" fmla="*/ 231838 w 248222"/>
              <a:gd name="connsiteY1" fmla="*/ 42672 h 496455"/>
              <a:gd name="connsiteX2" fmla="*/ 248222 w 248222"/>
              <a:gd name="connsiteY2" fmla="*/ 14223 h 496455"/>
              <a:gd name="connsiteX3" fmla="*/ 230543 w 248222"/>
              <a:gd name="connsiteY3" fmla="*/ 0 h 496455"/>
              <a:gd name="connsiteX4" fmla="*/ 188747 w 248222"/>
              <a:gd name="connsiteY4" fmla="*/ 17678 h 496455"/>
              <a:gd name="connsiteX5" fmla="*/ 0 w 248222"/>
              <a:gd name="connsiteY5" fmla="*/ 328383 h 496455"/>
              <a:gd name="connsiteX6" fmla="*/ 150393 w 248222"/>
              <a:gd name="connsiteY6" fmla="*/ 496455 h 496455"/>
              <a:gd name="connsiteX7" fmla="*/ 244767 w 248222"/>
              <a:gd name="connsiteY7" fmla="*/ 403796 h 496455"/>
              <a:gd name="connsiteX8" fmla="*/ 163754 w 248222"/>
              <a:gd name="connsiteY8" fmla="*/ 293052 h 496455"/>
              <a:gd name="connsiteX9" fmla="*/ 137897 w 248222"/>
              <a:gd name="connsiteY9" fmla="*/ 239179 h 4964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248222" h="496455">
                <a:moveTo>
                  <a:pt x="137897" y="239179"/>
                </a:moveTo>
                <a:cubicBezTo>
                  <a:pt x="137897" y="153416"/>
                  <a:pt x="205981" y="67665"/>
                  <a:pt x="231838" y="42672"/>
                </a:cubicBezTo>
                <a:cubicBezTo>
                  <a:pt x="241757" y="31889"/>
                  <a:pt x="248222" y="25006"/>
                  <a:pt x="248222" y="14223"/>
                </a:cubicBezTo>
                <a:cubicBezTo>
                  <a:pt x="248222" y="6896"/>
                  <a:pt x="241325" y="0"/>
                  <a:pt x="230543" y="0"/>
                </a:cubicBezTo>
                <a:cubicBezTo>
                  <a:pt x="216763" y="0"/>
                  <a:pt x="202971" y="10782"/>
                  <a:pt x="188747" y="17678"/>
                </a:cubicBezTo>
                <a:cubicBezTo>
                  <a:pt x="160731" y="35775"/>
                  <a:pt x="0" y="146532"/>
                  <a:pt x="0" y="328383"/>
                </a:cubicBezTo>
                <a:cubicBezTo>
                  <a:pt x="0" y="435686"/>
                  <a:pt x="80581" y="496455"/>
                  <a:pt x="150393" y="496455"/>
                </a:cubicBezTo>
                <a:cubicBezTo>
                  <a:pt x="209867" y="496455"/>
                  <a:pt x="244767" y="453783"/>
                  <a:pt x="244767" y="403796"/>
                </a:cubicBezTo>
                <a:cubicBezTo>
                  <a:pt x="244767" y="318046"/>
                  <a:pt x="176683" y="299948"/>
                  <a:pt x="163754" y="293052"/>
                </a:cubicBezTo>
                <a:cubicBezTo>
                  <a:pt x="150825" y="285724"/>
                  <a:pt x="137897" y="264604"/>
                  <a:pt x="137897" y="239179"/>
                </a:cubicBezTo>
              </a:path>
            </a:pathLst>
          </a:custGeom>
          <a:solidFill>
            <a:srgbClr val="87878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"/>
          <p:cNvSpPr/>
          <p:nvPr/>
        </p:nvSpPr>
        <p:spPr>
          <a:xfrm>
            <a:off x="8108035" y="742569"/>
            <a:ext cx="258127" cy="496455"/>
          </a:xfrm>
          <a:custGeom>
            <a:avLst/>
            <a:gdLst>
              <a:gd name="connsiteX0" fmla="*/ 137897 w 258127"/>
              <a:gd name="connsiteY0" fmla="*/ 239179 h 496455"/>
              <a:gd name="connsiteX1" fmla="*/ 240462 w 258127"/>
              <a:gd name="connsiteY1" fmla="*/ 42672 h 496455"/>
              <a:gd name="connsiteX2" fmla="*/ 258127 w 258127"/>
              <a:gd name="connsiteY2" fmla="*/ 14223 h 496455"/>
              <a:gd name="connsiteX3" fmla="*/ 240030 w 258127"/>
              <a:gd name="connsiteY3" fmla="*/ 0 h 496455"/>
              <a:gd name="connsiteX4" fmla="*/ 197370 w 258127"/>
              <a:gd name="connsiteY4" fmla="*/ 17678 h 496455"/>
              <a:gd name="connsiteX5" fmla="*/ 0 w 258127"/>
              <a:gd name="connsiteY5" fmla="*/ 328383 h 496455"/>
              <a:gd name="connsiteX6" fmla="*/ 157721 w 258127"/>
              <a:gd name="connsiteY6" fmla="*/ 496455 h 496455"/>
              <a:gd name="connsiteX7" fmla="*/ 258127 w 258127"/>
              <a:gd name="connsiteY7" fmla="*/ 403796 h 496455"/>
              <a:gd name="connsiteX8" fmla="*/ 166344 w 258127"/>
              <a:gd name="connsiteY8" fmla="*/ 293052 h 496455"/>
              <a:gd name="connsiteX9" fmla="*/ 137897 w 258127"/>
              <a:gd name="connsiteY9" fmla="*/ 239179 h 4964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258127" h="496455">
                <a:moveTo>
                  <a:pt x="137897" y="239179"/>
                </a:moveTo>
                <a:cubicBezTo>
                  <a:pt x="137897" y="153416"/>
                  <a:pt x="212026" y="67665"/>
                  <a:pt x="240462" y="42672"/>
                </a:cubicBezTo>
                <a:cubicBezTo>
                  <a:pt x="251231" y="31889"/>
                  <a:pt x="258127" y="25006"/>
                  <a:pt x="258127" y="14223"/>
                </a:cubicBezTo>
                <a:cubicBezTo>
                  <a:pt x="258127" y="6896"/>
                  <a:pt x="250800" y="0"/>
                  <a:pt x="240030" y="0"/>
                </a:cubicBezTo>
                <a:cubicBezTo>
                  <a:pt x="225806" y="0"/>
                  <a:pt x="211594" y="10782"/>
                  <a:pt x="197370" y="17678"/>
                </a:cubicBezTo>
                <a:cubicBezTo>
                  <a:pt x="168491" y="35775"/>
                  <a:pt x="0" y="146532"/>
                  <a:pt x="0" y="328383"/>
                </a:cubicBezTo>
                <a:cubicBezTo>
                  <a:pt x="0" y="435686"/>
                  <a:pt x="86182" y="496455"/>
                  <a:pt x="157721" y="496455"/>
                </a:cubicBezTo>
                <a:cubicBezTo>
                  <a:pt x="215036" y="496455"/>
                  <a:pt x="258127" y="453783"/>
                  <a:pt x="258127" y="403796"/>
                </a:cubicBezTo>
                <a:cubicBezTo>
                  <a:pt x="258127" y="318046"/>
                  <a:pt x="180137" y="299948"/>
                  <a:pt x="166344" y="293052"/>
                </a:cubicBezTo>
                <a:cubicBezTo>
                  <a:pt x="152120" y="285724"/>
                  <a:pt x="137897" y="264604"/>
                  <a:pt x="137897" y="239179"/>
                </a:cubicBezTo>
              </a:path>
            </a:pathLst>
          </a:custGeom>
          <a:solidFill>
            <a:srgbClr val="87878A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4" name="Freeform 3"/>
          <p:cNvSpPr/>
          <p:nvPr/>
        </p:nvSpPr>
        <p:spPr>
          <a:xfrm>
            <a:off x="8009343" y="5382640"/>
            <a:ext cx="2133778" cy="1235914"/>
          </a:xfrm>
          <a:custGeom>
            <a:avLst/>
            <a:gdLst>
              <a:gd name="connsiteX0" fmla="*/ 1907120 w 2133778"/>
              <a:gd name="connsiteY0" fmla="*/ 633412 h 1235914"/>
              <a:gd name="connsiteX1" fmla="*/ 1925955 w 2133778"/>
              <a:gd name="connsiteY1" fmla="*/ 543268 h 1235914"/>
              <a:gd name="connsiteX2" fmla="*/ 1700098 w 2133778"/>
              <a:gd name="connsiteY2" fmla="*/ 317373 h 1235914"/>
              <a:gd name="connsiteX3" fmla="*/ 1606587 w 2133778"/>
              <a:gd name="connsiteY3" fmla="*/ 337744 h 1235914"/>
              <a:gd name="connsiteX4" fmla="*/ 1128255 w 2133778"/>
              <a:gd name="connsiteY4" fmla="*/ 0 h 1235914"/>
              <a:gd name="connsiteX5" fmla="*/ 657859 w 2133778"/>
              <a:gd name="connsiteY5" fmla="*/ 316979 h 1235914"/>
              <a:gd name="connsiteX6" fmla="*/ 650265 w 2133778"/>
              <a:gd name="connsiteY6" fmla="*/ 316776 h 1235914"/>
              <a:gd name="connsiteX7" fmla="*/ 354710 w 2133778"/>
              <a:gd name="connsiteY7" fmla="*/ 595414 h 1235914"/>
              <a:gd name="connsiteX8" fmla="*/ 321157 w 2133778"/>
              <a:gd name="connsiteY8" fmla="*/ 593623 h 1235914"/>
              <a:gd name="connsiteX9" fmla="*/ 0 w 2133778"/>
              <a:gd name="connsiteY9" fmla="*/ 914768 h 1235914"/>
              <a:gd name="connsiteX10" fmla="*/ 321157 w 2133778"/>
              <a:gd name="connsiteY10" fmla="*/ 1235913 h 1235914"/>
              <a:gd name="connsiteX11" fmla="*/ 488734 w 2133778"/>
              <a:gd name="connsiteY11" fmla="*/ 1188568 h 1235914"/>
              <a:gd name="connsiteX12" fmla="*/ 605091 w 2133778"/>
              <a:gd name="connsiteY12" fmla="*/ 1235887 h 1235914"/>
              <a:gd name="connsiteX13" fmla="*/ 749605 w 2133778"/>
              <a:gd name="connsiteY13" fmla="*/ 1152601 h 1235914"/>
              <a:gd name="connsiteX14" fmla="*/ 994371 w 2133778"/>
              <a:gd name="connsiteY14" fmla="*/ 1235887 h 1235914"/>
              <a:gd name="connsiteX15" fmla="*/ 1209344 w 2133778"/>
              <a:gd name="connsiteY15" fmla="*/ 1173455 h 1235914"/>
              <a:gd name="connsiteX16" fmla="*/ 1403325 w 2133778"/>
              <a:gd name="connsiteY16" fmla="*/ 1235887 h 1235914"/>
              <a:gd name="connsiteX17" fmla="*/ 1620367 w 2133778"/>
              <a:gd name="connsiteY17" fmla="*/ 1155408 h 1235914"/>
              <a:gd name="connsiteX18" fmla="*/ 1827200 w 2133778"/>
              <a:gd name="connsiteY18" fmla="*/ 1235913 h 1235914"/>
              <a:gd name="connsiteX19" fmla="*/ 2133778 w 2133778"/>
              <a:gd name="connsiteY19" fmla="*/ 929360 h 1235914"/>
              <a:gd name="connsiteX20" fmla="*/ 1907120 w 2133778"/>
              <a:gd name="connsiteY20" fmla="*/ 633412 h 123591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</a:cxnLst>
            <a:rect l="l" t="t" r="r" b="b"/>
            <a:pathLst>
              <a:path w="2133778" h="1235914">
                <a:moveTo>
                  <a:pt x="1907120" y="633412"/>
                </a:moveTo>
                <a:cubicBezTo>
                  <a:pt x="1919199" y="605802"/>
                  <a:pt x="1925955" y="575323"/>
                  <a:pt x="1925955" y="543268"/>
                </a:cubicBezTo>
                <a:cubicBezTo>
                  <a:pt x="1925955" y="418706"/>
                  <a:pt x="1824647" y="317373"/>
                  <a:pt x="1700098" y="317373"/>
                </a:cubicBezTo>
                <a:cubicBezTo>
                  <a:pt x="1666747" y="317373"/>
                  <a:pt x="1635087" y="324688"/>
                  <a:pt x="1606587" y="337744"/>
                </a:cubicBezTo>
                <a:cubicBezTo>
                  <a:pt x="1536586" y="141135"/>
                  <a:pt x="1348587" y="0"/>
                  <a:pt x="1128255" y="0"/>
                </a:cubicBezTo>
                <a:cubicBezTo>
                  <a:pt x="915746" y="0"/>
                  <a:pt x="733336" y="131267"/>
                  <a:pt x="657859" y="316979"/>
                </a:cubicBezTo>
                <a:cubicBezTo>
                  <a:pt x="655320" y="316903"/>
                  <a:pt x="652792" y="316776"/>
                  <a:pt x="650265" y="316776"/>
                </a:cubicBezTo>
                <a:cubicBezTo>
                  <a:pt x="492862" y="316776"/>
                  <a:pt x="363804" y="440232"/>
                  <a:pt x="354710" y="595414"/>
                </a:cubicBezTo>
                <a:cubicBezTo>
                  <a:pt x="343661" y="594245"/>
                  <a:pt x="332499" y="593623"/>
                  <a:pt x="321157" y="593623"/>
                </a:cubicBezTo>
                <a:cubicBezTo>
                  <a:pt x="144081" y="593623"/>
                  <a:pt x="0" y="737717"/>
                  <a:pt x="0" y="914768"/>
                </a:cubicBezTo>
                <a:cubicBezTo>
                  <a:pt x="0" y="1091882"/>
                  <a:pt x="144081" y="1235913"/>
                  <a:pt x="321157" y="1235913"/>
                </a:cubicBezTo>
                <a:cubicBezTo>
                  <a:pt x="382537" y="1235913"/>
                  <a:pt x="439915" y="1218577"/>
                  <a:pt x="488734" y="1188568"/>
                </a:cubicBezTo>
                <a:cubicBezTo>
                  <a:pt x="518871" y="1217815"/>
                  <a:pt x="559905" y="1235887"/>
                  <a:pt x="605091" y="1235887"/>
                </a:cubicBezTo>
                <a:cubicBezTo>
                  <a:pt x="666712" y="1235887"/>
                  <a:pt x="720636" y="1202360"/>
                  <a:pt x="749605" y="1152601"/>
                </a:cubicBezTo>
                <a:cubicBezTo>
                  <a:pt x="817448" y="1204785"/>
                  <a:pt x="902334" y="1235887"/>
                  <a:pt x="994371" y="1235887"/>
                </a:cubicBezTo>
                <a:cubicBezTo>
                  <a:pt x="1073391" y="1235887"/>
                  <a:pt x="1147127" y="1213002"/>
                  <a:pt x="1209344" y="1173455"/>
                </a:cubicBezTo>
                <a:cubicBezTo>
                  <a:pt x="1264069" y="1212697"/>
                  <a:pt x="1331036" y="1235887"/>
                  <a:pt x="1403325" y="1235887"/>
                </a:cubicBezTo>
                <a:cubicBezTo>
                  <a:pt x="1486154" y="1235887"/>
                  <a:pt x="1561960" y="1205509"/>
                  <a:pt x="1620367" y="1155408"/>
                </a:cubicBezTo>
                <a:cubicBezTo>
                  <a:pt x="1674927" y="1205331"/>
                  <a:pt x="1747558" y="1235913"/>
                  <a:pt x="1827200" y="1235913"/>
                </a:cubicBezTo>
                <a:cubicBezTo>
                  <a:pt x="1996262" y="1235913"/>
                  <a:pt x="2133778" y="1098372"/>
                  <a:pt x="2133778" y="929360"/>
                </a:cubicBezTo>
                <a:cubicBezTo>
                  <a:pt x="2133778" y="787946"/>
                  <a:pt x="2037524" y="668680"/>
                  <a:pt x="1907120" y="633412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5" name="Freeform 3"/>
          <p:cNvSpPr/>
          <p:nvPr/>
        </p:nvSpPr>
        <p:spPr>
          <a:xfrm>
            <a:off x="7552156" y="6271771"/>
            <a:ext cx="1168565" cy="676859"/>
          </a:xfrm>
          <a:custGeom>
            <a:avLst/>
            <a:gdLst>
              <a:gd name="connsiteX0" fmla="*/ 1044447 w 1168565"/>
              <a:gd name="connsiteY0" fmla="*/ 346887 h 676859"/>
              <a:gd name="connsiteX1" fmla="*/ 1054760 w 1168565"/>
              <a:gd name="connsiteY1" fmla="*/ 297522 h 676859"/>
              <a:gd name="connsiteX2" fmla="*/ 931061 w 1168565"/>
              <a:gd name="connsiteY2" fmla="*/ 173799 h 676859"/>
              <a:gd name="connsiteX3" fmla="*/ 879855 w 1168565"/>
              <a:gd name="connsiteY3" fmla="*/ 184962 h 676859"/>
              <a:gd name="connsiteX4" fmla="*/ 617892 w 1168565"/>
              <a:gd name="connsiteY4" fmla="*/ 0 h 676859"/>
              <a:gd name="connsiteX5" fmla="*/ 360273 w 1168565"/>
              <a:gd name="connsiteY5" fmla="*/ 173596 h 676859"/>
              <a:gd name="connsiteX6" fmla="*/ 356120 w 1168565"/>
              <a:gd name="connsiteY6" fmla="*/ 173507 h 676859"/>
              <a:gd name="connsiteX7" fmla="*/ 194258 w 1168565"/>
              <a:gd name="connsiteY7" fmla="*/ 326072 h 676859"/>
              <a:gd name="connsiteX8" fmla="*/ 175882 w 1168565"/>
              <a:gd name="connsiteY8" fmla="*/ 325106 h 676859"/>
              <a:gd name="connsiteX9" fmla="*/ 0 w 1168565"/>
              <a:gd name="connsiteY9" fmla="*/ 500976 h 676859"/>
              <a:gd name="connsiteX10" fmla="*/ 175882 w 1168565"/>
              <a:gd name="connsiteY10" fmla="*/ 676859 h 676859"/>
              <a:gd name="connsiteX11" fmla="*/ 267651 w 1168565"/>
              <a:gd name="connsiteY11" fmla="*/ 650913 h 676859"/>
              <a:gd name="connsiteX12" fmla="*/ 331380 w 1168565"/>
              <a:gd name="connsiteY12" fmla="*/ 676833 h 676859"/>
              <a:gd name="connsiteX13" fmla="*/ 410526 w 1168565"/>
              <a:gd name="connsiteY13" fmla="*/ 631227 h 676859"/>
              <a:gd name="connsiteX14" fmla="*/ 544576 w 1168565"/>
              <a:gd name="connsiteY14" fmla="*/ 676833 h 676859"/>
              <a:gd name="connsiteX15" fmla="*/ 662292 w 1168565"/>
              <a:gd name="connsiteY15" fmla="*/ 642658 h 676859"/>
              <a:gd name="connsiteX16" fmla="*/ 768527 w 1168565"/>
              <a:gd name="connsiteY16" fmla="*/ 676833 h 676859"/>
              <a:gd name="connsiteX17" fmla="*/ 887399 w 1168565"/>
              <a:gd name="connsiteY17" fmla="*/ 632764 h 676859"/>
              <a:gd name="connsiteX18" fmla="*/ 1000683 w 1168565"/>
              <a:gd name="connsiteY18" fmla="*/ 676859 h 676859"/>
              <a:gd name="connsiteX19" fmla="*/ 1168565 w 1168565"/>
              <a:gd name="connsiteY19" fmla="*/ 508965 h 676859"/>
              <a:gd name="connsiteX20" fmla="*/ 1044447 w 1168565"/>
              <a:gd name="connsiteY20" fmla="*/ 346887 h 6768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</a:cxnLst>
            <a:rect l="l" t="t" r="r" b="b"/>
            <a:pathLst>
              <a:path w="1168565" h="676859">
                <a:moveTo>
                  <a:pt x="1044447" y="346887"/>
                </a:moveTo>
                <a:cubicBezTo>
                  <a:pt x="1051064" y="331787"/>
                  <a:pt x="1054760" y="315061"/>
                  <a:pt x="1054760" y="297522"/>
                </a:cubicBezTo>
                <a:cubicBezTo>
                  <a:pt x="1054760" y="229311"/>
                  <a:pt x="999273" y="173799"/>
                  <a:pt x="931061" y="173799"/>
                </a:cubicBezTo>
                <a:cubicBezTo>
                  <a:pt x="912799" y="173799"/>
                  <a:pt x="895463" y="177812"/>
                  <a:pt x="879855" y="184962"/>
                </a:cubicBezTo>
                <a:cubicBezTo>
                  <a:pt x="841514" y="77279"/>
                  <a:pt x="738555" y="0"/>
                  <a:pt x="617892" y="0"/>
                </a:cubicBezTo>
                <a:cubicBezTo>
                  <a:pt x="501509" y="0"/>
                  <a:pt x="401611" y="71882"/>
                  <a:pt x="360273" y="173596"/>
                </a:cubicBezTo>
                <a:cubicBezTo>
                  <a:pt x="358888" y="173558"/>
                  <a:pt x="357504" y="173507"/>
                  <a:pt x="356120" y="173507"/>
                </a:cubicBezTo>
                <a:cubicBezTo>
                  <a:pt x="269912" y="173507"/>
                  <a:pt x="199237" y="241096"/>
                  <a:pt x="194258" y="326072"/>
                </a:cubicBezTo>
                <a:cubicBezTo>
                  <a:pt x="188200" y="325462"/>
                  <a:pt x="182091" y="325106"/>
                  <a:pt x="175882" y="325106"/>
                </a:cubicBezTo>
                <a:cubicBezTo>
                  <a:pt x="78904" y="325106"/>
                  <a:pt x="0" y="404012"/>
                  <a:pt x="0" y="500976"/>
                </a:cubicBezTo>
                <a:cubicBezTo>
                  <a:pt x="0" y="597979"/>
                  <a:pt x="78904" y="676859"/>
                  <a:pt x="175882" y="676859"/>
                </a:cubicBezTo>
                <a:cubicBezTo>
                  <a:pt x="209498" y="676859"/>
                  <a:pt x="240906" y="667359"/>
                  <a:pt x="267651" y="650913"/>
                </a:cubicBezTo>
                <a:cubicBezTo>
                  <a:pt x="284162" y="666940"/>
                  <a:pt x="306628" y="676833"/>
                  <a:pt x="331380" y="676833"/>
                </a:cubicBezTo>
                <a:cubicBezTo>
                  <a:pt x="365125" y="676833"/>
                  <a:pt x="394665" y="658481"/>
                  <a:pt x="410526" y="631227"/>
                </a:cubicBezTo>
                <a:cubicBezTo>
                  <a:pt x="447687" y="659802"/>
                  <a:pt x="494169" y="676833"/>
                  <a:pt x="544576" y="676833"/>
                </a:cubicBezTo>
                <a:cubicBezTo>
                  <a:pt x="587844" y="676833"/>
                  <a:pt x="628230" y="664311"/>
                  <a:pt x="662292" y="642658"/>
                </a:cubicBezTo>
                <a:cubicBezTo>
                  <a:pt x="692277" y="664133"/>
                  <a:pt x="728941" y="676833"/>
                  <a:pt x="768527" y="676833"/>
                </a:cubicBezTo>
                <a:cubicBezTo>
                  <a:pt x="813904" y="676833"/>
                  <a:pt x="855408" y="660196"/>
                  <a:pt x="887399" y="632764"/>
                </a:cubicBezTo>
                <a:cubicBezTo>
                  <a:pt x="917269" y="660120"/>
                  <a:pt x="957046" y="676859"/>
                  <a:pt x="1000683" y="676859"/>
                </a:cubicBezTo>
                <a:cubicBezTo>
                  <a:pt x="1093266" y="676859"/>
                  <a:pt x="1168565" y="601535"/>
                  <a:pt x="1168565" y="508965"/>
                </a:cubicBezTo>
                <a:cubicBezTo>
                  <a:pt x="1168565" y="431520"/>
                  <a:pt x="1115859" y="366204"/>
                  <a:pt x="1044447" y="346887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6" name="Freeform 3"/>
          <p:cNvSpPr/>
          <p:nvPr/>
        </p:nvSpPr>
        <p:spPr>
          <a:xfrm>
            <a:off x="353764" y="5337568"/>
            <a:ext cx="40406" cy="111912"/>
          </a:xfrm>
          <a:custGeom>
            <a:avLst/>
            <a:gdLst>
              <a:gd name="connsiteX0" fmla="*/ 18975 w 40406"/>
              <a:gd name="connsiteY0" fmla="*/ 99669 h 111912"/>
              <a:gd name="connsiteX1" fmla="*/ 29691 w 40406"/>
              <a:gd name="connsiteY1" fmla="*/ 111912 h 111912"/>
              <a:gd name="connsiteX2" fmla="*/ 40406 w 40406"/>
              <a:gd name="connsiteY2" fmla="*/ 99745 h 111912"/>
              <a:gd name="connsiteX3" fmla="*/ 40406 w 40406"/>
              <a:gd name="connsiteY3" fmla="*/ 11048 h 111912"/>
              <a:gd name="connsiteX4" fmla="*/ 30620 w 40406"/>
              <a:gd name="connsiteY4" fmla="*/ 0 h 111912"/>
              <a:gd name="connsiteX5" fmla="*/ 9933 w 40406"/>
              <a:gd name="connsiteY5" fmla="*/ 0 h 111912"/>
              <a:gd name="connsiteX6" fmla="*/ 0 w 40406"/>
              <a:gd name="connsiteY6" fmla="*/ 10490 h 111912"/>
              <a:gd name="connsiteX7" fmla="*/ 10157 w 40406"/>
              <a:gd name="connsiteY7" fmla="*/ 20980 h 111912"/>
              <a:gd name="connsiteX8" fmla="*/ 18975 w 40406"/>
              <a:gd name="connsiteY8" fmla="*/ 20980 h 111912"/>
              <a:gd name="connsiteX9" fmla="*/ 18975 w 40406"/>
              <a:gd name="connsiteY9" fmla="*/ 99669 h 11191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40406" h="111912">
                <a:moveTo>
                  <a:pt x="18975" y="99669"/>
                </a:moveTo>
                <a:cubicBezTo>
                  <a:pt x="18975" y="107530"/>
                  <a:pt x="23552" y="111912"/>
                  <a:pt x="29691" y="111912"/>
                </a:cubicBezTo>
                <a:cubicBezTo>
                  <a:pt x="35829" y="111912"/>
                  <a:pt x="40406" y="107569"/>
                  <a:pt x="40406" y="99745"/>
                </a:cubicBezTo>
                <a:lnTo>
                  <a:pt x="40406" y="11048"/>
                </a:lnTo>
                <a:cubicBezTo>
                  <a:pt x="40406" y="4838"/>
                  <a:pt x="36908" y="0"/>
                  <a:pt x="30620" y="0"/>
                </a:cubicBezTo>
                <a:lnTo>
                  <a:pt x="9933" y="0"/>
                </a:lnTo>
                <a:cubicBezTo>
                  <a:pt x="3646" y="0"/>
                  <a:pt x="0" y="5168"/>
                  <a:pt x="0" y="10490"/>
                </a:cubicBezTo>
                <a:cubicBezTo>
                  <a:pt x="0" y="15659"/>
                  <a:pt x="2975" y="20980"/>
                  <a:pt x="10157" y="20980"/>
                </a:cubicBezTo>
                <a:lnTo>
                  <a:pt x="18975" y="20980"/>
                </a:lnTo>
                <a:lnTo>
                  <a:pt x="18975" y="99669"/>
                </a:lnTo>
              </a:path>
            </a:pathLst>
          </a:custGeom>
          <a:solidFill>
            <a:srgbClr val="EEB11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8" name="Freeform 3"/>
          <p:cNvSpPr/>
          <p:nvPr/>
        </p:nvSpPr>
        <p:spPr>
          <a:xfrm>
            <a:off x="414840" y="5423369"/>
            <a:ext cx="23812" cy="23736"/>
          </a:xfrm>
          <a:custGeom>
            <a:avLst/>
            <a:gdLst>
              <a:gd name="connsiteX0" fmla="*/ 0 w 23812"/>
              <a:gd name="connsiteY0" fmla="*/ 11862 h 23736"/>
              <a:gd name="connsiteX1" fmla="*/ 11906 w 23812"/>
              <a:gd name="connsiteY1" fmla="*/ 23736 h 23736"/>
              <a:gd name="connsiteX2" fmla="*/ 23812 w 23812"/>
              <a:gd name="connsiteY2" fmla="*/ 11862 h 23736"/>
              <a:gd name="connsiteX3" fmla="*/ 11906 w 23812"/>
              <a:gd name="connsiteY3" fmla="*/ 0 h 23736"/>
              <a:gd name="connsiteX4" fmla="*/ 0 w 23812"/>
              <a:gd name="connsiteY4" fmla="*/ 11862 h 237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3812" h="23736">
                <a:moveTo>
                  <a:pt x="0" y="11862"/>
                </a:moveTo>
                <a:cubicBezTo>
                  <a:pt x="0" y="18415"/>
                  <a:pt x="5358" y="23736"/>
                  <a:pt x="11906" y="23736"/>
                </a:cubicBezTo>
                <a:cubicBezTo>
                  <a:pt x="18454" y="23736"/>
                  <a:pt x="23812" y="18415"/>
                  <a:pt x="23812" y="11862"/>
                </a:cubicBezTo>
                <a:cubicBezTo>
                  <a:pt x="23812" y="5321"/>
                  <a:pt x="18454" y="0"/>
                  <a:pt x="11906" y="0"/>
                </a:cubicBezTo>
                <a:cubicBezTo>
                  <a:pt x="5358" y="0"/>
                  <a:pt x="0" y="5321"/>
                  <a:pt x="0" y="11862"/>
                </a:cubicBezTo>
              </a:path>
            </a:pathLst>
          </a:custGeom>
          <a:solidFill>
            <a:srgbClr val="EEB11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9" name="Freeform 3"/>
          <p:cNvSpPr/>
          <p:nvPr/>
        </p:nvSpPr>
        <p:spPr>
          <a:xfrm>
            <a:off x="2967456" y="2988475"/>
            <a:ext cx="72783" cy="109537"/>
          </a:xfrm>
          <a:custGeom>
            <a:avLst/>
            <a:gdLst>
              <a:gd name="connsiteX0" fmla="*/ 33299 w 72783"/>
              <a:gd name="connsiteY0" fmla="*/ 88099 h 109537"/>
              <a:gd name="connsiteX1" fmla="*/ 69659 w 72783"/>
              <a:gd name="connsiteY1" fmla="*/ 30949 h 109537"/>
              <a:gd name="connsiteX2" fmla="*/ 36245 w 72783"/>
              <a:gd name="connsiteY2" fmla="*/ 0 h 109537"/>
              <a:gd name="connsiteX3" fmla="*/ 901 w 72783"/>
              <a:gd name="connsiteY3" fmla="*/ 34493 h 109537"/>
              <a:gd name="connsiteX4" fmla="*/ 11798 w 72783"/>
              <a:gd name="connsiteY4" fmla="*/ 45199 h 109537"/>
              <a:gd name="connsiteX5" fmla="*/ 35090 w 72783"/>
              <a:gd name="connsiteY5" fmla="*/ 21424 h 109537"/>
              <a:gd name="connsiteX6" fmla="*/ 45847 w 72783"/>
              <a:gd name="connsiteY6" fmla="*/ 32892 h 109537"/>
              <a:gd name="connsiteX7" fmla="*/ 40627 w 72783"/>
              <a:gd name="connsiteY7" fmla="*/ 46723 h 109537"/>
              <a:gd name="connsiteX8" fmla="*/ 3428 w 72783"/>
              <a:gd name="connsiteY8" fmla="*/ 91224 h 109537"/>
              <a:gd name="connsiteX9" fmla="*/ 0 w 72783"/>
              <a:gd name="connsiteY9" fmla="*/ 98818 h 109537"/>
              <a:gd name="connsiteX10" fmla="*/ 11721 w 72783"/>
              <a:gd name="connsiteY10" fmla="*/ 109537 h 109537"/>
              <a:gd name="connsiteX11" fmla="*/ 61950 w 72783"/>
              <a:gd name="connsiteY11" fmla="*/ 109537 h 109537"/>
              <a:gd name="connsiteX12" fmla="*/ 72783 w 72783"/>
              <a:gd name="connsiteY12" fmla="*/ 98818 h 109537"/>
              <a:gd name="connsiteX13" fmla="*/ 60947 w 72783"/>
              <a:gd name="connsiteY13" fmla="*/ 88099 h 109537"/>
              <a:gd name="connsiteX14" fmla="*/ 33299 w 72783"/>
              <a:gd name="connsiteY14" fmla="*/ 88099 h 10953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72783" h="109537">
                <a:moveTo>
                  <a:pt x="33299" y="88099"/>
                </a:moveTo>
                <a:cubicBezTo>
                  <a:pt x="46177" y="72174"/>
                  <a:pt x="69659" y="51638"/>
                  <a:pt x="69659" y="30949"/>
                </a:cubicBezTo>
                <a:cubicBezTo>
                  <a:pt x="69659" y="12052"/>
                  <a:pt x="54774" y="0"/>
                  <a:pt x="36245" y="0"/>
                </a:cubicBezTo>
                <a:cubicBezTo>
                  <a:pt x="17754" y="0"/>
                  <a:pt x="901" y="15328"/>
                  <a:pt x="901" y="34493"/>
                </a:cubicBezTo>
                <a:cubicBezTo>
                  <a:pt x="901" y="40220"/>
                  <a:pt x="4622" y="45199"/>
                  <a:pt x="11798" y="45199"/>
                </a:cubicBezTo>
                <a:cubicBezTo>
                  <a:pt x="26123" y="45199"/>
                  <a:pt x="17932" y="21424"/>
                  <a:pt x="35090" y="21424"/>
                </a:cubicBezTo>
                <a:cubicBezTo>
                  <a:pt x="41224" y="21424"/>
                  <a:pt x="45847" y="26784"/>
                  <a:pt x="45847" y="32892"/>
                </a:cubicBezTo>
                <a:cubicBezTo>
                  <a:pt x="45847" y="38252"/>
                  <a:pt x="43306" y="42862"/>
                  <a:pt x="40627" y="46723"/>
                </a:cubicBezTo>
                <a:cubicBezTo>
                  <a:pt x="29286" y="63106"/>
                  <a:pt x="15811" y="76492"/>
                  <a:pt x="3428" y="91224"/>
                </a:cubicBezTo>
                <a:cubicBezTo>
                  <a:pt x="1943" y="93014"/>
                  <a:pt x="0" y="95694"/>
                  <a:pt x="0" y="98818"/>
                </a:cubicBezTo>
                <a:cubicBezTo>
                  <a:pt x="0" y="106298"/>
                  <a:pt x="5105" y="109537"/>
                  <a:pt x="11721" y="109537"/>
                </a:cubicBezTo>
                <a:lnTo>
                  <a:pt x="61950" y="109537"/>
                </a:lnTo>
                <a:cubicBezTo>
                  <a:pt x="67678" y="109537"/>
                  <a:pt x="72783" y="106298"/>
                  <a:pt x="72783" y="98818"/>
                </a:cubicBezTo>
                <a:cubicBezTo>
                  <a:pt x="72783" y="91338"/>
                  <a:pt x="67602" y="88099"/>
                  <a:pt x="60947" y="88099"/>
                </a:cubicBezTo>
                <a:lnTo>
                  <a:pt x="33299" y="88099"/>
                </a:lnTo>
              </a:path>
            </a:pathLst>
          </a:custGeom>
          <a:solidFill>
            <a:srgbClr val="EEB11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0" name="Freeform 3"/>
          <p:cNvSpPr/>
          <p:nvPr/>
        </p:nvSpPr>
        <p:spPr>
          <a:xfrm>
            <a:off x="3057918" y="3074276"/>
            <a:ext cx="23812" cy="23736"/>
          </a:xfrm>
          <a:custGeom>
            <a:avLst/>
            <a:gdLst>
              <a:gd name="connsiteX0" fmla="*/ 0 w 23812"/>
              <a:gd name="connsiteY0" fmla="*/ 11861 h 23736"/>
              <a:gd name="connsiteX1" fmla="*/ 11899 w 23812"/>
              <a:gd name="connsiteY1" fmla="*/ 23736 h 23736"/>
              <a:gd name="connsiteX2" fmla="*/ 23812 w 23812"/>
              <a:gd name="connsiteY2" fmla="*/ 11861 h 23736"/>
              <a:gd name="connsiteX3" fmla="*/ 11899 w 23812"/>
              <a:gd name="connsiteY3" fmla="*/ 0 h 23736"/>
              <a:gd name="connsiteX4" fmla="*/ 0 w 23812"/>
              <a:gd name="connsiteY4" fmla="*/ 11861 h 237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3812" h="23736">
                <a:moveTo>
                  <a:pt x="0" y="11861"/>
                </a:moveTo>
                <a:cubicBezTo>
                  <a:pt x="0" y="18414"/>
                  <a:pt x="5346" y="23736"/>
                  <a:pt x="11899" y="23736"/>
                </a:cubicBezTo>
                <a:cubicBezTo>
                  <a:pt x="18452" y="23736"/>
                  <a:pt x="23812" y="18414"/>
                  <a:pt x="23812" y="11861"/>
                </a:cubicBezTo>
                <a:cubicBezTo>
                  <a:pt x="23812" y="5321"/>
                  <a:pt x="18452" y="0"/>
                  <a:pt x="11899" y="0"/>
                </a:cubicBezTo>
                <a:cubicBezTo>
                  <a:pt x="5346" y="0"/>
                  <a:pt x="0" y="5321"/>
                  <a:pt x="0" y="11861"/>
                </a:cubicBezTo>
              </a:path>
            </a:pathLst>
          </a:custGeom>
          <a:solidFill>
            <a:srgbClr val="EEB11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1" name="Freeform 3"/>
          <p:cNvSpPr/>
          <p:nvPr/>
        </p:nvSpPr>
        <p:spPr>
          <a:xfrm>
            <a:off x="5582780" y="4569168"/>
            <a:ext cx="72961" cy="109537"/>
          </a:xfrm>
          <a:custGeom>
            <a:avLst/>
            <a:gdLst>
              <a:gd name="connsiteX0" fmla="*/ 32550 w 72961"/>
              <a:gd name="connsiteY0" fmla="*/ 20980 h 109537"/>
              <a:gd name="connsiteX1" fmla="*/ 60909 w 72961"/>
              <a:gd name="connsiteY1" fmla="*/ 20980 h 109537"/>
              <a:gd name="connsiteX2" fmla="*/ 71590 w 72961"/>
              <a:gd name="connsiteY2" fmla="*/ 9562 h 109537"/>
              <a:gd name="connsiteX3" fmla="*/ 60604 w 72961"/>
              <a:gd name="connsiteY3" fmla="*/ 0 h 109537"/>
              <a:gd name="connsiteX4" fmla="*/ 24333 w 72961"/>
              <a:gd name="connsiteY4" fmla="*/ 0 h 109537"/>
              <a:gd name="connsiteX5" fmla="*/ 12573 w 72961"/>
              <a:gd name="connsiteY5" fmla="*/ 14693 h 109537"/>
              <a:gd name="connsiteX6" fmla="*/ 8813 w 72961"/>
              <a:gd name="connsiteY6" fmla="*/ 47281 h 109537"/>
              <a:gd name="connsiteX7" fmla="*/ 8369 w 72961"/>
              <a:gd name="connsiteY7" fmla="*/ 52539 h 109537"/>
              <a:gd name="connsiteX8" fmla="*/ 17195 w 72961"/>
              <a:gd name="connsiteY8" fmla="*/ 59563 h 109537"/>
              <a:gd name="connsiteX9" fmla="*/ 34823 w 72961"/>
              <a:gd name="connsiteY9" fmla="*/ 54762 h 109537"/>
              <a:gd name="connsiteX10" fmla="*/ 49149 w 72961"/>
              <a:gd name="connsiteY10" fmla="*/ 69469 h 109537"/>
              <a:gd name="connsiteX11" fmla="*/ 33299 w 72961"/>
              <a:gd name="connsiteY11" fmla="*/ 88544 h 109537"/>
              <a:gd name="connsiteX12" fmla="*/ 10160 w 72961"/>
              <a:gd name="connsiteY12" fmla="*/ 79247 h 109537"/>
              <a:gd name="connsiteX13" fmla="*/ 0 w 72961"/>
              <a:gd name="connsiteY13" fmla="*/ 89141 h 109537"/>
              <a:gd name="connsiteX14" fmla="*/ 33109 w 72961"/>
              <a:gd name="connsiteY14" fmla="*/ 109537 h 109537"/>
              <a:gd name="connsiteX15" fmla="*/ 72961 w 72961"/>
              <a:gd name="connsiteY15" fmla="*/ 67792 h 109537"/>
              <a:gd name="connsiteX16" fmla="*/ 41668 w 72961"/>
              <a:gd name="connsiteY16" fmla="*/ 35712 h 109537"/>
              <a:gd name="connsiteX17" fmla="*/ 30327 w 72961"/>
              <a:gd name="connsiteY17" fmla="*/ 37312 h 109537"/>
              <a:gd name="connsiteX18" fmla="*/ 32550 w 72961"/>
              <a:gd name="connsiteY18" fmla="*/ 20980 h 10953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</a:cxnLst>
            <a:rect l="l" t="t" r="r" b="b"/>
            <a:pathLst>
              <a:path w="72961" h="109537">
                <a:moveTo>
                  <a:pt x="32550" y="20980"/>
                </a:moveTo>
                <a:lnTo>
                  <a:pt x="60909" y="20980"/>
                </a:lnTo>
                <a:cubicBezTo>
                  <a:pt x="63665" y="20980"/>
                  <a:pt x="71590" y="20053"/>
                  <a:pt x="71590" y="9562"/>
                </a:cubicBezTo>
                <a:cubicBezTo>
                  <a:pt x="71590" y="4089"/>
                  <a:pt x="67526" y="0"/>
                  <a:pt x="60604" y="0"/>
                </a:cubicBezTo>
                <a:lnTo>
                  <a:pt x="24333" y="0"/>
                </a:lnTo>
                <a:cubicBezTo>
                  <a:pt x="17119" y="0"/>
                  <a:pt x="14249" y="2641"/>
                  <a:pt x="12573" y="14693"/>
                </a:cubicBezTo>
                <a:lnTo>
                  <a:pt x="8813" y="47281"/>
                </a:lnTo>
                <a:cubicBezTo>
                  <a:pt x="8674" y="48958"/>
                  <a:pt x="8369" y="50520"/>
                  <a:pt x="8369" y="52539"/>
                </a:cubicBezTo>
                <a:cubicBezTo>
                  <a:pt x="8369" y="55067"/>
                  <a:pt x="11353" y="59563"/>
                  <a:pt x="17195" y="59563"/>
                </a:cubicBezTo>
                <a:cubicBezTo>
                  <a:pt x="24815" y="59563"/>
                  <a:pt x="26161" y="54762"/>
                  <a:pt x="34823" y="54762"/>
                </a:cubicBezTo>
                <a:cubicBezTo>
                  <a:pt x="44094" y="54762"/>
                  <a:pt x="49149" y="60718"/>
                  <a:pt x="49149" y="69469"/>
                </a:cubicBezTo>
                <a:cubicBezTo>
                  <a:pt x="49149" y="78651"/>
                  <a:pt x="43751" y="88544"/>
                  <a:pt x="33299" y="88544"/>
                </a:cubicBezTo>
                <a:cubicBezTo>
                  <a:pt x="23291" y="88544"/>
                  <a:pt x="16141" y="79247"/>
                  <a:pt x="10160" y="79247"/>
                </a:cubicBezTo>
                <a:cubicBezTo>
                  <a:pt x="4610" y="79247"/>
                  <a:pt x="0" y="83756"/>
                  <a:pt x="0" y="89141"/>
                </a:cubicBezTo>
                <a:cubicBezTo>
                  <a:pt x="0" y="102539"/>
                  <a:pt x="22402" y="109537"/>
                  <a:pt x="33109" y="109537"/>
                </a:cubicBezTo>
                <a:cubicBezTo>
                  <a:pt x="59118" y="109537"/>
                  <a:pt x="72961" y="92976"/>
                  <a:pt x="72961" y="67792"/>
                </a:cubicBezTo>
                <a:cubicBezTo>
                  <a:pt x="72961" y="50190"/>
                  <a:pt x="59982" y="35712"/>
                  <a:pt x="41668" y="35712"/>
                </a:cubicBezTo>
                <a:cubicBezTo>
                  <a:pt x="37871" y="35712"/>
                  <a:pt x="33972" y="36499"/>
                  <a:pt x="30327" y="37312"/>
                </a:cubicBezTo>
                <a:lnTo>
                  <a:pt x="32550" y="20980"/>
                </a:lnTo>
              </a:path>
            </a:pathLst>
          </a:custGeom>
          <a:solidFill>
            <a:srgbClr val="EEB11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2" name="Freeform 3"/>
          <p:cNvSpPr/>
          <p:nvPr/>
        </p:nvSpPr>
        <p:spPr>
          <a:xfrm>
            <a:off x="5674169" y="4654968"/>
            <a:ext cx="23812" cy="23736"/>
          </a:xfrm>
          <a:custGeom>
            <a:avLst/>
            <a:gdLst>
              <a:gd name="connsiteX0" fmla="*/ 0 w 23812"/>
              <a:gd name="connsiteY0" fmla="*/ 11862 h 23736"/>
              <a:gd name="connsiteX1" fmla="*/ 11899 w 23812"/>
              <a:gd name="connsiteY1" fmla="*/ 23736 h 23736"/>
              <a:gd name="connsiteX2" fmla="*/ 23812 w 23812"/>
              <a:gd name="connsiteY2" fmla="*/ 11862 h 23736"/>
              <a:gd name="connsiteX3" fmla="*/ 11899 w 23812"/>
              <a:gd name="connsiteY3" fmla="*/ 0 h 23736"/>
              <a:gd name="connsiteX4" fmla="*/ 0 w 23812"/>
              <a:gd name="connsiteY4" fmla="*/ 11862 h 237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3812" h="23736">
                <a:moveTo>
                  <a:pt x="0" y="11862"/>
                </a:moveTo>
                <a:cubicBezTo>
                  <a:pt x="0" y="18415"/>
                  <a:pt x="5346" y="23736"/>
                  <a:pt x="11899" y="23736"/>
                </a:cubicBezTo>
                <a:cubicBezTo>
                  <a:pt x="18453" y="23736"/>
                  <a:pt x="23812" y="18415"/>
                  <a:pt x="23812" y="11862"/>
                </a:cubicBezTo>
                <a:cubicBezTo>
                  <a:pt x="23812" y="5321"/>
                  <a:pt x="18453" y="0"/>
                  <a:pt x="11899" y="0"/>
                </a:cubicBezTo>
                <a:cubicBezTo>
                  <a:pt x="5346" y="0"/>
                  <a:pt x="0" y="5321"/>
                  <a:pt x="0" y="11862"/>
                </a:cubicBezTo>
              </a:path>
            </a:pathLst>
          </a:custGeom>
          <a:solidFill>
            <a:srgbClr val="EEB11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3" name="Freeform 3"/>
          <p:cNvSpPr/>
          <p:nvPr/>
        </p:nvSpPr>
        <p:spPr>
          <a:xfrm>
            <a:off x="2964929" y="4569168"/>
            <a:ext cx="74561" cy="109537"/>
          </a:xfrm>
          <a:custGeom>
            <a:avLst/>
            <a:gdLst>
              <a:gd name="connsiteX0" fmla="*/ 35648 w 74561"/>
              <a:gd name="connsiteY0" fmla="*/ 0 h 109537"/>
              <a:gd name="connsiteX1" fmla="*/ 3124 w 74561"/>
              <a:gd name="connsiteY1" fmla="*/ 24929 h 109537"/>
              <a:gd name="connsiteX2" fmla="*/ 12839 w 74561"/>
              <a:gd name="connsiteY2" fmla="*/ 35712 h 109537"/>
              <a:gd name="connsiteX3" fmla="*/ 35229 w 74561"/>
              <a:gd name="connsiteY3" fmla="*/ 21424 h 109537"/>
              <a:gd name="connsiteX4" fmla="*/ 45986 w 74561"/>
              <a:gd name="connsiteY4" fmla="*/ 31216 h 109537"/>
              <a:gd name="connsiteX5" fmla="*/ 24777 w 74561"/>
              <a:gd name="connsiteY5" fmla="*/ 52349 h 109537"/>
              <a:gd name="connsiteX6" fmla="*/ 50749 w 74561"/>
              <a:gd name="connsiteY6" fmla="*/ 74967 h 109537"/>
              <a:gd name="connsiteX7" fmla="*/ 36537 w 74561"/>
              <a:gd name="connsiteY7" fmla="*/ 88544 h 109537"/>
              <a:gd name="connsiteX8" fmla="*/ 11645 w 74561"/>
              <a:gd name="connsiteY8" fmla="*/ 71475 h 109537"/>
              <a:gd name="connsiteX9" fmla="*/ 0 w 74561"/>
              <a:gd name="connsiteY9" fmla="*/ 81254 h 109537"/>
              <a:gd name="connsiteX10" fmla="*/ 36385 w 74561"/>
              <a:gd name="connsiteY10" fmla="*/ 109537 h 109537"/>
              <a:gd name="connsiteX11" fmla="*/ 74561 w 74561"/>
              <a:gd name="connsiteY11" fmla="*/ 76834 h 109537"/>
              <a:gd name="connsiteX12" fmla="*/ 55918 w 74561"/>
              <a:gd name="connsiteY12" fmla="*/ 50342 h 109537"/>
              <a:gd name="connsiteX13" fmla="*/ 67424 w 74561"/>
              <a:gd name="connsiteY13" fmla="*/ 27419 h 109537"/>
              <a:gd name="connsiteX14" fmla="*/ 35648 w 74561"/>
              <a:gd name="connsiteY14" fmla="*/ 0 h 10953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</a:cxnLst>
            <a:rect l="l" t="t" r="r" b="b"/>
            <a:pathLst>
              <a:path w="74561" h="109537">
                <a:moveTo>
                  <a:pt x="35648" y="0"/>
                </a:moveTo>
                <a:cubicBezTo>
                  <a:pt x="19088" y="0"/>
                  <a:pt x="3124" y="12903"/>
                  <a:pt x="3124" y="24929"/>
                </a:cubicBezTo>
                <a:cubicBezTo>
                  <a:pt x="3124" y="30314"/>
                  <a:pt x="6692" y="35712"/>
                  <a:pt x="12839" y="35712"/>
                </a:cubicBezTo>
                <a:cubicBezTo>
                  <a:pt x="22999" y="35712"/>
                  <a:pt x="21056" y="21424"/>
                  <a:pt x="35229" y="21424"/>
                </a:cubicBezTo>
                <a:cubicBezTo>
                  <a:pt x="41973" y="21424"/>
                  <a:pt x="45986" y="25666"/>
                  <a:pt x="45986" y="31216"/>
                </a:cubicBezTo>
                <a:cubicBezTo>
                  <a:pt x="45986" y="47396"/>
                  <a:pt x="24777" y="37020"/>
                  <a:pt x="24777" y="52349"/>
                </a:cubicBezTo>
                <a:cubicBezTo>
                  <a:pt x="24777" y="69570"/>
                  <a:pt x="50749" y="54546"/>
                  <a:pt x="50749" y="74967"/>
                </a:cubicBezTo>
                <a:cubicBezTo>
                  <a:pt x="50749" y="82702"/>
                  <a:pt x="44424" y="88544"/>
                  <a:pt x="36537" y="88544"/>
                </a:cubicBezTo>
                <a:cubicBezTo>
                  <a:pt x="19494" y="88544"/>
                  <a:pt x="21920" y="71475"/>
                  <a:pt x="11645" y="71475"/>
                </a:cubicBezTo>
                <a:cubicBezTo>
                  <a:pt x="6172" y="71475"/>
                  <a:pt x="0" y="75564"/>
                  <a:pt x="0" y="81254"/>
                </a:cubicBezTo>
                <a:cubicBezTo>
                  <a:pt x="0" y="93128"/>
                  <a:pt x="13957" y="109537"/>
                  <a:pt x="36385" y="109537"/>
                </a:cubicBezTo>
                <a:cubicBezTo>
                  <a:pt x="57899" y="109537"/>
                  <a:pt x="74561" y="94576"/>
                  <a:pt x="74561" y="76834"/>
                </a:cubicBezTo>
                <a:cubicBezTo>
                  <a:pt x="74561" y="65151"/>
                  <a:pt x="66941" y="55206"/>
                  <a:pt x="55918" y="50342"/>
                </a:cubicBezTo>
                <a:cubicBezTo>
                  <a:pt x="63626" y="45097"/>
                  <a:pt x="67424" y="36867"/>
                  <a:pt x="67424" y="27419"/>
                </a:cubicBezTo>
                <a:cubicBezTo>
                  <a:pt x="67424" y="15735"/>
                  <a:pt x="57111" y="0"/>
                  <a:pt x="35648" y="0"/>
                </a:cubicBezTo>
              </a:path>
            </a:pathLst>
          </a:custGeom>
          <a:solidFill>
            <a:srgbClr val="EEB11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4" name="Freeform 3"/>
          <p:cNvSpPr/>
          <p:nvPr/>
        </p:nvSpPr>
        <p:spPr>
          <a:xfrm>
            <a:off x="3057918" y="4654968"/>
            <a:ext cx="23812" cy="23736"/>
          </a:xfrm>
          <a:custGeom>
            <a:avLst/>
            <a:gdLst>
              <a:gd name="connsiteX0" fmla="*/ 0 w 23812"/>
              <a:gd name="connsiteY0" fmla="*/ 11862 h 23736"/>
              <a:gd name="connsiteX1" fmla="*/ 11899 w 23812"/>
              <a:gd name="connsiteY1" fmla="*/ 23736 h 23736"/>
              <a:gd name="connsiteX2" fmla="*/ 23812 w 23812"/>
              <a:gd name="connsiteY2" fmla="*/ 11862 h 23736"/>
              <a:gd name="connsiteX3" fmla="*/ 11899 w 23812"/>
              <a:gd name="connsiteY3" fmla="*/ 0 h 23736"/>
              <a:gd name="connsiteX4" fmla="*/ 0 w 23812"/>
              <a:gd name="connsiteY4" fmla="*/ 11862 h 2373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3812" h="23736">
                <a:moveTo>
                  <a:pt x="0" y="11862"/>
                </a:moveTo>
                <a:cubicBezTo>
                  <a:pt x="0" y="18415"/>
                  <a:pt x="5346" y="23736"/>
                  <a:pt x="11899" y="23736"/>
                </a:cubicBezTo>
                <a:cubicBezTo>
                  <a:pt x="18452" y="23736"/>
                  <a:pt x="23812" y="18415"/>
                  <a:pt x="23812" y="11862"/>
                </a:cubicBezTo>
                <a:cubicBezTo>
                  <a:pt x="23812" y="5321"/>
                  <a:pt x="18452" y="0"/>
                  <a:pt x="11899" y="0"/>
                </a:cubicBezTo>
                <a:cubicBezTo>
                  <a:pt x="5346" y="0"/>
                  <a:pt x="0" y="5321"/>
                  <a:pt x="0" y="11862"/>
                </a:cubicBezTo>
              </a:path>
            </a:pathLst>
          </a:custGeom>
          <a:solidFill>
            <a:srgbClr val="EEB11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5" name="Freeform 3"/>
          <p:cNvSpPr/>
          <p:nvPr/>
        </p:nvSpPr>
        <p:spPr>
          <a:xfrm>
            <a:off x="9240075" y="5294503"/>
            <a:ext cx="1064235" cy="616457"/>
          </a:xfrm>
          <a:custGeom>
            <a:avLst/>
            <a:gdLst>
              <a:gd name="connsiteX0" fmla="*/ 951191 w 1064235"/>
              <a:gd name="connsiteY0" fmla="*/ 315924 h 616457"/>
              <a:gd name="connsiteX1" fmla="*/ 960590 w 1064235"/>
              <a:gd name="connsiteY1" fmla="*/ 270979 h 616457"/>
              <a:gd name="connsiteX2" fmla="*/ 847940 w 1064235"/>
              <a:gd name="connsiteY2" fmla="*/ 158317 h 616457"/>
              <a:gd name="connsiteX3" fmla="*/ 801306 w 1064235"/>
              <a:gd name="connsiteY3" fmla="*/ 168465 h 616457"/>
              <a:gd name="connsiteX4" fmla="*/ 562724 w 1064235"/>
              <a:gd name="connsiteY4" fmla="*/ 0 h 616457"/>
              <a:gd name="connsiteX5" fmla="*/ 328091 w 1064235"/>
              <a:gd name="connsiteY5" fmla="*/ 158089 h 616457"/>
              <a:gd name="connsiteX6" fmla="*/ 324345 w 1064235"/>
              <a:gd name="connsiteY6" fmla="*/ 158013 h 616457"/>
              <a:gd name="connsiteX7" fmla="*/ 176910 w 1064235"/>
              <a:gd name="connsiteY7" fmla="*/ 297002 h 616457"/>
              <a:gd name="connsiteX8" fmla="*/ 160172 w 1064235"/>
              <a:gd name="connsiteY8" fmla="*/ 296100 h 616457"/>
              <a:gd name="connsiteX9" fmla="*/ 0 w 1064235"/>
              <a:gd name="connsiteY9" fmla="*/ 456247 h 616457"/>
              <a:gd name="connsiteX10" fmla="*/ 160172 w 1064235"/>
              <a:gd name="connsiteY10" fmla="*/ 616457 h 616457"/>
              <a:gd name="connsiteX11" fmla="*/ 243763 w 1064235"/>
              <a:gd name="connsiteY11" fmla="*/ 592823 h 616457"/>
              <a:gd name="connsiteX12" fmla="*/ 301777 w 1064235"/>
              <a:gd name="connsiteY12" fmla="*/ 616432 h 616457"/>
              <a:gd name="connsiteX13" fmla="*/ 373875 w 1064235"/>
              <a:gd name="connsiteY13" fmla="*/ 574890 h 616457"/>
              <a:gd name="connsiteX14" fmla="*/ 495948 w 1064235"/>
              <a:gd name="connsiteY14" fmla="*/ 616432 h 616457"/>
              <a:gd name="connsiteX15" fmla="*/ 603174 w 1064235"/>
              <a:gd name="connsiteY15" fmla="*/ 585279 h 616457"/>
              <a:gd name="connsiteX16" fmla="*/ 699922 w 1064235"/>
              <a:gd name="connsiteY16" fmla="*/ 616432 h 616457"/>
              <a:gd name="connsiteX17" fmla="*/ 808164 w 1064235"/>
              <a:gd name="connsiteY17" fmla="*/ 576300 h 616457"/>
              <a:gd name="connsiteX18" fmla="*/ 911314 w 1064235"/>
              <a:gd name="connsiteY18" fmla="*/ 616457 h 616457"/>
              <a:gd name="connsiteX19" fmla="*/ 1064234 w 1064235"/>
              <a:gd name="connsiteY19" fmla="*/ 463537 h 616457"/>
              <a:gd name="connsiteX20" fmla="*/ 951191 w 1064235"/>
              <a:gd name="connsiteY20" fmla="*/ 315924 h 61645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  <a:cxn ang="18">
                <a:pos x="connsiteX18" y="connsiteY18"/>
              </a:cxn>
              <a:cxn ang="19">
                <a:pos x="connsiteX19" y="connsiteY19"/>
              </a:cxn>
              <a:cxn ang="20">
                <a:pos x="connsiteX20" y="connsiteY20"/>
              </a:cxn>
            </a:cxnLst>
            <a:rect l="l" t="t" r="r" b="b"/>
            <a:pathLst>
              <a:path w="1064235" h="616457">
                <a:moveTo>
                  <a:pt x="951191" y="315924"/>
                </a:moveTo>
                <a:cubicBezTo>
                  <a:pt x="957224" y="302158"/>
                  <a:pt x="960590" y="286956"/>
                  <a:pt x="960590" y="270979"/>
                </a:cubicBezTo>
                <a:cubicBezTo>
                  <a:pt x="960590" y="208838"/>
                  <a:pt x="910081" y="158317"/>
                  <a:pt x="847940" y="158317"/>
                </a:cubicBezTo>
                <a:cubicBezTo>
                  <a:pt x="831303" y="158317"/>
                  <a:pt x="815517" y="161962"/>
                  <a:pt x="801306" y="168465"/>
                </a:cubicBezTo>
                <a:cubicBezTo>
                  <a:pt x="766381" y="70408"/>
                  <a:pt x="672630" y="0"/>
                  <a:pt x="562724" y="0"/>
                </a:cubicBezTo>
                <a:cubicBezTo>
                  <a:pt x="456730" y="0"/>
                  <a:pt x="365747" y="65468"/>
                  <a:pt x="328091" y="158089"/>
                </a:cubicBezTo>
                <a:cubicBezTo>
                  <a:pt x="326847" y="158063"/>
                  <a:pt x="325602" y="158013"/>
                  <a:pt x="324345" y="158013"/>
                </a:cubicBezTo>
                <a:cubicBezTo>
                  <a:pt x="245821" y="158013"/>
                  <a:pt x="181444" y="219582"/>
                  <a:pt x="176910" y="297002"/>
                </a:cubicBezTo>
                <a:cubicBezTo>
                  <a:pt x="171386" y="296405"/>
                  <a:pt x="165810" y="296100"/>
                  <a:pt x="160172" y="296100"/>
                </a:cubicBezTo>
                <a:cubicBezTo>
                  <a:pt x="71843" y="296100"/>
                  <a:pt x="0" y="367969"/>
                  <a:pt x="0" y="456247"/>
                </a:cubicBezTo>
                <a:cubicBezTo>
                  <a:pt x="0" y="544601"/>
                  <a:pt x="71843" y="616457"/>
                  <a:pt x="160172" y="616457"/>
                </a:cubicBezTo>
                <a:cubicBezTo>
                  <a:pt x="190792" y="616457"/>
                  <a:pt x="219392" y="607796"/>
                  <a:pt x="243763" y="592823"/>
                </a:cubicBezTo>
                <a:cubicBezTo>
                  <a:pt x="258788" y="607428"/>
                  <a:pt x="279247" y="616432"/>
                  <a:pt x="301777" y="616432"/>
                </a:cubicBezTo>
                <a:cubicBezTo>
                  <a:pt x="332523" y="616432"/>
                  <a:pt x="359423" y="599693"/>
                  <a:pt x="373875" y="574890"/>
                </a:cubicBezTo>
                <a:cubicBezTo>
                  <a:pt x="407720" y="600900"/>
                  <a:pt x="450024" y="616432"/>
                  <a:pt x="495948" y="616432"/>
                </a:cubicBezTo>
                <a:cubicBezTo>
                  <a:pt x="535355" y="616432"/>
                  <a:pt x="572134" y="605002"/>
                  <a:pt x="603174" y="585279"/>
                </a:cubicBezTo>
                <a:cubicBezTo>
                  <a:pt x="630466" y="604875"/>
                  <a:pt x="663854" y="616432"/>
                  <a:pt x="699922" y="616432"/>
                </a:cubicBezTo>
                <a:cubicBezTo>
                  <a:pt x="741235" y="616432"/>
                  <a:pt x="779043" y="601281"/>
                  <a:pt x="808164" y="576300"/>
                </a:cubicBezTo>
                <a:cubicBezTo>
                  <a:pt x="835380" y="601179"/>
                  <a:pt x="871601" y="616457"/>
                  <a:pt x="911314" y="616457"/>
                </a:cubicBezTo>
                <a:cubicBezTo>
                  <a:pt x="995654" y="616457"/>
                  <a:pt x="1064234" y="547852"/>
                  <a:pt x="1064234" y="463537"/>
                </a:cubicBezTo>
                <a:cubicBezTo>
                  <a:pt x="1064234" y="393013"/>
                  <a:pt x="1016241" y="333514"/>
                  <a:pt x="951191" y="315924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6" name="Freeform 3"/>
          <p:cNvSpPr/>
          <p:nvPr/>
        </p:nvSpPr>
        <p:spPr>
          <a:xfrm>
            <a:off x="9254273" y="5454475"/>
            <a:ext cx="287109" cy="398411"/>
          </a:xfrm>
          <a:custGeom>
            <a:avLst/>
            <a:gdLst>
              <a:gd name="connsiteX0" fmla="*/ 287108 w 287109"/>
              <a:gd name="connsiteY0" fmla="*/ 0 h 398411"/>
              <a:gd name="connsiteX1" fmla="*/ 221983 w 287109"/>
              <a:gd name="connsiteY1" fmla="*/ 27457 h 398411"/>
              <a:gd name="connsiteX2" fmla="*/ 166738 w 287109"/>
              <a:gd name="connsiteY2" fmla="*/ 110655 h 398411"/>
              <a:gd name="connsiteX3" fmla="*/ 162712 w 287109"/>
              <a:gd name="connsiteY3" fmla="*/ 137020 h 398411"/>
              <a:gd name="connsiteX4" fmla="*/ 149720 w 287109"/>
              <a:gd name="connsiteY4" fmla="*/ 136321 h 398411"/>
              <a:gd name="connsiteX5" fmla="*/ 0 w 287109"/>
              <a:gd name="connsiteY5" fmla="*/ 361873 h 398411"/>
              <a:gd name="connsiteX6" fmla="*/ 22669 w 287109"/>
              <a:gd name="connsiteY6" fmla="*/ 398411 h 398411"/>
              <a:gd name="connsiteX7" fmla="*/ 287108 w 287109"/>
              <a:gd name="connsiteY7" fmla="*/ 0 h 39841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287109" h="398411">
                <a:moveTo>
                  <a:pt x="287108" y="0"/>
                </a:moveTo>
                <a:cubicBezTo>
                  <a:pt x="262966" y="3797"/>
                  <a:pt x="240766" y="13398"/>
                  <a:pt x="221983" y="27457"/>
                </a:cubicBezTo>
                <a:lnTo>
                  <a:pt x="166738" y="110655"/>
                </a:lnTo>
                <a:cubicBezTo>
                  <a:pt x="164655" y="119189"/>
                  <a:pt x="163245" y="127965"/>
                  <a:pt x="162712" y="137020"/>
                </a:cubicBezTo>
                <a:cubicBezTo>
                  <a:pt x="158419" y="136550"/>
                  <a:pt x="154064" y="136423"/>
                  <a:pt x="149720" y="136321"/>
                </a:cubicBezTo>
                <a:lnTo>
                  <a:pt x="0" y="361873"/>
                </a:lnTo>
                <a:cubicBezTo>
                  <a:pt x="5943" y="375068"/>
                  <a:pt x="13525" y="387400"/>
                  <a:pt x="22669" y="398411"/>
                </a:cubicBezTo>
                <a:lnTo>
                  <a:pt x="287108" y="0"/>
                </a:lnTo>
              </a:path>
            </a:pathLst>
          </a:custGeom>
          <a:solidFill>
            <a:srgbClr val="AEAEA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7" name="Freeform 3"/>
          <p:cNvSpPr/>
          <p:nvPr/>
        </p:nvSpPr>
        <p:spPr>
          <a:xfrm>
            <a:off x="9517703" y="5318013"/>
            <a:ext cx="425348" cy="592924"/>
          </a:xfrm>
          <a:custGeom>
            <a:avLst/>
            <a:gdLst>
              <a:gd name="connsiteX0" fmla="*/ 391185 w 425348"/>
              <a:gd name="connsiteY0" fmla="*/ 0 h 592924"/>
              <a:gd name="connsiteX1" fmla="*/ 0 w 425348"/>
              <a:gd name="connsiteY1" fmla="*/ 589317 h 592924"/>
              <a:gd name="connsiteX2" fmla="*/ 24155 w 425348"/>
              <a:gd name="connsiteY2" fmla="*/ 592924 h 592924"/>
              <a:gd name="connsiteX3" fmla="*/ 46583 w 425348"/>
              <a:gd name="connsiteY3" fmla="*/ 589813 h 592924"/>
              <a:gd name="connsiteX4" fmla="*/ 425348 w 425348"/>
              <a:gd name="connsiteY4" fmla="*/ 19202 h 592924"/>
              <a:gd name="connsiteX5" fmla="*/ 391185 w 425348"/>
              <a:gd name="connsiteY5" fmla="*/ 0 h 5929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425348" h="592924">
                <a:moveTo>
                  <a:pt x="391185" y="0"/>
                </a:moveTo>
                <a:lnTo>
                  <a:pt x="0" y="589317"/>
                </a:lnTo>
                <a:cubicBezTo>
                  <a:pt x="7646" y="591654"/>
                  <a:pt x="15748" y="592924"/>
                  <a:pt x="24155" y="592924"/>
                </a:cubicBezTo>
                <a:cubicBezTo>
                  <a:pt x="31928" y="592924"/>
                  <a:pt x="39446" y="591832"/>
                  <a:pt x="46583" y="589813"/>
                </a:cubicBezTo>
                <a:lnTo>
                  <a:pt x="425348" y="19202"/>
                </a:lnTo>
                <a:cubicBezTo>
                  <a:pt x="414502" y="11950"/>
                  <a:pt x="403098" y="5536"/>
                  <a:pt x="391185" y="0"/>
                </a:cubicBezTo>
              </a:path>
            </a:pathLst>
          </a:custGeom>
          <a:solidFill>
            <a:srgbClr val="ABABAB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8" name="Freeform 3"/>
          <p:cNvSpPr/>
          <p:nvPr/>
        </p:nvSpPr>
        <p:spPr>
          <a:xfrm>
            <a:off x="9639696" y="5369718"/>
            <a:ext cx="369049" cy="531964"/>
          </a:xfrm>
          <a:custGeom>
            <a:avLst/>
            <a:gdLst>
              <a:gd name="connsiteX0" fmla="*/ 0 w 369049"/>
              <a:gd name="connsiteY0" fmla="*/ 516458 h 531964"/>
              <a:gd name="connsiteX1" fmla="*/ 36627 w 369049"/>
              <a:gd name="connsiteY1" fmla="*/ 531964 h 531964"/>
              <a:gd name="connsiteX2" fmla="*/ 369049 w 369049"/>
              <a:gd name="connsiteY2" fmla="*/ 31153 h 531964"/>
              <a:gd name="connsiteX3" fmla="*/ 342824 w 369049"/>
              <a:gd name="connsiteY3" fmla="*/ 0 h 531964"/>
              <a:gd name="connsiteX4" fmla="*/ 0 w 369049"/>
              <a:gd name="connsiteY4" fmla="*/ 516458 h 53196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69049" h="531964">
                <a:moveTo>
                  <a:pt x="0" y="516458"/>
                </a:moveTo>
                <a:cubicBezTo>
                  <a:pt x="11557" y="522808"/>
                  <a:pt x="23838" y="527964"/>
                  <a:pt x="36627" y="531964"/>
                </a:cubicBezTo>
                <a:lnTo>
                  <a:pt x="369049" y="31153"/>
                </a:lnTo>
                <a:cubicBezTo>
                  <a:pt x="361137" y="20065"/>
                  <a:pt x="352374" y="9652"/>
                  <a:pt x="342824" y="0"/>
                </a:cubicBezTo>
                <a:lnTo>
                  <a:pt x="0" y="516458"/>
                </a:lnTo>
              </a:path>
            </a:pathLst>
          </a:custGeom>
          <a:solidFill>
            <a:srgbClr val="A9A9A9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9" name="Freeform 3"/>
          <p:cNvSpPr/>
          <p:nvPr/>
        </p:nvSpPr>
        <p:spPr>
          <a:xfrm>
            <a:off x="9731352" y="5450907"/>
            <a:ext cx="350646" cy="460019"/>
          </a:xfrm>
          <a:custGeom>
            <a:avLst/>
            <a:gdLst>
              <a:gd name="connsiteX0" fmla="*/ 310032 w 350646"/>
              <a:gd name="connsiteY0" fmla="*/ 12052 h 460019"/>
              <a:gd name="connsiteX1" fmla="*/ 305206 w 350646"/>
              <a:gd name="connsiteY1" fmla="*/ 0 h 460019"/>
              <a:gd name="connsiteX2" fmla="*/ 0 w 350646"/>
              <a:gd name="connsiteY2" fmla="*/ 459828 h 460019"/>
              <a:gd name="connsiteX3" fmla="*/ 4673 w 350646"/>
              <a:gd name="connsiteY3" fmla="*/ 460019 h 460019"/>
              <a:gd name="connsiteX4" fmla="*/ 50317 w 350646"/>
              <a:gd name="connsiteY4" fmla="*/ 454698 h 460019"/>
              <a:gd name="connsiteX5" fmla="*/ 350646 w 350646"/>
              <a:gd name="connsiteY5" fmla="*/ 2235 h 460019"/>
              <a:gd name="connsiteX6" fmla="*/ 310032 w 350646"/>
              <a:gd name="connsiteY6" fmla="*/ 12052 h 46001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350646" h="460019">
                <a:moveTo>
                  <a:pt x="310032" y="12052"/>
                </a:moveTo>
                <a:cubicBezTo>
                  <a:pt x="308584" y="7963"/>
                  <a:pt x="306869" y="3987"/>
                  <a:pt x="305206" y="0"/>
                </a:cubicBezTo>
                <a:lnTo>
                  <a:pt x="0" y="459828"/>
                </a:lnTo>
                <a:cubicBezTo>
                  <a:pt x="1561" y="459854"/>
                  <a:pt x="3098" y="460019"/>
                  <a:pt x="4673" y="460019"/>
                </a:cubicBezTo>
                <a:cubicBezTo>
                  <a:pt x="20383" y="460019"/>
                  <a:pt x="35648" y="458139"/>
                  <a:pt x="50317" y="454698"/>
                </a:cubicBezTo>
                <a:lnTo>
                  <a:pt x="350646" y="2235"/>
                </a:lnTo>
                <a:cubicBezTo>
                  <a:pt x="336232" y="2997"/>
                  <a:pt x="322503" y="6350"/>
                  <a:pt x="310032" y="12052"/>
                </a:cubicBezTo>
              </a:path>
            </a:pathLst>
          </a:custGeom>
          <a:solidFill>
            <a:srgbClr val="A8A8A8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0" name="Freeform 3"/>
          <p:cNvSpPr/>
          <p:nvPr/>
        </p:nvSpPr>
        <p:spPr>
          <a:xfrm>
            <a:off x="9854817" y="5463710"/>
            <a:ext cx="313169" cy="439750"/>
          </a:xfrm>
          <a:custGeom>
            <a:avLst/>
            <a:gdLst>
              <a:gd name="connsiteX0" fmla="*/ 313169 w 313169"/>
              <a:gd name="connsiteY0" fmla="*/ 22491 h 439750"/>
              <a:gd name="connsiteX1" fmla="*/ 281202 w 313169"/>
              <a:gd name="connsiteY1" fmla="*/ 0 h 439750"/>
              <a:gd name="connsiteX2" fmla="*/ 0 w 313169"/>
              <a:gd name="connsiteY2" fmla="*/ 423608 h 439750"/>
              <a:gd name="connsiteX3" fmla="*/ 36194 w 313169"/>
              <a:gd name="connsiteY3" fmla="*/ 439749 h 439750"/>
              <a:gd name="connsiteX4" fmla="*/ 313169 w 313169"/>
              <a:gd name="connsiteY4" fmla="*/ 22491 h 43975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13169" h="439750">
                <a:moveTo>
                  <a:pt x="313169" y="22491"/>
                </a:moveTo>
                <a:cubicBezTo>
                  <a:pt x="303974" y="13233"/>
                  <a:pt x="293141" y="5651"/>
                  <a:pt x="281202" y="0"/>
                </a:cubicBezTo>
                <a:lnTo>
                  <a:pt x="0" y="423608"/>
                </a:lnTo>
                <a:cubicBezTo>
                  <a:pt x="11277" y="430377"/>
                  <a:pt x="23431" y="435787"/>
                  <a:pt x="36194" y="439749"/>
                </a:cubicBezTo>
                <a:lnTo>
                  <a:pt x="313169" y="22491"/>
                </a:lnTo>
              </a:path>
            </a:pathLst>
          </a:custGeom>
          <a:solidFill>
            <a:srgbClr val="A7A7A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1" name="Freeform 3"/>
          <p:cNvSpPr/>
          <p:nvPr/>
        </p:nvSpPr>
        <p:spPr>
          <a:xfrm>
            <a:off x="417290" y="5980036"/>
            <a:ext cx="198412" cy="34722"/>
          </a:xfrm>
          <a:custGeom>
            <a:avLst/>
            <a:gdLst>
              <a:gd name="connsiteX0" fmla="*/ 0 w 198412"/>
              <a:gd name="connsiteY0" fmla="*/ 17361 h 34722"/>
              <a:gd name="connsiteX1" fmla="*/ 198412 w 198412"/>
              <a:gd name="connsiteY1" fmla="*/ 17361 h 3472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98412" h="34722">
                <a:moveTo>
                  <a:pt x="0" y="17361"/>
                </a:moveTo>
                <a:lnTo>
                  <a:pt x="198412" y="17361"/>
                </a:lnTo>
              </a:path>
            </a:pathLst>
          </a:custGeom>
          <a:ln w="50800">
            <a:solidFill>
              <a:srgbClr val="F9971D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2" name="Freeform 3"/>
          <p:cNvSpPr/>
          <p:nvPr/>
        </p:nvSpPr>
        <p:spPr>
          <a:xfrm>
            <a:off x="378556" y="5780544"/>
            <a:ext cx="56642" cy="234226"/>
          </a:xfrm>
          <a:custGeom>
            <a:avLst/>
            <a:gdLst>
              <a:gd name="connsiteX0" fmla="*/ 28321 w 56642"/>
              <a:gd name="connsiteY0" fmla="*/ 0 h 234226"/>
              <a:gd name="connsiteX1" fmla="*/ 28321 w 56642"/>
              <a:gd name="connsiteY1" fmla="*/ 234226 h 23422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6642" h="234226">
                <a:moveTo>
                  <a:pt x="28321" y="0"/>
                </a:moveTo>
                <a:lnTo>
                  <a:pt x="28321" y="234226"/>
                </a:lnTo>
              </a:path>
            </a:pathLst>
          </a:custGeom>
          <a:ln w="76200">
            <a:solidFill>
              <a:srgbClr val="E8820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3" name="Freeform 3"/>
          <p:cNvSpPr/>
          <p:nvPr/>
        </p:nvSpPr>
        <p:spPr>
          <a:xfrm>
            <a:off x="396466" y="5780532"/>
            <a:ext cx="219240" cy="225717"/>
          </a:xfrm>
          <a:custGeom>
            <a:avLst/>
            <a:gdLst>
              <a:gd name="connsiteX0" fmla="*/ 0 w 219240"/>
              <a:gd name="connsiteY0" fmla="*/ 0 h 225717"/>
              <a:gd name="connsiteX1" fmla="*/ 219240 w 219240"/>
              <a:gd name="connsiteY1" fmla="*/ 199504 h 225717"/>
              <a:gd name="connsiteX2" fmla="*/ 38734 w 219240"/>
              <a:gd name="connsiteY2" fmla="*/ 225717 h 225717"/>
              <a:gd name="connsiteX3" fmla="*/ 0 w 219240"/>
              <a:gd name="connsiteY3" fmla="*/ 0 h 22571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219240" h="225717">
                <a:moveTo>
                  <a:pt x="0" y="0"/>
                </a:moveTo>
                <a:cubicBezTo>
                  <a:pt x="95186" y="647"/>
                  <a:pt x="188125" y="85128"/>
                  <a:pt x="219240" y="199504"/>
                </a:cubicBezTo>
                <a:lnTo>
                  <a:pt x="38734" y="225717"/>
                </a:lnTo>
                <a:lnTo>
                  <a:pt x="0" y="0"/>
                </a:lnTo>
              </a:path>
            </a:pathLst>
          </a:custGeom>
          <a:solidFill>
            <a:srgbClr val="F9971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4" name="Freeform 3"/>
          <p:cNvSpPr/>
          <p:nvPr/>
        </p:nvSpPr>
        <p:spPr>
          <a:xfrm>
            <a:off x="425204" y="6253391"/>
            <a:ext cx="123151" cy="22275"/>
          </a:xfrm>
          <a:custGeom>
            <a:avLst/>
            <a:gdLst>
              <a:gd name="connsiteX0" fmla="*/ 123151 w 123151"/>
              <a:gd name="connsiteY0" fmla="*/ 0 h 22275"/>
              <a:gd name="connsiteX1" fmla="*/ 105244 w 123151"/>
              <a:gd name="connsiteY1" fmla="*/ 8534 h 22275"/>
              <a:gd name="connsiteX2" fmla="*/ 65430 w 123151"/>
              <a:gd name="connsiteY2" fmla="*/ 20510 h 22275"/>
              <a:gd name="connsiteX3" fmla="*/ 41490 w 123151"/>
              <a:gd name="connsiteY3" fmla="*/ 22275 h 22275"/>
              <a:gd name="connsiteX4" fmla="*/ 0 w 123151"/>
              <a:gd name="connsiteY4" fmla="*/ 15976 h 22275"/>
              <a:gd name="connsiteX5" fmla="*/ 17906 w 123151"/>
              <a:gd name="connsiteY5" fmla="*/ 7467 h 22275"/>
              <a:gd name="connsiteX6" fmla="*/ 59397 w 123151"/>
              <a:gd name="connsiteY6" fmla="*/ 13766 h 22275"/>
              <a:gd name="connsiteX7" fmla="*/ 83337 w 123151"/>
              <a:gd name="connsiteY7" fmla="*/ 11976 h 22275"/>
              <a:gd name="connsiteX8" fmla="*/ 123151 w 123151"/>
              <a:gd name="connsiteY8" fmla="*/ 0 h 222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23151" h="22275">
                <a:moveTo>
                  <a:pt x="123151" y="0"/>
                </a:moveTo>
                <a:lnTo>
                  <a:pt x="105244" y="8534"/>
                </a:lnTo>
                <a:cubicBezTo>
                  <a:pt x="92989" y="14363"/>
                  <a:pt x="79679" y="18427"/>
                  <a:pt x="65430" y="20510"/>
                </a:cubicBezTo>
                <a:cubicBezTo>
                  <a:pt x="57010" y="21704"/>
                  <a:pt x="49212" y="22326"/>
                  <a:pt x="41490" y="22275"/>
                </a:cubicBezTo>
                <a:cubicBezTo>
                  <a:pt x="28244" y="22199"/>
                  <a:pt x="15290" y="20167"/>
                  <a:pt x="0" y="15976"/>
                </a:cubicBezTo>
                <a:lnTo>
                  <a:pt x="17906" y="7467"/>
                </a:lnTo>
                <a:cubicBezTo>
                  <a:pt x="33210" y="11633"/>
                  <a:pt x="46164" y="13690"/>
                  <a:pt x="59397" y="13766"/>
                </a:cubicBezTo>
                <a:cubicBezTo>
                  <a:pt x="67119" y="13817"/>
                  <a:pt x="74917" y="13195"/>
                  <a:pt x="83337" y="11976"/>
                </a:cubicBezTo>
                <a:cubicBezTo>
                  <a:pt x="97586" y="9918"/>
                  <a:pt x="110909" y="5829"/>
                  <a:pt x="123151" y="0"/>
                </a:cubicBezTo>
              </a:path>
            </a:pathLst>
          </a:custGeom>
          <a:solidFill>
            <a:srgbClr val="BBBBA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5" name="Freeform 3"/>
          <p:cNvSpPr/>
          <p:nvPr/>
        </p:nvSpPr>
        <p:spPr>
          <a:xfrm>
            <a:off x="443108" y="6014910"/>
            <a:ext cx="194455" cy="252234"/>
          </a:xfrm>
          <a:custGeom>
            <a:avLst/>
            <a:gdLst>
              <a:gd name="connsiteX0" fmla="*/ 184823 w 194455"/>
              <a:gd name="connsiteY0" fmla="*/ 0 h 252234"/>
              <a:gd name="connsiteX1" fmla="*/ 65443 w 194455"/>
              <a:gd name="connsiteY1" fmla="*/ 250456 h 252234"/>
              <a:gd name="connsiteX2" fmla="*/ 41503 w 194455"/>
              <a:gd name="connsiteY2" fmla="*/ 252234 h 252234"/>
              <a:gd name="connsiteX3" fmla="*/ 0 w 194455"/>
              <a:gd name="connsiteY3" fmla="*/ 245935 h 252234"/>
              <a:gd name="connsiteX4" fmla="*/ 4330 w 194455"/>
              <a:gd name="connsiteY4" fmla="*/ 26314 h 252234"/>
              <a:gd name="connsiteX5" fmla="*/ 184823 w 194455"/>
              <a:gd name="connsiteY5" fmla="*/ 0 h 25223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94455" h="252234">
                <a:moveTo>
                  <a:pt x="184823" y="0"/>
                </a:moveTo>
                <a:cubicBezTo>
                  <a:pt x="218643" y="123774"/>
                  <a:pt x="165125" y="235889"/>
                  <a:pt x="65443" y="250456"/>
                </a:cubicBezTo>
                <a:cubicBezTo>
                  <a:pt x="57023" y="251663"/>
                  <a:pt x="49212" y="252285"/>
                  <a:pt x="41503" y="252234"/>
                </a:cubicBezTo>
                <a:cubicBezTo>
                  <a:pt x="28270" y="252158"/>
                  <a:pt x="15303" y="250101"/>
                  <a:pt x="0" y="245935"/>
                </a:cubicBezTo>
                <a:lnTo>
                  <a:pt x="4330" y="26314"/>
                </a:lnTo>
                <a:lnTo>
                  <a:pt x="184823" y="0"/>
                </a:lnTo>
              </a:path>
            </a:pathLst>
          </a:custGeom>
          <a:solidFill>
            <a:srgbClr val="BBBBA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6" name="Freeform 3"/>
          <p:cNvSpPr/>
          <p:nvPr/>
        </p:nvSpPr>
        <p:spPr>
          <a:xfrm>
            <a:off x="425203" y="6041225"/>
            <a:ext cx="22237" cy="228130"/>
          </a:xfrm>
          <a:custGeom>
            <a:avLst/>
            <a:gdLst>
              <a:gd name="connsiteX0" fmla="*/ 11118 w 22237"/>
              <a:gd name="connsiteY0" fmla="*/ 0 h 228130"/>
              <a:gd name="connsiteX1" fmla="*/ 11118 w 22237"/>
              <a:gd name="connsiteY1" fmla="*/ 228130 h 22813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2237" h="228130">
                <a:moveTo>
                  <a:pt x="11118" y="0"/>
                </a:moveTo>
                <a:lnTo>
                  <a:pt x="11118" y="228130"/>
                </a:lnTo>
              </a:path>
            </a:pathLst>
          </a:custGeom>
          <a:ln w="25400">
            <a:solidFill>
              <a:srgbClr val="414042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7" name="Freeform 3"/>
          <p:cNvSpPr/>
          <p:nvPr/>
        </p:nvSpPr>
        <p:spPr>
          <a:xfrm>
            <a:off x="194270" y="5808764"/>
            <a:ext cx="204228" cy="440334"/>
          </a:xfrm>
          <a:custGeom>
            <a:avLst/>
            <a:gdLst>
              <a:gd name="connsiteX0" fmla="*/ 89408 w 204228"/>
              <a:gd name="connsiteY0" fmla="*/ 8534 h 440334"/>
              <a:gd name="connsiteX1" fmla="*/ 107327 w 204228"/>
              <a:gd name="connsiteY1" fmla="*/ 0 h 440334"/>
              <a:gd name="connsiteX2" fmla="*/ 17932 w 204228"/>
              <a:gd name="connsiteY2" fmla="*/ 160312 h 440334"/>
              <a:gd name="connsiteX3" fmla="*/ 204228 w 204228"/>
              <a:gd name="connsiteY3" fmla="*/ 431800 h 440334"/>
              <a:gd name="connsiteX4" fmla="*/ 186309 w 204228"/>
              <a:gd name="connsiteY4" fmla="*/ 440334 h 440334"/>
              <a:gd name="connsiteX5" fmla="*/ 0 w 204228"/>
              <a:gd name="connsiteY5" fmla="*/ 168821 h 440334"/>
              <a:gd name="connsiteX6" fmla="*/ 89408 w 204228"/>
              <a:gd name="connsiteY6" fmla="*/ 8534 h 44033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204228" h="440334">
                <a:moveTo>
                  <a:pt x="89408" y="8534"/>
                </a:moveTo>
                <a:lnTo>
                  <a:pt x="107327" y="0"/>
                </a:lnTo>
                <a:cubicBezTo>
                  <a:pt x="54051" y="25324"/>
                  <a:pt x="19367" y="84340"/>
                  <a:pt x="17932" y="160312"/>
                </a:cubicBezTo>
                <a:cubicBezTo>
                  <a:pt x="15557" y="281609"/>
                  <a:pt x="98996" y="403225"/>
                  <a:pt x="204228" y="431800"/>
                </a:cubicBezTo>
                <a:lnTo>
                  <a:pt x="186309" y="440334"/>
                </a:lnTo>
                <a:cubicBezTo>
                  <a:pt x="81076" y="411734"/>
                  <a:pt x="-2374" y="290118"/>
                  <a:pt x="0" y="168821"/>
                </a:cubicBezTo>
                <a:cubicBezTo>
                  <a:pt x="1460" y="92849"/>
                  <a:pt x="36144" y="33858"/>
                  <a:pt x="89408" y="8534"/>
                </a:cubicBezTo>
              </a:path>
            </a:pathLst>
          </a:custGeom>
          <a:solidFill>
            <a:srgbClr val="F9971D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8" name="Freeform 3"/>
          <p:cNvSpPr/>
          <p:nvPr/>
        </p:nvSpPr>
        <p:spPr>
          <a:xfrm>
            <a:off x="212206" y="5795289"/>
            <a:ext cx="190512" cy="445275"/>
          </a:xfrm>
          <a:custGeom>
            <a:avLst/>
            <a:gdLst>
              <a:gd name="connsiteX0" fmla="*/ 151777 w 190512"/>
              <a:gd name="connsiteY0" fmla="*/ 0 h 445275"/>
              <a:gd name="connsiteX1" fmla="*/ 190512 w 190512"/>
              <a:gd name="connsiteY1" fmla="*/ 225691 h 445275"/>
              <a:gd name="connsiteX2" fmla="*/ 186296 w 190512"/>
              <a:gd name="connsiteY2" fmla="*/ 445274 h 445275"/>
              <a:gd name="connsiteX3" fmla="*/ 0 w 190512"/>
              <a:gd name="connsiteY3" fmla="*/ 173787 h 445275"/>
              <a:gd name="connsiteX4" fmla="*/ 151777 w 190512"/>
              <a:gd name="connsiteY4" fmla="*/ 0 h 4452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90512" h="445275">
                <a:moveTo>
                  <a:pt x="151777" y="0"/>
                </a:moveTo>
                <a:lnTo>
                  <a:pt x="190512" y="225691"/>
                </a:lnTo>
                <a:lnTo>
                  <a:pt x="186296" y="445274"/>
                </a:lnTo>
                <a:cubicBezTo>
                  <a:pt x="81064" y="416699"/>
                  <a:pt x="-2387" y="295071"/>
                  <a:pt x="0" y="173787"/>
                </a:cubicBezTo>
                <a:cubicBezTo>
                  <a:pt x="1955" y="71120"/>
                  <a:pt x="64604" y="-571"/>
                  <a:pt x="151777" y="0"/>
                </a:cubicBezTo>
              </a:path>
            </a:pathLst>
          </a:custGeom>
          <a:solidFill>
            <a:srgbClr val="EEB11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9" name="Freeform 3"/>
          <p:cNvSpPr/>
          <p:nvPr/>
        </p:nvSpPr>
        <p:spPr>
          <a:xfrm>
            <a:off x="420696" y="6268681"/>
            <a:ext cx="42419" cy="50157"/>
          </a:xfrm>
          <a:custGeom>
            <a:avLst/>
            <a:gdLst>
              <a:gd name="connsiteX0" fmla="*/ 9749 w 42419"/>
              <a:gd name="connsiteY0" fmla="*/ 0 h 50157"/>
              <a:gd name="connsiteX1" fmla="*/ 0 w 42419"/>
              <a:gd name="connsiteY1" fmla="*/ 23144 h 50157"/>
              <a:gd name="connsiteX2" fmla="*/ 31539 w 42419"/>
              <a:gd name="connsiteY2" fmla="*/ 31388 h 50157"/>
              <a:gd name="connsiteX3" fmla="*/ 27327 w 42419"/>
              <a:gd name="connsiteY3" fmla="*/ 40395 h 50157"/>
              <a:gd name="connsiteX4" fmla="*/ 14743 w 42419"/>
              <a:gd name="connsiteY4" fmla="*/ 43041 h 50157"/>
              <a:gd name="connsiteX5" fmla="*/ 12489 w 42419"/>
              <a:gd name="connsiteY5" fmla="*/ 50046 h 50157"/>
              <a:gd name="connsiteX6" fmla="*/ 32458 w 42419"/>
              <a:gd name="connsiteY6" fmla="*/ 50157 h 50157"/>
              <a:gd name="connsiteX7" fmla="*/ 42419 w 42419"/>
              <a:gd name="connsiteY7" fmla="*/ 26399 h 50157"/>
              <a:gd name="connsiteX8" fmla="*/ 10327 w 42419"/>
              <a:gd name="connsiteY8" fmla="*/ 16967 h 50157"/>
              <a:gd name="connsiteX9" fmla="*/ 13895 w 42419"/>
              <a:gd name="connsiteY9" fmla="*/ 9944 h 50157"/>
              <a:gd name="connsiteX10" fmla="*/ 23940 w 42419"/>
              <a:gd name="connsiteY10" fmla="*/ 7734 h 50157"/>
              <a:gd name="connsiteX11" fmla="*/ 26215 w 42419"/>
              <a:gd name="connsiteY11" fmla="*/ 597 h 50157"/>
              <a:gd name="connsiteX12" fmla="*/ 9749 w 42419"/>
              <a:gd name="connsiteY12" fmla="*/ 0 h 5015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42419" h="50157">
                <a:moveTo>
                  <a:pt x="9749" y="0"/>
                </a:moveTo>
                <a:cubicBezTo>
                  <a:pt x="708" y="4191"/>
                  <a:pt x="-4386" y="13690"/>
                  <a:pt x="0" y="23144"/>
                </a:cubicBezTo>
                <a:cubicBezTo>
                  <a:pt x="7268" y="38801"/>
                  <a:pt x="27837" y="23416"/>
                  <a:pt x="31539" y="31388"/>
                </a:cubicBezTo>
                <a:cubicBezTo>
                  <a:pt x="33074" y="34696"/>
                  <a:pt x="31789" y="38323"/>
                  <a:pt x="27327" y="40395"/>
                </a:cubicBezTo>
                <a:cubicBezTo>
                  <a:pt x="22934" y="42434"/>
                  <a:pt x="17932" y="41561"/>
                  <a:pt x="14743" y="43041"/>
                </a:cubicBezTo>
                <a:cubicBezTo>
                  <a:pt x="11977" y="44325"/>
                  <a:pt x="11236" y="47349"/>
                  <a:pt x="12489" y="50046"/>
                </a:cubicBezTo>
                <a:cubicBezTo>
                  <a:pt x="15497" y="56526"/>
                  <a:pt x="27268" y="52566"/>
                  <a:pt x="32458" y="50157"/>
                </a:cubicBezTo>
                <a:cubicBezTo>
                  <a:pt x="41771" y="45834"/>
                  <a:pt x="46923" y="36102"/>
                  <a:pt x="42419" y="26399"/>
                </a:cubicBezTo>
                <a:cubicBezTo>
                  <a:pt x="34291" y="8890"/>
                  <a:pt x="13572" y="23956"/>
                  <a:pt x="10327" y="16967"/>
                </a:cubicBezTo>
                <a:cubicBezTo>
                  <a:pt x="9005" y="14122"/>
                  <a:pt x="10960" y="11315"/>
                  <a:pt x="13895" y="9944"/>
                </a:cubicBezTo>
                <a:cubicBezTo>
                  <a:pt x="18017" y="8039"/>
                  <a:pt x="21142" y="9042"/>
                  <a:pt x="23940" y="7734"/>
                </a:cubicBezTo>
                <a:cubicBezTo>
                  <a:pt x="26757" y="6439"/>
                  <a:pt x="27435" y="3226"/>
                  <a:pt x="26215" y="597"/>
                </a:cubicBezTo>
                <a:cubicBezTo>
                  <a:pt x="23726" y="-4762"/>
                  <a:pt x="13548" y="-1765"/>
                  <a:pt x="9749" y="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0" name="Freeform 3"/>
          <p:cNvSpPr/>
          <p:nvPr/>
        </p:nvSpPr>
        <p:spPr>
          <a:xfrm>
            <a:off x="522812" y="6218529"/>
            <a:ext cx="48497" cy="46278"/>
          </a:xfrm>
          <a:custGeom>
            <a:avLst/>
            <a:gdLst>
              <a:gd name="connsiteX0" fmla="*/ 22943 w 48497"/>
              <a:gd name="connsiteY0" fmla="*/ 44056 h 46278"/>
              <a:gd name="connsiteX1" fmla="*/ 31159 w 48497"/>
              <a:gd name="connsiteY1" fmla="*/ 46278 h 46278"/>
              <a:gd name="connsiteX2" fmla="*/ 46692 w 48497"/>
              <a:gd name="connsiteY2" fmla="*/ 36423 h 46278"/>
              <a:gd name="connsiteX3" fmla="*/ 48497 w 48497"/>
              <a:gd name="connsiteY3" fmla="*/ 29184 h 46278"/>
              <a:gd name="connsiteX4" fmla="*/ 40916 w 48497"/>
              <a:gd name="connsiteY4" fmla="*/ 27330 h 46278"/>
              <a:gd name="connsiteX5" fmla="*/ 29630 w 48497"/>
              <a:gd name="connsiteY5" fmla="*/ 34493 h 46278"/>
              <a:gd name="connsiteX6" fmla="*/ 9072 w 48497"/>
              <a:gd name="connsiteY6" fmla="*/ 2133 h 46278"/>
              <a:gd name="connsiteX7" fmla="*/ 1337 w 48497"/>
              <a:gd name="connsiteY7" fmla="*/ 0 h 46278"/>
              <a:gd name="connsiteX8" fmla="*/ 0 w 48497"/>
              <a:gd name="connsiteY8" fmla="*/ 7937 h 46278"/>
              <a:gd name="connsiteX9" fmla="*/ 22943 w 48497"/>
              <a:gd name="connsiteY9" fmla="*/ 44056 h 4627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</a:cxnLst>
            <a:rect l="l" t="t" r="r" b="b"/>
            <a:pathLst>
              <a:path w="48497" h="46278">
                <a:moveTo>
                  <a:pt x="22943" y="44056"/>
                </a:moveTo>
                <a:cubicBezTo>
                  <a:pt x="24999" y="47294"/>
                  <a:pt x="28112" y="48221"/>
                  <a:pt x="31159" y="46278"/>
                </a:cubicBezTo>
                <a:lnTo>
                  <a:pt x="46692" y="36423"/>
                </a:lnTo>
                <a:cubicBezTo>
                  <a:pt x="49486" y="34645"/>
                  <a:pt x="49744" y="31419"/>
                  <a:pt x="48497" y="29184"/>
                </a:cubicBezTo>
                <a:cubicBezTo>
                  <a:pt x="47137" y="26898"/>
                  <a:pt x="44152" y="25272"/>
                  <a:pt x="40916" y="27330"/>
                </a:cubicBezTo>
                <a:lnTo>
                  <a:pt x="29630" y="34493"/>
                </a:lnTo>
                <a:lnTo>
                  <a:pt x="9072" y="2133"/>
                </a:lnTo>
                <a:cubicBezTo>
                  <a:pt x="7026" y="-1092"/>
                  <a:pt x="3942" y="-1651"/>
                  <a:pt x="1337" y="0"/>
                </a:cubicBezTo>
                <a:cubicBezTo>
                  <a:pt x="-1266" y="1651"/>
                  <a:pt x="-2054" y="4711"/>
                  <a:pt x="0" y="7937"/>
                </a:cubicBezTo>
                <a:lnTo>
                  <a:pt x="22943" y="44056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1" name="Freeform 3"/>
          <p:cNvSpPr/>
          <p:nvPr/>
        </p:nvSpPr>
        <p:spPr>
          <a:xfrm>
            <a:off x="562212" y="6181699"/>
            <a:ext cx="49754" cy="55092"/>
          </a:xfrm>
          <a:custGeom>
            <a:avLst/>
            <a:gdLst>
              <a:gd name="connsiteX0" fmla="*/ 25502 w 49754"/>
              <a:gd name="connsiteY0" fmla="*/ 53861 h 55092"/>
              <a:gd name="connsiteX1" fmla="*/ 33529 w 49754"/>
              <a:gd name="connsiteY1" fmla="*/ 55092 h 55092"/>
              <a:gd name="connsiteX2" fmla="*/ 48779 w 49754"/>
              <a:gd name="connsiteY2" fmla="*/ 43662 h 55092"/>
              <a:gd name="connsiteX3" fmla="*/ 49754 w 49754"/>
              <a:gd name="connsiteY3" fmla="*/ 36195 h 55092"/>
              <a:gd name="connsiteX4" fmla="*/ 42260 w 49754"/>
              <a:gd name="connsiteY4" fmla="*/ 35090 h 55092"/>
              <a:gd name="connsiteX5" fmla="*/ 31140 w 49754"/>
              <a:gd name="connsiteY5" fmla="*/ 43421 h 55092"/>
              <a:gd name="connsiteX6" fmla="*/ 23962 w 49754"/>
              <a:gd name="connsiteY6" fmla="*/ 33845 h 55092"/>
              <a:gd name="connsiteX7" fmla="*/ 33809 w 49754"/>
              <a:gd name="connsiteY7" fmla="*/ 26466 h 55092"/>
              <a:gd name="connsiteX8" fmla="*/ 35032 w 49754"/>
              <a:gd name="connsiteY8" fmla="*/ 18948 h 55092"/>
              <a:gd name="connsiteX9" fmla="*/ 27485 w 49754"/>
              <a:gd name="connsiteY9" fmla="*/ 18021 h 55092"/>
              <a:gd name="connsiteX10" fmla="*/ 17637 w 49754"/>
              <a:gd name="connsiteY10" fmla="*/ 25400 h 55092"/>
              <a:gd name="connsiteX11" fmla="*/ 10908 w 49754"/>
              <a:gd name="connsiteY11" fmla="*/ 16421 h 55092"/>
              <a:gd name="connsiteX12" fmla="*/ 21474 w 49754"/>
              <a:gd name="connsiteY12" fmla="*/ 8496 h 55092"/>
              <a:gd name="connsiteX13" fmla="*/ 22576 w 49754"/>
              <a:gd name="connsiteY13" fmla="*/ 1079 h 55092"/>
              <a:gd name="connsiteX14" fmla="*/ 15224 w 49754"/>
              <a:gd name="connsiteY14" fmla="*/ 0 h 55092"/>
              <a:gd name="connsiteX15" fmla="*/ 572 w 49754"/>
              <a:gd name="connsiteY15" fmla="*/ 10985 h 55092"/>
              <a:gd name="connsiteX16" fmla="*/ 0 w 49754"/>
              <a:gd name="connsiteY16" fmla="*/ 19824 h 55092"/>
              <a:gd name="connsiteX17" fmla="*/ 25502 w 49754"/>
              <a:gd name="connsiteY17" fmla="*/ 53861 h 5509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  <a:cxn ang="13">
                <a:pos x="connsiteX13" y="connsiteY13"/>
              </a:cxn>
              <a:cxn ang="14">
                <a:pos x="connsiteX14" y="connsiteY14"/>
              </a:cxn>
              <a:cxn ang="15">
                <a:pos x="connsiteX15" y="connsiteY15"/>
              </a:cxn>
              <a:cxn ang="16">
                <a:pos x="connsiteX16" y="connsiteY16"/>
              </a:cxn>
              <a:cxn ang="17">
                <a:pos x="connsiteX17" y="connsiteY17"/>
              </a:cxn>
            </a:cxnLst>
            <a:rect l="l" t="t" r="r" b="b"/>
            <a:pathLst>
              <a:path w="49754" h="55092">
                <a:moveTo>
                  <a:pt x="25502" y="53861"/>
                </a:moveTo>
                <a:cubicBezTo>
                  <a:pt x="27589" y="56642"/>
                  <a:pt x="30925" y="57036"/>
                  <a:pt x="33529" y="55092"/>
                </a:cubicBezTo>
                <a:lnTo>
                  <a:pt x="48779" y="43662"/>
                </a:lnTo>
                <a:cubicBezTo>
                  <a:pt x="51563" y="41580"/>
                  <a:pt x="51347" y="38328"/>
                  <a:pt x="49754" y="36195"/>
                </a:cubicBezTo>
                <a:cubicBezTo>
                  <a:pt x="48117" y="34010"/>
                  <a:pt x="45148" y="32918"/>
                  <a:pt x="42260" y="35090"/>
                </a:cubicBezTo>
                <a:lnTo>
                  <a:pt x="31140" y="43421"/>
                </a:lnTo>
                <a:lnTo>
                  <a:pt x="23962" y="33845"/>
                </a:lnTo>
                <a:lnTo>
                  <a:pt x="33809" y="26466"/>
                </a:lnTo>
                <a:cubicBezTo>
                  <a:pt x="36699" y="24295"/>
                  <a:pt x="36591" y="21031"/>
                  <a:pt x="35032" y="18948"/>
                </a:cubicBezTo>
                <a:cubicBezTo>
                  <a:pt x="33428" y="16814"/>
                  <a:pt x="30433" y="15811"/>
                  <a:pt x="27485" y="18021"/>
                </a:cubicBezTo>
                <a:lnTo>
                  <a:pt x="17637" y="25400"/>
                </a:lnTo>
                <a:lnTo>
                  <a:pt x="10908" y="16421"/>
                </a:lnTo>
                <a:lnTo>
                  <a:pt x="21474" y="8496"/>
                </a:lnTo>
                <a:cubicBezTo>
                  <a:pt x="24302" y="6388"/>
                  <a:pt x="24136" y="3162"/>
                  <a:pt x="22576" y="1079"/>
                </a:cubicBezTo>
                <a:cubicBezTo>
                  <a:pt x="20974" y="-1053"/>
                  <a:pt x="18053" y="-2120"/>
                  <a:pt x="15224" y="0"/>
                </a:cubicBezTo>
                <a:lnTo>
                  <a:pt x="572" y="10985"/>
                </a:lnTo>
                <a:cubicBezTo>
                  <a:pt x="-2555" y="13322"/>
                  <a:pt x="-2321" y="16726"/>
                  <a:pt x="0" y="19824"/>
                </a:cubicBezTo>
                <a:lnTo>
                  <a:pt x="25502" y="53861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2" name="Freeform 3"/>
          <p:cNvSpPr/>
          <p:nvPr/>
        </p:nvSpPr>
        <p:spPr>
          <a:xfrm>
            <a:off x="605999" y="6150927"/>
            <a:ext cx="41261" cy="51244"/>
          </a:xfrm>
          <a:custGeom>
            <a:avLst/>
            <a:gdLst>
              <a:gd name="connsiteX0" fmla="*/ 1903 w 41261"/>
              <a:gd name="connsiteY0" fmla="*/ 4648 h 51244"/>
              <a:gd name="connsiteX1" fmla="*/ 0 w 41261"/>
              <a:gd name="connsiteY1" fmla="*/ 29692 h 51244"/>
              <a:gd name="connsiteX2" fmla="*/ 32525 w 41261"/>
              <a:gd name="connsiteY2" fmla="*/ 27508 h 51244"/>
              <a:gd name="connsiteX3" fmla="*/ 31390 w 41261"/>
              <a:gd name="connsiteY3" fmla="*/ 37376 h 51244"/>
              <a:gd name="connsiteX4" fmla="*/ 20294 w 41261"/>
              <a:gd name="connsiteY4" fmla="*/ 43878 h 51244"/>
              <a:gd name="connsiteX5" fmla="*/ 20379 w 41261"/>
              <a:gd name="connsiteY5" fmla="*/ 51244 h 51244"/>
              <a:gd name="connsiteX6" fmla="*/ 39352 w 41261"/>
              <a:gd name="connsiteY6" fmla="*/ 45008 h 51244"/>
              <a:gd name="connsiteX7" fmla="*/ 41261 w 41261"/>
              <a:gd name="connsiteY7" fmla="*/ 19316 h 51244"/>
              <a:gd name="connsiteX8" fmla="*/ 7835 w 41261"/>
              <a:gd name="connsiteY8" fmla="*/ 20561 h 51244"/>
              <a:gd name="connsiteX9" fmla="*/ 8991 w 41261"/>
              <a:gd name="connsiteY9" fmla="*/ 12775 h 51244"/>
              <a:gd name="connsiteX10" fmla="*/ 17818 w 41261"/>
              <a:gd name="connsiteY10" fmla="*/ 7492 h 51244"/>
              <a:gd name="connsiteX11" fmla="*/ 17710 w 41261"/>
              <a:gd name="connsiteY11" fmla="*/ 0 h 51244"/>
              <a:gd name="connsiteX12" fmla="*/ 1903 w 41261"/>
              <a:gd name="connsiteY12" fmla="*/ 4648 h 512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  <a:cxn ang="11">
                <a:pos x="connsiteX11" y="connsiteY11"/>
              </a:cxn>
              <a:cxn ang="12">
                <a:pos x="connsiteX12" y="connsiteY12"/>
              </a:cxn>
            </a:cxnLst>
            <a:rect l="l" t="t" r="r" b="b"/>
            <a:pathLst>
              <a:path w="41261" h="51244">
                <a:moveTo>
                  <a:pt x="1903" y="4648"/>
                </a:moveTo>
                <a:cubicBezTo>
                  <a:pt x="-5339" y="11493"/>
                  <a:pt x="-7157" y="22123"/>
                  <a:pt x="0" y="29692"/>
                </a:cubicBezTo>
                <a:cubicBezTo>
                  <a:pt x="11860" y="42227"/>
                  <a:pt x="26485" y="21120"/>
                  <a:pt x="32525" y="27508"/>
                </a:cubicBezTo>
                <a:cubicBezTo>
                  <a:pt x="35031" y="30149"/>
                  <a:pt x="34963" y="33997"/>
                  <a:pt x="31390" y="37376"/>
                </a:cubicBezTo>
                <a:cubicBezTo>
                  <a:pt x="27870" y="40703"/>
                  <a:pt x="22848" y="41465"/>
                  <a:pt x="20294" y="43878"/>
                </a:cubicBezTo>
                <a:cubicBezTo>
                  <a:pt x="18079" y="45973"/>
                  <a:pt x="18336" y="49085"/>
                  <a:pt x="20379" y="51244"/>
                </a:cubicBezTo>
                <a:cubicBezTo>
                  <a:pt x="25288" y="56426"/>
                  <a:pt x="35194" y="48945"/>
                  <a:pt x="39352" y="45008"/>
                </a:cubicBezTo>
                <a:cubicBezTo>
                  <a:pt x="46812" y="37960"/>
                  <a:pt x="48610" y="27089"/>
                  <a:pt x="41261" y="19316"/>
                </a:cubicBezTo>
                <a:cubicBezTo>
                  <a:pt x="27999" y="5295"/>
                  <a:pt x="13129" y="26149"/>
                  <a:pt x="7835" y="20561"/>
                </a:cubicBezTo>
                <a:cubicBezTo>
                  <a:pt x="5676" y="18275"/>
                  <a:pt x="6642" y="14998"/>
                  <a:pt x="8991" y="12775"/>
                </a:cubicBezTo>
                <a:cubicBezTo>
                  <a:pt x="12293" y="9651"/>
                  <a:pt x="15576" y="9600"/>
                  <a:pt x="17818" y="7492"/>
                </a:cubicBezTo>
                <a:cubicBezTo>
                  <a:pt x="20073" y="5359"/>
                  <a:pt x="19701" y="2108"/>
                  <a:pt x="17710" y="0"/>
                </a:cubicBezTo>
                <a:cubicBezTo>
                  <a:pt x="13648" y="-4292"/>
                  <a:pt x="4946" y="1765"/>
                  <a:pt x="1903" y="4648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3" name="Freeform 3"/>
          <p:cNvSpPr/>
          <p:nvPr/>
        </p:nvSpPr>
        <p:spPr>
          <a:xfrm>
            <a:off x="641743" y="5658624"/>
            <a:ext cx="48399" cy="167182"/>
          </a:xfrm>
          <a:custGeom>
            <a:avLst/>
            <a:gdLst>
              <a:gd name="connsiteX0" fmla="*/ 24199 w 48399"/>
              <a:gd name="connsiteY0" fmla="*/ 0 h 167182"/>
              <a:gd name="connsiteX1" fmla="*/ 24199 w 48399"/>
              <a:gd name="connsiteY1" fmla="*/ 167182 h 16718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8399" h="167182">
                <a:moveTo>
                  <a:pt x="24199" y="0"/>
                </a:moveTo>
                <a:lnTo>
                  <a:pt x="24199" y="167182"/>
                </a:lnTo>
              </a:path>
            </a:pathLst>
          </a:custGeom>
          <a:ln w="63500">
            <a:solidFill>
              <a:srgbClr val="F9971D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4" name="Freeform 3"/>
          <p:cNvSpPr/>
          <p:nvPr/>
        </p:nvSpPr>
        <p:spPr>
          <a:xfrm>
            <a:off x="582345" y="5717997"/>
            <a:ext cx="167170" cy="48399"/>
          </a:xfrm>
          <a:custGeom>
            <a:avLst/>
            <a:gdLst>
              <a:gd name="connsiteX0" fmla="*/ 0 w 167170"/>
              <a:gd name="connsiteY0" fmla="*/ 24199 h 48399"/>
              <a:gd name="connsiteX1" fmla="*/ 167170 w 167170"/>
              <a:gd name="connsiteY1" fmla="*/ 24199 h 4839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67170" h="48399">
                <a:moveTo>
                  <a:pt x="0" y="24199"/>
                </a:moveTo>
                <a:lnTo>
                  <a:pt x="167170" y="24199"/>
                </a:lnTo>
              </a:path>
            </a:pathLst>
          </a:custGeom>
          <a:ln w="63500">
            <a:solidFill>
              <a:srgbClr val="F9971D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5" name="Freeform 3"/>
          <p:cNvSpPr/>
          <p:nvPr/>
        </p:nvSpPr>
        <p:spPr>
          <a:xfrm>
            <a:off x="531177" y="5583834"/>
            <a:ext cx="20383" cy="70396"/>
          </a:xfrm>
          <a:custGeom>
            <a:avLst/>
            <a:gdLst>
              <a:gd name="connsiteX0" fmla="*/ 10191 w 20383"/>
              <a:gd name="connsiteY0" fmla="*/ 0 h 70396"/>
              <a:gd name="connsiteX1" fmla="*/ 10191 w 20383"/>
              <a:gd name="connsiteY1" fmla="*/ 70396 h 7039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0383" h="70396">
                <a:moveTo>
                  <a:pt x="10191" y="0"/>
                </a:moveTo>
                <a:lnTo>
                  <a:pt x="10191" y="70396"/>
                </a:lnTo>
              </a:path>
            </a:pathLst>
          </a:custGeom>
          <a:ln w="25400">
            <a:solidFill>
              <a:srgbClr val="EEB111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6" name="Freeform 3"/>
          <p:cNvSpPr/>
          <p:nvPr/>
        </p:nvSpPr>
        <p:spPr>
          <a:xfrm>
            <a:off x="506158" y="5608840"/>
            <a:ext cx="70396" cy="20383"/>
          </a:xfrm>
          <a:custGeom>
            <a:avLst/>
            <a:gdLst>
              <a:gd name="connsiteX0" fmla="*/ 0 w 70396"/>
              <a:gd name="connsiteY0" fmla="*/ 10191 h 20383"/>
              <a:gd name="connsiteX1" fmla="*/ 70396 w 70396"/>
              <a:gd name="connsiteY1" fmla="*/ 10191 h 2038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70396" h="20383">
                <a:moveTo>
                  <a:pt x="0" y="10191"/>
                </a:moveTo>
                <a:lnTo>
                  <a:pt x="70396" y="10191"/>
                </a:lnTo>
              </a:path>
            </a:pathLst>
          </a:custGeom>
          <a:ln w="25400">
            <a:solidFill>
              <a:srgbClr val="EEB111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7" name="Freeform 3"/>
          <p:cNvSpPr/>
          <p:nvPr/>
        </p:nvSpPr>
        <p:spPr>
          <a:xfrm>
            <a:off x="2747847" y="3642220"/>
            <a:ext cx="212946" cy="164604"/>
          </a:xfrm>
          <a:custGeom>
            <a:avLst/>
            <a:gdLst>
              <a:gd name="connsiteX0" fmla="*/ 101638 w 212946"/>
              <a:gd name="connsiteY0" fmla="*/ 12953 h 164604"/>
              <a:gd name="connsiteX1" fmla="*/ 145136 w 212946"/>
              <a:gd name="connsiteY1" fmla="*/ 0 h 164604"/>
              <a:gd name="connsiteX2" fmla="*/ 207455 w 212946"/>
              <a:gd name="connsiteY2" fmla="*/ 49390 h 164604"/>
              <a:gd name="connsiteX3" fmla="*/ 188646 w 212946"/>
              <a:gd name="connsiteY3" fmla="*/ 152857 h 164604"/>
              <a:gd name="connsiteX4" fmla="*/ 125159 w 212946"/>
              <a:gd name="connsiteY4" fmla="*/ 164604 h 164604"/>
              <a:gd name="connsiteX5" fmla="*/ 87795 w 212946"/>
              <a:gd name="connsiteY5" fmla="*/ 164604 h 164604"/>
              <a:gd name="connsiteX6" fmla="*/ 24295 w 212946"/>
              <a:gd name="connsiteY6" fmla="*/ 152857 h 164604"/>
              <a:gd name="connsiteX7" fmla="*/ 5499 w 212946"/>
              <a:gd name="connsiteY7" fmla="*/ 49390 h 164604"/>
              <a:gd name="connsiteX8" fmla="*/ 67806 w 212946"/>
              <a:gd name="connsiteY8" fmla="*/ 0 h 164604"/>
              <a:gd name="connsiteX9" fmla="*/ 111316 w 212946"/>
              <a:gd name="connsiteY9" fmla="*/ 12953 h 164604"/>
              <a:gd name="connsiteX10" fmla="*/ 101638 w 212946"/>
              <a:gd name="connsiteY10" fmla="*/ 12953 h 16460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212946" h="164604">
                <a:moveTo>
                  <a:pt x="101638" y="12953"/>
                </a:moveTo>
                <a:cubicBezTo>
                  <a:pt x="101638" y="12953"/>
                  <a:pt x="121616" y="16459"/>
                  <a:pt x="145136" y="0"/>
                </a:cubicBezTo>
                <a:cubicBezTo>
                  <a:pt x="145136" y="0"/>
                  <a:pt x="196863" y="5880"/>
                  <a:pt x="207455" y="49390"/>
                </a:cubicBezTo>
                <a:cubicBezTo>
                  <a:pt x="218034" y="92900"/>
                  <a:pt x="216853" y="142278"/>
                  <a:pt x="188646" y="152857"/>
                </a:cubicBezTo>
                <a:cubicBezTo>
                  <a:pt x="188646" y="152857"/>
                  <a:pt x="162776" y="168147"/>
                  <a:pt x="125159" y="164604"/>
                </a:cubicBezTo>
                <a:lnTo>
                  <a:pt x="87795" y="164604"/>
                </a:lnTo>
                <a:cubicBezTo>
                  <a:pt x="50165" y="168147"/>
                  <a:pt x="24295" y="152857"/>
                  <a:pt x="24295" y="152857"/>
                </a:cubicBezTo>
                <a:cubicBezTo>
                  <a:pt x="-3923" y="142278"/>
                  <a:pt x="-5091" y="92900"/>
                  <a:pt x="5499" y="49390"/>
                </a:cubicBezTo>
                <a:cubicBezTo>
                  <a:pt x="16066" y="5880"/>
                  <a:pt x="67806" y="0"/>
                  <a:pt x="67806" y="0"/>
                </a:cubicBezTo>
                <a:cubicBezTo>
                  <a:pt x="91326" y="16459"/>
                  <a:pt x="111316" y="12953"/>
                  <a:pt x="111316" y="12953"/>
                </a:cubicBezTo>
                <a:lnTo>
                  <a:pt x="101638" y="12953"/>
                </a:lnTo>
              </a:path>
            </a:pathLst>
          </a:custGeom>
          <a:solidFill>
            <a:srgbClr val="EEB11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8" name="Freeform 3"/>
          <p:cNvSpPr/>
          <p:nvPr/>
        </p:nvSpPr>
        <p:spPr>
          <a:xfrm>
            <a:off x="2796844" y="3513785"/>
            <a:ext cx="117271" cy="117271"/>
          </a:xfrm>
          <a:custGeom>
            <a:avLst/>
            <a:gdLst>
              <a:gd name="connsiteX0" fmla="*/ 117271 w 117271"/>
              <a:gd name="connsiteY0" fmla="*/ 58635 h 117271"/>
              <a:gd name="connsiteX1" fmla="*/ 58635 w 117271"/>
              <a:gd name="connsiteY1" fmla="*/ 117271 h 117271"/>
              <a:gd name="connsiteX2" fmla="*/ 0 w 117271"/>
              <a:gd name="connsiteY2" fmla="*/ 58635 h 117271"/>
              <a:gd name="connsiteX3" fmla="*/ 58635 w 117271"/>
              <a:gd name="connsiteY3" fmla="*/ 0 h 117271"/>
              <a:gd name="connsiteX4" fmla="*/ 117271 w 117271"/>
              <a:gd name="connsiteY4" fmla="*/ 58635 h 1172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271" h="117271">
                <a:moveTo>
                  <a:pt x="117271" y="58635"/>
                </a:moveTo>
                <a:cubicBezTo>
                  <a:pt x="117271" y="91020"/>
                  <a:pt x="91020" y="117271"/>
                  <a:pt x="58635" y="117271"/>
                </a:cubicBezTo>
                <a:cubicBezTo>
                  <a:pt x="26250" y="117271"/>
                  <a:pt x="0" y="91020"/>
                  <a:pt x="0" y="58635"/>
                </a:cubicBezTo>
                <a:cubicBezTo>
                  <a:pt x="0" y="26238"/>
                  <a:pt x="26250" y="0"/>
                  <a:pt x="58635" y="0"/>
                </a:cubicBezTo>
                <a:cubicBezTo>
                  <a:pt x="91020" y="0"/>
                  <a:pt x="117271" y="26238"/>
                  <a:pt x="117271" y="58635"/>
                </a:cubicBezTo>
              </a:path>
            </a:pathLst>
          </a:custGeom>
          <a:solidFill>
            <a:srgbClr val="EEB11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9" name="Freeform 3"/>
          <p:cNvSpPr/>
          <p:nvPr/>
        </p:nvSpPr>
        <p:spPr>
          <a:xfrm>
            <a:off x="3203412" y="3647325"/>
            <a:ext cx="159894" cy="124002"/>
          </a:xfrm>
          <a:custGeom>
            <a:avLst/>
            <a:gdLst>
              <a:gd name="connsiteX0" fmla="*/ 76311 w 159894"/>
              <a:gd name="connsiteY0" fmla="*/ 9753 h 124002"/>
              <a:gd name="connsiteX1" fmla="*/ 109077 w 159894"/>
              <a:gd name="connsiteY1" fmla="*/ 0 h 124002"/>
              <a:gd name="connsiteX2" fmla="*/ 156016 w 159894"/>
              <a:gd name="connsiteY2" fmla="*/ 37198 h 124002"/>
              <a:gd name="connsiteX3" fmla="*/ 141856 w 159894"/>
              <a:gd name="connsiteY3" fmla="*/ 115150 h 124002"/>
              <a:gd name="connsiteX4" fmla="*/ 94027 w 159894"/>
              <a:gd name="connsiteY4" fmla="*/ 124002 h 124002"/>
              <a:gd name="connsiteX5" fmla="*/ 65884 w 159894"/>
              <a:gd name="connsiteY5" fmla="*/ 124002 h 124002"/>
              <a:gd name="connsiteX6" fmla="*/ 18043 w 159894"/>
              <a:gd name="connsiteY6" fmla="*/ 115150 h 124002"/>
              <a:gd name="connsiteX7" fmla="*/ 3883 w 159894"/>
              <a:gd name="connsiteY7" fmla="*/ 37198 h 124002"/>
              <a:gd name="connsiteX8" fmla="*/ 50822 w 159894"/>
              <a:gd name="connsiteY8" fmla="*/ 0 h 124002"/>
              <a:gd name="connsiteX9" fmla="*/ 83601 w 159894"/>
              <a:gd name="connsiteY9" fmla="*/ 9753 h 124002"/>
              <a:gd name="connsiteX10" fmla="*/ 76311 w 159894"/>
              <a:gd name="connsiteY10" fmla="*/ 9753 h 1240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159894" h="124002">
                <a:moveTo>
                  <a:pt x="76311" y="9753"/>
                </a:moveTo>
                <a:cubicBezTo>
                  <a:pt x="76311" y="9753"/>
                  <a:pt x="91360" y="12382"/>
                  <a:pt x="109077" y="0"/>
                </a:cubicBezTo>
                <a:cubicBezTo>
                  <a:pt x="109077" y="0"/>
                  <a:pt x="148040" y="4419"/>
                  <a:pt x="156016" y="37198"/>
                </a:cubicBezTo>
                <a:cubicBezTo>
                  <a:pt x="163991" y="69964"/>
                  <a:pt x="163102" y="107162"/>
                  <a:pt x="141856" y="115150"/>
                </a:cubicBezTo>
                <a:cubicBezTo>
                  <a:pt x="141856" y="115150"/>
                  <a:pt x="122373" y="126656"/>
                  <a:pt x="94027" y="124002"/>
                </a:cubicBezTo>
                <a:lnTo>
                  <a:pt x="65884" y="124002"/>
                </a:lnTo>
                <a:cubicBezTo>
                  <a:pt x="37538" y="126656"/>
                  <a:pt x="18043" y="115150"/>
                  <a:pt x="18043" y="115150"/>
                </a:cubicBezTo>
                <a:cubicBezTo>
                  <a:pt x="-3216" y="107162"/>
                  <a:pt x="-4092" y="69964"/>
                  <a:pt x="3883" y="37198"/>
                </a:cubicBezTo>
                <a:cubicBezTo>
                  <a:pt x="11845" y="4419"/>
                  <a:pt x="50822" y="0"/>
                  <a:pt x="50822" y="0"/>
                </a:cubicBezTo>
                <a:cubicBezTo>
                  <a:pt x="68551" y="12382"/>
                  <a:pt x="83601" y="9753"/>
                  <a:pt x="83601" y="9753"/>
                </a:cubicBezTo>
                <a:lnTo>
                  <a:pt x="76311" y="9753"/>
                </a:lnTo>
              </a:path>
            </a:pathLst>
          </a:custGeom>
          <a:solidFill>
            <a:srgbClr val="BBBBA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0" name="Freeform 3"/>
          <p:cNvSpPr/>
          <p:nvPr/>
        </p:nvSpPr>
        <p:spPr>
          <a:xfrm>
            <a:off x="3240062" y="3550564"/>
            <a:ext cx="88354" cy="88353"/>
          </a:xfrm>
          <a:custGeom>
            <a:avLst/>
            <a:gdLst>
              <a:gd name="connsiteX0" fmla="*/ 88353 w 88354"/>
              <a:gd name="connsiteY0" fmla="*/ 44170 h 88353"/>
              <a:gd name="connsiteX1" fmla="*/ 44170 w 88354"/>
              <a:gd name="connsiteY1" fmla="*/ 88353 h 88353"/>
              <a:gd name="connsiteX2" fmla="*/ 0 w 88354"/>
              <a:gd name="connsiteY2" fmla="*/ 44170 h 88353"/>
              <a:gd name="connsiteX3" fmla="*/ 44170 w 88354"/>
              <a:gd name="connsiteY3" fmla="*/ 0 h 88353"/>
              <a:gd name="connsiteX4" fmla="*/ 88353 w 88354"/>
              <a:gd name="connsiteY4" fmla="*/ 44170 h 8835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88354" h="88353">
                <a:moveTo>
                  <a:pt x="88353" y="44170"/>
                </a:moveTo>
                <a:cubicBezTo>
                  <a:pt x="88353" y="68567"/>
                  <a:pt x="68567" y="88353"/>
                  <a:pt x="44170" y="88353"/>
                </a:cubicBezTo>
                <a:cubicBezTo>
                  <a:pt x="19786" y="88353"/>
                  <a:pt x="0" y="68567"/>
                  <a:pt x="0" y="44170"/>
                </a:cubicBezTo>
                <a:cubicBezTo>
                  <a:pt x="0" y="19773"/>
                  <a:pt x="19786" y="0"/>
                  <a:pt x="44170" y="0"/>
                </a:cubicBezTo>
                <a:cubicBezTo>
                  <a:pt x="68567" y="0"/>
                  <a:pt x="88353" y="19773"/>
                  <a:pt x="88353" y="44170"/>
                </a:cubicBezTo>
              </a:path>
            </a:pathLst>
          </a:custGeom>
          <a:solidFill>
            <a:srgbClr val="BBBBA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1" name="Freeform 3"/>
          <p:cNvSpPr/>
          <p:nvPr/>
        </p:nvSpPr>
        <p:spPr>
          <a:xfrm>
            <a:off x="2947606" y="3357938"/>
            <a:ext cx="271322" cy="111879"/>
          </a:xfrm>
          <a:custGeom>
            <a:avLst/>
            <a:gdLst>
              <a:gd name="connsiteX0" fmla="*/ 258622 w 271322"/>
              <a:gd name="connsiteY0" fmla="*/ 71430 h 111879"/>
              <a:gd name="connsiteX1" fmla="*/ 271322 w 271322"/>
              <a:gd name="connsiteY1" fmla="*/ 111638 h 111879"/>
              <a:gd name="connsiteX2" fmla="*/ 265290 w 271322"/>
              <a:gd name="connsiteY2" fmla="*/ 111879 h 111879"/>
              <a:gd name="connsiteX3" fmla="*/ 69062 w 271322"/>
              <a:gd name="connsiteY3" fmla="*/ 47325 h 111879"/>
              <a:gd name="connsiteX4" fmla="*/ 5143 w 271322"/>
              <a:gd name="connsiteY4" fmla="*/ 101580 h 111879"/>
              <a:gd name="connsiteX5" fmla="*/ 0 w 271322"/>
              <a:gd name="connsiteY5" fmla="*/ 102875 h 111879"/>
              <a:gd name="connsiteX6" fmla="*/ 91808 w 271322"/>
              <a:gd name="connsiteY6" fmla="*/ 6393 h 111879"/>
              <a:gd name="connsiteX7" fmla="*/ 258622 w 271322"/>
              <a:gd name="connsiteY7" fmla="*/ 71430 h 11187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271322" h="111879">
                <a:moveTo>
                  <a:pt x="258622" y="71430"/>
                </a:moveTo>
                <a:cubicBezTo>
                  <a:pt x="273329" y="100856"/>
                  <a:pt x="271322" y="111638"/>
                  <a:pt x="271322" y="111638"/>
                </a:cubicBezTo>
                <a:cubicBezTo>
                  <a:pt x="271322" y="111638"/>
                  <a:pt x="269163" y="111790"/>
                  <a:pt x="265290" y="111879"/>
                </a:cubicBezTo>
                <a:cubicBezTo>
                  <a:pt x="239572" y="112514"/>
                  <a:pt x="137160" y="110749"/>
                  <a:pt x="69062" y="47325"/>
                </a:cubicBezTo>
                <a:cubicBezTo>
                  <a:pt x="69062" y="47325"/>
                  <a:pt x="37071" y="91928"/>
                  <a:pt x="5143" y="101580"/>
                </a:cubicBezTo>
                <a:cubicBezTo>
                  <a:pt x="3454" y="102138"/>
                  <a:pt x="1701" y="102545"/>
                  <a:pt x="0" y="102875"/>
                </a:cubicBezTo>
                <a:cubicBezTo>
                  <a:pt x="0" y="102875"/>
                  <a:pt x="10769" y="35895"/>
                  <a:pt x="91808" y="6393"/>
                </a:cubicBezTo>
                <a:cubicBezTo>
                  <a:pt x="172847" y="-23019"/>
                  <a:pt x="243916" y="41940"/>
                  <a:pt x="258622" y="71430"/>
                </a:cubicBezTo>
              </a:path>
            </a:pathLst>
          </a:custGeom>
          <a:solidFill>
            <a:srgbClr val="64595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2" name="Freeform 3"/>
          <p:cNvSpPr/>
          <p:nvPr/>
        </p:nvSpPr>
        <p:spPr>
          <a:xfrm>
            <a:off x="3061042" y="3659213"/>
            <a:ext cx="39141" cy="25577"/>
          </a:xfrm>
          <a:custGeom>
            <a:avLst/>
            <a:gdLst>
              <a:gd name="connsiteX0" fmla="*/ 39141 w 39141"/>
              <a:gd name="connsiteY0" fmla="*/ 3301 h 25577"/>
              <a:gd name="connsiteX1" fmla="*/ 38671 w 39141"/>
              <a:gd name="connsiteY1" fmla="*/ 4597 h 25577"/>
              <a:gd name="connsiteX2" fmla="*/ 20485 w 39141"/>
              <a:gd name="connsiteY2" fmla="*/ 25577 h 25577"/>
              <a:gd name="connsiteX3" fmla="*/ 14541 w 39141"/>
              <a:gd name="connsiteY3" fmla="*/ 24701 h 25577"/>
              <a:gd name="connsiteX4" fmla="*/ 0 w 39141"/>
              <a:gd name="connsiteY4" fmla="*/ 2019 h 25577"/>
              <a:gd name="connsiteX5" fmla="*/ 7861 w 39141"/>
              <a:gd name="connsiteY5" fmla="*/ 0 h 25577"/>
              <a:gd name="connsiteX6" fmla="*/ 7950 w 39141"/>
              <a:gd name="connsiteY6" fmla="*/ 0 h 25577"/>
              <a:gd name="connsiteX7" fmla="*/ 31356 w 39141"/>
              <a:gd name="connsiteY7" fmla="*/ 736 h 25577"/>
              <a:gd name="connsiteX8" fmla="*/ 39141 w 39141"/>
              <a:gd name="connsiteY8" fmla="*/ 3301 h 25577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39141" h="25577">
                <a:moveTo>
                  <a:pt x="39141" y="3301"/>
                </a:moveTo>
                <a:lnTo>
                  <a:pt x="38671" y="4597"/>
                </a:lnTo>
                <a:cubicBezTo>
                  <a:pt x="36487" y="22440"/>
                  <a:pt x="26924" y="25577"/>
                  <a:pt x="20485" y="25577"/>
                </a:cubicBezTo>
                <a:cubicBezTo>
                  <a:pt x="17119" y="25577"/>
                  <a:pt x="14541" y="24701"/>
                  <a:pt x="14541" y="24701"/>
                </a:cubicBezTo>
                <a:cubicBezTo>
                  <a:pt x="4343" y="24142"/>
                  <a:pt x="635" y="5803"/>
                  <a:pt x="0" y="2019"/>
                </a:cubicBezTo>
                <a:cubicBezTo>
                  <a:pt x="2565" y="1142"/>
                  <a:pt x="5130" y="494"/>
                  <a:pt x="7861" y="0"/>
                </a:cubicBezTo>
                <a:lnTo>
                  <a:pt x="7950" y="0"/>
                </a:lnTo>
                <a:cubicBezTo>
                  <a:pt x="12611" y="647"/>
                  <a:pt x="20967" y="1460"/>
                  <a:pt x="31356" y="736"/>
                </a:cubicBezTo>
                <a:cubicBezTo>
                  <a:pt x="34086" y="1384"/>
                  <a:pt x="36665" y="2260"/>
                  <a:pt x="39141" y="3301"/>
                </a:cubicBezTo>
              </a:path>
            </a:pathLst>
          </a:custGeom>
          <a:solidFill>
            <a:srgbClr val="EEB11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3" name="Freeform 3"/>
          <p:cNvSpPr/>
          <p:nvPr/>
        </p:nvSpPr>
        <p:spPr>
          <a:xfrm>
            <a:off x="3046818" y="3693312"/>
            <a:ext cx="68973" cy="256616"/>
          </a:xfrm>
          <a:custGeom>
            <a:avLst/>
            <a:gdLst>
              <a:gd name="connsiteX0" fmla="*/ 68084 w 68973"/>
              <a:gd name="connsiteY0" fmla="*/ 227266 h 256616"/>
              <a:gd name="connsiteX1" fmla="*/ 68973 w 68973"/>
              <a:gd name="connsiteY1" fmla="*/ 235800 h 256616"/>
              <a:gd name="connsiteX2" fmla="*/ 35458 w 68973"/>
              <a:gd name="connsiteY2" fmla="*/ 256616 h 256616"/>
              <a:gd name="connsiteX3" fmla="*/ 0 w 68973"/>
              <a:gd name="connsiteY3" fmla="*/ 233794 h 256616"/>
              <a:gd name="connsiteX4" fmla="*/ 635 w 68973"/>
              <a:gd name="connsiteY4" fmla="*/ 227355 h 256616"/>
              <a:gd name="connsiteX5" fmla="*/ 23380 w 68973"/>
              <a:gd name="connsiteY5" fmla="*/ 0 h 256616"/>
              <a:gd name="connsiteX6" fmla="*/ 34721 w 68973"/>
              <a:gd name="connsiteY6" fmla="*/ 0 h 256616"/>
              <a:gd name="connsiteX7" fmla="*/ 45504 w 68973"/>
              <a:gd name="connsiteY7" fmla="*/ 0 h 256616"/>
              <a:gd name="connsiteX8" fmla="*/ 68084 w 68973"/>
              <a:gd name="connsiteY8" fmla="*/ 227266 h 2566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68973" h="256616">
                <a:moveTo>
                  <a:pt x="68084" y="227266"/>
                </a:moveTo>
                <a:lnTo>
                  <a:pt x="68973" y="235800"/>
                </a:lnTo>
                <a:lnTo>
                  <a:pt x="35458" y="256616"/>
                </a:lnTo>
                <a:lnTo>
                  <a:pt x="0" y="233794"/>
                </a:lnTo>
                <a:lnTo>
                  <a:pt x="635" y="227355"/>
                </a:lnTo>
                <a:lnTo>
                  <a:pt x="23380" y="0"/>
                </a:lnTo>
                <a:lnTo>
                  <a:pt x="34721" y="0"/>
                </a:lnTo>
                <a:lnTo>
                  <a:pt x="45504" y="0"/>
                </a:lnTo>
                <a:lnTo>
                  <a:pt x="68084" y="227266"/>
                </a:lnTo>
              </a:path>
            </a:pathLst>
          </a:custGeom>
          <a:solidFill>
            <a:srgbClr val="EEB11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4" name="Freeform 3"/>
          <p:cNvSpPr/>
          <p:nvPr/>
        </p:nvSpPr>
        <p:spPr>
          <a:xfrm>
            <a:off x="3038348" y="3593579"/>
            <a:ext cx="90563" cy="29959"/>
          </a:xfrm>
          <a:custGeom>
            <a:avLst/>
            <a:gdLst>
              <a:gd name="connsiteX0" fmla="*/ 90563 w 90563"/>
              <a:gd name="connsiteY0" fmla="*/ 1206 h 29959"/>
              <a:gd name="connsiteX1" fmla="*/ 51676 w 90563"/>
              <a:gd name="connsiteY1" fmla="*/ 29959 h 29959"/>
              <a:gd name="connsiteX2" fmla="*/ 0 w 90563"/>
              <a:gd name="connsiteY2" fmla="*/ 0 h 29959"/>
              <a:gd name="connsiteX3" fmla="*/ 90563 w 90563"/>
              <a:gd name="connsiteY3" fmla="*/ 1206 h 299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90563" h="29959">
                <a:moveTo>
                  <a:pt x="90563" y="1206"/>
                </a:moveTo>
                <a:cubicBezTo>
                  <a:pt x="83730" y="16395"/>
                  <a:pt x="69405" y="27736"/>
                  <a:pt x="51676" y="29959"/>
                </a:cubicBezTo>
                <a:cubicBezTo>
                  <a:pt x="29197" y="32778"/>
                  <a:pt x="8318" y="19977"/>
                  <a:pt x="0" y="0"/>
                </a:cubicBezTo>
                <a:lnTo>
                  <a:pt x="90563" y="1206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5" name="Freeform 3"/>
          <p:cNvSpPr/>
          <p:nvPr/>
        </p:nvSpPr>
        <p:spPr>
          <a:xfrm>
            <a:off x="3004324" y="3517125"/>
            <a:ext cx="18961" cy="18961"/>
          </a:xfrm>
          <a:custGeom>
            <a:avLst/>
            <a:gdLst>
              <a:gd name="connsiteX0" fmla="*/ 18961 w 18961"/>
              <a:gd name="connsiteY0" fmla="*/ 9487 h 18961"/>
              <a:gd name="connsiteX1" fmla="*/ 9474 w 18961"/>
              <a:gd name="connsiteY1" fmla="*/ 18961 h 18961"/>
              <a:gd name="connsiteX2" fmla="*/ 0 w 18961"/>
              <a:gd name="connsiteY2" fmla="*/ 9487 h 18961"/>
              <a:gd name="connsiteX3" fmla="*/ 9474 w 18961"/>
              <a:gd name="connsiteY3" fmla="*/ 0 h 18961"/>
              <a:gd name="connsiteX4" fmla="*/ 18961 w 18961"/>
              <a:gd name="connsiteY4" fmla="*/ 9487 h 189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961" h="18961">
                <a:moveTo>
                  <a:pt x="18961" y="9487"/>
                </a:moveTo>
                <a:cubicBezTo>
                  <a:pt x="18961" y="14719"/>
                  <a:pt x="14719" y="18961"/>
                  <a:pt x="9474" y="18961"/>
                </a:cubicBezTo>
                <a:cubicBezTo>
                  <a:pt x="4241" y="18961"/>
                  <a:pt x="0" y="14719"/>
                  <a:pt x="0" y="9487"/>
                </a:cubicBezTo>
                <a:cubicBezTo>
                  <a:pt x="0" y="4241"/>
                  <a:pt x="4241" y="0"/>
                  <a:pt x="9474" y="0"/>
                </a:cubicBezTo>
                <a:cubicBezTo>
                  <a:pt x="14719" y="0"/>
                  <a:pt x="18961" y="4241"/>
                  <a:pt x="18961" y="9487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6" name="Freeform 3"/>
          <p:cNvSpPr/>
          <p:nvPr/>
        </p:nvSpPr>
        <p:spPr>
          <a:xfrm>
            <a:off x="3015310" y="3521214"/>
            <a:ext cx="4102" cy="4102"/>
          </a:xfrm>
          <a:custGeom>
            <a:avLst/>
            <a:gdLst>
              <a:gd name="connsiteX0" fmla="*/ 4102 w 4102"/>
              <a:gd name="connsiteY0" fmla="*/ 2057 h 4102"/>
              <a:gd name="connsiteX1" fmla="*/ 2044 w 4102"/>
              <a:gd name="connsiteY1" fmla="*/ 4102 h 4102"/>
              <a:gd name="connsiteX2" fmla="*/ 0 w 4102"/>
              <a:gd name="connsiteY2" fmla="*/ 2057 h 4102"/>
              <a:gd name="connsiteX3" fmla="*/ 2044 w 4102"/>
              <a:gd name="connsiteY3" fmla="*/ 0 h 4102"/>
              <a:gd name="connsiteX4" fmla="*/ 4102 w 4102"/>
              <a:gd name="connsiteY4" fmla="*/ 2057 h 41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102" h="4102">
                <a:moveTo>
                  <a:pt x="4102" y="2057"/>
                </a:moveTo>
                <a:cubicBezTo>
                  <a:pt x="4102" y="3187"/>
                  <a:pt x="3187" y="4102"/>
                  <a:pt x="2044" y="4102"/>
                </a:cubicBezTo>
                <a:cubicBezTo>
                  <a:pt x="914" y="4102"/>
                  <a:pt x="0" y="3187"/>
                  <a:pt x="0" y="2057"/>
                </a:cubicBezTo>
                <a:cubicBezTo>
                  <a:pt x="0" y="914"/>
                  <a:pt x="914" y="0"/>
                  <a:pt x="2044" y="0"/>
                </a:cubicBezTo>
                <a:cubicBezTo>
                  <a:pt x="3187" y="0"/>
                  <a:pt x="4102" y="914"/>
                  <a:pt x="4102" y="2057"/>
                </a:cubicBezTo>
              </a:path>
            </a:pathLst>
          </a:custGeom>
          <a:solidFill>
            <a:srgbClr val="F1F2F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7" name="Freeform 3"/>
          <p:cNvSpPr/>
          <p:nvPr/>
        </p:nvSpPr>
        <p:spPr>
          <a:xfrm>
            <a:off x="3143300" y="3517125"/>
            <a:ext cx="18961" cy="18961"/>
          </a:xfrm>
          <a:custGeom>
            <a:avLst/>
            <a:gdLst>
              <a:gd name="connsiteX0" fmla="*/ 18961 w 18961"/>
              <a:gd name="connsiteY0" fmla="*/ 9487 h 18961"/>
              <a:gd name="connsiteX1" fmla="*/ 9474 w 18961"/>
              <a:gd name="connsiteY1" fmla="*/ 18961 h 18961"/>
              <a:gd name="connsiteX2" fmla="*/ 0 w 18961"/>
              <a:gd name="connsiteY2" fmla="*/ 9487 h 18961"/>
              <a:gd name="connsiteX3" fmla="*/ 9474 w 18961"/>
              <a:gd name="connsiteY3" fmla="*/ 0 h 18961"/>
              <a:gd name="connsiteX4" fmla="*/ 18961 w 18961"/>
              <a:gd name="connsiteY4" fmla="*/ 9487 h 1896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8961" h="18961">
                <a:moveTo>
                  <a:pt x="18961" y="9487"/>
                </a:moveTo>
                <a:cubicBezTo>
                  <a:pt x="18961" y="14719"/>
                  <a:pt x="14719" y="18961"/>
                  <a:pt x="9474" y="18961"/>
                </a:cubicBezTo>
                <a:cubicBezTo>
                  <a:pt x="4241" y="18961"/>
                  <a:pt x="0" y="14719"/>
                  <a:pt x="0" y="9487"/>
                </a:cubicBezTo>
                <a:cubicBezTo>
                  <a:pt x="0" y="4241"/>
                  <a:pt x="4241" y="0"/>
                  <a:pt x="9474" y="0"/>
                </a:cubicBezTo>
                <a:cubicBezTo>
                  <a:pt x="14719" y="0"/>
                  <a:pt x="18961" y="4241"/>
                  <a:pt x="18961" y="9487"/>
                </a:cubicBezTo>
              </a:path>
            </a:pathLst>
          </a:custGeom>
          <a:solidFill>
            <a:srgbClr val="231F2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8" name="Freeform 3"/>
          <p:cNvSpPr/>
          <p:nvPr/>
        </p:nvSpPr>
        <p:spPr>
          <a:xfrm>
            <a:off x="3152775" y="3521214"/>
            <a:ext cx="4102" cy="4102"/>
          </a:xfrm>
          <a:custGeom>
            <a:avLst/>
            <a:gdLst>
              <a:gd name="connsiteX0" fmla="*/ 4102 w 4102"/>
              <a:gd name="connsiteY0" fmla="*/ 2057 h 4102"/>
              <a:gd name="connsiteX1" fmla="*/ 2044 w 4102"/>
              <a:gd name="connsiteY1" fmla="*/ 4102 h 4102"/>
              <a:gd name="connsiteX2" fmla="*/ 0 w 4102"/>
              <a:gd name="connsiteY2" fmla="*/ 2057 h 4102"/>
              <a:gd name="connsiteX3" fmla="*/ 2044 w 4102"/>
              <a:gd name="connsiteY3" fmla="*/ 0 h 4102"/>
              <a:gd name="connsiteX4" fmla="*/ 4102 w 4102"/>
              <a:gd name="connsiteY4" fmla="*/ 2057 h 410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102" h="4102">
                <a:moveTo>
                  <a:pt x="4102" y="2057"/>
                </a:moveTo>
                <a:cubicBezTo>
                  <a:pt x="4102" y="3187"/>
                  <a:pt x="3187" y="4102"/>
                  <a:pt x="2044" y="4102"/>
                </a:cubicBezTo>
                <a:cubicBezTo>
                  <a:pt x="914" y="4102"/>
                  <a:pt x="0" y="3187"/>
                  <a:pt x="0" y="2057"/>
                </a:cubicBezTo>
                <a:cubicBezTo>
                  <a:pt x="0" y="914"/>
                  <a:pt x="914" y="0"/>
                  <a:pt x="2044" y="0"/>
                </a:cubicBezTo>
                <a:cubicBezTo>
                  <a:pt x="3187" y="0"/>
                  <a:pt x="4102" y="914"/>
                  <a:pt x="4102" y="2057"/>
                </a:cubicBezTo>
              </a:path>
            </a:pathLst>
          </a:custGeom>
          <a:solidFill>
            <a:srgbClr val="F1F2F2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9" name="Freeform 3"/>
          <p:cNvSpPr/>
          <p:nvPr/>
        </p:nvSpPr>
        <p:spPr>
          <a:xfrm>
            <a:off x="2986989" y="3509454"/>
            <a:ext cx="53619" cy="18110"/>
          </a:xfrm>
          <a:custGeom>
            <a:avLst/>
            <a:gdLst>
              <a:gd name="connsiteX0" fmla="*/ 6350 w 53619"/>
              <a:gd name="connsiteY0" fmla="*/ 11760 h 18110"/>
              <a:gd name="connsiteX1" fmla="*/ 47269 w 53619"/>
              <a:gd name="connsiteY1" fmla="*/ 11760 h 181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3619" h="18110">
                <a:moveTo>
                  <a:pt x="6350" y="11760"/>
                </a:moveTo>
                <a:cubicBezTo>
                  <a:pt x="6350" y="11760"/>
                  <a:pt x="26797" y="-2666"/>
                  <a:pt x="47269" y="11760"/>
                </a:cubicBezTo>
              </a:path>
            </a:pathLst>
          </a:custGeom>
          <a:ln w="127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0" name="Freeform 3"/>
          <p:cNvSpPr/>
          <p:nvPr/>
        </p:nvSpPr>
        <p:spPr>
          <a:xfrm>
            <a:off x="3128022" y="3509454"/>
            <a:ext cx="53619" cy="18110"/>
          </a:xfrm>
          <a:custGeom>
            <a:avLst/>
            <a:gdLst>
              <a:gd name="connsiteX0" fmla="*/ 6350 w 53619"/>
              <a:gd name="connsiteY0" fmla="*/ 11760 h 18110"/>
              <a:gd name="connsiteX1" fmla="*/ 47269 w 53619"/>
              <a:gd name="connsiteY1" fmla="*/ 11760 h 181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3619" h="18110">
                <a:moveTo>
                  <a:pt x="6350" y="11760"/>
                </a:moveTo>
                <a:cubicBezTo>
                  <a:pt x="6350" y="11760"/>
                  <a:pt x="26797" y="-2666"/>
                  <a:pt x="47269" y="11760"/>
                </a:cubicBezTo>
              </a:path>
            </a:pathLst>
          </a:custGeom>
          <a:ln w="12700">
            <a:solidFill>
              <a:srgbClr val="231F2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1" name="Freeform 3"/>
          <p:cNvSpPr/>
          <p:nvPr/>
        </p:nvSpPr>
        <p:spPr>
          <a:xfrm>
            <a:off x="3100410" y="3496100"/>
            <a:ext cx="102235" cy="69469"/>
          </a:xfrm>
          <a:custGeom>
            <a:avLst/>
            <a:gdLst>
              <a:gd name="connsiteX0" fmla="*/ 102235 w 102235"/>
              <a:gd name="connsiteY0" fmla="*/ 37934 h 69469"/>
              <a:gd name="connsiteX1" fmla="*/ 51625 w 102235"/>
              <a:gd name="connsiteY1" fmla="*/ 69469 h 69469"/>
              <a:gd name="connsiteX2" fmla="*/ 0 w 102235"/>
              <a:gd name="connsiteY2" fmla="*/ 37248 h 69469"/>
              <a:gd name="connsiteX3" fmla="*/ 7543 w 102235"/>
              <a:gd name="connsiteY3" fmla="*/ 7518 h 69469"/>
              <a:gd name="connsiteX4" fmla="*/ 51409 w 102235"/>
              <a:gd name="connsiteY4" fmla="*/ 0 h 69469"/>
              <a:gd name="connsiteX5" fmla="*/ 100939 w 102235"/>
              <a:gd name="connsiteY5" fmla="*/ 20345 h 69469"/>
              <a:gd name="connsiteX6" fmla="*/ 102235 w 102235"/>
              <a:gd name="connsiteY6" fmla="*/ 37934 h 6946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</a:cxnLst>
            <a:rect l="l" t="t" r="r" b="b"/>
            <a:pathLst>
              <a:path w="102235" h="69469">
                <a:moveTo>
                  <a:pt x="102235" y="37934"/>
                </a:moveTo>
                <a:cubicBezTo>
                  <a:pt x="100495" y="56997"/>
                  <a:pt x="82334" y="69469"/>
                  <a:pt x="51625" y="69469"/>
                </a:cubicBezTo>
                <a:cubicBezTo>
                  <a:pt x="17703" y="69469"/>
                  <a:pt x="0" y="56375"/>
                  <a:pt x="0" y="37248"/>
                </a:cubicBezTo>
                <a:cubicBezTo>
                  <a:pt x="0" y="27139"/>
                  <a:pt x="-2273" y="13855"/>
                  <a:pt x="7543" y="7518"/>
                </a:cubicBezTo>
                <a:cubicBezTo>
                  <a:pt x="16281" y="1892"/>
                  <a:pt x="39827" y="0"/>
                  <a:pt x="51409" y="0"/>
                </a:cubicBezTo>
                <a:cubicBezTo>
                  <a:pt x="71424" y="0"/>
                  <a:pt x="94742" y="0"/>
                  <a:pt x="100939" y="20345"/>
                </a:cubicBezTo>
                <a:cubicBezTo>
                  <a:pt x="102374" y="25044"/>
                  <a:pt x="102882" y="30822"/>
                  <a:pt x="102235" y="37934"/>
                </a:cubicBezTo>
              </a:path>
            </a:pathLst>
          </a:custGeom>
          <a:solidFill>
            <a:srgbClr val="B3B3B3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2" name="Freeform 3"/>
          <p:cNvSpPr/>
          <p:nvPr/>
        </p:nvSpPr>
        <p:spPr>
          <a:xfrm>
            <a:off x="3127133" y="3743007"/>
            <a:ext cx="84201" cy="80098"/>
          </a:xfrm>
          <a:custGeom>
            <a:avLst/>
            <a:gdLst>
              <a:gd name="connsiteX0" fmla="*/ 42113 w 84201"/>
              <a:gd name="connsiteY0" fmla="*/ 0 h 80098"/>
              <a:gd name="connsiteX1" fmla="*/ 55105 w 84201"/>
              <a:gd name="connsiteY1" fmla="*/ 26365 h 80098"/>
              <a:gd name="connsiteX2" fmla="*/ 84200 w 84201"/>
              <a:gd name="connsiteY2" fmla="*/ 30581 h 80098"/>
              <a:gd name="connsiteX3" fmla="*/ 63144 w 84201"/>
              <a:gd name="connsiteY3" fmla="*/ 51104 h 80098"/>
              <a:gd name="connsiteX4" fmla="*/ 68135 w 84201"/>
              <a:gd name="connsiteY4" fmla="*/ 80098 h 80098"/>
              <a:gd name="connsiteX5" fmla="*/ 42113 w 84201"/>
              <a:gd name="connsiteY5" fmla="*/ 66408 h 80098"/>
              <a:gd name="connsiteX6" fmla="*/ 16090 w 84201"/>
              <a:gd name="connsiteY6" fmla="*/ 80098 h 80098"/>
              <a:gd name="connsiteX7" fmla="*/ 21056 w 84201"/>
              <a:gd name="connsiteY7" fmla="*/ 51104 h 80098"/>
              <a:gd name="connsiteX8" fmla="*/ 0 w 84201"/>
              <a:gd name="connsiteY8" fmla="*/ 30581 h 80098"/>
              <a:gd name="connsiteX9" fmla="*/ 29095 w 84201"/>
              <a:gd name="connsiteY9" fmla="*/ 26365 h 80098"/>
              <a:gd name="connsiteX10" fmla="*/ 42113 w 84201"/>
              <a:gd name="connsiteY10" fmla="*/ 0 h 8009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  <a:cxn ang="9">
                <a:pos x="connsiteX9" y="connsiteY9"/>
              </a:cxn>
              <a:cxn ang="10">
                <a:pos x="connsiteX10" y="connsiteY10"/>
              </a:cxn>
            </a:cxnLst>
            <a:rect l="l" t="t" r="r" b="b"/>
            <a:pathLst>
              <a:path w="84201" h="80098">
                <a:moveTo>
                  <a:pt x="42113" y="0"/>
                </a:moveTo>
                <a:lnTo>
                  <a:pt x="55105" y="26365"/>
                </a:lnTo>
                <a:lnTo>
                  <a:pt x="84200" y="30581"/>
                </a:lnTo>
                <a:lnTo>
                  <a:pt x="63144" y="51104"/>
                </a:lnTo>
                <a:lnTo>
                  <a:pt x="68135" y="80098"/>
                </a:lnTo>
                <a:lnTo>
                  <a:pt x="42113" y="66408"/>
                </a:lnTo>
                <a:lnTo>
                  <a:pt x="16090" y="80098"/>
                </a:lnTo>
                <a:lnTo>
                  <a:pt x="21056" y="51104"/>
                </a:lnTo>
                <a:lnTo>
                  <a:pt x="0" y="30581"/>
                </a:lnTo>
                <a:lnTo>
                  <a:pt x="29095" y="26365"/>
                </a:lnTo>
                <a:lnTo>
                  <a:pt x="42113" y="0"/>
                </a:lnTo>
              </a:path>
            </a:pathLst>
          </a:custGeom>
          <a:solidFill>
            <a:srgbClr val="EEB11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" y="1117600"/>
            <a:ext cx="342900" cy="558800"/>
          </a:xfrm>
          <a:prstGeom prst="rect">
            <a:avLst/>
          </a:prstGeom>
          <a:noFill/>
        </p:spPr>
      </p:pic>
      <p:pic>
        <p:nvPicPr>
          <p:cNvPr id="107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774700"/>
            <a:ext cx="4191000" cy="977900"/>
          </a:xfrm>
          <a:prstGeom prst="rect">
            <a:avLst/>
          </a:prstGeom>
          <a:noFill/>
        </p:spPr>
      </p:pic>
      <p:pic>
        <p:nvPicPr>
          <p:cNvPr id="107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1917700"/>
            <a:ext cx="2019300" cy="190500"/>
          </a:xfrm>
          <a:prstGeom prst="rect">
            <a:avLst/>
          </a:prstGeom>
          <a:noFill/>
        </p:spPr>
      </p:pic>
      <p:pic>
        <p:nvPicPr>
          <p:cNvPr id="107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1917700"/>
            <a:ext cx="3898900" cy="228600"/>
          </a:xfrm>
          <a:prstGeom prst="rect">
            <a:avLst/>
          </a:prstGeom>
          <a:noFill/>
        </p:spPr>
      </p:pic>
      <p:pic>
        <p:nvPicPr>
          <p:cNvPr id="1076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96300" y="850900"/>
            <a:ext cx="520700" cy="190500"/>
          </a:xfrm>
          <a:prstGeom prst="rect">
            <a:avLst/>
          </a:prstGeom>
          <a:noFill/>
        </p:spPr>
      </p:pic>
      <p:pic>
        <p:nvPicPr>
          <p:cNvPr id="1077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067800" y="863600"/>
            <a:ext cx="368300" cy="165100"/>
          </a:xfrm>
          <a:prstGeom prst="rect">
            <a:avLst/>
          </a:prstGeom>
          <a:noFill/>
        </p:spPr>
      </p:pic>
      <p:pic>
        <p:nvPicPr>
          <p:cNvPr id="1078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3600" y="1092200"/>
            <a:ext cx="1104900" cy="228600"/>
          </a:xfrm>
          <a:prstGeom prst="rect">
            <a:avLst/>
          </a:prstGeom>
          <a:noFill/>
        </p:spPr>
      </p:pic>
      <p:pic>
        <p:nvPicPr>
          <p:cNvPr id="1079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626600" y="1092200"/>
            <a:ext cx="190500" cy="190500"/>
          </a:xfrm>
          <a:prstGeom prst="rect">
            <a:avLst/>
          </a:prstGeom>
          <a:noFill/>
        </p:spPr>
      </p:pic>
      <p:pic>
        <p:nvPicPr>
          <p:cNvPr id="1080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496300" y="1333500"/>
            <a:ext cx="1574800" cy="215900"/>
          </a:xfrm>
          <a:prstGeom prst="rect">
            <a:avLst/>
          </a:prstGeom>
          <a:noFill/>
        </p:spPr>
      </p:pic>
      <p:pic>
        <p:nvPicPr>
          <p:cNvPr id="1081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496300" y="1587500"/>
            <a:ext cx="1295400" cy="215900"/>
          </a:xfrm>
          <a:prstGeom prst="rect">
            <a:avLst/>
          </a:prstGeom>
          <a:noFill/>
        </p:spPr>
      </p:pic>
      <p:pic>
        <p:nvPicPr>
          <p:cNvPr id="1082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804400" y="1600200"/>
            <a:ext cx="76200" cy="63500"/>
          </a:xfrm>
          <a:prstGeom prst="rect">
            <a:avLst/>
          </a:prstGeom>
          <a:noFill/>
        </p:spPr>
      </p:pic>
      <p:pic>
        <p:nvPicPr>
          <p:cNvPr id="1083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85200" y="1917700"/>
            <a:ext cx="762000" cy="139700"/>
          </a:xfrm>
          <a:prstGeom prst="rect">
            <a:avLst/>
          </a:prstGeom>
          <a:noFill/>
        </p:spPr>
      </p:pic>
      <p:pic>
        <p:nvPicPr>
          <p:cNvPr id="1084" name="Picture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9359900" y="1917700"/>
            <a:ext cx="241300" cy="127000"/>
          </a:xfrm>
          <a:prstGeom prst="rect">
            <a:avLst/>
          </a:prstGeom>
          <a:noFill/>
        </p:spPr>
      </p:pic>
      <p:pic>
        <p:nvPicPr>
          <p:cNvPr id="1085" name="Picture 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597900" y="2095500"/>
            <a:ext cx="635000" cy="114300"/>
          </a:xfrm>
          <a:prstGeom prst="rect">
            <a:avLst/>
          </a:prstGeom>
          <a:noFill/>
        </p:spPr>
      </p:pic>
      <p:pic>
        <p:nvPicPr>
          <p:cNvPr id="1086" name="Picture 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04800" y="2959100"/>
            <a:ext cx="2171700" cy="177800"/>
          </a:xfrm>
          <a:prstGeom prst="rect">
            <a:avLst/>
          </a:prstGeom>
          <a:noFill/>
        </p:spPr>
      </p:pic>
      <p:pic>
        <p:nvPicPr>
          <p:cNvPr id="1087" name="Picture 3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403600" y="2959100"/>
            <a:ext cx="1371600" cy="177800"/>
          </a:xfrm>
          <a:prstGeom prst="rect">
            <a:avLst/>
          </a:prstGeom>
          <a:noFill/>
        </p:spPr>
      </p:pic>
      <p:pic>
        <p:nvPicPr>
          <p:cNvPr id="1088" name="Picture 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562600" y="2971800"/>
            <a:ext cx="152400" cy="139700"/>
          </a:xfrm>
          <a:prstGeom prst="rect">
            <a:avLst/>
          </a:prstGeom>
          <a:noFill/>
        </p:spPr>
      </p:pic>
      <p:pic>
        <p:nvPicPr>
          <p:cNvPr id="1089" name="Picture 3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981700" y="2959100"/>
            <a:ext cx="1473200" cy="177800"/>
          </a:xfrm>
          <a:prstGeom prst="rect">
            <a:avLst/>
          </a:prstGeom>
          <a:noFill/>
        </p:spPr>
      </p:pic>
      <p:pic>
        <p:nvPicPr>
          <p:cNvPr id="1090" name="Picture 3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04800" y="3149600"/>
            <a:ext cx="2247900" cy="177800"/>
          </a:xfrm>
          <a:prstGeom prst="rect">
            <a:avLst/>
          </a:prstGeom>
          <a:noFill/>
        </p:spPr>
      </p:pic>
      <p:pic>
        <p:nvPicPr>
          <p:cNvPr id="1091" name="Picture 3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92100" y="3352800"/>
            <a:ext cx="1689100" cy="177800"/>
          </a:xfrm>
          <a:prstGeom prst="rect">
            <a:avLst/>
          </a:prstGeom>
          <a:noFill/>
        </p:spPr>
      </p:pic>
      <p:pic>
        <p:nvPicPr>
          <p:cNvPr id="1092" name="Picture 3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04800" y="3543300"/>
            <a:ext cx="2247900" cy="177800"/>
          </a:xfrm>
          <a:prstGeom prst="rect">
            <a:avLst/>
          </a:prstGeom>
          <a:noFill/>
        </p:spPr>
      </p:pic>
      <p:pic>
        <p:nvPicPr>
          <p:cNvPr id="1093" name="Picture 3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292100" y="3746500"/>
            <a:ext cx="2108200" cy="177800"/>
          </a:xfrm>
          <a:prstGeom prst="rect">
            <a:avLst/>
          </a:prstGeom>
          <a:noFill/>
        </p:spPr>
      </p:pic>
      <p:pic>
        <p:nvPicPr>
          <p:cNvPr id="1094" name="Picture 3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304800" y="4140200"/>
            <a:ext cx="2159000" cy="177800"/>
          </a:xfrm>
          <a:prstGeom prst="rect">
            <a:avLst/>
          </a:prstGeom>
          <a:noFill/>
        </p:spPr>
      </p:pic>
      <p:pic>
        <p:nvPicPr>
          <p:cNvPr id="1095" name="Picture 3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04800" y="4330700"/>
            <a:ext cx="2120900" cy="177800"/>
          </a:xfrm>
          <a:prstGeom prst="rect">
            <a:avLst/>
          </a:prstGeom>
          <a:noFill/>
        </p:spPr>
      </p:pic>
      <p:pic>
        <p:nvPicPr>
          <p:cNvPr id="1096" name="Picture 3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292100" y="4533900"/>
            <a:ext cx="2120900" cy="177800"/>
          </a:xfrm>
          <a:prstGeom prst="rect">
            <a:avLst/>
          </a:prstGeom>
          <a:noFill/>
        </p:spPr>
      </p:pic>
      <p:pic>
        <p:nvPicPr>
          <p:cNvPr id="1097" name="Picture 3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304800" y="4724400"/>
            <a:ext cx="2082800" cy="177800"/>
          </a:xfrm>
          <a:prstGeom prst="rect">
            <a:avLst/>
          </a:prstGeom>
          <a:noFill/>
        </p:spPr>
      </p:pic>
      <p:pic>
        <p:nvPicPr>
          <p:cNvPr id="1098" name="Picture 3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304800" y="4927600"/>
            <a:ext cx="2070100" cy="177800"/>
          </a:xfrm>
          <a:prstGeom prst="rect">
            <a:avLst/>
          </a:prstGeom>
          <a:noFill/>
        </p:spPr>
      </p:pic>
      <p:pic>
        <p:nvPicPr>
          <p:cNvPr id="1099" name="Picture 3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800100" y="5321300"/>
            <a:ext cx="1790700" cy="177800"/>
          </a:xfrm>
          <a:prstGeom prst="rect">
            <a:avLst/>
          </a:prstGeom>
          <a:noFill/>
        </p:spPr>
      </p:pic>
      <p:pic>
        <p:nvPicPr>
          <p:cNvPr id="1100" name="Picture 3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266700" y="6083300"/>
            <a:ext cx="469900" cy="292100"/>
          </a:xfrm>
          <a:prstGeom prst="rect">
            <a:avLst/>
          </a:prstGeom>
          <a:noFill/>
        </p:spPr>
      </p:pic>
      <p:pic>
        <p:nvPicPr>
          <p:cNvPr id="1101" name="Picture 3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812800" y="5511800"/>
            <a:ext cx="1778000" cy="177800"/>
          </a:xfrm>
          <a:prstGeom prst="rect">
            <a:avLst/>
          </a:prstGeom>
          <a:noFill/>
        </p:spPr>
      </p:pic>
      <p:pic>
        <p:nvPicPr>
          <p:cNvPr id="1102" name="Picture 3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812800" y="5715000"/>
            <a:ext cx="1549400" cy="177800"/>
          </a:xfrm>
          <a:prstGeom prst="rect">
            <a:avLst/>
          </a:prstGeom>
          <a:noFill/>
        </p:spPr>
      </p:pic>
      <p:pic>
        <p:nvPicPr>
          <p:cNvPr id="1103" name="Picture 3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812800" y="5905500"/>
            <a:ext cx="1587500" cy="177800"/>
          </a:xfrm>
          <a:prstGeom prst="rect">
            <a:avLst/>
          </a:prstGeom>
          <a:noFill/>
        </p:spPr>
      </p:pic>
      <p:pic>
        <p:nvPicPr>
          <p:cNvPr id="1104" name="Picture 3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812800" y="6108700"/>
            <a:ext cx="1485900" cy="152400"/>
          </a:xfrm>
          <a:prstGeom prst="rect">
            <a:avLst/>
          </a:prstGeom>
          <a:noFill/>
        </p:spPr>
      </p:pic>
      <p:pic>
        <p:nvPicPr>
          <p:cNvPr id="1105" name="Picture 3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800100" y="6299200"/>
            <a:ext cx="1600200" cy="152400"/>
          </a:xfrm>
          <a:prstGeom prst="rect">
            <a:avLst/>
          </a:prstGeom>
          <a:noFill/>
        </p:spPr>
      </p:pic>
      <p:pic>
        <p:nvPicPr>
          <p:cNvPr id="1106" name="Picture 3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812800" y="6502400"/>
            <a:ext cx="876300" cy="177800"/>
          </a:xfrm>
          <a:prstGeom prst="rect">
            <a:avLst/>
          </a:prstGeom>
          <a:noFill/>
        </p:spPr>
      </p:pic>
      <p:pic>
        <p:nvPicPr>
          <p:cNvPr id="1107" name="Picture 3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2844800" y="3403600"/>
            <a:ext cx="469900" cy="520700"/>
          </a:xfrm>
          <a:prstGeom prst="rect">
            <a:avLst/>
          </a:prstGeom>
          <a:noFill/>
        </p:spPr>
      </p:pic>
      <p:pic>
        <p:nvPicPr>
          <p:cNvPr id="1108" name="Picture 3"/>
          <p:cNvPicPr>
            <a:picLocks noChangeAspect="1" noChangeArrowheads="1"/>
          </p:cNvPicPr>
          <p:nvPr/>
        </p:nvPicPr>
        <p:blipFill>
          <a:blip r:embed="rId39" cstate="print"/>
          <a:srcRect/>
          <a:stretch>
            <a:fillRect/>
          </a:stretch>
        </p:blipFill>
        <p:spPr bwMode="auto">
          <a:xfrm>
            <a:off x="2895600" y="4813300"/>
            <a:ext cx="482600" cy="901700"/>
          </a:xfrm>
          <a:prstGeom prst="rect">
            <a:avLst/>
          </a:prstGeom>
          <a:noFill/>
        </p:spPr>
      </p:pic>
      <p:pic>
        <p:nvPicPr>
          <p:cNvPr id="1109" name="Picture 3"/>
          <p:cNvPicPr>
            <a:picLocks noChangeAspect="1" noChangeArrowheads="1"/>
          </p:cNvPicPr>
          <p:nvPr/>
        </p:nvPicPr>
        <p:blipFill>
          <a:blip r:embed="rId40" cstate="print"/>
          <a:srcRect/>
          <a:stretch>
            <a:fillRect/>
          </a:stretch>
        </p:blipFill>
        <p:spPr bwMode="auto">
          <a:xfrm>
            <a:off x="3416300" y="3149600"/>
            <a:ext cx="1587500" cy="177800"/>
          </a:xfrm>
          <a:prstGeom prst="rect">
            <a:avLst/>
          </a:prstGeom>
          <a:noFill/>
        </p:spPr>
      </p:pic>
      <p:pic>
        <p:nvPicPr>
          <p:cNvPr id="1110" name="Picture 3"/>
          <p:cNvPicPr>
            <a:picLocks noChangeAspect="1" noChangeArrowheads="1"/>
          </p:cNvPicPr>
          <p:nvPr/>
        </p:nvPicPr>
        <p:blipFill>
          <a:blip r:embed="rId41" cstate="print"/>
          <a:srcRect/>
          <a:stretch>
            <a:fillRect/>
          </a:stretch>
        </p:blipFill>
        <p:spPr bwMode="auto">
          <a:xfrm>
            <a:off x="3416300" y="3352800"/>
            <a:ext cx="1485900" cy="177800"/>
          </a:xfrm>
          <a:prstGeom prst="rect">
            <a:avLst/>
          </a:prstGeom>
          <a:noFill/>
        </p:spPr>
      </p:pic>
      <p:pic>
        <p:nvPicPr>
          <p:cNvPr id="1111" name="Picture 3"/>
          <p:cNvPicPr>
            <a:picLocks noChangeAspect="1" noChangeArrowheads="1"/>
          </p:cNvPicPr>
          <p:nvPr/>
        </p:nvPicPr>
        <p:blipFill>
          <a:blip r:embed="rId42" cstate="print"/>
          <a:srcRect/>
          <a:stretch>
            <a:fillRect/>
          </a:stretch>
        </p:blipFill>
        <p:spPr bwMode="auto">
          <a:xfrm>
            <a:off x="3403600" y="3543300"/>
            <a:ext cx="1651000" cy="177800"/>
          </a:xfrm>
          <a:prstGeom prst="rect">
            <a:avLst/>
          </a:prstGeom>
          <a:noFill/>
        </p:spPr>
      </p:pic>
      <p:pic>
        <p:nvPicPr>
          <p:cNvPr id="1112" name="Picture 3"/>
          <p:cNvPicPr>
            <a:picLocks noChangeAspect="1" noChangeArrowheads="1"/>
          </p:cNvPicPr>
          <p:nvPr/>
        </p:nvPicPr>
        <p:blipFill>
          <a:blip r:embed="rId43" cstate="print"/>
          <a:srcRect/>
          <a:stretch>
            <a:fillRect/>
          </a:stretch>
        </p:blipFill>
        <p:spPr bwMode="auto">
          <a:xfrm>
            <a:off x="3416300" y="3746500"/>
            <a:ext cx="1752600" cy="177800"/>
          </a:xfrm>
          <a:prstGeom prst="rect">
            <a:avLst/>
          </a:prstGeom>
          <a:noFill/>
        </p:spPr>
      </p:pic>
      <p:pic>
        <p:nvPicPr>
          <p:cNvPr id="1113" name="Picture 3"/>
          <p:cNvPicPr>
            <a:picLocks noChangeAspect="1" noChangeArrowheads="1"/>
          </p:cNvPicPr>
          <p:nvPr/>
        </p:nvPicPr>
        <p:blipFill>
          <a:blip r:embed="rId44" cstate="print"/>
          <a:srcRect/>
          <a:stretch>
            <a:fillRect/>
          </a:stretch>
        </p:blipFill>
        <p:spPr bwMode="auto">
          <a:xfrm>
            <a:off x="3403600" y="3937000"/>
            <a:ext cx="1460500" cy="177800"/>
          </a:xfrm>
          <a:prstGeom prst="rect">
            <a:avLst/>
          </a:prstGeom>
          <a:noFill/>
        </p:spPr>
      </p:pic>
      <p:pic>
        <p:nvPicPr>
          <p:cNvPr id="1114" name="Picture 3"/>
          <p:cNvPicPr>
            <a:picLocks noChangeAspect="1" noChangeArrowheads="1"/>
          </p:cNvPicPr>
          <p:nvPr/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3416300" y="4140200"/>
            <a:ext cx="812800" cy="139700"/>
          </a:xfrm>
          <a:prstGeom prst="rect">
            <a:avLst/>
          </a:prstGeom>
          <a:noFill/>
        </p:spPr>
      </p:pic>
      <p:pic>
        <p:nvPicPr>
          <p:cNvPr id="1115" name="Picture 3"/>
          <p:cNvPicPr>
            <a:picLocks noChangeAspect="1" noChangeArrowheads="1"/>
          </p:cNvPicPr>
          <p:nvPr/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3416300" y="4533900"/>
            <a:ext cx="1143000" cy="177800"/>
          </a:xfrm>
          <a:prstGeom prst="rect">
            <a:avLst/>
          </a:prstGeom>
          <a:noFill/>
        </p:spPr>
      </p:pic>
      <p:pic>
        <p:nvPicPr>
          <p:cNvPr id="1116" name="Picture 3"/>
          <p:cNvPicPr>
            <a:picLocks noChangeAspect="1" noChangeArrowheads="1"/>
          </p:cNvPicPr>
          <p:nvPr/>
        </p:nvPicPr>
        <p:blipFill>
          <a:blip r:embed="rId47" cstate="print"/>
          <a:srcRect/>
          <a:stretch>
            <a:fillRect/>
          </a:stretch>
        </p:blipFill>
        <p:spPr bwMode="auto">
          <a:xfrm>
            <a:off x="3416300" y="4724400"/>
            <a:ext cx="1511300" cy="177800"/>
          </a:xfrm>
          <a:prstGeom prst="rect">
            <a:avLst/>
          </a:prstGeom>
          <a:noFill/>
        </p:spPr>
      </p:pic>
      <p:pic>
        <p:nvPicPr>
          <p:cNvPr id="1117" name="Picture 3"/>
          <p:cNvPicPr>
            <a:picLocks noChangeAspect="1" noChangeArrowheads="1"/>
          </p:cNvPicPr>
          <p:nvPr/>
        </p:nvPicPr>
        <p:blipFill>
          <a:blip r:embed="rId48" cstate="print"/>
          <a:srcRect/>
          <a:stretch>
            <a:fillRect/>
          </a:stretch>
        </p:blipFill>
        <p:spPr bwMode="auto">
          <a:xfrm>
            <a:off x="3416300" y="4927600"/>
            <a:ext cx="1549400" cy="152400"/>
          </a:xfrm>
          <a:prstGeom prst="rect">
            <a:avLst/>
          </a:prstGeom>
          <a:noFill/>
        </p:spPr>
      </p:pic>
      <p:pic>
        <p:nvPicPr>
          <p:cNvPr id="1118" name="Picture 3"/>
          <p:cNvPicPr>
            <a:picLocks noChangeAspect="1" noChangeArrowheads="1"/>
          </p:cNvPicPr>
          <p:nvPr/>
        </p:nvPicPr>
        <p:blipFill>
          <a:blip r:embed="rId49" cstate="print"/>
          <a:srcRect/>
          <a:stretch>
            <a:fillRect/>
          </a:stretch>
        </p:blipFill>
        <p:spPr bwMode="auto">
          <a:xfrm>
            <a:off x="3416300" y="5118100"/>
            <a:ext cx="1511300" cy="177800"/>
          </a:xfrm>
          <a:prstGeom prst="rect">
            <a:avLst/>
          </a:prstGeom>
          <a:noFill/>
        </p:spPr>
      </p:pic>
      <p:pic>
        <p:nvPicPr>
          <p:cNvPr id="1119" name="Picture 3"/>
          <p:cNvPicPr>
            <a:picLocks noChangeAspect="1" noChangeArrowheads="1"/>
          </p:cNvPicPr>
          <p:nvPr/>
        </p:nvPicPr>
        <p:blipFill>
          <a:blip r:embed="rId50" cstate="print"/>
          <a:srcRect/>
          <a:stretch>
            <a:fillRect/>
          </a:stretch>
        </p:blipFill>
        <p:spPr bwMode="auto">
          <a:xfrm>
            <a:off x="3403600" y="5321300"/>
            <a:ext cx="1498600" cy="177800"/>
          </a:xfrm>
          <a:prstGeom prst="rect">
            <a:avLst/>
          </a:prstGeom>
          <a:noFill/>
        </p:spPr>
      </p:pic>
      <p:pic>
        <p:nvPicPr>
          <p:cNvPr id="1120" name="Picture 3"/>
          <p:cNvPicPr>
            <a:picLocks noChangeAspect="1" noChangeArrowheads="1"/>
          </p:cNvPicPr>
          <p:nvPr/>
        </p:nvPicPr>
        <p:blipFill>
          <a:blip r:embed="rId51" cstate="print"/>
          <a:srcRect/>
          <a:stretch>
            <a:fillRect/>
          </a:stretch>
        </p:blipFill>
        <p:spPr bwMode="auto">
          <a:xfrm>
            <a:off x="3416300" y="5511800"/>
            <a:ext cx="1612900" cy="177800"/>
          </a:xfrm>
          <a:prstGeom prst="rect">
            <a:avLst/>
          </a:prstGeom>
          <a:noFill/>
        </p:spPr>
      </p:pic>
      <p:pic>
        <p:nvPicPr>
          <p:cNvPr id="1121" name="Picture 3"/>
          <p:cNvPicPr>
            <a:picLocks noChangeAspect="1" noChangeArrowheads="1"/>
          </p:cNvPicPr>
          <p:nvPr/>
        </p:nvPicPr>
        <p:blipFill>
          <a:blip r:embed="rId52" cstate="print"/>
          <a:srcRect/>
          <a:stretch>
            <a:fillRect/>
          </a:stretch>
        </p:blipFill>
        <p:spPr bwMode="auto">
          <a:xfrm>
            <a:off x="5422900" y="3314700"/>
            <a:ext cx="457200" cy="914400"/>
          </a:xfrm>
          <a:prstGeom prst="rect">
            <a:avLst/>
          </a:prstGeom>
          <a:noFill/>
        </p:spPr>
      </p:pic>
      <p:pic>
        <p:nvPicPr>
          <p:cNvPr id="1122" name="Picture 3"/>
          <p:cNvPicPr>
            <a:picLocks noChangeAspect="1" noChangeArrowheads="1"/>
          </p:cNvPicPr>
          <p:nvPr/>
        </p:nvPicPr>
        <p:blipFill>
          <a:blip r:embed="rId53" cstate="print"/>
          <a:srcRect/>
          <a:stretch>
            <a:fillRect/>
          </a:stretch>
        </p:blipFill>
        <p:spPr bwMode="auto">
          <a:xfrm>
            <a:off x="5334000" y="4800600"/>
            <a:ext cx="571500" cy="901700"/>
          </a:xfrm>
          <a:prstGeom prst="rect">
            <a:avLst/>
          </a:prstGeom>
          <a:noFill/>
        </p:spPr>
      </p:pic>
      <p:pic>
        <p:nvPicPr>
          <p:cNvPr id="1123" name="Picture 3"/>
          <p:cNvPicPr>
            <a:picLocks noChangeAspect="1" noChangeArrowheads="1"/>
          </p:cNvPicPr>
          <p:nvPr/>
        </p:nvPicPr>
        <p:blipFill>
          <a:blip r:embed="rId54" cstate="print"/>
          <a:srcRect/>
          <a:stretch>
            <a:fillRect/>
          </a:stretch>
        </p:blipFill>
        <p:spPr bwMode="auto">
          <a:xfrm>
            <a:off x="5994400" y="3149600"/>
            <a:ext cx="1231900" cy="152400"/>
          </a:xfrm>
          <a:prstGeom prst="rect">
            <a:avLst/>
          </a:prstGeom>
          <a:noFill/>
        </p:spPr>
      </p:pic>
      <p:pic>
        <p:nvPicPr>
          <p:cNvPr id="1124" name="Picture 3"/>
          <p:cNvPicPr>
            <a:picLocks noChangeAspect="1" noChangeArrowheads="1"/>
          </p:cNvPicPr>
          <p:nvPr/>
        </p:nvPicPr>
        <p:blipFill>
          <a:blip r:embed="rId55" cstate="print"/>
          <a:srcRect/>
          <a:stretch>
            <a:fillRect/>
          </a:stretch>
        </p:blipFill>
        <p:spPr bwMode="auto">
          <a:xfrm>
            <a:off x="5981700" y="3352800"/>
            <a:ext cx="1485900" cy="177800"/>
          </a:xfrm>
          <a:prstGeom prst="rect">
            <a:avLst/>
          </a:prstGeom>
          <a:noFill/>
        </p:spPr>
      </p:pic>
      <p:pic>
        <p:nvPicPr>
          <p:cNvPr id="1125" name="Picture 3"/>
          <p:cNvPicPr>
            <a:picLocks noChangeAspect="1" noChangeArrowheads="1"/>
          </p:cNvPicPr>
          <p:nvPr/>
        </p:nvPicPr>
        <p:blipFill>
          <a:blip r:embed="rId56" cstate="print"/>
          <a:srcRect/>
          <a:stretch>
            <a:fillRect/>
          </a:stretch>
        </p:blipFill>
        <p:spPr bwMode="auto">
          <a:xfrm>
            <a:off x="5994400" y="3543300"/>
            <a:ext cx="1498600" cy="152400"/>
          </a:xfrm>
          <a:prstGeom prst="rect">
            <a:avLst/>
          </a:prstGeom>
          <a:noFill/>
        </p:spPr>
      </p:pic>
      <p:pic>
        <p:nvPicPr>
          <p:cNvPr id="1126" name="Picture 3"/>
          <p:cNvPicPr>
            <a:picLocks noChangeAspect="1" noChangeArrowheads="1"/>
          </p:cNvPicPr>
          <p:nvPr/>
        </p:nvPicPr>
        <p:blipFill>
          <a:blip r:embed="rId57" cstate="print"/>
          <a:srcRect/>
          <a:stretch>
            <a:fillRect/>
          </a:stretch>
        </p:blipFill>
        <p:spPr bwMode="auto">
          <a:xfrm>
            <a:off x="5981700" y="3746500"/>
            <a:ext cx="4699000" cy="3352800"/>
          </a:xfrm>
          <a:prstGeom prst="rect">
            <a:avLst/>
          </a:prstGeom>
          <a:noFill/>
        </p:spPr>
      </p:pic>
      <p:pic>
        <p:nvPicPr>
          <p:cNvPr id="1127" name="Picture 3"/>
          <p:cNvPicPr>
            <a:picLocks noChangeAspect="1" noChangeArrowheads="1"/>
          </p:cNvPicPr>
          <p:nvPr/>
        </p:nvPicPr>
        <p:blipFill>
          <a:blip r:embed="rId58" cstate="print"/>
          <a:srcRect/>
          <a:stretch>
            <a:fillRect/>
          </a:stretch>
        </p:blipFill>
        <p:spPr bwMode="auto">
          <a:xfrm>
            <a:off x="6146800" y="7213600"/>
            <a:ext cx="4152900" cy="165100"/>
          </a:xfrm>
          <a:prstGeom prst="rect">
            <a:avLst/>
          </a:prstGeom>
          <a:noFill/>
        </p:spPr>
      </p:pic>
      <p:sp>
        <p:nvSpPr>
          <p:cNvPr id="136" name="矩形 135">
            <a:hlinkClick r:id="rId59"/>
          </p:cNvPr>
          <p:cNvSpPr/>
          <p:nvPr>
            <p:custDataLst>
              <p:tags r:id="rId1"/>
            </p:custDataLst>
          </p:nvPr>
        </p:nvSpPr>
        <p:spPr>
          <a:xfrm>
            <a:off x="615950" y="196850"/>
            <a:ext cx="9601199" cy="71628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77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canf3ka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canf3ka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canf3ka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canf3ka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canf3ka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canf3ka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canf3ka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canf3ka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canf3ka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canf3ka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canf3ka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canf3kal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自定义</PresentationFormat>
  <Paragraphs>0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Theme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YAN LU</dc:creator>
  <cp:lastModifiedBy>Administrator</cp:lastModifiedBy>
  <cp:revision>7</cp:revision>
  <dcterms:created xsi:type="dcterms:W3CDTF">2006-08-16T00:00:00Z</dcterms:created>
  <dcterms:modified xsi:type="dcterms:W3CDTF">2015-08-06T08:41:32Z</dcterms:modified>
</cp:coreProperties>
</file>