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4" r:id="rId4"/>
    <p:sldId id="262" r:id="rId5"/>
    <p:sldId id="261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FF00"/>
    <a:srgbClr val="0066FF"/>
    <a:srgbClr val="FFCCFF"/>
    <a:srgbClr val="BB640D"/>
    <a:srgbClr val="E47A10"/>
    <a:srgbClr val="EF8B13"/>
    <a:srgbClr val="F1925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6" autoAdjust="0"/>
    <p:restoredTop sz="94660"/>
  </p:normalViewPr>
  <p:slideViewPr>
    <p:cSldViewPr>
      <p:cViewPr varScale="1">
        <p:scale>
          <a:sx n="100" d="100"/>
          <a:sy n="100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38600"/>
            <a:ext cx="8534400" cy="552450"/>
          </a:xfrm>
        </p:spPr>
        <p:txBody>
          <a:bodyPr/>
          <a:lstStyle>
            <a:lvl1pPr algn="r">
              <a:defRPr sz="4800">
                <a:solidFill>
                  <a:schemeClr val="accent1">
                    <a:lumMod val="75000"/>
                  </a:schemeClr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648200"/>
            <a:ext cx="8534400" cy="381000"/>
          </a:xfrm>
        </p:spPr>
        <p:txBody>
          <a:bodyPr/>
          <a:lstStyle>
            <a:lvl1pPr marL="0" indent="0"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fld id="{3F154570-B8FB-47E2-862A-3604397354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F1DCB-61A9-4E96-BFC1-919459E5D7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D1812-116A-424F-88A4-572CA9C52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1000"/>
            <a:ext cx="20955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61341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A9A75-BB99-4AF6-970B-8CE28F5A2E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838200"/>
            <a:ext cx="41148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1148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BC030227-90DE-4E3A-A32B-1E1D28B85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4114800" cy="2667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838200"/>
            <a:ext cx="4114800" cy="2667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1000" y="3657600"/>
            <a:ext cx="4114800" cy="2667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657600"/>
            <a:ext cx="4114800" cy="2667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0C636EDB-6235-425B-8D9F-D4696217BC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0E926-3D4C-4F66-A6BE-1A5E7A80D3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81000"/>
            <a:ext cx="5715000" cy="457200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838200"/>
            <a:ext cx="5715000" cy="5486400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0E926-3D4C-4F66-A6BE-1A5E7A80D3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n>
                  <a:solidFill>
                    <a:schemeClr val="bg1"/>
                  </a:solidFill>
                </a:ln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32A38-50EE-4933-A749-FF0C719D1F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82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C235A-0796-497E-869A-856E023F31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5F103-791B-4A62-9DE2-14541F487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3DA46-0554-4F00-B38E-AF8C6AAA42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0A910-4054-4DB1-80F8-A97727FD92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FC30A-D0F2-464A-B51C-5A8354B262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82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fld id="{581E448B-EEE7-4EC9-8225-B25982F1111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>
              <a:lumMod val="75000"/>
            </a:schemeClr>
          </a:solid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defRPr sz="2400" b="1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200000"/>
        <a:defRPr sz="2000" b="1">
          <a:solidFill>
            <a:schemeClr val="accent1">
              <a:lumMod val="7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200000"/>
        <a:defRPr b="1">
          <a:solidFill>
            <a:schemeClr val="accent1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accent1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accent1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imationfactory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Summer Surf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0" y="4704184"/>
            <a:ext cx="8534400" cy="381000"/>
          </a:xfrm>
        </p:spPr>
        <p:txBody>
          <a:bodyPr/>
          <a:lstStyle/>
          <a:p>
            <a:pPr marL="342900" lvl="0" indent="-342900">
              <a:lnSpc>
                <a:spcPct val="110000"/>
              </a:lnSpc>
              <a:spcBef>
                <a:spcPct val="0"/>
              </a:spcBef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西西软件园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-WWW.CR173.COM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YOUR TOPIC GOES HERE</a:t>
            </a:r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YOUR SUBTOPIC GOES HERE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Transitional Page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Your Text Here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YOUR TOPIC GOES HERE</a:t>
            </a: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YOUR SUBTOPIC GOES HERE</a:t>
            </a:r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4499992" y="6608251"/>
            <a:ext cx="10801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275856" y="764704"/>
            <a:ext cx="2438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+mn-lt"/>
              </a:rPr>
              <a:t>Template Provided By</a:t>
            </a:r>
            <a:endParaRPr lang="en-US" sz="1200" b="1" dirty="0">
              <a:latin typeface="+mn-lt"/>
            </a:endParaRPr>
          </a:p>
        </p:txBody>
      </p:sp>
      <p:sp>
        <p:nvSpPr>
          <p:cNvPr id="14344" name="Text Box 8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863144" y="3321868"/>
            <a:ext cx="3733800" cy="34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0000"/>
              </a:lnSpc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西西软件园，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www.cr173.com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590800" y="3733800"/>
            <a:ext cx="396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+mn-lt"/>
              </a:rPr>
              <a:t>500,000 Downloadable PowerPoint Templates, Animated Clip Art, Backgrounds and Videos</a:t>
            </a:r>
            <a:endParaRPr lang="en-US" sz="1200" b="1" dirty="0"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36817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dark_technology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rk_technolog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_technolog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_technolog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_technolog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_technolog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k_technolog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_technolog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_technolog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_technolog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_technolog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_technolog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k_technolog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A060868-CE76-41D8-BFC3-6D68FF5296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TS010336817</Template>
  <TotalTime>6</TotalTime>
  <Words>163</Words>
  <Application>Microsoft Office PowerPoint</Application>
  <PresentationFormat>全屏显示(4:3)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TS010336817</vt:lpstr>
      <vt:lpstr>Summer Surf</vt:lpstr>
      <vt:lpstr>YOUR TOPIC GOES HERE</vt:lpstr>
      <vt:lpstr>Transitional Page</vt:lpstr>
      <vt:lpstr>YOUR TOPIC GOES HERE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Surf</dc:title>
  <dc:creator>for_yang@qq.com</dc:creator>
  <cp:lastModifiedBy>Administrator</cp:lastModifiedBy>
  <cp:revision>8</cp:revision>
  <dcterms:created xsi:type="dcterms:W3CDTF">2013-05-20T16:01:00Z</dcterms:created>
  <dcterms:modified xsi:type="dcterms:W3CDTF">2015-07-10T02:52:48Z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TC103368179990</vt:lpwstr>
  </property>
</Properties>
</file>