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259" r:id="rId2"/>
    <p:sldId id="277" r:id="rId3"/>
    <p:sldId id="257" r:id="rId4"/>
    <p:sldId id="258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83" r:id="rId17"/>
    <p:sldId id="278" r:id="rId18"/>
    <p:sldId id="272" r:id="rId19"/>
    <p:sldId id="273" r:id="rId20"/>
    <p:sldId id="274" r:id="rId21"/>
    <p:sldId id="276" r:id="rId22"/>
  </p:sldIdLst>
  <p:sldSz cx="9144000" cy="6858000" type="screen4x3"/>
  <p:notesSz cx="6858000" cy="9144000"/>
  <p:embeddedFontLst>
    <p:embeddedFont>
      <p:font typeface="方正风雅宋简体" charset="-122"/>
      <p:regular r:id="rId24"/>
    </p:embeddedFon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Britannic Bold" charset="0"/>
      <p:regular r:id="rId29"/>
    </p:embeddedFont>
    <p:embeddedFont>
      <p:font typeface="Broadway" charset="0"/>
      <p:regular r:id="rId30"/>
    </p:embeddedFont>
    <p:embeddedFont>
      <p:font typeface="微软雅黑" pitchFamily="34" charset="-122"/>
      <p:regular r:id="rId31"/>
      <p:bold r:id="rId32"/>
    </p:embeddedFont>
    <p:embeddedFont>
      <p:font typeface="汉仪菱心体简" charset="-122"/>
      <p:regular r:id="rId33"/>
    </p:embeddedFont>
    <p:embeddedFont>
      <p:font typeface="Constantia" pitchFamily="18" charset="0"/>
      <p:regular r:id="rId34"/>
      <p:bold r:id="rId35"/>
      <p:italic r:id="rId36"/>
      <p:boldItalic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69418"/>
    <a:srgbClr val="E4E4E4"/>
    <a:srgbClr val="B0B0B0"/>
    <a:srgbClr val="78AF2F"/>
    <a:srgbClr val="BCE08C"/>
    <a:srgbClr val="D1EAB0"/>
    <a:srgbClr val="F8AF56"/>
    <a:srgbClr val="C7E59F"/>
    <a:srgbClr val="C46F08"/>
    <a:srgbClr val="96CD4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08" autoAdjust="0"/>
    <p:restoredTop sz="91927" autoAdjust="0"/>
  </p:normalViewPr>
  <p:slideViewPr>
    <p:cSldViewPr>
      <p:cViewPr varScale="1">
        <p:scale>
          <a:sx n="106" d="100"/>
          <a:sy n="106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1EE3B-EE68-4FB2-A957-DC78CD76DF96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18460-6A6A-4FF9-9A6F-E6583C0CAE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7582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3840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98365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4796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745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43195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6984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808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2178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42020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1583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1292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21210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841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763688" y="5565419"/>
            <a:ext cx="2133600" cy="365125"/>
          </a:xfrm>
        </p:spPr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 flipH="1">
            <a:off x="7864321" y="5431711"/>
            <a:ext cx="1019148" cy="1145940"/>
          </a:xfrm>
          <a:prstGeom prst="line">
            <a:avLst/>
          </a:prstGeom>
          <a:ln w="12700">
            <a:gradFill>
              <a:gsLst>
                <a:gs pos="1250">
                  <a:schemeClr val="bg1">
                    <a:lumMod val="65000"/>
                    <a:alpha val="0"/>
                  </a:schemeClr>
                </a:gs>
                <a:gs pos="100000">
                  <a:schemeClr val="bg1">
                    <a:lumMod val="65000"/>
                    <a:alpha val="0"/>
                  </a:schemeClr>
                </a:gs>
                <a:gs pos="50000">
                  <a:schemeClr val="tx1">
                    <a:lumMod val="95000"/>
                    <a:lumOff val="5000"/>
                  </a:schemeClr>
                </a:gs>
                <a:gs pos="100000">
                  <a:schemeClr val="bg1">
                    <a:lumMod val="65000"/>
                    <a:alpha val="0"/>
                  </a:schemeClr>
                </a:gs>
              </a:gsLst>
              <a:lin ang="0" scaled="0"/>
            </a:gradFill>
          </a:ln>
          <a:effectLst>
            <a:outerShdw blurRad="63500" dist="25400" dir="5400000" sx="170000" sy="170000" algn="ctr" rotWithShape="0">
              <a:schemeClr val="tx1">
                <a:alpha val="92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9" name="平行四边形 49"/>
          <p:cNvSpPr/>
          <p:nvPr userDrawn="1"/>
        </p:nvSpPr>
        <p:spPr>
          <a:xfrm>
            <a:off x="-29979" y="-14989"/>
            <a:ext cx="2537015" cy="707685"/>
          </a:xfrm>
          <a:custGeom>
            <a:avLst/>
            <a:gdLst>
              <a:gd name="connsiteX0" fmla="*/ 0 w 1547664"/>
              <a:gd name="connsiteY0" fmla="*/ 692696 h 692696"/>
              <a:gd name="connsiteX1" fmla="*/ 173174 w 1547664"/>
              <a:gd name="connsiteY1" fmla="*/ 0 h 692696"/>
              <a:gd name="connsiteX2" fmla="*/ 1547664 w 1547664"/>
              <a:gd name="connsiteY2" fmla="*/ 0 h 692696"/>
              <a:gd name="connsiteX3" fmla="*/ 1374490 w 1547664"/>
              <a:gd name="connsiteY3" fmla="*/ 692696 h 692696"/>
              <a:gd name="connsiteX4" fmla="*/ 0 w 1547664"/>
              <a:gd name="connsiteY4" fmla="*/ 692696 h 692696"/>
              <a:gd name="connsiteX0" fmla="*/ 61228 w 1608892"/>
              <a:gd name="connsiteY0" fmla="*/ 722676 h 722676"/>
              <a:gd name="connsiteX1" fmla="*/ 234402 w 1608892"/>
              <a:gd name="connsiteY1" fmla="*/ 29980 h 722676"/>
              <a:gd name="connsiteX2" fmla="*/ 1267 w 1608892"/>
              <a:gd name="connsiteY2" fmla="*/ 0 h 722676"/>
              <a:gd name="connsiteX3" fmla="*/ 1608892 w 1608892"/>
              <a:gd name="connsiteY3" fmla="*/ 29980 h 722676"/>
              <a:gd name="connsiteX4" fmla="*/ 1435718 w 1608892"/>
              <a:gd name="connsiteY4" fmla="*/ 722676 h 722676"/>
              <a:gd name="connsiteX5" fmla="*/ 61228 w 1608892"/>
              <a:gd name="connsiteY5" fmla="*/ 722676 h 722676"/>
              <a:gd name="connsiteX0" fmla="*/ 63273 w 1610937"/>
              <a:gd name="connsiteY0" fmla="*/ 722676 h 722676"/>
              <a:gd name="connsiteX1" fmla="*/ 56565 w 1610937"/>
              <a:gd name="connsiteY1" fmla="*/ 44970 h 722676"/>
              <a:gd name="connsiteX2" fmla="*/ 3312 w 1610937"/>
              <a:gd name="connsiteY2" fmla="*/ 0 h 722676"/>
              <a:gd name="connsiteX3" fmla="*/ 1610937 w 1610937"/>
              <a:gd name="connsiteY3" fmla="*/ 29980 h 722676"/>
              <a:gd name="connsiteX4" fmla="*/ 1437763 w 1610937"/>
              <a:gd name="connsiteY4" fmla="*/ 722676 h 722676"/>
              <a:gd name="connsiteX5" fmla="*/ 63273 w 1610937"/>
              <a:gd name="connsiteY5" fmla="*/ 722676 h 722676"/>
              <a:gd name="connsiteX0" fmla="*/ 63273 w 2075632"/>
              <a:gd name="connsiteY0" fmla="*/ 722676 h 722676"/>
              <a:gd name="connsiteX1" fmla="*/ 56565 w 2075632"/>
              <a:gd name="connsiteY1" fmla="*/ 44970 h 722676"/>
              <a:gd name="connsiteX2" fmla="*/ 3312 w 2075632"/>
              <a:gd name="connsiteY2" fmla="*/ 0 h 722676"/>
              <a:gd name="connsiteX3" fmla="*/ 2075632 w 2075632"/>
              <a:gd name="connsiteY3" fmla="*/ 29980 h 722676"/>
              <a:gd name="connsiteX4" fmla="*/ 1437763 w 2075632"/>
              <a:gd name="connsiteY4" fmla="*/ 722676 h 722676"/>
              <a:gd name="connsiteX5" fmla="*/ 63273 w 2075632"/>
              <a:gd name="connsiteY5" fmla="*/ 722676 h 722676"/>
              <a:gd name="connsiteX0" fmla="*/ 6708 w 2019067"/>
              <a:gd name="connsiteY0" fmla="*/ 771160 h 771160"/>
              <a:gd name="connsiteX1" fmla="*/ 0 w 2019067"/>
              <a:gd name="connsiteY1" fmla="*/ 93454 h 771160"/>
              <a:gd name="connsiteX2" fmla="*/ 2019067 w 2019067"/>
              <a:gd name="connsiteY2" fmla="*/ 78464 h 771160"/>
              <a:gd name="connsiteX3" fmla="*/ 1381198 w 2019067"/>
              <a:gd name="connsiteY3" fmla="*/ 771160 h 771160"/>
              <a:gd name="connsiteX4" fmla="*/ 6708 w 2019067"/>
              <a:gd name="connsiteY4" fmla="*/ 771160 h 771160"/>
              <a:gd name="connsiteX0" fmla="*/ 6708 w 2019067"/>
              <a:gd name="connsiteY0" fmla="*/ 740785 h 740785"/>
              <a:gd name="connsiteX1" fmla="*/ 0 w 2019067"/>
              <a:gd name="connsiteY1" fmla="*/ 63079 h 740785"/>
              <a:gd name="connsiteX2" fmla="*/ 2019067 w 2019067"/>
              <a:gd name="connsiteY2" fmla="*/ 48089 h 740785"/>
              <a:gd name="connsiteX3" fmla="*/ 1381198 w 2019067"/>
              <a:gd name="connsiteY3" fmla="*/ 740785 h 740785"/>
              <a:gd name="connsiteX4" fmla="*/ 6708 w 2019067"/>
              <a:gd name="connsiteY4" fmla="*/ 740785 h 740785"/>
              <a:gd name="connsiteX0" fmla="*/ 6708 w 2019067"/>
              <a:gd name="connsiteY0" fmla="*/ 692696 h 692696"/>
              <a:gd name="connsiteX1" fmla="*/ 0 w 2019067"/>
              <a:gd name="connsiteY1" fmla="*/ 14990 h 692696"/>
              <a:gd name="connsiteX2" fmla="*/ 2019067 w 2019067"/>
              <a:gd name="connsiteY2" fmla="*/ 0 h 692696"/>
              <a:gd name="connsiteX3" fmla="*/ 1381198 w 2019067"/>
              <a:gd name="connsiteY3" fmla="*/ 692696 h 692696"/>
              <a:gd name="connsiteX4" fmla="*/ 6708 w 2019067"/>
              <a:gd name="connsiteY4" fmla="*/ 692696 h 692696"/>
              <a:gd name="connsiteX0" fmla="*/ 21698 w 2034057"/>
              <a:gd name="connsiteY0" fmla="*/ 707686 h 707686"/>
              <a:gd name="connsiteX1" fmla="*/ 0 w 2034057"/>
              <a:gd name="connsiteY1" fmla="*/ 0 h 707686"/>
              <a:gd name="connsiteX2" fmla="*/ 2034057 w 2034057"/>
              <a:gd name="connsiteY2" fmla="*/ 14990 h 707686"/>
              <a:gd name="connsiteX3" fmla="*/ 1396188 w 2034057"/>
              <a:gd name="connsiteY3" fmla="*/ 707686 h 707686"/>
              <a:gd name="connsiteX4" fmla="*/ 21698 w 2034057"/>
              <a:gd name="connsiteY4" fmla="*/ 707686 h 707686"/>
              <a:gd name="connsiteX0" fmla="*/ 0 w 2042339"/>
              <a:gd name="connsiteY0" fmla="*/ 707686 h 707686"/>
              <a:gd name="connsiteX1" fmla="*/ 8282 w 2042339"/>
              <a:gd name="connsiteY1" fmla="*/ 0 h 707686"/>
              <a:gd name="connsiteX2" fmla="*/ 2042339 w 2042339"/>
              <a:gd name="connsiteY2" fmla="*/ 14990 h 707686"/>
              <a:gd name="connsiteX3" fmla="*/ 1404470 w 2042339"/>
              <a:gd name="connsiteY3" fmla="*/ 707686 h 707686"/>
              <a:gd name="connsiteX4" fmla="*/ 0 w 2042339"/>
              <a:gd name="connsiteY4" fmla="*/ 707686 h 707686"/>
              <a:gd name="connsiteX0" fmla="*/ 0 w 2042339"/>
              <a:gd name="connsiteY0" fmla="*/ 707686 h 707686"/>
              <a:gd name="connsiteX1" fmla="*/ 8282 w 2042339"/>
              <a:gd name="connsiteY1" fmla="*/ 0 h 707686"/>
              <a:gd name="connsiteX2" fmla="*/ 2042339 w 2042339"/>
              <a:gd name="connsiteY2" fmla="*/ 14990 h 707686"/>
              <a:gd name="connsiteX3" fmla="*/ 1659303 w 2042339"/>
              <a:gd name="connsiteY3" fmla="*/ 707686 h 707686"/>
              <a:gd name="connsiteX4" fmla="*/ 0 w 2042339"/>
              <a:gd name="connsiteY4" fmla="*/ 707686 h 707686"/>
              <a:gd name="connsiteX0" fmla="*/ 0 w 2297172"/>
              <a:gd name="connsiteY0" fmla="*/ 707686 h 707686"/>
              <a:gd name="connsiteX1" fmla="*/ 8282 w 2297172"/>
              <a:gd name="connsiteY1" fmla="*/ 0 h 707686"/>
              <a:gd name="connsiteX2" fmla="*/ 2297172 w 2297172"/>
              <a:gd name="connsiteY2" fmla="*/ 0 h 707686"/>
              <a:gd name="connsiteX3" fmla="*/ 1659303 w 2297172"/>
              <a:gd name="connsiteY3" fmla="*/ 707686 h 707686"/>
              <a:gd name="connsiteX4" fmla="*/ 0 w 2297172"/>
              <a:gd name="connsiteY4" fmla="*/ 707686 h 707686"/>
              <a:gd name="connsiteX0" fmla="*/ 0 w 2537015"/>
              <a:gd name="connsiteY0" fmla="*/ 707686 h 707686"/>
              <a:gd name="connsiteX1" fmla="*/ 8282 w 2537015"/>
              <a:gd name="connsiteY1" fmla="*/ 0 h 707686"/>
              <a:gd name="connsiteX2" fmla="*/ 2537015 w 2537015"/>
              <a:gd name="connsiteY2" fmla="*/ 0 h 707686"/>
              <a:gd name="connsiteX3" fmla="*/ 1659303 w 2537015"/>
              <a:gd name="connsiteY3" fmla="*/ 707686 h 707686"/>
              <a:gd name="connsiteX4" fmla="*/ 0 w 2537015"/>
              <a:gd name="connsiteY4" fmla="*/ 707686 h 707686"/>
              <a:gd name="connsiteX0" fmla="*/ 0 w 2537015"/>
              <a:gd name="connsiteY0" fmla="*/ 707686 h 707686"/>
              <a:gd name="connsiteX1" fmla="*/ 8282 w 2537015"/>
              <a:gd name="connsiteY1" fmla="*/ 0 h 707686"/>
              <a:gd name="connsiteX2" fmla="*/ 2537015 w 2537015"/>
              <a:gd name="connsiteY2" fmla="*/ 0 h 707686"/>
              <a:gd name="connsiteX3" fmla="*/ 1869165 w 2537015"/>
              <a:gd name="connsiteY3" fmla="*/ 707686 h 707686"/>
              <a:gd name="connsiteX4" fmla="*/ 0 w 2537015"/>
              <a:gd name="connsiteY4" fmla="*/ 707686 h 70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7015" h="707686">
                <a:moveTo>
                  <a:pt x="0" y="707686"/>
                </a:moveTo>
                <a:cubicBezTo>
                  <a:pt x="2761" y="471791"/>
                  <a:pt x="5521" y="235895"/>
                  <a:pt x="8282" y="0"/>
                </a:cubicBezTo>
                <a:lnTo>
                  <a:pt x="2537015" y="0"/>
                </a:lnTo>
                <a:lnTo>
                  <a:pt x="1869165" y="707686"/>
                </a:lnTo>
                <a:lnTo>
                  <a:pt x="0" y="707686"/>
                </a:lnTo>
                <a:close/>
              </a:path>
            </a:pathLst>
          </a:cu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680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17113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856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69890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063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4570E-7C25-4A92-9F12-B24843D447C3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AFF2A-4707-4028-B479-1388307927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9020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ec4.images-amazon.com/images/I/41jOSSZq6bL._SX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Blur radius="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58482">
            <a:off x="772840" y="1150646"/>
            <a:ext cx="3534069" cy="5077685"/>
          </a:xfrm>
          <a:prstGeom prst="rect">
            <a:avLst/>
          </a:prstGeom>
          <a:effectLst>
            <a:outerShdw blurRad="304800" dist="114300" dir="27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8"/>
          <p:cNvSpPr txBox="1">
            <a:spLocks noChangeArrowheads="1"/>
          </p:cNvSpPr>
          <p:nvPr/>
        </p:nvSpPr>
        <p:spPr bwMode="auto">
          <a:xfrm>
            <a:off x="1271009" y="2105561"/>
            <a:ext cx="7429112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eaLnBrk="1" hangingPunct="1"/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麦肯锡教我的写作武器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532539" y="1045556"/>
            <a:ext cx="5039644" cy="585645"/>
            <a:chOff x="3694013" y="1006911"/>
            <a:chExt cx="5039644" cy="585645"/>
          </a:xfrm>
        </p:grpSpPr>
        <p:sp>
          <p:nvSpPr>
            <p:cNvPr id="3" name="圆角矩形 2"/>
            <p:cNvSpPr/>
            <p:nvPr/>
          </p:nvSpPr>
          <p:spPr>
            <a:xfrm>
              <a:off x="3787160" y="1006911"/>
              <a:ext cx="4946497" cy="585645"/>
            </a:xfrm>
            <a:prstGeom prst="roundRect">
              <a:avLst>
                <a:gd name="adj" fmla="val 9948"/>
              </a:avLst>
            </a:prstGeom>
            <a:noFill/>
            <a:ln w="25400">
              <a:solidFill>
                <a:srgbClr val="F6941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69418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694013" y="1047554"/>
              <a:ext cx="501714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 smtClean="0">
                  <a:solidFill>
                    <a:srgbClr val="F69418"/>
                  </a:solidFill>
                  <a:latin typeface="Britannic Bold" pitchFamily="34" charset="0"/>
                  <a:ea typeface="华康俪金黑W8" pitchFamily="49" charset="-122"/>
                </a:rPr>
                <a:t>LOGICAL THINKING &amp; WRITING</a:t>
              </a:r>
              <a:endParaRPr lang="zh-CN" altLang="en-US" sz="2800" dirty="0">
                <a:solidFill>
                  <a:srgbClr val="F69418"/>
                </a:solidFill>
                <a:latin typeface="Britannic Bold" pitchFamily="34" charset="0"/>
                <a:ea typeface="华康俪金黑W8" pitchFamily="49" charset="-122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6318514" y="3501008"/>
            <a:ext cx="2268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高杉尚孝 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著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郑顺珑  译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0" y="5030681"/>
            <a:ext cx="8700121" cy="1116947"/>
            <a:chOff x="0" y="5030681"/>
            <a:chExt cx="8700121" cy="1116947"/>
          </a:xfrm>
        </p:grpSpPr>
        <p:sp>
          <p:nvSpPr>
            <p:cNvPr id="73" name="矩形 72"/>
            <p:cNvSpPr/>
            <p:nvPr/>
          </p:nvSpPr>
          <p:spPr>
            <a:xfrm>
              <a:off x="0" y="5030681"/>
              <a:ext cx="8700121" cy="1116947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52120" y="5135598"/>
              <a:ext cx="304800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spc="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学会逻辑思考</a:t>
              </a:r>
              <a:endParaRPr lang="en-US" altLang="zh-CN" sz="28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  <a:p>
              <a:pPr algn="dist"/>
              <a:r>
                <a:rPr lang="zh-CN" altLang="en-US" sz="2800" spc="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提高写作能力</a:t>
              </a:r>
              <a:endParaRPr lang="zh-CN" altLang="en-US" sz="28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 rot="10800000">
              <a:off x="149602" y="5139274"/>
              <a:ext cx="3166930" cy="810003"/>
              <a:chOff x="2077999" y="5178439"/>
              <a:chExt cx="2948941" cy="683692"/>
            </a:xfrm>
            <a:solidFill>
              <a:schemeClr val="bg1"/>
            </a:solidFill>
          </p:grpSpPr>
          <p:sp>
            <p:nvSpPr>
              <p:cNvPr id="13" name="矩形 12"/>
              <p:cNvSpPr/>
              <p:nvPr/>
            </p:nvSpPr>
            <p:spPr>
              <a:xfrm>
                <a:off x="4662430" y="5178441"/>
                <a:ext cx="364510" cy="683690"/>
              </a:xfrm>
              <a:prstGeom prst="rect">
                <a:avLst/>
              </a:prstGeom>
              <a:solidFill>
                <a:srgbClr val="78AF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25"/>
              <p:cNvSpPr/>
              <p:nvPr/>
            </p:nvSpPr>
            <p:spPr>
              <a:xfrm>
                <a:off x="2077999" y="5178439"/>
                <a:ext cx="2520000" cy="683178"/>
              </a:xfrm>
              <a:custGeom>
                <a:avLst/>
                <a:gdLst/>
                <a:ahLst/>
                <a:cxnLst/>
                <a:rect l="l" t="t" r="r" b="b"/>
                <a:pathLst>
                  <a:path w="3995780" h="1199745">
                    <a:moveTo>
                      <a:pt x="3696727" y="760691"/>
                    </a:moveTo>
                    <a:lnTo>
                      <a:pt x="1033246" y="760691"/>
                    </a:lnTo>
                    <a:lnTo>
                      <a:pt x="1029703" y="940654"/>
                    </a:lnTo>
                    <a:lnTo>
                      <a:pt x="3696727" y="940654"/>
                    </a:lnTo>
                    <a:close/>
                    <a:moveTo>
                      <a:pt x="3700429" y="298400"/>
                    </a:moveTo>
                    <a:lnTo>
                      <a:pt x="1042348" y="298400"/>
                    </a:lnTo>
                    <a:lnTo>
                      <a:pt x="1038805" y="478363"/>
                    </a:lnTo>
                    <a:lnTo>
                      <a:pt x="3700429" y="478363"/>
                    </a:lnTo>
                    <a:close/>
                    <a:moveTo>
                      <a:pt x="3995780" y="2065"/>
                    </a:moveTo>
                    <a:lnTo>
                      <a:pt x="3995780" y="1198688"/>
                    </a:lnTo>
                    <a:lnTo>
                      <a:pt x="1024623" y="1198688"/>
                    </a:lnTo>
                    <a:lnTo>
                      <a:pt x="1024602" y="1199745"/>
                    </a:lnTo>
                    <a:lnTo>
                      <a:pt x="1022842" y="1198688"/>
                    </a:lnTo>
                    <a:lnTo>
                      <a:pt x="1014564" y="1198688"/>
                    </a:lnTo>
                    <a:lnTo>
                      <a:pt x="1014564" y="1193714"/>
                    </a:lnTo>
                    <a:lnTo>
                      <a:pt x="0" y="584102"/>
                    </a:lnTo>
                    <a:lnTo>
                      <a:pt x="1014564" y="18756"/>
                    </a:lnTo>
                    <a:lnTo>
                      <a:pt x="1014564" y="2065"/>
                    </a:lnTo>
                    <a:lnTo>
                      <a:pt x="1044517" y="2065"/>
                    </a:lnTo>
                    <a:lnTo>
                      <a:pt x="1048224" y="0"/>
                    </a:lnTo>
                    <a:lnTo>
                      <a:pt x="1048183" y="206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438285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40152" y="25507"/>
            <a:ext cx="3347864" cy="667189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发现问题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0099" y="0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设定课题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66452" y="1700810"/>
            <a:ext cx="2589693" cy="1872208"/>
            <a:chOff x="320543" y="2204864"/>
            <a:chExt cx="2589693" cy="1872208"/>
          </a:xfrm>
          <a:effectLst/>
        </p:grpSpPr>
        <p:sp>
          <p:nvSpPr>
            <p:cNvPr id="4" name="圆角矩形 3"/>
            <p:cNvSpPr/>
            <p:nvPr/>
          </p:nvSpPr>
          <p:spPr>
            <a:xfrm>
              <a:off x="320543" y="2204864"/>
              <a:ext cx="2589693" cy="1872208"/>
            </a:xfrm>
            <a:prstGeom prst="roundRect">
              <a:avLst>
                <a:gd name="adj" fmla="val 981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065603" y="2339571"/>
              <a:ext cx="792088" cy="432048"/>
            </a:xfrm>
            <a:prstGeom prst="rect">
              <a:avLst/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原状</a:t>
              </a: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39552" y="2996952"/>
              <a:ext cx="720080" cy="720000"/>
            </a:xfrm>
            <a:prstGeom prst="ellipse">
              <a:avLst/>
            </a:prstGeom>
            <a:solidFill>
              <a:srgbClr val="96CD4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10" name="直接箭头连接符 9"/>
            <p:cNvCxnSpPr>
              <a:endCxn id="7" idx="1"/>
            </p:cNvCxnSpPr>
            <p:nvPr/>
          </p:nvCxnSpPr>
          <p:spPr>
            <a:xfrm>
              <a:off x="683568" y="2555595"/>
              <a:ext cx="1382035" cy="0"/>
            </a:xfrm>
            <a:prstGeom prst="straightConnector1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 rot="5400000">
              <a:off x="1351895" y="2537008"/>
              <a:ext cx="613802" cy="813614"/>
              <a:chOff x="2350163" y="4540562"/>
              <a:chExt cx="1596005" cy="1859145"/>
            </a:xfrm>
          </p:grpSpPr>
          <p:cxnSp>
            <p:nvCxnSpPr>
              <p:cNvPr id="12" name="肘形连接符 11"/>
              <p:cNvCxnSpPr/>
              <p:nvPr/>
            </p:nvCxnSpPr>
            <p:spPr>
              <a:xfrm rot="16200000" flipH="1">
                <a:off x="2252286" y="4679006"/>
                <a:ext cx="457202" cy="261447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肘形连接符 20"/>
              <p:cNvCxnSpPr/>
              <p:nvPr/>
            </p:nvCxnSpPr>
            <p:spPr>
              <a:xfrm rot="16200000" flipH="1">
                <a:off x="2491242" y="4927278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肘形连接符 23"/>
              <p:cNvCxnSpPr/>
              <p:nvPr/>
            </p:nvCxnSpPr>
            <p:spPr>
              <a:xfrm rot="16200000" flipH="1">
                <a:off x="2714211" y="5155879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肘形连接符 29"/>
              <p:cNvCxnSpPr/>
              <p:nvPr/>
            </p:nvCxnSpPr>
            <p:spPr>
              <a:xfrm rot="16200000" flipH="1">
                <a:off x="3606083" y="6059622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肘形连接符 30"/>
              <p:cNvCxnSpPr/>
              <p:nvPr/>
            </p:nvCxnSpPr>
            <p:spPr>
              <a:xfrm rot="16200000" flipH="1">
                <a:off x="3160147" y="5602420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肘形连接符 31"/>
              <p:cNvCxnSpPr/>
              <p:nvPr/>
            </p:nvCxnSpPr>
            <p:spPr>
              <a:xfrm rot="16200000" flipH="1">
                <a:off x="3383115" y="5841682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肘形连接符 32"/>
              <p:cNvCxnSpPr/>
              <p:nvPr/>
            </p:nvCxnSpPr>
            <p:spPr>
              <a:xfrm rot="16200000" flipH="1">
                <a:off x="2931469" y="5384480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3946168" y="6181767"/>
                <a:ext cx="0" cy="21794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36"/>
              <p:cNvCxnSpPr/>
              <p:nvPr/>
            </p:nvCxnSpPr>
            <p:spPr>
              <a:xfrm flipV="1">
                <a:off x="2350163" y="4540562"/>
                <a:ext cx="0" cy="62885"/>
              </a:xfrm>
              <a:prstGeom prst="straightConnector1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组合 43"/>
            <p:cNvGrpSpPr/>
            <p:nvPr/>
          </p:nvGrpSpPr>
          <p:grpSpPr>
            <a:xfrm rot="9895413">
              <a:off x="1304509" y="3419599"/>
              <a:ext cx="246850" cy="436530"/>
              <a:chOff x="2350163" y="4540562"/>
              <a:chExt cx="1596005" cy="1859145"/>
            </a:xfrm>
          </p:grpSpPr>
          <p:cxnSp>
            <p:nvCxnSpPr>
              <p:cNvPr id="45" name="肘形连接符 44"/>
              <p:cNvCxnSpPr/>
              <p:nvPr/>
            </p:nvCxnSpPr>
            <p:spPr>
              <a:xfrm rot="16200000" flipH="1">
                <a:off x="2252286" y="4679006"/>
                <a:ext cx="457202" cy="261447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肘形连接符 45"/>
              <p:cNvCxnSpPr/>
              <p:nvPr/>
            </p:nvCxnSpPr>
            <p:spPr>
              <a:xfrm rot="16200000" flipH="1">
                <a:off x="2491242" y="4927278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肘形连接符 46"/>
              <p:cNvCxnSpPr/>
              <p:nvPr/>
            </p:nvCxnSpPr>
            <p:spPr>
              <a:xfrm rot="16200000" flipH="1">
                <a:off x="2714211" y="5155879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肘形连接符 47"/>
              <p:cNvCxnSpPr/>
              <p:nvPr/>
            </p:nvCxnSpPr>
            <p:spPr>
              <a:xfrm rot="16200000" flipH="1">
                <a:off x="3606083" y="6059622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肘形连接符 48"/>
              <p:cNvCxnSpPr/>
              <p:nvPr/>
            </p:nvCxnSpPr>
            <p:spPr>
              <a:xfrm rot="16200000" flipH="1">
                <a:off x="3160147" y="5602420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肘形连接符 49"/>
              <p:cNvCxnSpPr/>
              <p:nvPr/>
            </p:nvCxnSpPr>
            <p:spPr>
              <a:xfrm rot="16200000" flipH="1">
                <a:off x="3383115" y="5841682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肘形连接符 50"/>
              <p:cNvCxnSpPr/>
              <p:nvPr/>
            </p:nvCxnSpPr>
            <p:spPr>
              <a:xfrm rot="16200000" flipH="1">
                <a:off x="2931469" y="5384480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3946168" y="6181767"/>
                <a:ext cx="0" cy="21794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箭头连接符 52"/>
              <p:cNvCxnSpPr/>
              <p:nvPr/>
            </p:nvCxnSpPr>
            <p:spPr>
              <a:xfrm flipV="1">
                <a:off x="2350163" y="4540562"/>
                <a:ext cx="0" cy="62885"/>
              </a:xfrm>
              <a:prstGeom prst="straightConnector1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/>
            <p:cNvSpPr txBox="1"/>
            <p:nvPr/>
          </p:nvSpPr>
          <p:spPr>
            <a:xfrm>
              <a:off x="564098" y="3183503"/>
              <a:ext cx="813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现状</a:t>
              </a:r>
            </a:p>
          </p:txBody>
        </p:sp>
      </p:grpSp>
      <p:sp>
        <p:nvSpPr>
          <p:cNvPr id="59" name="圆角矩形 58"/>
          <p:cNvSpPr/>
          <p:nvPr/>
        </p:nvSpPr>
        <p:spPr>
          <a:xfrm>
            <a:off x="3149757" y="1700810"/>
            <a:ext cx="2589693" cy="1872208"/>
          </a:xfrm>
          <a:prstGeom prst="roundRect">
            <a:avLst>
              <a:gd name="adj" fmla="val 9812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4874497" y="2354963"/>
            <a:ext cx="778504" cy="432048"/>
          </a:xfrm>
          <a:prstGeom prst="rect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现状</a:t>
            </a:r>
          </a:p>
        </p:txBody>
      </p:sp>
      <p:grpSp>
        <p:nvGrpSpPr>
          <p:cNvPr id="63" name="组合 62"/>
          <p:cNvGrpSpPr/>
          <p:nvPr/>
        </p:nvGrpSpPr>
        <p:grpSpPr>
          <a:xfrm rot="7927981">
            <a:off x="4254621" y="2315147"/>
            <a:ext cx="477063" cy="596891"/>
            <a:chOff x="2350163" y="4540562"/>
            <a:chExt cx="1596005" cy="1859145"/>
          </a:xfrm>
        </p:grpSpPr>
        <p:cxnSp>
          <p:nvCxnSpPr>
            <p:cNvPr id="75" name="肘形连接符 74"/>
            <p:cNvCxnSpPr/>
            <p:nvPr/>
          </p:nvCxnSpPr>
          <p:spPr>
            <a:xfrm rot="16200000" flipH="1">
              <a:off x="2252286" y="4679006"/>
              <a:ext cx="457202" cy="261447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肘形连接符 75"/>
            <p:cNvCxnSpPr/>
            <p:nvPr/>
          </p:nvCxnSpPr>
          <p:spPr>
            <a:xfrm rot="16200000" flipH="1">
              <a:off x="2491242" y="4927278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肘形连接符 76"/>
            <p:cNvCxnSpPr/>
            <p:nvPr/>
          </p:nvCxnSpPr>
          <p:spPr>
            <a:xfrm rot="16200000" flipH="1">
              <a:off x="2714211" y="5155879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肘形连接符 77"/>
            <p:cNvCxnSpPr/>
            <p:nvPr/>
          </p:nvCxnSpPr>
          <p:spPr>
            <a:xfrm rot="16200000" flipH="1">
              <a:off x="3606083" y="6059622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肘形连接符 78"/>
            <p:cNvCxnSpPr/>
            <p:nvPr/>
          </p:nvCxnSpPr>
          <p:spPr>
            <a:xfrm rot="16200000" flipH="1">
              <a:off x="3160147" y="5602420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肘形连接符 79"/>
            <p:cNvCxnSpPr/>
            <p:nvPr/>
          </p:nvCxnSpPr>
          <p:spPr>
            <a:xfrm rot="16200000" flipH="1">
              <a:off x="3383115" y="5841682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肘形连接符 80"/>
            <p:cNvCxnSpPr/>
            <p:nvPr/>
          </p:nvCxnSpPr>
          <p:spPr>
            <a:xfrm rot="16200000" flipH="1">
              <a:off x="2931469" y="5384480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3946168" y="6181767"/>
              <a:ext cx="0" cy="21794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箭头连接符 82"/>
            <p:cNvCxnSpPr/>
            <p:nvPr/>
          </p:nvCxnSpPr>
          <p:spPr>
            <a:xfrm flipV="1">
              <a:off x="2350163" y="4540562"/>
              <a:ext cx="0" cy="62885"/>
            </a:xfrm>
            <a:prstGeom prst="straightConnector1">
              <a:avLst/>
            </a:prstGeom>
            <a:ln w="254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 rot="9895413">
            <a:off x="4193424" y="2799899"/>
            <a:ext cx="246850" cy="436530"/>
            <a:chOff x="2350163" y="4540562"/>
            <a:chExt cx="1596005" cy="1859145"/>
          </a:xfrm>
        </p:grpSpPr>
        <p:cxnSp>
          <p:nvCxnSpPr>
            <p:cNvPr id="66" name="肘形连接符 65"/>
            <p:cNvCxnSpPr/>
            <p:nvPr/>
          </p:nvCxnSpPr>
          <p:spPr>
            <a:xfrm rot="16200000" flipH="1">
              <a:off x="2252286" y="4679006"/>
              <a:ext cx="457202" cy="261447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肘形连接符 66"/>
            <p:cNvCxnSpPr/>
            <p:nvPr/>
          </p:nvCxnSpPr>
          <p:spPr>
            <a:xfrm rot="16200000" flipH="1">
              <a:off x="2491242" y="4927278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肘形连接符 67"/>
            <p:cNvCxnSpPr/>
            <p:nvPr/>
          </p:nvCxnSpPr>
          <p:spPr>
            <a:xfrm rot="16200000" flipH="1">
              <a:off x="2714211" y="5155879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肘形连接符 68"/>
            <p:cNvCxnSpPr/>
            <p:nvPr/>
          </p:nvCxnSpPr>
          <p:spPr>
            <a:xfrm rot="16200000" flipH="1">
              <a:off x="3606083" y="6059622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肘形连接符 69"/>
            <p:cNvCxnSpPr/>
            <p:nvPr/>
          </p:nvCxnSpPr>
          <p:spPr>
            <a:xfrm rot="16200000" flipH="1">
              <a:off x="3160147" y="5602420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肘形连接符 70"/>
            <p:cNvCxnSpPr/>
            <p:nvPr/>
          </p:nvCxnSpPr>
          <p:spPr>
            <a:xfrm rot="16200000" flipH="1">
              <a:off x="3383115" y="5841682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肘形连接符 71"/>
            <p:cNvCxnSpPr/>
            <p:nvPr/>
          </p:nvCxnSpPr>
          <p:spPr>
            <a:xfrm rot="16200000" flipH="1">
              <a:off x="2931469" y="5384480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3946168" y="6181767"/>
              <a:ext cx="0" cy="21794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箭头连接符 73"/>
            <p:cNvCxnSpPr/>
            <p:nvPr/>
          </p:nvCxnSpPr>
          <p:spPr>
            <a:xfrm flipV="1">
              <a:off x="2350163" y="4540562"/>
              <a:ext cx="0" cy="62885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圆角矩形 84"/>
          <p:cNvSpPr/>
          <p:nvPr/>
        </p:nvSpPr>
        <p:spPr>
          <a:xfrm>
            <a:off x="6030077" y="1700810"/>
            <a:ext cx="2589693" cy="1872208"/>
          </a:xfrm>
          <a:prstGeom prst="roundRect">
            <a:avLst>
              <a:gd name="adj" fmla="val 9812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/>
        </p:nvSpPr>
        <p:spPr>
          <a:xfrm>
            <a:off x="7775137" y="1835517"/>
            <a:ext cx="792088" cy="432048"/>
          </a:xfrm>
          <a:prstGeom prst="rect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理想</a:t>
            </a:r>
          </a:p>
        </p:txBody>
      </p:sp>
      <p:sp>
        <p:nvSpPr>
          <p:cNvPr id="87" name="椭圆 86"/>
          <p:cNvSpPr/>
          <p:nvPr/>
        </p:nvSpPr>
        <p:spPr>
          <a:xfrm>
            <a:off x="6249086" y="2492898"/>
            <a:ext cx="720080" cy="720000"/>
          </a:xfrm>
          <a:prstGeom prst="ellipse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88" name="直接箭头连接符 87"/>
          <p:cNvCxnSpPr/>
          <p:nvPr/>
        </p:nvCxnSpPr>
        <p:spPr>
          <a:xfrm flipV="1">
            <a:off x="6961518" y="2916261"/>
            <a:ext cx="813619" cy="11039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 rot="5400000">
            <a:off x="7061429" y="2032954"/>
            <a:ext cx="613802" cy="813614"/>
            <a:chOff x="2350163" y="4540562"/>
            <a:chExt cx="1596005" cy="1859145"/>
          </a:xfrm>
        </p:grpSpPr>
        <p:cxnSp>
          <p:nvCxnSpPr>
            <p:cNvPr id="101" name="肘形连接符 100"/>
            <p:cNvCxnSpPr/>
            <p:nvPr/>
          </p:nvCxnSpPr>
          <p:spPr>
            <a:xfrm rot="16200000" flipH="1">
              <a:off x="2252286" y="4679006"/>
              <a:ext cx="457202" cy="261447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肘形连接符 101"/>
            <p:cNvCxnSpPr/>
            <p:nvPr/>
          </p:nvCxnSpPr>
          <p:spPr>
            <a:xfrm rot="16200000" flipH="1">
              <a:off x="2491242" y="4927278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肘形连接符 102"/>
            <p:cNvCxnSpPr/>
            <p:nvPr/>
          </p:nvCxnSpPr>
          <p:spPr>
            <a:xfrm rot="16200000" flipH="1">
              <a:off x="2714211" y="5155879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肘形连接符 103"/>
            <p:cNvCxnSpPr/>
            <p:nvPr/>
          </p:nvCxnSpPr>
          <p:spPr>
            <a:xfrm rot="16200000" flipH="1">
              <a:off x="3606083" y="6059622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肘形连接符 104"/>
            <p:cNvCxnSpPr/>
            <p:nvPr/>
          </p:nvCxnSpPr>
          <p:spPr>
            <a:xfrm rot="16200000" flipH="1">
              <a:off x="3160147" y="5602420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肘形连接符 105"/>
            <p:cNvCxnSpPr/>
            <p:nvPr/>
          </p:nvCxnSpPr>
          <p:spPr>
            <a:xfrm rot="16200000" flipH="1">
              <a:off x="3383115" y="5841682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肘形连接符 106"/>
            <p:cNvCxnSpPr/>
            <p:nvPr/>
          </p:nvCxnSpPr>
          <p:spPr>
            <a:xfrm rot="16200000" flipH="1">
              <a:off x="2931469" y="5384480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3946168" y="6181767"/>
              <a:ext cx="0" cy="21794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箭头连接符 108"/>
            <p:cNvCxnSpPr/>
            <p:nvPr/>
          </p:nvCxnSpPr>
          <p:spPr>
            <a:xfrm flipV="1">
              <a:off x="2350163" y="4540562"/>
              <a:ext cx="0" cy="62885"/>
            </a:xfrm>
            <a:prstGeom prst="straightConnector1">
              <a:avLst/>
            </a:prstGeom>
            <a:ln w="254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6273632" y="2679449"/>
            <a:ext cx="81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现状</a:t>
            </a:r>
          </a:p>
        </p:txBody>
      </p:sp>
      <p:sp>
        <p:nvSpPr>
          <p:cNvPr id="61" name="椭圆 60"/>
          <p:cNvSpPr/>
          <p:nvPr/>
        </p:nvSpPr>
        <p:spPr>
          <a:xfrm>
            <a:off x="3596769" y="2215161"/>
            <a:ext cx="720080" cy="720000"/>
          </a:xfrm>
          <a:prstGeom prst="ellipse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3620079" y="2401464"/>
            <a:ext cx="81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现状</a:t>
            </a:r>
          </a:p>
        </p:txBody>
      </p:sp>
      <p:cxnSp>
        <p:nvCxnSpPr>
          <p:cNvPr id="114" name="直接箭头连接符 113"/>
          <p:cNvCxnSpPr>
            <a:stCxn id="59" idx="1"/>
          </p:cNvCxnSpPr>
          <p:nvPr/>
        </p:nvCxnSpPr>
        <p:spPr>
          <a:xfrm flipV="1">
            <a:off x="3149757" y="2625453"/>
            <a:ext cx="470322" cy="11461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五边形 53"/>
          <p:cNvSpPr/>
          <p:nvPr/>
        </p:nvSpPr>
        <p:spPr>
          <a:xfrm>
            <a:off x="266452" y="1387663"/>
            <a:ext cx="1591619" cy="432048"/>
          </a:xfrm>
          <a:prstGeom prst="homePlat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恢复原状型</a:t>
            </a:r>
          </a:p>
        </p:txBody>
      </p:sp>
      <p:sp>
        <p:nvSpPr>
          <p:cNvPr id="117" name="五边形 116"/>
          <p:cNvSpPr/>
          <p:nvPr/>
        </p:nvSpPr>
        <p:spPr>
          <a:xfrm>
            <a:off x="3149757" y="1387663"/>
            <a:ext cx="1591619" cy="432048"/>
          </a:xfrm>
          <a:prstGeom prst="homePlat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预防隐患型</a:t>
            </a:r>
          </a:p>
        </p:txBody>
      </p:sp>
      <p:sp>
        <p:nvSpPr>
          <p:cNvPr id="118" name="五边形 117"/>
          <p:cNvSpPr/>
          <p:nvPr/>
        </p:nvSpPr>
        <p:spPr>
          <a:xfrm>
            <a:off x="6030077" y="1387663"/>
            <a:ext cx="1591619" cy="432048"/>
          </a:xfrm>
          <a:prstGeom prst="homePlat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追求理想型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266452" y="3717034"/>
            <a:ext cx="2589693" cy="646331"/>
          </a:xfrm>
          <a:prstGeom prst="rect">
            <a:avLst/>
          </a:prstGeom>
          <a:ln>
            <a:noFill/>
          </a:ln>
        </p:spPr>
        <p:txBody>
          <a:bodyPr wrap="square" lIns="36000" rIns="3600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不良状态已经浮现，解决方法为恢复原状。</a:t>
            </a:r>
          </a:p>
        </p:txBody>
      </p:sp>
      <p:sp>
        <p:nvSpPr>
          <p:cNvPr id="120" name="矩形 119"/>
          <p:cNvSpPr/>
          <p:nvPr/>
        </p:nvSpPr>
        <p:spPr>
          <a:xfrm>
            <a:off x="6042607" y="3717034"/>
            <a:ext cx="2723773" cy="923330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现状并无大碍，问题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在于要追求更好。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解决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方法是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付出努力以达成理想状态。 </a:t>
            </a:r>
          </a:p>
        </p:txBody>
      </p:sp>
      <p:sp>
        <p:nvSpPr>
          <p:cNvPr id="121" name="矩形 120"/>
          <p:cNvSpPr/>
          <p:nvPr/>
        </p:nvSpPr>
        <p:spPr>
          <a:xfrm>
            <a:off x="3149757" y="3717034"/>
            <a:ext cx="2589693" cy="923330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放置不管就会发生不良状态，解决方法是维持现状，即防止恶化。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22" name="下箭头 121"/>
          <p:cNvSpPr/>
          <p:nvPr/>
        </p:nvSpPr>
        <p:spPr>
          <a:xfrm>
            <a:off x="1197892" y="4725144"/>
            <a:ext cx="786099" cy="266438"/>
          </a:xfrm>
          <a:prstGeom prst="downArrow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矩形 124"/>
          <p:cNvSpPr/>
          <p:nvPr/>
        </p:nvSpPr>
        <p:spPr>
          <a:xfrm>
            <a:off x="209845" y="5090170"/>
            <a:ext cx="2540999" cy="369332"/>
          </a:xfrm>
          <a:prstGeom prst="rect">
            <a:avLst/>
          </a:prstGeom>
          <a:ln>
            <a:noFill/>
          </a:ln>
        </p:spPr>
        <p:txBody>
          <a:bodyPr wrap="square" lIns="36000" rIns="3600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例如车辆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维修、减肥。</a:t>
            </a:r>
          </a:p>
        </p:txBody>
      </p:sp>
      <p:sp>
        <p:nvSpPr>
          <p:cNvPr id="126" name="矩形 125"/>
          <p:cNvSpPr/>
          <p:nvPr/>
        </p:nvSpPr>
        <p:spPr>
          <a:xfrm>
            <a:off x="3063308" y="5090170"/>
            <a:ext cx="2589693" cy="369332"/>
          </a:xfrm>
          <a:prstGeom prst="rect">
            <a:avLst/>
          </a:prstGeom>
          <a:ln>
            <a:noFill/>
          </a:ln>
        </p:spPr>
        <p:txBody>
          <a:bodyPr wrap="square" lIns="36000" rIns="3600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例如车辆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保养、养生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  <a:cs typeface="+mj-cs"/>
              </a:rPr>
              <a:t>。</a:t>
            </a:r>
          </a:p>
        </p:txBody>
      </p:sp>
      <p:sp>
        <p:nvSpPr>
          <p:cNvPr id="127" name="矩形 126"/>
          <p:cNvSpPr/>
          <p:nvPr/>
        </p:nvSpPr>
        <p:spPr>
          <a:xfrm>
            <a:off x="5977532" y="5090170"/>
            <a:ext cx="2589693" cy="369332"/>
          </a:xfrm>
          <a:prstGeom prst="rect">
            <a:avLst/>
          </a:prstGeom>
          <a:ln>
            <a:noFill/>
          </a:ln>
        </p:spPr>
        <p:txBody>
          <a:bodyPr wrap="square" lIns="36000" rIns="3600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例如车辆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改装、健身。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8333750" y="5842337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9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84" name="下箭头 83"/>
          <p:cNvSpPr/>
          <p:nvPr/>
        </p:nvSpPr>
        <p:spPr>
          <a:xfrm>
            <a:off x="4063786" y="4735941"/>
            <a:ext cx="786099" cy="266438"/>
          </a:xfrm>
          <a:prstGeom prst="downArrow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下箭头 89"/>
          <p:cNvSpPr/>
          <p:nvPr/>
        </p:nvSpPr>
        <p:spPr>
          <a:xfrm>
            <a:off x="7012310" y="4744571"/>
            <a:ext cx="786099" cy="266438"/>
          </a:xfrm>
          <a:prstGeom prst="downArrow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1463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43854" y="58614"/>
            <a:ext cx="5194920" cy="634082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依据问题划分提案类型</a:t>
            </a:r>
          </a:p>
        </p:txBody>
      </p:sp>
      <p:sp>
        <p:nvSpPr>
          <p:cNvPr id="4" name="平行四边形 3"/>
          <p:cNvSpPr/>
          <p:nvPr/>
        </p:nvSpPr>
        <p:spPr>
          <a:xfrm>
            <a:off x="133473" y="2327484"/>
            <a:ext cx="2538391" cy="608560"/>
          </a:xfrm>
          <a:prstGeom prst="parallelogram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319936" y="2287972"/>
            <a:ext cx="5644551" cy="648072"/>
          </a:xfrm>
          <a:prstGeom prst="roundRect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71879" y="2427342"/>
            <a:ext cx="58721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根本措施、应急处理、防止复发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策略（</a:t>
            </a:r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种提案）</a:t>
            </a:r>
          </a:p>
        </p:txBody>
      </p:sp>
      <p:sp>
        <p:nvSpPr>
          <p:cNvPr id="9" name="虚尾箭头 8"/>
          <p:cNvSpPr/>
          <p:nvPr/>
        </p:nvSpPr>
        <p:spPr>
          <a:xfrm>
            <a:off x="2671863" y="2447098"/>
            <a:ext cx="648073" cy="369332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133473" y="3329142"/>
            <a:ext cx="2538391" cy="608560"/>
          </a:xfrm>
          <a:prstGeom prst="parallelogram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319937" y="3289630"/>
            <a:ext cx="5644550" cy="648072"/>
          </a:xfrm>
          <a:prstGeom prst="roundRect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319937" y="3425098"/>
            <a:ext cx="5731217" cy="36933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预防策略、发生时的应对策略 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种提案）</a:t>
            </a:r>
          </a:p>
        </p:txBody>
      </p:sp>
      <p:sp>
        <p:nvSpPr>
          <p:cNvPr id="15" name="虚尾箭头 14"/>
          <p:cNvSpPr/>
          <p:nvPr/>
        </p:nvSpPr>
        <p:spPr>
          <a:xfrm>
            <a:off x="2671863" y="3448756"/>
            <a:ext cx="648073" cy="369332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133473" y="4337254"/>
            <a:ext cx="2538391" cy="608560"/>
          </a:xfrm>
          <a:prstGeom prst="parallelogram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319937" y="4297742"/>
            <a:ext cx="5644550" cy="648072"/>
          </a:xfrm>
          <a:prstGeom prst="roundRect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438085" y="4437112"/>
            <a:ext cx="5539707" cy="38908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选定理想、实施策略  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    （</a:t>
            </a:r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种提案）</a:t>
            </a:r>
          </a:p>
        </p:txBody>
      </p:sp>
      <p:sp>
        <p:nvSpPr>
          <p:cNvPr id="20" name="虚尾箭头 19"/>
          <p:cNvSpPr/>
          <p:nvPr/>
        </p:nvSpPr>
        <p:spPr>
          <a:xfrm>
            <a:off x="2671863" y="4456868"/>
            <a:ext cx="648073" cy="369332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0099" y="0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设定课题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10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3117" y="2379566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恢复原状型问题</a:t>
            </a:r>
          </a:p>
        </p:txBody>
      </p:sp>
      <p:sp>
        <p:nvSpPr>
          <p:cNvPr id="5" name="矩形 4"/>
          <p:cNvSpPr/>
          <p:nvPr/>
        </p:nvSpPr>
        <p:spPr>
          <a:xfrm>
            <a:off x="135898" y="3425098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预防隐患型问题</a:t>
            </a:r>
          </a:p>
        </p:txBody>
      </p:sp>
      <p:sp>
        <p:nvSpPr>
          <p:cNvPr id="7" name="矩形 6"/>
          <p:cNvSpPr/>
          <p:nvPr/>
        </p:nvSpPr>
        <p:spPr>
          <a:xfrm>
            <a:off x="233117" y="4437112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追求理想型问题</a:t>
            </a:r>
          </a:p>
        </p:txBody>
      </p:sp>
    </p:spTree>
    <p:extLst>
      <p:ext uri="{BB962C8B-B14F-4D97-AF65-F5344CB8AC3E}">
        <p14:creationId xmlns:p14="http://schemas.microsoft.com/office/powerpoint/2010/main" xmlns="" val="185585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099" y="0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设定课题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3443073" y="34570"/>
            <a:ext cx="519492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策略施行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5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步骤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2714" y="1165592"/>
            <a:ext cx="8743782" cy="5184576"/>
            <a:chOff x="760766" y="980728"/>
            <a:chExt cx="8743782" cy="5184576"/>
          </a:xfrm>
        </p:grpSpPr>
        <p:sp>
          <p:nvSpPr>
            <p:cNvPr id="8" name="矩形 7"/>
            <p:cNvSpPr/>
            <p:nvPr/>
          </p:nvSpPr>
          <p:spPr>
            <a:xfrm>
              <a:off x="1180657" y="1431809"/>
              <a:ext cx="808542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即使有监控和调整方向机制，还是要设定解决方案完成期限。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60766" y="980728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一、设定实施的终止期限</a:t>
              </a: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180657" y="2515156"/>
              <a:ext cx="818247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清楚实施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解决方案的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必要条件是什么。可以运用头脑风暴法。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60766" y="2064076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二、选定实施项目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180657" y="3598503"/>
              <a:ext cx="818246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了解需要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学习怎样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的必要知识和技能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，完成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实施策略的工作。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760766" y="3147423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三、学习知识或技能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180657" y="4681849"/>
              <a:ext cx="832389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从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结束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期限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倒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推项目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相互关系，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列出知识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和技能学习进度表。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760766" y="4230770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四、制作实施进度表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180657" y="5765194"/>
              <a:ext cx="819571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根据步骤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的工作结果，修正预定终止期限，然后开始行动。 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760766" y="5314114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五、休正期限和开始行动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11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07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67744" y="130622"/>
            <a:ext cx="6408712" cy="562074"/>
          </a:xfrm>
        </p:spPr>
        <p:txBody>
          <a:bodyPr>
            <a:noAutofit/>
          </a:bodyPr>
          <a:lstStyle/>
          <a:p>
            <a:pPr algn="r"/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SCQOR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故事展开流程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099" y="0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3" name="五边形 2"/>
          <p:cNvSpPr/>
          <p:nvPr/>
        </p:nvSpPr>
        <p:spPr>
          <a:xfrm>
            <a:off x="467544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24333" y="2496516"/>
            <a:ext cx="112527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介绍背景，不管好坏，都先写出目前实情。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2123728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168026" y="2516703"/>
            <a:ext cx="112527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分析现状中的问题，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确定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问题的类型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。</a:t>
            </a:r>
          </a:p>
        </p:txBody>
      </p:sp>
      <p:sp>
        <p:nvSpPr>
          <p:cNvPr id="11" name="五边形 10"/>
          <p:cNvSpPr/>
          <p:nvPr/>
        </p:nvSpPr>
        <p:spPr>
          <a:xfrm>
            <a:off x="3779912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851920" y="2516703"/>
            <a:ext cx="112527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针对问题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，确认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对现状重要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的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课题。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4" name="五边形 13"/>
          <p:cNvSpPr/>
          <p:nvPr/>
        </p:nvSpPr>
        <p:spPr>
          <a:xfrm>
            <a:off x="5436096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508015" y="2512954"/>
            <a:ext cx="1142605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准备替代方案，侧重如何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克服困难。</a:t>
            </a:r>
          </a:p>
        </p:txBody>
      </p:sp>
      <p:sp>
        <p:nvSpPr>
          <p:cNvPr id="17" name="五边形 16"/>
          <p:cNvSpPr/>
          <p:nvPr/>
        </p:nvSpPr>
        <p:spPr>
          <a:xfrm>
            <a:off x="7092280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155487" y="2516703"/>
            <a:ext cx="1219508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如何克服困难达成目标，完成课题。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9" name="左大括号 18"/>
          <p:cNvSpPr/>
          <p:nvPr/>
        </p:nvSpPr>
        <p:spPr>
          <a:xfrm rot="16200000">
            <a:off x="2490483" y="2642286"/>
            <a:ext cx="346614" cy="4392489"/>
          </a:xfrm>
          <a:prstGeom prst="leftBrace">
            <a:avLst>
              <a:gd name="adj1" fmla="val 37801"/>
              <a:gd name="adj2" fmla="val 46537"/>
            </a:avLst>
          </a:prstGeom>
          <a:noFill/>
          <a:ln w="38100">
            <a:solidFill>
              <a:srgbClr val="96CD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左大括号 19"/>
          <p:cNvSpPr/>
          <p:nvPr/>
        </p:nvSpPr>
        <p:spPr>
          <a:xfrm rot="16200000">
            <a:off x="5874239" y="4281513"/>
            <a:ext cx="308515" cy="1152130"/>
          </a:xfrm>
          <a:prstGeom prst="leftBrace">
            <a:avLst>
              <a:gd name="adj1" fmla="val 37801"/>
              <a:gd name="adj2" fmla="val 46537"/>
            </a:avLst>
          </a:prstGeom>
          <a:noFill/>
          <a:ln w="38100">
            <a:solidFill>
              <a:srgbClr val="96CD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左大括号 20"/>
          <p:cNvSpPr/>
          <p:nvPr/>
        </p:nvSpPr>
        <p:spPr>
          <a:xfrm rot="16200000">
            <a:off x="7558245" y="4262464"/>
            <a:ext cx="346614" cy="1152130"/>
          </a:xfrm>
          <a:prstGeom prst="leftBrace">
            <a:avLst>
              <a:gd name="adj1" fmla="val 37801"/>
              <a:gd name="adj2" fmla="val 46537"/>
            </a:avLst>
          </a:prstGeom>
          <a:noFill/>
          <a:ln w="38100">
            <a:solidFill>
              <a:srgbClr val="96CD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27093" y="5050846"/>
            <a:ext cx="367240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故事的导入：读者（听众）拥有共同经验时，可以缩短。</a:t>
            </a:r>
            <a:endParaRPr lang="zh-CN" alt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293871" y="5016489"/>
            <a:ext cx="164096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故事的核心：在整个故事中这个部分最长。</a:t>
            </a:r>
            <a:endParaRPr lang="zh-CN" alt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987724" y="5037490"/>
            <a:ext cx="154471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故事的核心：在整个故事中这个部分最长。</a:t>
            </a:r>
            <a:endParaRPr lang="zh-CN" altLang="en-US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12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1145" y="1229940"/>
            <a:ext cx="1311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Situation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设定状况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40388" y="1229940"/>
            <a:ext cx="1723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Complication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发现问题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716006" y="1229940"/>
            <a:ext cx="1311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Question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设定课题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372593" y="1229940"/>
            <a:ext cx="1311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Obstacle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克服障碍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934835" y="1229940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Resolution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解决收尾</a:t>
            </a:r>
          </a:p>
        </p:txBody>
      </p:sp>
    </p:spTree>
    <p:extLst>
      <p:ext uri="{BB962C8B-B14F-4D97-AF65-F5344CB8AC3E}">
        <p14:creationId xmlns:p14="http://schemas.microsoft.com/office/powerpoint/2010/main" xmlns="" val="264869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979712" y="0"/>
            <a:ext cx="6840760" cy="836712"/>
          </a:xfrm>
        </p:spPr>
        <p:txBody>
          <a:bodyPr>
            <a:noAutofit/>
          </a:bodyPr>
          <a:lstStyle/>
          <a:p>
            <a:pPr algn="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SCQOR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与解决问题过程的比较对应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4" name="五边形 3"/>
          <p:cNvSpPr/>
          <p:nvPr/>
        </p:nvSpPr>
        <p:spPr>
          <a:xfrm>
            <a:off x="107503" y="2088787"/>
            <a:ext cx="1381709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五边形 4"/>
          <p:cNvSpPr/>
          <p:nvPr/>
        </p:nvSpPr>
        <p:spPr>
          <a:xfrm>
            <a:off x="1608373" y="2070287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五边形 5"/>
          <p:cNvSpPr/>
          <p:nvPr/>
        </p:nvSpPr>
        <p:spPr>
          <a:xfrm>
            <a:off x="3109242" y="2070288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五边形 6"/>
          <p:cNvSpPr/>
          <p:nvPr/>
        </p:nvSpPr>
        <p:spPr>
          <a:xfrm>
            <a:off x="4610111" y="2049832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6110980" y="2070288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五边形 8"/>
          <p:cNvSpPr/>
          <p:nvPr/>
        </p:nvSpPr>
        <p:spPr>
          <a:xfrm>
            <a:off x="7611850" y="2049832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107503" y="3670390"/>
            <a:ext cx="1381709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2220441" y="3670390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五边形 15"/>
          <p:cNvSpPr/>
          <p:nvPr/>
        </p:nvSpPr>
        <p:spPr>
          <a:xfrm>
            <a:off x="3520937" y="3688286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边形 16"/>
          <p:cNvSpPr/>
          <p:nvPr/>
        </p:nvSpPr>
        <p:spPr>
          <a:xfrm>
            <a:off x="4821433" y="3670390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边形 17"/>
          <p:cNvSpPr/>
          <p:nvPr/>
        </p:nvSpPr>
        <p:spPr>
          <a:xfrm>
            <a:off x="6121929" y="3693342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五边形 18"/>
          <p:cNvSpPr/>
          <p:nvPr/>
        </p:nvSpPr>
        <p:spPr>
          <a:xfrm>
            <a:off x="7422424" y="3670390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489213" y="2224031"/>
            <a:ext cx="131180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Situation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设定状况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970875" y="2224031"/>
            <a:ext cx="150086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Complication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发现问题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65041" y="2224031"/>
            <a:ext cx="131180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Question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设定课题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67144" y="2224031"/>
            <a:ext cx="131180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Obstacle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克服障碍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503838" y="2224031"/>
            <a:ext cx="144016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Resolution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解决收尾</a:t>
            </a:r>
          </a:p>
        </p:txBody>
      </p:sp>
      <p:sp>
        <p:nvSpPr>
          <p:cNvPr id="25" name="矩形 24"/>
          <p:cNvSpPr/>
          <p:nvPr/>
        </p:nvSpPr>
        <p:spPr>
          <a:xfrm>
            <a:off x="36199" y="2247597"/>
            <a:ext cx="15243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故事展开的基本步骤</a:t>
            </a:r>
          </a:p>
        </p:txBody>
      </p:sp>
      <p:sp>
        <p:nvSpPr>
          <p:cNvPr id="26" name="矩形 25"/>
          <p:cNvSpPr/>
          <p:nvPr/>
        </p:nvSpPr>
        <p:spPr>
          <a:xfrm>
            <a:off x="36200" y="4018248"/>
            <a:ext cx="1524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解决问题的基本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步骤</a:t>
            </a:r>
          </a:p>
        </p:txBody>
      </p:sp>
      <p:sp>
        <p:nvSpPr>
          <p:cNvPr id="27" name="矩形 26"/>
          <p:cNvSpPr/>
          <p:nvPr/>
        </p:nvSpPr>
        <p:spPr>
          <a:xfrm>
            <a:off x="2129466" y="4018248"/>
            <a:ext cx="1237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发现问题并归类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444649" y="4018248"/>
            <a:ext cx="1207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确定具体的课题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804979" y="4018248"/>
            <a:ext cx="10883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选出替代方案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15841" y="4018248"/>
            <a:ext cx="12675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评估替代方案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359119" y="4018248"/>
            <a:ext cx="1182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实行解决策略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292765" y="3745991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+mj-lt"/>
                <a:ea typeface="微软雅黑" pitchFamily="34" charset="-122"/>
              </a:rPr>
              <a:t>1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601999" y="3745991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+mj-lt"/>
                <a:ea typeface="微软雅黑" pitchFamily="34" charset="-122"/>
              </a:rPr>
              <a:t>2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932040" y="3756890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j-lt"/>
                <a:ea typeface="微软雅黑" pitchFamily="34" charset="-122"/>
              </a:rPr>
              <a:t>3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228184" y="3745991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j-lt"/>
                <a:ea typeface="微软雅黑" pitchFamily="34" charset="-122"/>
              </a:rPr>
              <a:t>4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501730" y="3745991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j-lt"/>
                <a:ea typeface="微软雅黑" pitchFamily="34" charset="-122"/>
              </a:rPr>
              <a:t>5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cxnSp>
        <p:nvCxnSpPr>
          <p:cNvPr id="38" name="直接箭头连接符 37"/>
          <p:cNvCxnSpPr/>
          <p:nvPr/>
        </p:nvCxnSpPr>
        <p:spPr>
          <a:xfrm flipH="1" flipV="1">
            <a:off x="2292766" y="3052740"/>
            <a:ext cx="455381" cy="743104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>
            <a:endCxn id="6" idx="2"/>
          </p:cNvCxnSpPr>
          <p:nvPr/>
        </p:nvCxnSpPr>
        <p:spPr>
          <a:xfrm flipV="1">
            <a:off x="2748148" y="3034241"/>
            <a:ext cx="868708" cy="761603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/>
          <p:nvPr/>
        </p:nvCxnSpPr>
        <p:spPr>
          <a:xfrm flipV="1">
            <a:off x="4211960" y="3013785"/>
            <a:ext cx="839391" cy="782060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V="1">
            <a:off x="5580112" y="3052740"/>
            <a:ext cx="767383" cy="753332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 flipH="1" flipV="1">
            <a:off x="6723048" y="3052740"/>
            <a:ext cx="153208" cy="753332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 flipH="1" flipV="1">
            <a:off x="7100740" y="3042513"/>
            <a:ext cx="927644" cy="753332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/>
          <p:nvPr/>
        </p:nvCxnSpPr>
        <p:spPr>
          <a:xfrm flipV="1">
            <a:off x="8026735" y="3013785"/>
            <a:ext cx="0" cy="773787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10099" y="0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13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31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2020844" y="5541969"/>
            <a:ext cx="4941129" cy="6543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1835696" y="0"/>
            <a:ext cx="684076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运用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SCQOR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法构建信息金字塔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14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06363" y="2656423"/>
            <a:ext cx="1714481" cy="2528991"/>
            <a:chOff x="306363" y="2988241"/>
            <a:chExt cx="1714481" cy="2528991"/>
          </a:xfrm>
        </p:grpSpPr>
        <p:sp>
          <p:nvSpPr>
            <p:cNvPr id="5" name="矩形 4"/>
            <p:cNvSpPr/>
            <p:nvPr/>
          </p:nvSpPr>
          <p:spPr>
            <a:xfrm>
              <a:off x="306363" y="2988241"/>
              <a:ext cx="1512168" cy="615553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提示问题</a:t>
              </a:r>
              <a:endPara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  <a:p>
              <a:pPr algn="ctr"/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（</a:t>
              </a:r>
              <a:r>
                <a:rPr lang="en-US" altLang="zh-CN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SCQ</a:t>
              </a:r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8AF2F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06364" y="3929571"/>
              <a:ext cx="1714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三只小猪面临建房与否的抉择。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020844" y="2656423"/>
            <a:ext cx="1512169" cy="2528991"/>
            <a:chOff x="306363" y="2988241"/>
            <a:chExt cx="1512169" cy="2528991"/>
          </a:xfrm>
        </p:grpSpPr>
        <p:sp>
          <p:nvSpPr>
            <p:cNvPr id="11" name="矩形 10"/>
            <p:cNvSpPr/>
            <p:nvPr/>
          </p:nvSpPr>
          <p:spPr>
            <a:xfrm>
              <a:off x="306363" y="2988241"/>
              <a:ext cx="1512168" cy="5847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建房的必要性 （</a:t>
              </a:r>
              <a:r>
                <a:rPr lang="en-US" altLang="zh-CN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O</a:t>
              </a:r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6364" y="3929571"/>
              <a:ext cx="15121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房子能为小猪提供住处。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35325" y="2656423"/>
            <a:ext cx="1714481" cy="2528991"/>
            <a:chOff x="306363" y="2988241"/>
            <a:chExt cx="1714481" cy="2528991"/>
          </a:xfrm>
        </p:grpSpPr>
        <p:sp>
          <p:nvSpPr>
            <p:cNvPr id="15" name="矩形 14"/>
            <p:cNvSpPr/>
            <p:nvPr/>
          </p:nvSpPr>
          <p:spPr>
            <a:xfrm>
              <a:off x="306363" y="2988241"/>
              <a:ext cx="1512168" cy="5847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砖房的优越性 （</a:t>
              </a:r>
              <a:r>
                <a:rPr lang="en-US" altLang="zh-CN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O</a:t>
              </a:r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06364" y="3929571"/>
              <a:ext cx="171448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特别是，建造一座砖房子还能保证不被大灰狼损坏。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49806" y="2656423"/>
            <a:ext cx="1714481" cy="2528991"/>
            <a:chOff x="306363" y="2988241"/>
            <a:chExt cx="1714481" cy="2528991"/>
          </a:xfrm>
        </p:grpSpPr>
        <p:sp>
          <p:nvSpPr>
            <p:cNvPr id="19" name="矩形 18"/>
            <p:cNvSpPr/>
            <p:nvPr/>
          </p:nvSpPr>
          <p:spPr>
            <a:xfrm>
              <a:off x="306363" y="2988241"/>
              <a:ext cx="1512168" cy="5847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风险分析</a:t>
              </a:r>
              <a:endPara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  <a:p>
              <a:pPr algn="ctr"/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（</a:t>
              </a:r>
              <a:r>
                <a:rPr lang="en-US" altLang="zh-CN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O</a:t>
              </a:r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06363" y="3929571"/>
              <a:ext cx="171448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再加上，共同建房还能克服资金和劳动力的问题。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164288" y="2656423"/>
            <a:ext cx="1656183" cy="2528991"/>
            <a:chOff x="306363" y="2988241"/>
            <a:chExt cx="1656183" cy="2528991"/>
          </a:xfrm>
        </p:grpSpPr>
        <p:sp>
          <p:nvSpPr>
            <p:cNvPr id="23" name="矩形 22"/>
            <p:cNvSpPr/>
            <p:nvPr/>
          </p:nvSpPr>
          <p:spPr>
            <a:xfrm>
              <a:off x="306363" y="2988241"/>
              <a:ext cx="1512168" cy="615553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结论</a:t>
              </a:r>
              <a:endPara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  <a:p>
              <a:pPr algn="ctr"/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（</a:t>
              </a:r>
              <a:r>
                <a:rPr lang="en-US" altLang="zh-CN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R</a:t>
              </a:r>
              <a:r>
                <a:rPr lang="zh-CN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306363" y="3929571"/>
              <a:ext cx="165618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因此，共同建造砖房是三只小猪明智而可行的选择。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1835696" y="1052736"/>
            <a:ext cx="5126277" cy="654378"/>
          </a:xfrm>
          <a:prstGeom prst="rect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69418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036790" y="5612706"/>
            <a:ext cx="4839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对小猪们</a:t>
            </a: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来说共同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建房的</a:t>
            </a: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好处很多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919688" y="1149092"/>
            <a:ext cx="51434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小猪建房问题解析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33012" y="1700808"/>
            <a:ext cx="1832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8AF2F"/>
                </a:solidFill>
                <a:latin typeface="微软雅黑" pitchFamily="34" charset="-122"/>
                <a:ea typeface="微软雅黑" pitchFamily="34" charset="-122"/>
              </a:rPr>
              <a:t>关键</a:t>
            </a:r>
            <a:r>
              <a:rPr lang="zh-CN" altLang="en-US" sz="2400" b="1" dirty="0" smtClean="0">
                <a:solidFill>
                  <a:srgbClr val="78AF2F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endParaRPr lang="zh-CN" altLang="en-US" sz="2400" b="1" dirty="0">
              <a:solidFill>
                <a:srgbClr val="78AF2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 flipV="1">
            <a:off x="1318046" y="1904207"/>
            <a:ext cx="6480720" cy="688919"/>
            <a:chOff x="1318046" y="1546407"/>
            <a:chExt cx="6480720" cy="688919"/>
          </a:xfrm>
        </p:grpSpPr>
        <p:cxnSp>
          <p:nvCxnSpPr>
            <p:cNvPr id="33" name="直接箭头连接符 32"/>
            <p:cNvCxnSpPr/>
            <p:nvPr/>
          </p:nvCxnSpPr>
          <p:spPr>
            <a:xfrm flipH="1" flipV="1">
              <a:off x="1318046" y="1546407"/>
              <a:ext cx="2201372" cy="688919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/>
            <p:nvPr/>
          </p:nvCxnSpPr>
          <p:spPr>
            <a:xfrm flipH="1" flipV="1">
              <a:off x="2978034" y="1546407"/>
              <a:ext cx="743700" cy="486220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/>
            <p:nvPr/>
          </p:nvCxnSpPr>
          <p:spPr>
            <a:xfrm flipV="1">
              <a:off x="4541514" y="1546407"/>
              <a:ext cx="0" cy="486219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/>
            <p:cNvCxnSpPr/>
            <p:nvPr/>
          </p:nvCxnSpPr>
          <p:spPr>
            <a:xfrm flipV="1">
              <a:off x="5233899" y="1546407"/>
              <a:ext cx="764667" cy="486220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/>
            <p:cNvCxnSpPr/>
            <p:nvPr/>
          </p:nvCxnSpPr>
          <p:spPr>
            <a:xfrm flipV="1">
              <a:off x="5436212" y="1546408"/>
              <a:ext cx="2362554" cy="688918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110099" y="0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7010400" y="5181600"/>
            <a:ext cx="936136" cy="692727"/>
          </a:xfrm>
          <a:custGeom>
            <a:avLst/>
            <a:gdLst>
              <a:gd name="connsiteX0" fmla="*/ 914400 w 936136"/>
              <a:gd name="connsiteY0" fmla="*/ 0 h 692727"/>
              <a:gd name="connsiteX1" fmla="*/ 817418 w 936136"/>
              <a:gd name="connsiteY1" fmla="*/ 540327 h 692727"/>
              <a:gd name="connsiteX2" fmla="*/ 0 w 936136"/>
              <a:gd name="connsiteY2" fmla="*/ 692727 h 69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6136" h="692727">
                <a:moveTo>
                  <a:pt x="914400" y="0"/>
                </a:moveTo>
                <a:cubicBezTo>
                  <a:pt x="942109" y="212436"/>
                  <a:pt x="969818" y="424873"/>
                  <a:pt x="817418" y="540327"/>
                </a:cubicBezTo>
                <a:cubicBezTo>
                  <a:pt x="665018" y="655782"/>
                  <a:pt x="332509" y="674254"/>
                  <a:pt x="0" y="692727"/>
                </a:cubicBezTo>
              </a:path>
            </a:pathLst>
          </a:custGeom>
          <a:ln w="38100">
            <a:solidFill>
              <a:srgbClr val="78A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48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19872" y="0"/>
            <a:ext cx="5266928" cy="764704"/>
          </a:xfrm>
        </p:spPr>
        <p:txBody>
          <a:bodyPr>
            <a:norm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由下到上传达信息效果不明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0099" y="0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1619672" y="1196752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/>
          </a:p>
        </p:txBody>
      </p:sp>
      <p:sp>
        <p:nvSpPr>
          <p:cNvPr id="16" name="TextBox 15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15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63688" y="1286956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姑妈给你介绍了妹子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14410" y="1845083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无视，玩手机中</a:t>
            </a:r>
            <a:r>
              <a:rPr lang="zh-CN" altLang="zh-CN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1619672" y="2212238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/>
          </a:p>
        </p:txBody>
      </p:sp>
      <p:sp>
        <p:nvSpPr>
          <p:cNvPr id="35" name="任意多边形 34"/>
          <p:cNvSpPr/>
          <p:nvPr/>
        </p:nvSpPr>
        <p:spPr>
          <a:xfrm>
            <a:off x="1619672" y="3222996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/>
          </a:p>
        </p:txBody>
      </p:sp>
      <p:sp>
        <p:nvSpPr>
          <p:cNvPr id="36" name="任意多边形 35"/>
          <p:cNvSpPr/>
          <p:nvPr/>
        </p:nvSpPr>
        <p:spPr>
          <a:xfrm>
            <a:off x="1619672" y="4309807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F694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/>
          </a:p>
        </p:txBody>
      </p:sp>
      <p:sp>
        <p:nvSpPr>
          <p:cNvPr id="37" name="矩形 36"/>
          <p:cNvSpPr/>
          <p:nvPr/>
        </p:nvSpPr>
        <p:spPr>
          <a:xfrm>
            <a:off x="1763688" y="4436027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明天上午你去相亲？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763688" y="2302442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听说家庭条件不错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763688" y="3363566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长相也不错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1520" y="1268760"/>
            <a:ext cx="1188132" cy="3829780"/>
            <a:chOff x="6270000" y="1963484"/>
            <a:chExt cx="1188132" cy="2851445"/>
          </a:xfrm>
        </p:grpSpPr>
        <p:sp>
          <p:nvSpPr>
            <p:cNvPr id="43" name="虚尾箭头 42"/>
            <p:cNvSpPr/>
            <p:nvPr/>
          </p:nvSpPr>
          <p:spPr>
            <a:xfrm rot="16200000">
              <a:off x="5438343" y="2795141"/>
              <a:ext cx="2851445" cy="1188132"/>
            </a:xfrm>
            <a:prstGeom prst="stripedRightArrow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49000"/>
                  </a:schemeClr>
                </a:gs>
                <a:gs pos="50000">
                  <a:srgbClr val="B0B0B0">
                    <a:alpha val="70000"/>
                  </a:srgbClr>
                </a:gs>
                <a:gs pos="100000">
                  <a:srgbClr val="E4E4E4">
                    <a:alpha val="52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556289" y="2643646"/>
              <a:ext cx="615553" cy="166362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自下而</a:t>
              </a:r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上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594760" y="1501941"/>
            <a:ext cx="1569528" cy="296472"/>
            <a:chOff x="6928650" y="2420888"/>
            <a:chExt cx="1171742" cy="509022"/>
          </a:xfrm>
        </p:grpSpPr>
        <p:cxnSp>
          <p:nvCxnSpPr>
            <p:cNvPr id="46" name="直接连接符 45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矩形 40"/>
          <p:cNvSpPr/>
          <p:nvPr/>
        </p:nvSpPr>
        <p:spPr>
          <a:xfrm>
            <a:off x="6014410" y="2901613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继续无视玩手机</a:t>
            </a:r>
            <a:r>
              <a:rPr lang="zh-CN" altLang="zh-CN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594760" y="2558471"/>
            <a:ext cx="1569528" cy="296472"/>
            <a:chOff x="6928650" y="2420888"/>
            <a:chExt cx="1171742" cy="509022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矩形 47"/>
          <p:cNvSpPr/>
          <p:nvPr/>
        </p:nvSpPr>
        <p:spPr>
          <a:xfrm>
            <a:off x="6014410" y="3952487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忍住吐槽你妈审美</a:t>
            </a:r>
            <a:r>
              <a:rPr lang="zh-CN" altLang="zh-CN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594760" y="3609345"/>
            <a:ext cx="1569528" cy="296472"/>
            <a:chOff x="6928650" y="2420888"/>
            <a:chExt cx="1171742" cy="509022"/>
          </a:xfrm>
        </p:grpSpPr>
        <p:cxnSp>
          <p:nvCxnSpPr>
            <p:cNvPr id="50" name="直接连接符 49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矩形 51"/>
          <p:cNvSpPr/>
          <p:nvPr/>
        </p:nvSpPr>
        <p:spPr>
          <a:xfrm>
            <a:off x="6014410" y="5013436"/>
            <a:ext cx="2446022" cy="754053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勾起敌意而非兴趣</a:t>
            </a:r>
            <a:endParaRPr lang="en-US" altLang="zh-CN" sz="2000" b="1" spc="-15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妈，咱们能不能</a:t>
            </a:r>
            <a:r>
              <a:rPr lang="zh-CN" altLang="zh-CN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594760" y="4670294"/>
            <a:ext cx="1569528" cy="296472"/>
            <a:chOff x="6928650" y="2420888"/>
            <a:chExt cx="1171742" cy="509022"/>
          </a:xfrm>
        </p:grpSpPr>
        <p:cxnSp>
          <p:nvCxnSpPr>
            <p:cNvPr id="54" name="直接连接符 53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89538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19872" y="0"/>
            <a:ext cx="5266928" cy="764704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由上而下传达信息最具效果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0099" y="0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  <a:endParaRPr lang="zh-CN" altLang="en-US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1619672" y="1196752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F694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16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63688" y="1286956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妈今年绝不逼你相亲</a:t>
            </a:r>
            <a:endParaRPr lang="zh-CN" altLang="en-US" sz="24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14410" y="1845083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母后，太意外了</a:t>
            </a:r>
            <a:r>
              <a:rPr lang="zh-CN" altLang="zh-CN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1619672" y="2212238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>
              <a:solidFill>
                <a:prstClr val="white"/>
              </a:solidFill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1619672" y="3222996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>
              <a:solidFill>
                <a:prstClr val="white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1619672" y="4309807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763688" y="4436027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她有微信，蛮会玩自拍</a:t>
            </a:r>
            <a:endParaRPr lang="zh-CN" altLang="en-US" sz="24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763688" y="2302442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不过姑妈在张罗，是美女</a:t>
            </a:r>
            <a:endParaRPr lang="zh-CN" altLang="en-US" sz="24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763688" y="3363566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和你在一个地方工作</a:t>
            </a:r>
            <a:endParaRPr lang="zh-CN" altLang="en-US" sz="24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1520" y="1268760"/>
            <a:ext cx="1188132" cy="3829780"/>
            <a:chOff x="6270000" y="1963484"/>
            <a:chExt cx="1188132" cy="2851445"/>
          </a:xfrm>
        </p:grpSpPr>
        <p:sp>
          <p:nvSpPr>
            <p:cNvPr id="43" name="虚尾箭头 42"/>
            <p:cNvSpPr/>
            <p:nvPr/>
          </p:nvSpPr>
          <p:spPr>
            <a:xfrm rot="5400000" flipV="1">
              <a:off x="5438343" y="2795141"/>
              <a:ext cx="2851445" cy="1188132"/>
            </a:xfrm>
            <a:prstGeom prst="stripedRightArrow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49000"/>
                  </a:schemeClr>
                </a:gs>
                <a:gs pos="50000">
                  <a:srgbClr val="B0B0B0">
                    <a:alpha val="70000"/>
                  </a:srgbClr>
                </a:gs>
                <a:gs pos="100000">
                  <a:srgbClr val="E4E4E4">
                    <a:alpha val="52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556289" y="2643646"/>
              <a:ext cx="615553" cy="166362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自上而下</a:t>
              </a:r>
              <a:endParaRPr lang="zh-CN" altLang="en-US" sz="28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594760" y="1501941"/>
            <a:ext cx="1569528" cy="296472"/>
            <a:chOff x="6928650" y="2420888"/>
            <a:chExt cx="1171742" cy="509022"/>
          </a:xfrm>
        </p:grpSpPr>
        <p:cxnSp>
          <p:nvCxnSpPr>
            <p:cNvPr id="46" name="直接连接符 45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矩形 40"/>
          <p:cNvSpPr/>
          <p:nvPr/>
        </p:nvSpPr>
        <p:spPr>
          <a:xfrm>
            <a:off x="6014410" y="2901613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母后，又想骗我了</a:t>
            </a:r>
            <a:r>
              <a:rPr lang="zh-CN" altLang="zh-CN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594760" y="2558471"/>
            <a:ext cx="1569528" cy="296472"/>
            <a:chOff x="6928650" y="2420888"/>
            <a:chExt cx="1171742" cy="509022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矩形 47"/>
          <p:cNvSpPr/>
          <p:nvPr/>
        </p:nvSpPr>
        <p:spPr>
          <a:xfrm>
            <a:off x="6014410" y="3952487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母后，能不挖坑么</a:t>
            </a:r>
            <a:r>
              <a:rPr lang="en-US" altLang="zh-CN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594760" y="3609345"/>
            <a:ext cx="1569528" cy="296472"/>
            <a:chOff x="6928650" y="2420888"/>
            <a:chExt cx="1171742" cy="509022"/>
          </a:xfrm>
        </p:grpSpPr>
        <p:cxnSp>
          <p:nvCxnSpPr>
            <p:cNvPr id="50" name="直接连接符 49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矩形 51"/>
          <p:cNvSpPr/>
          <p:nvPr/>
        </p:nvSpPr>
        <p:spPr>
          <a:xfrm>
            <a:off x="6014410" y="5013436"/>
            <a:ext cx="2446022" cy="754053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勾起兴趣而非抗拒</a:t>
            </a:r>
            <a:endParaRPr lang="en-US" altLang="zh-CN" sz="2000" b="1" spc="-15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妈，她微信号多少</a:t>
            </a:r>
            <a:r>
              <a:rPr lang="zh-CN" altLang="zh-CN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594760" y="4670294"/>
            <a:ext cx="1569528" cy="296472"/>
            <a:chOff x="6928650" y="2420888"/>
            <a:chExt cx="1171742" cy="509022"/>
          </a:xfrm>
        </p:grpSpPr>
        <p:cxnSp>
          <p:nvCxnSpPr>
            <p:cNvPr id="54" name="直接连接符 53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251518" y="5390462"/>
            <a:ext cx="5256586" cy="754053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先说结论让对方打消顾虑或者减少抗拒</a:t>
            </a:r>
            <a:endParaRPr lang="en-US" altLang="zh-CN" sz="2000" b="1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再说明理由引导对方产生兴趣或认同感</a:t>
            </a:r>
            <a:endParaRPr lang="zh-CN" altLang="zh-CN" sz="2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911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1880" y="-171400"/>
            <a:ext cx="5652120" cy="1143000"/>
          </a:xfrm>
        </p:spPr>
        <p:txBody>
          <a:bodyPr>
            <a:normAutofit/>
          </a:bodyPr>
          <a:lstStyle/>
          <a:p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高价商品或服务怎么销售？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569" y="1628800"/>
            <a:ext cx="756084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教我</a:t>
            </a:r>
            <a:r>
              <a:rPr lang="zh-CN" altLang="zh-CN" sz="60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赚</a:t>
            </a:r>
            <a:r>
              <a:rPr lang="en-US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en-US" altLang="zh-CN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不如</a:t>
            </a:r>
            <a:r>
              <a:rPr lang="zh-CN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教我怎么</a:t>
            </a:r>
            <a:r>
              <a:rPr lang="zh-CN" altLang="zh-CN" sz="54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不赔</a:t>
            </a:r>
            <a:r>
              <a:rPr lang="en-US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万。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8612" y="5068634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69418"/>
                </a:solidFill>
                <a:latin typeface="方正风雅宋简体" pitchFamily="2" charset="-122"/>
                <a:ea typeface="方正风雅宋简体" pitchFamily="2" charset="-122"/>
              </a:rPr>
              <a:t>把高价商品</a:t>
            </a:r>
            <a:r>
              <a:rPr lang="zh-CN" altLang="en-US" sz="2800" dirty="0" smtClean="0">
                <a:solidFill>
                  <a:srgbClr val="F69418"/>
                </a:solidFill>
                <a:latin typeface="方正风雅宋简体" pitchFamily="2" charset="-122"/>
                <a:ea typeface="方正风雅宋简体" pitchFamily="2" charset="-122"/>
              </a:rPr>
              <a:t>或服务的营业活动</a:t>
            </a:r>
            <a:r>
              <a:rPr lang="en-US" altLang="zh-CN" sz="2800" dirty="0" smtClean="0">
                <a:solidFill>
                  <a:srgbClr val="F69418"/>
                </a:solidFill>
                <a:latin typeface="方正风雅宋简体" pitchFamily="2" charset="-122"/>
                <a:ea typeface="方正风雅宋简体" pitchFamily="2" charset="-122"/>
              </a:rPr>
              <a:t>，</a:t>
            </a:r>
            <a:r>
              <a:rPr lang="zh-CN" altLang="en-US" sz="2800" dirty="0" smtClean="0">
                <a:solidFill>
                  <a:srgbClr val="F69418"/>
                </a:solidFill>
                <a:latin typeface="方正风雅宋简体" pitchFamily="2" charset="-122"/>
                <a:ea typeface="方正风雅宋简体" pitchFamily="2" charset="-122"/>
              </a:rPr>
              <a:t>定位为“预防潜在问题的预防策略”更具效果。</a:t>
            </a:r>
            <a:endParaRPr lang="zh-CN" altLang="en-US" sz="2800" dirty="0">
              <a:solidFill>
                <a:srgbClr val="F69418"/>
              </a:solidFill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5" name="虚尾箭头 4"/>
          <p:cNvSpPr/>
          <p:nvPr/>
        </p:nvSpPr>
        <p:spPr>
          <a:xfrm rot="5400000">
            <a:off x="1547663" y="3448454"/>
            <a:ext cx="1584177" cy="1656184"/>
          </a:xfrm>
          <a:prstGeom prst="stripedRightArrow">
            <a:avLst/>
          </a:prstGeom>
          <a:gradFill flip="none" rotWithShape="1">
            <a:gsLst>
              <a:gs pos="0">
                <a:srgbClr val="96CD49">
                  <a:shade val="30000"/>
                  <a:satMod val="115000"/>
                </a:srgbClr>
              </a:gs>
              <a:gs pos="50000">
                <a:srgbClr val="96CD49">
                  <a:shade val="67500"/>
                  <a:satMod val="115000"/>
                </a:srgbClr>
              </a:gs>
              <a:gs pos="100000">
                <a:srgbClr val="96CD49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10099" y="0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17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058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48064" y="0"/>
            <a:ext cx="3888432" cy="764704"/>
          </a:xfrm>
        </p:spPr>
        <p:txBody>
          <a:bodyPr>
            <a:normAutofit/>
          </a:bodyPr>
          <a:lstStyle/>
          <a:p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替代方案怎么给？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18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099" y="0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24925" y="1999012"/>
            <a:ext cx="6649399" cy="3343589"/>
            <a:chOff x="802921" y="1919726"/>
            <a:chExt cx="6649399" cy="3343589"/>
          </a:xfrm>
        </p:grpSpPr>
        <p:sp>
          <p:nvSpPr>
            <p:cNvPr id="8" name="圆角矩形 7"/>
            <p:cNvSpPr/>
            <p:nvPr/>
          </p:nvSpPr>
          <p:spPr>
            <a:xfrm>
              <a:off x="1907704" y="1919726"/>
              <a:ext cx="5544616" cy="934239"/>
            </a:xfrm>
            <a:prstGeom prst="roundRect">
              <a:avLst/>
            </a:prstGeom>
            <a:solidFill>
              <a:srgbClr val="96CD4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093128" y="2120637"/>
              <a:ext cx="489654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替代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方案</a:t>
              </a:r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以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个为原则。</a:t>
              </a: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907704" y="3084234"/>
              <a:ext cx="5544616" cy="934239"/>
            </a:xfrm>
            <a:prstGeom prst="roundRect">
              <a:avLst/>
            </a:prstGeom>
            <a:solidFill>
              <a:srgbClr val="96CD4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086450" y="3285145"/>
              <a:ext cx="5179624" cy="532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第一个</a:t>
              </a:r>
              <a:r>
                <a:rPr lang="zh-CN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方案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会</a:t>
              </a:r>
              <a:r>
                <a:rPr lang="zh-CN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产生</a:t>
              </a:r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心锚效应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907704" y="4329076"/>
              <a:ext cx="5544616" cy="934239"/>
            </a:xfrm>
            <a:prstGeom prst="roundRect">
              <a:avLst/>
            </a:prstGeom>
            <a:solidFill>
              <a:srgbClr val="96CD4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093129" y="4534585"/>
              <a:ext cx="51729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最想</a:t>
              </a:r>
              <a:r>
                <a:rPr lang="zh-CN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推荐的</a:t>
              </a:r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选项放在</a:t>
              </a:r>
              <a:r>
                <a:rPr lang="zh-CN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中间位置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泪滴形 21"/>
            <p:cNvSpPr/>
            <p:nvPr/>
          </p:nvSpPr>
          <p:spPr>
            <a:xfrm rot="2492905">
              <a:off x="802922" y="3094187"/>
              <a:ext cx="916914" cy="914335"/>
            </a:xfrm>
            <a:prstGeom prst="teardrop">
              <a:avLst>
                <a:gd name="adj" fmla="val 0"/>
              </a:avLst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</p:txBody>
        </p:sp>
        <p:sp>
          <p:nvSpPr>
            <p:cNvPr id="27" name="泪滴形 26"/>
            <p:cNvSpPr/>
            <p:nvPr/>
          </p:nvSpPr>
          <p:spPr>
            <a:xfrm rot="2492905">
              <a:off x="802922" y="1929678"/>
              <a:ext cx="916914" cy="914335"/>
            </a:xfrm>
            <a:prstGeom prst="teardrop">
              <a:avLst>
                <a:gd name="adj" fmla="val 0"/>
              </a:avLst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</p:txBody>
        </p:sp>
        <p:sp>
          <p:nvSpPr>
            <p:cNvPr id="28" name="泪滴形 27"/>
            <p:cNvSpPr/>
            <p:nvPr/>
          </p:nvSpPr>
          <p:spPr>
            <a:xfrm rot="2492905">
              <a:off x="802921" y="4319455"/>
              <a:ext cx="916914" cy="914335"/>
            </a:xfrm>
            <a:prstGeom prst="teardrop">
              <a:avLst>
                <a:gd name="adj" fmla="val 0"/>
              </a:avLst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9860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9654" y="2979032"/>
            <a:ext cx="1512168" cy="151216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140867" y="2979032"/>
            <a:ext cx="1077009" cy="1077009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5140867" y="1351926"/>
            <a:ext cx="1077009" cy="1077009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2744130" y="4192500"/>
            <a:ext cx="1269390" cy="1269390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725108" y="2053220"/>
            <a:ext cx="1269390" cy="1269390"/>
          </a:xfrm>
          <a:prstGeom prst="ellipse">
            <a:avLst/>
          </a:prstGeom>
          <a:solidFill>
            <a:srgbClr val="78AF2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直接连接符 7"/>
          <p:cNvCxnSpPr>
            <a:stCxn id="3" idx="6"/>
          </p:cNvCxnSpPr>
          <p:nvPr/>
        </p:nvCxnSpPr>
        <p:spPr>
          <a:xfrm>
            <a:off x="1521822" y="3735116"/>
            <a:ext cx="50405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025878" y="2687916"/>
            <a:ext cx="0" cy="213927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7" idx="2"/>
          </p:cNvCxnSpPr>
          <p:nvPr/>
        </p:nvCxnSpPr>
        <p:spPr>
          <a:xfrm>
            <a:off x="2025878" y="2686518"/>
            <a:ext cx="699230" cy="139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endCxn id="6" idx="2"/>
          </p:cNvCxnSpPr>
          <p:nvPr/>
        </p:nvCxnSpPr>
        <p:spPr>
          <a:xfrm>
            <a:off x="2025878" y="4825325"/>
            <a:ext cx="718252" cy="187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970094" y="2665476"/>
            <a:ext cx="552245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4522339" y="1834351"/>
            <a:ext cx="0" cy="170433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522339" y="1834351"/>
            <a:ext cx="61852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4522339" y="3517536"/>
            <a:ext cx="618528" cy="643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56857" y="5820903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1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36517" y="1705380"/>
            <a:ext cx="2862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不包含判断好坏的信息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40880" y="3367388"/>
            <a:ext cx="2712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包含判断好坏的信息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63467" y="4660780"/>
            <a:ext cx="4689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defRPr>
            </a:lvl1pPr>
          </a:lstStyle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表现出事物应有的状态或人应采取的行动，如提案、建议等。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4415" y="3340650"/>
            <a:ext cx="1267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信息的种类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27355" y="2457083"/>
            <a:ext cx="1267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描述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44130" y="4409826"/>
            <a:ext cx="1267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规范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37698" y="1429449"/>
            <a:ext cx="1267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记述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45799" y="3083523"/>
            <a:ext cx="1267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评价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5896" y="107921"/>
            <a:ext cx="5015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信息分三种类型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0099" y="46465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510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942216" y="3028390"/>
            <a:ext cx="1222072" cy="1222072"/>
          </a:xfrm>
          <a:prstGeom prst="ellipse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88224" y="0"/>
            <a:ext cx="2242592" cy="836712"/>
          </a:xfrm>
        </p:spPr>
        <p:txBody>
          <a:bodyPr>
            <a:normAutofit/>
          </a:bodyPr>
          <a:lstStyle/>
          <a:p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特别提醒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972616" y="3075472"/>
            <a:ext cx="4997298" cy="4997298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01317" y="1491441"/>
            <a:ext cx="8722440" cy="3346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闲暇</a:t>
            </a:r>
            <a:r>
              <a:rPr lang="zh-CN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时间也要活动大脑</a:t>
            </a:r>
            <a:r>
              <a:rPr lang="zh-CN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，</a:t>
            </a:r>
            <a:endParaRPr lang="en-US" altLang="zh-CN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自觉</a:t>
            </a:r>
            <a:r>
              <a:rPr lang="zh-CN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养成逻辑思考的习惯</a:t>
            </a:r>
            <a:r>
              <a:rPr lang="zh-CN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，</a:t>
            </a:r>
            <a:endParaRPr lang="en-US" altLang="zh-CN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让</a:t>
            </a:r>
            <a:r>
              <a:rPr lang="zh-CN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逻辑融入日常生活中</a:t>
            </a:r>
            <a:r>
              <a:rPr lang="zh-CN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，</a:t>
            </a:r>
            <a:endParaRPr lang="en-US" altLang="zh-CN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成为</a:t>
            </a:r>
            <a:r>
              <a:rPr lang="zh-CN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下意识反应。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005265" y="767706"/>
            <a:ext cx="929354" cy="929354"/>
          </a:xfrm>
          <a:prstGeom prst="ellipse">
            <a:avLst/>
          </a:prstGeom>
          <a:solidFill>
            <a:srgbClr val="F69418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582176" y="5495601"/>
            <a:ext cx="360040" cy="360040"/>
          </a:xfrm>
          <a:prstGeom prst="ellipse">
            <a:avLst/>
          </a:prstGeom>
          <a:solidFill>
            <a:srgbClr val="F69418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49660" y="1288173"/>
            <a:ext cx="464677" cy="464677"/>
          </a:xfrm>
          <a:prstGeom prst="ellipse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668344" y="4215591"/>
            <a:ext cx="720080" cy="720080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8100392" y="584233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19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099" y="0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876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 rot="1362464">
            <a:off x="2629535" y="106471"/>
            <a:ext cx="5378331" cy="6425012"/>
            <a:chOff x="4716016" y="1201884"/>
            <a:chExt cx="2047473" cy="3214422"/>
          </a:xfrm>
          <a:solidFill>
            <a:schemeClr val="bg1">
              <a:lumMod val="95000"/>
            </a:schemeClr>
          </a:solidFill>
        </p:grpSpPr>
        <p:sp>
          <p:nvSpPr>
            <p:cNvPr id="77" name="任意多边形 76"/>
            <p:cNvSpPr/>
            <p:nvPr/>
          </p:nvSpPr>
          <p:spPr>
            <a:xfrm>
              <a:off x="4944185" y="2328478"/>
              <a:ext cx="1798213" cy="1907829"/>
            </a:xfrm>
            <a:custGeom>
              <a:avLst/>
              <a:gdLst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177552 w 1745673"/>
                <a:gd name="connsiteY1" fmla="*/ 320107 h 1870364"/>
                <a:gd name="connsiteX2" fmla="*/ 0 w 1745673"/>
                <a:gd name="connsiteY2" fmla="*/ 955964 h 1870364"/>
                <a:gd name="connsiteX3" fmla="*/ 0 w 1745673"/>
                <a:gd name="connsiteY3" fmla="*/ 1517073 h 1870364"/>
                <a:gd name="connsiteX4" fmla="*/ 62346 w 1745673"/>
                <a:gd name="connsiteY4" fmla="*/ 1766455 h 1870364"/>
                <a:gd name="connsiteX5" fmla="*/ 623455 w 1745673"/>
                <a:gd name="connsiteY5" fmla="*/ 1870364 h 1870364"/>
                <a:gd name="connsiteX6" fmla="*/ 1641764 w 1745673"/>
                <a:gd name="connsiteY6" fmla="*/ 1808018 h 1870364"/>
                <a:gd name="connsiteX7" fmla="*/ 1745673 w 1745673"/>
                <a:gd name="connsiteY7" fmla="*/ 1537855 h 1870364"/>
                <a:gd name="connsiteX8" fmla="*/ 1620982 w 1745673"/>
                <a:gd name="connsiteY8" fmla="*/ 727364 h 1870364"/>
                <a:gd name="connsiteX9" fmla="*/ 1330037 w 1745673"/>
                <a:gd name="connsiteY9" fmla="*/ 20782 h 1870364"/>
                <a:gd name="connsiteX10" fmla="*/ 1184564 w 1745673"/>
                <a:gd name="connsiteY10" fmla="*/ 103909 h 1870364"/>
                <a:gd name="connsiteX11" fmla="*/ 457200 w 1745673"/>
                <a:gd name="connsiteY11" fmla="*/ 0 h 1870364"/>
                <a:gd name="connsiteX12" fmla="*/ 249382 w 1745673"/>
                <a:gd name="connsiteY12" fmla="*/ 166255 h 1870364"/>
                <a:gd name="connsiteX13" fmla="*/ 249382 w 1745673"/>
                <a:gd name="connsiteY13" fmla="*/ 166255 h 1870364"/>
                <a:gd name="connsiteX0" fmla="*/ 180975 w 1745673"/>
                <a:gd name="connsiteY0" fmla="*/ 241589 h 1870364"/>
                <a:gd name="connsiteX1" fmla="*/ 177552 w 1745673"/>
                <a:gd name="connsiteY1" fmla="*/ 320107 h 1870364"/>
                <a:gd name="connsiteX2" fmla="*/ 0 w 1745673"/>
                <a:gd name="connsiteY2" fmla="*/ 955964 h 1870364"/>
                <a:gd name="connsiteX3" fmla="*/ 0 w 1745673"/>
                <a:gd name="connsiteY3" fmla="*/ 1517073 h 1870364"/>
                <a:gd name="connsiteX4" fmla="*/ 62346 w 1745673"/>
                <a:gd name="connsiteY4" fmla="*/ 1766455 h 1870364"/>
                <a:gd name="connsiteX5" fmla="*/ 623455 w 1745673"/>
                <a:gd name="connsiteY5" fmla="*/ 1870364 h 1870364"/>
                <a:gd name="connsiteX6" fmla="*/ 1641764 w 1745673"/>
                <a:gd name="connsiteY6" fmla="*/ 1808018 h 1870364"/>
                <a:gd name="connsiteX7" fmla="*/ 1745673 w 1745673"/>
                <a:gd name="connsiteY7" fmla="*/ 1537855 h 1870364"/>
                <a:gd name="connsiteX8" fmla="*/ 1620982 w 1745673"/>
                <a:gd name="connsiteY8" fmla="*/ 727364 h 1870364"/>
                <a:gd name="connsiteX9" fmla="*/ 1330037 w 1745673"/>
                <a:gd name="connsiteY9" fmla="*/ 20782 h 1870364"/>
                <a:gd name="connsiteX10" fmla="*/ 1184564 w 1745673"/>
                <a:gd name="connsiteY10" fmla="*/ 103909 h 1870364"/>
                <a:gd name="connsiteX11" fmla="*/ 457200 w 1745673"/>
                <a:gd name="connsiteY11" fmla="*/ 0 h 1870364"/>
                <a:gd name="connsiteX12" fmla="*/ 249382 w 1745673"/>
                <a:gd name="connsiteY12" fmla="*/ 166255 h 1870364"/>
                <a:gd name="connsiteX13" fmla="*/ 249382 w 1745673"/>
                <a:gd name="connsiteY13" fmla="*/ 166255 h 1870364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8223 h 1906998"/>
                <a:gd name="connsiteX1" fmla="*/ 177552 w 1745673"/>
                <a:gd name="connsiteY1" fmla="*/ 356741 h 1906998"/>
                <a:gd name="connsiteX2" fmla="*/ 0 w 1745673"/>
                <a:gd name="connsiteY2" fmla="*/ 992598 h 1906998"/>
                <a:gd name="connsiteX3" fmla="*/ 0 w 1745673"/>
                <a:gd name="connsiteY3" fmla="*/ 1553707 h 1906998"/>
                <a:gd name="connsiteX4" fmla="*/ 62346 w 1745673"/>
                <a:gd name="connsiteY4" fmla="*/ 1803089 h 1906998"/>
                <a:gd name="connsiteX5" fmla="*/ 623455 w 1745673"/>
                <a:gd name="connsiteY5" fmla="*/ 1906998 h 1906998"/>
                <a:gd name="connsiteX6" fmla="*/ 1641764 w 1745673"/>
                <a:gd name="connsiteY6" fmla="*/ 1844652 h 1906998"/>
                <a:gd name="connsiteX7" fmla="*/ 1745673 w 1745673"/>
                <a:gd name="connsiteY7" fmla="*/ 1574489 h 1906998"/>
                <a:gd name="connsiteX8" fmla="*/ 1620982 w 1745673"/>
                <a:gd name="connsiteY8" fmla="*/ 763998 h 1906998"/>
                <a:gd name="connsiteX9" fmla="*/ 1330037 w 1745673"/>
                <a:gd name="connsiteY9" fmla="*/ 57416 h 1906998"/>
                <a:gd name="connsiteX10" fmla="*/ 1165514 w 1745673"/>
                <a:gd name="connsiteY10" fmla="*/ 7193 h 1906998"/>
                <a:gd name="connsiteX11" fmla="*/ 457200 w 1745673"/>
                <a:gd name="connsiteY11" fmla="*/ 36634 h 1906998"/>
                <a:gd name="connsiteX12" fmla="*/ 249382 w 1745673"/>
                <a:gd name="connsiteY12" fmla="*/ 202889 h 1906998"/>
                <a:gd name="connsiteX13" fmla="*/ 249382 w 1745673"/>
                <a:gd name="connsiteY13" fmla="*/ 202889 h 1906998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11" fmla="*/ 249382 w 1745673"/>
                <a:gd name="connsiteY11" fmla="*/ 203135 h 1907244"/>
                <a:gd name="connsiteX12" fmla="*/ 249382 w 1745673"/>
                <a:gd name="connsiteY12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11" fmla="*/ 249382 w 1745673"/>
                <a:gd name="connsiteY11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0" fmla="*/ 180975 w 1745673"/>
                <a:gd name="connsiteY0" fmla="*/ 283011 h 1911786"/>
                <a:gd name="connsiteX1" fmla="*/ 0 w 1745673"/>
                <a:gd name="connsiteY1" fmla="*/ 997386 h 1911786"/>
                <a:gd name="connsiteX2" fmla="*/ 0 w 1745673"/>
                <a:gd name="connsiteY2" fmla="*/ 1558495 h 1911786"/>
                <a:gd name="connsiteX3" fmla="*/ 62346 w 1745673"/>
                <a:gd name="connsiteY3" fmla="*/ 1807877 h 1911786"/>
                <a:gd name="connsiteX4" fmla="*/ 623455 w 1745673"/>
                <a:gd name="connsiteY4" fmla="*/ 1911786 h 1911786"/>
                <a:gd name="connsiteX5" fmla="*/ 1641764 w 1745673"/>
                <a:gd name="connsiteY5" fmla="*/ 1849440 h 1911786"/>
                <a:gd name="connsiteX6" fmla="*/ 1745673 w 1745673"/>
                <a:gd name="connsiteY6" fmla="*/ 1579277 h 1911786"/>
                <a:gd name="connsiteX7" fmla="*/ 1620982 w 1745673"/>
                <a:gd name="connsiteY7" fmla="*/ 768786 h 1911786"/>
                <a:gd name="connsiteX8" fmla="*/ 1368137 w 1745673"/>
                <a:gd name="connsiteY8" fmla="*/ 128879 h 1911786"/>
                <a:gd name="connsiteX9" fmla="*/ 1165514 w 1745673"/>
                <a:gd name="connsiteY9" fmla="*/ 11981 h 1911786"/>
                <a:gd name="connsiteX10" fmla="*/ 457200 w 1745673"/>
                <a:gd name="connsiteY10" fmla="*/ 41422 h 1911786"/>
                <a:gd name="connsiteX0" fmla="*/ 180975 w 1745673"/>
                <a:gd name="connsiteY0" fmla="*/ 277986 h 1906761"/>
                <a:gd name="connsiteX1" fmla="*/ 0 w 1745673"/>
                <a:gd name="connsiteY1" fmla="*/ 992361 h 1906761"/>
                <a:gd name="connsiteX2" fmla="*/ 0 w 1745673"/>
                <a:gd name="connsiteY2" fmla="*/ 1553470 h 1906761"/>
                <a:gd name="connsiteX3" fmla="*/ 62346 w 1745673"/>
                <a:gd name="connsiteY3" fmla="*/ 1802852 h 1906761"/>
                <a:gd name="connsiteX4" fmla="*/ 623455 w 1745673"/>
                <a:gd name="connsiteY4" fmla="*/ 1906761 h 1906761"/>
                <a:gd name="connsiteX5" fmla="*/ 1641764 w 1745673"/>
                <a:gd name="connsiteY5" fmla="*/ 1844415 h 1906761"/>
                <a:gd name="connsiteX6" fmla="*/ 1745673 w 1745673"/>
                <a:gd name="connsiteY6" fmla="*/ 1574252 h 1906761"/>
                <a:gd name="connsiteX7" fmla="*/ 1620982 w 1745673"/>
                <a:gd name="connsiteY7" fmla="*/ 763761 h 1906761"/>
                <a:gd name="connsiteX8" fmla="*/ 1368137 w 1745673"/>
                <a:gd name="connsiteY8" fmla="*/ 123854 h 1906761"/>
                <a:gd name="connsiteX9" fmla="*/ 1165514 w 1745673"/>
                <a:gd name="connsiteY9" fmla="*/ 6956 h 1906761"/>
                <a:gd name="connsiteX10" fmla="*/ 457200 w 1745673"/>
                <a:gd name="connsiteY10" fmla="*/ 36397 h 1906761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52400 w 1745673"/>
                <a:gd name="connsiteY0" fmla="*/ 2374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52400 w 1745673"/>
                <a:gd name="connsiteY0" fmla="*/ 2374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60609 w 1753882"/>
                <a:gd name="connsiteY0" fmla="*/ 237455 h 1904330"/>
                <a:gd name="connsiteX1" fmla="*/ 8209 w 1753882"/>
                <a:gd name="connsiteY1" fmla="*/ 989930 h 1904330"/>
                <a:gd name="connsiteX2" fmla="*/ 8209 w 1753882"/>
                <a:gd name="connsiteY2" fmla="*/ 1551039 h 1904330"/>
                <a:gd name="connsiteX3" fmla="*/ 70555 w 1753882"/>
                <a:gd name="connsiteY3" fmla="*/ 1800421 h 1904330"/>
                <a:gd name="connsiteX4" fmla="*/ 631664 w 1753882"/>
                <a:gd name="connsiteY4" fmla="*/ 1904330 h 1904330"/>
                <a:gd name="connsiteX5" fmla="*/ 1649973 w 1753882"/>
                <a:gd name="connsiteY5" fmla="*/ 1841984 h 1904330"/>
                <a:gd name="connsiteX6" fmla="*/ 1753882 w 1753882"/>
                <a:gd name="connsiteY6" fmla="*/ 1571821 h 1904330"/>
                <a:gd name="connsiteX7" fmla="*/ 1629191 w 1753882"/>
                <a:gd name="connsiteY7" fmla="*/ 761330 h 1904330"/>
                <a:gd name="connsiteX8" fmla="*/ 1376346 w 1753882"/>
                <a:gd name="connsiteY8" fmla="*/ 121423 h 1904330"/>
                <a:gd name="connsiteX9" fmla="*/ 1173723 w 1753882"/>
                <a:gd name="connsiteY9" fmla="*/ 4525 h 1904330"/>
                <a:gd name="connsiteX10" fmla="*/ 455884 w 1753882"/>
                <a:gd name="connsiteY10" fmla="*/ 43491 h 1904330"/>
                <a:gd name="connsiteX0" fmla="*/ 169333 w 1762606"/>
                <a:gd name="connsiteY0" fmla="*/ 237455 h 1904330"/>
                <a:gd name="connsiteX1" fmla="*/ 16933 w 1762606"/>
                <a:gd name="connsiteY1" fmla="*/ 989930 h 1904330"/>
                <a:gd name="connsiteX2" fmla="*/ 16933 w 1762606"/>
                <a:gd name="connsiteY2" fmla="*/ 1551039 h 1904330"/>
                <a:gd name="connsiteX3" fmla="*/ 79279 w 1762606"/>
                <a:gd name="connsiteY3" fmla="*/ 1800421 h 1904330"/>
                <a:gd name="connsiteX4" fmla="*/ 640388 w 1762606"/>
                <a:gd name="connsiteY4" fmla="*/ 1904330 h 1904330"/>
                <a:gd name="connsiteX5" fmla="*/ 1658697 w 1762606"/>
                <a:gd name="connsiteY5" fmla="*/ 1841984 h 1904330"/>
                <a:gd name="connsiteX6" fmla="*/ 1762606 w 1762606"/>
                <a:gd name="connsiteY6" fmla="*/ 1571821 h 1904330"/>
                <a:gd name="connsiteX7" fmla="*/ 1637915 w 1762606"/>
                <a:gd name="connsiteY7" fmla="*/ 761330 h 1904330"/>
                <a:gd name="connsiteX8" fmla="*/ 1385070 w 1762606"/>
                <a:gd name="connsiteY8" fmla="*/ 121423 h 1904330"/>
                <a:gd name="connsiteX9" fmla="*/ 1182447 w 1762606"/>
                <a:gd name="connsiteY9" fmla="*/ 4525 h 1904330"/>
                <a:gd name="connsiteX10" fmla="*/ 464608 w 1762606"/>
                <a:gd name="connsiteY10" fmla="*/ 43491 h 1904330"/>
                <a:gd name="connsiteX0" fmla="*/ 181951 w 1775224"/>
                <a:gd name="connsiteY0" fmla="*/ 237455 h 1904330"/>
                <a:gd name="connsiteX1" fmla="*/ 29551 w 1775224"/>
                <a:gd name="connsiteY1" fmla="*/ 989930 h 1904330"/>
                <a:gd name="connsiteX2" fmla="*/ 29551 w 1775224"/>
                <a:gd name="connsiteY2" fmla="*/ 1551039 h 1904330"/>
                <a:gd name="connsiteX3" fmla="*/ 91897 w 1775224"/>
                <a:gd name="connsiteY3" fmla="*/ 1800421 h 1904330"/>
                <a:gd name="connsiteX4" fmla="*/ 653006 w 1775224"/>
                <a:gd name="connsiteY4" fmla="*/ 1904330 h 1904330"/>
                <a:gd name="connsiteX5" fmla="*/ 1671315 w 1775224"/>
                <a:gd name="connsiteY5" fmla="*/ 1841984 h 1904330"/>
                <a:gd name="connsiteX6" fmla="*/ 1775224 w 1775224"/>
                <a:gd name="connsiteY6" fmla="*/ 1571821 h 1904330"/>
                <a:gd name="connsiteX7" fmla="*/ 1650533 w 1775224"/>
                <a:gd name="connsiteY7" fmla="*/ 761330 h 1904330"/>
                <a:gd name="connsiteX8" fmla="*/ 1397688 w 1775224"/>
                <a:gd name="connsiteY8" fmla="*/ 121423 h 1904330"/>
                <a:gd name="connsiteX9" fmla="*/ 1195065 w 1775224"/>
                <a:gd name="connsiteY9" fmla="*/ 4525 h 1904330"/>
                <a:gd name="connsiteX10" fmla="*/ 477226 w 1775224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5100 w 1758373"/>
                <a:gd name="connsiteY0" fmla="*/ 237455 h 1904330"/>
                <a:gd name="connsiteX1" fmla="*/ 12700 w 1758373"/>
                <a:gd name="connsiteY1" fmla="*/ 989930 h 1904330"/>
                <a:gd name="connsiteX2" fmla="*/ 12700 w 1758373"/>
                <a:gd name="connsiteY2" fmla="*/ 1551039 h 1904330"/>
                <a:gd name="connsiteX3" fmla="*/ 75046 w 1758373"/>
                <a:gd name="connsiteY3" fmla="*/ 1800421 h 1904330"/>
                <a:gd name="connsiteX4" fmla="*/ 636155 w 1758373"/>
                <a:gd name="connsiteY4" fmla="*/ 1904330 h 1904330"/>
                <a:gd name="connsiteX5" fmla="*/ 1654464 w 1758373"/>
                <a:gd name="connsiteY5" fmla="*/ 1841984 h 1904330"/>
                <a:gd name="connsiteX6" fmla="*/ 1758373 w 1758373"/>
                <a:gd name="connsiteY6" fmla="*/ 1571821 h 1904330"/>
                <a:gd name="connsiteX7" fmla="*/ 1633682 w 1758373"/>
                <a:gd name="connsiteY7" fmla="*/ 761330 h 1904330"/>
                <a:gd name="connsiteX8" fmla="*/ 1380837 w 1758373"/>
                <a:gd name="connsiteY8" fmla="*/ 121423 h 1904330"/>
                <a:gd name="connsiteX9" fmla="*/ 1178214 w 1758373"/>
                <a:gd name="connsiteY9" fmla="*/ 4525 h 1904330"/>
                <a:gd name="connsiteX10" fmla="*/ 460375 w 1758373"/>
                <a:gd name="connsiteY10" fmla="*/ 43491 h 1904330"/>
                <a:gd name="connsiteX0" fmla="*/ 165100 w 1758373"/>
                <a:gd name="connsiteY0" fmla="*/ 237455 h 1904330"/>
                <a:gd name="connsiteX1" fmla="*/ 12700 w 1758373"/>
                <a:gd name="connsiteY1" fmla="*/ 989930 h 1904330"/>
                <a:gd name="connsiteX2" fmla="*/ 12700 w 1758373"/>
                <a:gd name="connsiteY2" fmla="*/ 1551039 h 1904330"/>
                <a:gd name="connsiteX3" fmla="*/ 75046 w 1758373"/>
                <a:gd name="connsiteY3" fmla="*/ 1800421 h 1904330"/>
                <a:gd name="connsiteX4" fmla="*/ 636155 w 1758373"/>
                <a:gd name="connsiteY4" fmla="*/ 1904330 h 1904330"/>
                <a:gd name="connsiteX5" fmla="*/ 1654464 w 1758373"/>
                <a:gd name="connsiteY5" fmla="*/ 1841984 h 1904330"/>
                <a:gd name="connsiteX6" fmla="*/ 1758373 w 1758373"/>
                <a:gd name="connsiteY6" fmla="*/ 1571821 h 1904330"/>
                <a:gd name="connsiteX7" fmla="*/ 1633682 w 1758373"/>
                <a:gd name="connsiteY7" fmla="*/ 761330 h 1904330"/>
                <a:gd name="connsiteX8" fmla="*/ 1380837 w 1758373"/>
                <a:gd name="connsiteY8" fmla="*/ 121423 h 1904330"/>
                <a:gd name="connsiteX9" fmla="*/ 1178214 w 1758373"/>
                <a:gd name="connsiteY9" fmla="*/ 4525 h 1904330"/>
                <a:gd name="connsiteX10" fmla="*/ 460375 w 1758373"/>
                <a:gd name="connsiteY10" fmla="*/ 43491 h 1904330"/>
                <a:gd name="connsiteX0" fmla="*/ 165100 w 1838994"/>
                <a:gd name="connsiteY0" fmla="*/ 237455 h 1904330"/>
                <a:gd name="connsiteX1" fmla="*/ 12700 w 1838994"/>
                <a:gd name="connsiteY1" fmla="*/ 989930 h 1904330"/>
                <a:gd name="connsiteX2" fmla="*/ 12700 w 1838994"/>
                <a:gd name="connsiteY2" fmla="*/ 1551039 h 1904330"/>
                <a:gd name="connsiteX3" fmla="*/ 75046 w 1838994"/>
                <a:gd name="connsiteY3" fmla="*/ 1800421 h 1904330"/>
                <a:gd name="connsiteX4" fmla="*/ 636155 w 1838994"/>
                <a:gd name="connsiteY4" fmla="*/ 1904330 h 1904330"/>
                <a:gd name="connsiteX5" fmla="*/ 1654464 w 1838994"/>
                <a:gd name="connsiteY5" fmla="*/ 1841984 h 1904330"/>
                <a:gd name="connsiteX6" fmla="*/ 1758373 w 1838994"/>
                <a:gd name="connsiteY6" fmla="*/ 1571821 h 1904330"/>
                <a:gd name="connsiteX7" fmla="*/ 1633682 w 1838994"/>
                <a:gd name="connsiteY7" fmla="*/ 761330 h 1904330"/>
                <a:gd name="connsiteX8" fmla="*/ 1380837 w 1838994"/>
                <a:gd name="connsiteY8" fmla="*/ 121423 h 1904330"/>
                <a:gd name="connsiteX9" fmla="*/ 1178214 w 1838994"/>
                <a:gd name="connsiteY9" fmla="*/ 4525 h 1904330"/>
                <a:gd name="connsiteX10" fmla="*/ 460375 w 1838994"/>
                <a:gd name="connsiteY10" fmla="*/ 43491 h 1904330"/>
                <a:gd name="connsiteX0" fmla="*/ 165100 w 1778157"/>
                <a:gd name="connsiteY0" fmla="*/ 237455 h 1904330"/>
                <a:gd name="connsiteX1" fmla="*/ 12700 w 1778157"/>
                <a:gd name="connsiteY1" fmla="*/ 989930 h 1904330"/>
                <a:gd name="connsiteX2" fmla="*/ 12700 w 1778157"/>
                <a:gd name="connsiteY2" fmla="*/ 1551039 h 1904330"/>
                <a:gd name="connsiteX3" fmla="*/ 75046 w 1778157"/>
                <a:gd name="connsiteY3" fmla="*/ 1800421 h 1904330"/>
                <a:gd name="connsiteX4" fmla="*/ 636155 w 1778157"/>
                <a:gd name="connsiteY4" fmla="*/ 1904330 h 1904330"/>
                <a:gd name="connsiteX5" fmla="*/ 1654464 w 1778157"/>
                <a:gd name="connsiteY5" fmla="*/ 1841984 h 1904330"/>
                <a:gd name="connsiteX6" fmla="*/ 1758373 w 1778157"/>
                <a:gd name="connsiteY6" fmla="*/ 1571821 h 1904330"/>
                <a:gd name="connsiteX7" fmla="*/ 1633682 w 1778157"/>
                <a:gd name="connsiteY7" fmla="*/ 761330 h 1904330"/>
                <a:gd name="connsiteX8" fmla="*/ 1380837 w 1778157"/>
                <a:gd name="connsiteY8" fmla="*/ 121423 h 1904330"/>
                <a:gd name="connsiteX9" fmla="*/ 1178214 w 1778157"/>
                <a:gd name="connsiteY9" fmla="*/ 4525 h 1904330"/>
                <a:gd name="connsiteX10" fmla="*/ 460375 w 1778157"/>
                <a:gd name="connsiteY10" fmla="*/ 43491 h 1904330"/>
                <a:gd name="connsiteX0" fmla="*/ 165100 w 1759947"/>
                <a:gd name="connsiteY0" fmla="*/ 237455 h 1904330"/>
                <a:gd name="connsiteX1" fmla="*/ 12700 w 1759947"/>
                <a:gd name="connsiteY1" fmla="*/ 989930 h 1904330"/>
                <a:gd name="connsiteX2" fmla="*/ 12700 w 1759947"/>
                <a:gd name="connsiteY2" fmla="*/ 1551039 h 1904330"/>
                <a:gd name="connsiteX3" fmla="*/ 75046 w 1759947"/>
                <a:gd name="connsiteY3" fmla="*/ 1800421 h 1904330"/>
                <a:gd name="connsiteX4" fmla="*/ 636155 w 1759947"/>
                <a:gd name="connsiteY4" fmla="*/ 1904330 h 1904330"/>
                <a:gd name="connsiteX5" fmla="*/ 1587789 w 1759947"/>
                <a:gd name="connsiteY5" fmla="*/ 1813409 h 1904330"/>
                <a:gd name="connsiteX6" fmla="*/ 1758373 w 1759947"/>
                <a:gd name="connsiteY6" fmla="*/ 1571821 h 1904330"/>
                <a:gd name="connsiteX7" fmla="*/ 1633682 w 1759947"/>
                <a:gd name="connsiteY7" fmla="*/ 761330 h 1904330"/>
                <a:gd name="connsiteX8" fmla="*/ 1380837 w 1759947"/>
                <a:gd name="connsiteY8" fmla="*/ 121423 h 1904330"/>
                <a:gd name="connsiteX9" fmla="*/ 1178214 w 1759947"/>
                <a:gd name="connsiteY9" fmla="*/ 4525 h 1904330"/>
                <a:gd name="connsiteX10" fmla="*/ 460375 w 1759947"/>
                <a:gd name="connsiteY10" fmla="*/ 43491 h 1904330"/>
                <a:gd name="connsiteX0" fmla="*/ 165100 w 1758974"/>
                <a:gd name="connsiteY0" fmla="*/ 237455 h 1904330"/>
                <a:gd name="connsiteX1" fmla="*/ 12700 w 1758974"/>
                <a:gd name="connsiteY1" fmla="*/ 989930 h 1904330"/>
                <a:gd name="connsiteX2" fmla="*/ 12700 w 1758974"/>
                <a:gd name="connsiteY2" fmla="*/ 1551039 h 1904330"/>
                <a:gd name="connsiteX3" fmla="*/ 75046 w 1758974"/>
                <a:gd name="connsiteY3" fmla="*/ 1800421 h 1904330"/>
                <a:gd name="connsiteX4" fmla="*/ 636155 w 1758974"/>
                <a:gd name="connsiteY4" fmla="*/ 1904330 h 1904330"/>
                <a:gd name="connsiteX5" fmla="*/ 1587789 w 1758974"/>
                <a:gd name="connsiteY5" fmla="*/ 1813409 h 1904330"/>
                <a:gd name="connsiteX6" fmla="*/ 1758373 w 1758974"/>
                <a:gd name="connsiteY6" fmla="*/ 1571821 h 1904330"/>
                <a:gd name="connsiteX7" fmla="*/ 1633682 w 1758974"/>
                <a:gd name="connsiteY7" fmla="*/ 761330 h 1904330"/>
                <a:gd name="connsiteX8" fmla="*/ 1380837 w 1758974"/>
                <a:gd name="connsiteY8" fmla="*/ 121423 h 1904330"/>
                <a:gd name="connsiteX9" fmla="*/ 1178214 w 1758974"/>
                <a:gd name="connsiteY9" fmla="*/ 4525 h 1904330"/>
                <a:gd name="connsiteX10" fmla="*/ 460375 w 1758974"/>
                <a:gd name="connsiteY10" fmla="*/ 43491 h 1904330"/>
                <a:gd name="connsiteX0" fmla="*/ 165100 w 1758974"/>
                <a:gd name="connsiteY0" fmla="*/ 237455 h 1904330"/>
                <a:gd name="connsiteX1" fmla="*/ 12700 w 1758974"/>
                <a:gd name="connsiteY1" fmla="*/ 989930 h 1904330"/>
                <a:gd name="connsiteX2" fmla="*/ 12700 w 1758974"/>
                <a:gd name="connsiteY2" fmla="*/ 1551039 h 1904330"/>
                <a:gd name="connsiteX3" fmla="*/ 75046 w 1758974"/>
                <a:gd name="connsiteY3" fmla="*/ 1800421 h 1904330"/>
                <a:gd name="connsiteX4" fmla="*/ 636155 w 1758974"/>
                <a:gd name="connsiteY4" fmla="*/ 1904330 h 1904330"/>
                <a:gd name="connsiteX5" fmla="*/ 1587789 w 1758974"/>
                <a:gd name="connsiteY5" fmla="*/ 1813409 h 1904330"/>
                <a:gd name="connsiteX6" fmla="*/ 1758373 w 1758974"/>
                <a:gd name="connsiteY6" fmla="*/ 1571821 h 1904330"/>
                <a:gd name="connsiteX7" fmla="*/ 1633682 w 1758974"/>
                <a:gd name="connsiteY7" fmla="*/ 761330 h 1904330"/>
                <a:gd name="connsiteX8" fmla="*/ 1380837 w 1758974"/>
                <a:gd name="connsiteY8" fmla="*/ 121423 h 1904330"/>
                <a:gd name="connsiteX9" fmla="*/ 1178214 w 1758974"/>
                <a:gd name="connsiteY9" fmla="*/ 4525 h 1904330"/>
                <a:gd name="connsiteX10" fmla="*/ 460375 w 1758974"/>
                <a:gd name="connsiteY10" fmla="*/ 43491 h 1904330"/>
                <a:gd name="connsiteX0" fmla="*/ 165100 w 1765675"/>
                <a:gd name="connsiteY0" fmla="*/ 237455 h 1904330"/>
                <a:gd name="connsiteX1" fmla="*/ 12700 w 1765675"/>
                <a:gd name="connsiteY1" fmla="*/ 989930 h 1904330"/>
                <a:gd name="connsiteX2" fmla="*/ 12700 w 1765675"/>
                <a:gd name="connsiteY2" fmla="*/ 1551039 h 1904330"/>
                <a:gd name="connsiteX3" fmla="*/ 75046 w 1765675"/>
                <a:gd name="connsiteY3" fmla="*/ 1800421 h 1904330"/>
                <a:gd name="connsiteX4" fmla="*/ 636155 w 1765675"/>
                <a:gd name="connsiteY4" fmla="*/ 1904330 h 1904330"/>
                <a:gd name="connsiteX5" fmla="*/ 1587789 w 1765675"/>
                <a:gd name="connsiteY5" fmla="*/ 1813409 h 1904330"/>
                <a:gd name="connsiteX6" fmla="*/ 1758373 w 1765675"/>
                <a:gd name="connsiteY6" fmla="*/ 1571821 h 1904330"/>
                <a:gd name="connsiteX7" fmla="*/ 1633682 w 1765675"/>
                <a:gd name="connsiteY7" fmla="*/ 761330 h 1904330"/>
                <a:gd name="connsiteX8" fmla="*/ 1380837 w 1765675"/>
                <a:gd name="connsiteY8" fmla="*/ 121423 h 1904330"/>
                <a:gd name="connsiteX9" fmla="*/ 1178214 w 1765675"/>
                <a:gd name="connsiteY9" fmla="*/ 4525 h 1904330"/>
                <a:gd name="connsiteX10" fmla="*/ 460375 w 1765675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68239"/>
                <a:gd name="connsiteY0" fmla="*/ 237455 h 1904330"/>
                <a:gd name="connsiteX1" fmla="*/ 12700 w 1768239"/>
                <a:gd name="connsiteY1" fmla="*/ 989930 h 1904330"/>
                <a:gd name="connsiteX2" fmla="*/ 12700 w 1768239"/>
                <a:gd name="connsiteY2" fmla="*/ 1551039 h 1904330"/>
                <a:gd name="connsiteX3" fmla="*/ 75046 w 1768239"/>
                <a:gd name="connsiteY3" fmla="*/ 1800421 h 1904330"/>
                <a:gd name="connsiteX4" fmla="*/ 636155 w 1768239"/>
                <a:gd name="connsiteY4" fmla="*/ 1904330 h 1904330"/>
                <a:gd name="connsiteX5" fmla="*/ 1597314 w 1768239"/>
                <a:gd name="connsiteY5" fmla="*/ 1851509 h 1904330"/>
                <a:gd name="connsiteX6" fmla="*/ 1767898 w 1768239"/>
                <a:gd name="connsiteY6" fmla="*/ 1524196 h 1904330"/>
                <a:gd name="connsiteX7" fmla="*/ 1633682 w 1768239"/>
                <a:gd name="connsiteY7" fmla="*/ 761330 h 1904330"/>
                <a:gd name="connsiteX8" fmla="*/ 1380837 w 1768239"/>
                <a:gd name="connsiteY8" fmla="*/ 121423 h 1904330"/>
                <a:gd name="connsiteX9" fmla="*/ 1178214 w 1768239"/>
                <a:gd name="connsiteY9" fmla="*/ 4525 h 1904330"/>
                <a:gd name="connsiteX10" fmla="*/ 460375 w 1768239"/>
                <a:gd name="connsiteY10" fmla="*/ 43491 h 1904330"/>
                <a:gd name="connsiteX0" fmla="*/ 165100 w 1768239"/>
                <a:gd name="connsiteY0" fmla="*/ 237455 h 1913445"/>
                <a:gd name="connsiteX1" fmla="*/ 12700 w 1768239"/>
                <a:gd name="connsiteY1" fmla="*/ 989930 h 1913445"/>
                <a:gd name="connsiteX2" fmla="*/ 12700 w 1768239"/>
                <a:gd name="connsiteY2" fmla="*/ 1551039 h 1913445"/>
                <a:gd name="connsiteX3" fmla="*/ 75046 w 1768239"/>
                <a:gd name="connsiteY3" fmla="*/ 1800421 h 1913445"/>
                <a:gd name="connsiteX4" fmla="*/ 636155 w 1768239"/>
                <a:gd name="connsiteY4" fmla="*/ 1904330 h 1913445"/>
                <a:gd name="connsiteX5" fmla="*/ 1597314 w 1768239"/>
                <a:gd name="connsiteY5" fmla="*/ 1851509 h 1913445"/>
                <a:gd name="connsiteX6" fmla="*/ 1767898 w 1768239"/>
                <a:gd name="connsiteY6" fmla="*/ 1524196 h 1913445"/>
                <a:gd name="connsiteX7" fmla="*/ 1633682 w 1768239"/>
                <a:gd name="connsiteY7" fmla="*/ 761330 h 1913445"/>
                <a:gd name="connsiteX8" fmla="*/ 1380837 w 1768239"/>
                <a:gd name="connsiteY8" fmla="*/ 121423 h 1913445"/>
                <a:gd name="connsiteX9" fmla="*/ 1178214 w 1768239"/>
                <a:gd name="connsiteY9" fmla="*/ 4525 h 1913445"/>
                <a:gd name="connsiteX10" fmla="*/ 460375 w 1768239"/>
                <a:gd name="connsiteY10" fmla="*/ 43491 h 1913445"/>
                <a:gd name="connsiteX0" fmla="*/ 165100 w 1771362"/>
                <a:gd name="connsiteY0" fmla="*/ 237455 h 1904330"/>
                <a:gd name="connsiteX1" fmla="*/ 12700 w 1771362"/>
                <a:gd name="connsiteY1" fmla="*/ 989930 h 1904330"/>
                <a:gd name="connsiteX2" fmla="*/ 12700 w 1771362"/>
                <a:gd name="connsiteY2" fmla="*/ 1551039 h 1904330"/>
                <a:gd name="connsiteX3" fmla="*/ 75046 w 1771362"/>
                <a:gd name="connsiteY3" fmla="*/ 1800421 h 1904330"/>
                <a:gd name="connsiteX4" fmla="*/ 636155 w 1771362"/>
                <a:gd name="connsiteY4" fmla="*/ 1904330 h 1904330"/>
                <a:gd name="connsiteX5" fmla="*/ 1597314 w 1771362"/>
                <a:gd name="connsiteY5" fmla="*/ 1851509 h 1904330"/>
                <a:gd name="connsiteX6" fmla="*/ 1767898 w 1771362"/>
                <a:gd name="connsiteY6" fmla="*/ 1524196 h 1904330"/>
                <a:gd name="connsiteX7" fmla="*/ 1633682 w 1771362"/>
                <a:gd name="connsiteY7" fmla="*/ 761330 h 1904330"/>
                <a:gd name="connsiteX8" fmla="*/ 1380837 w 1771362"/>
                <a:gd name="connsiteY8" fmla="*/ 121423 h 1904330"/>
                <a:gd name="connsiteX9" fmla="*/ 1178214 w 1771362"/>
                <a:gd name="connsiteY9" fmla="*/ 4525 h 1904330"/>
                <a:gd name="connsiteX10" fmla="*/ 460375 w 1771362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40953 h 1907828"/>
                <a:gd name="connsiteX1" fmla="*/ 12700 w 1770100"/>
                <a:gd name="connsiteY1" fmla="*/ 993428 h 1907828"/>
                <a:gd name="connsiteX2" fmla="*/ 12700 w 1770100"/>
                <a:gd name="connsiteY2" fmla="*/ 1554537 h 1907828"/>
                <a:gd name="connsiteX3" fmla="*/ 75046 w 1770100"/>
                <a:gd name="connsiteY3" fmla="*/ 1803919 h 1907828"/>
                <a:gd name="connsiteX4" fmla="*/ 636155 w 1770100"/>
                <a:gd name="connsiteY4" fmla="*/ 1907828 h 1907828"/>
                <a:gd name="connsiteX5" fmla="*/ 1530639 w 1770100"/>
                <a:gd name="connsiteY5" fmla="*/ 1807382 h 1907828"/>
                <a:gd name="connsiteX6" fmla="*/ 1767898 w 1770100"/>
                <a:gd name="connsiteY6" fmla="*/ 1527694 h 1907828"/>
                <a:gd name="connsiteX7" fmla="*/ 1633682 w 1770100"/>
                <a:gd name="connsiteY7" fmla="*/ 764828 h 1907828"/>
                <a:gd name="connsiteX8" fmla="*/ 1380837 w 1770100"/>
                <a:gd name="connsiteY8" fmla="*/ 124921 h 1907828"/>
                <a:gd name="connsiteX9" fmla="*/ 1178214 w 1770100"/>
                <a:gd name="connsiteY9" fmla="*/ 8023 h 1907828"/>
                <a:gd name="connsiteX10" fmla="*/ 460375 w 1770100"/>
                <a:gd name="connsiteY10" fmla="*/ 46989 h 1907828"/>
                <a:gd name="connsiteX0" fmla="*/ 184150 w 1770100"/>
                <a:gd name="connsiteY0" fmla="*/ 288578 h 1907828"/>
                <a:gd name="connsiteX1" fmla="*/ 12700 w 1770100"/>
                <a:gd name="connsiteY1" fmla="*/ 993428 h 1907828"/>
                <a:gd name="connsiteX2" fmla="*/ 12700 w 1770100"/>
                <a:gd name="connsiteY2" fmla="*/ 1554537 h 1907828"/>
                <a:gd name="connsiteX3" fmla="*/ 75046 w 1770100"/>
                <a:gd name="connsiteY3" fmla="*/ 1803919 h 1907828"/>
                <a:gd name="connsiteX4" fmla="*/ 636155 w 1770100"/>
                <a:gd name="connsiteY4" fmla="*/ 1907828 h 1907828"/>
                <a:gd name="connsiteX5" fmla="*/ 1530639 w 1770100"/>
                <a:gd name="connsiteY5" fmla="*/ 1807382 h 1907828"/>
                <a:gd name="connsiteX6" fmla="*/ 1767898 w 1770100"/>
                <a:gd name="connsiteY6" fmla="*/ 1527694 h 1907828"/>
                <a:gd name="connsiteX7" fmla="*/ 1633682 w 1770100"/>
                <a:gd name="connsiteY7" fmla="*/ 764828 h 1907828"/>
                <a:gd name="connsiteX8" fmla="*/ 1380837 w 1770100"/>
                <a:gd name="connsiteY8" fmla="*/ 124921 h 1907828"/>
                <a:gd name="connsiteX9" fmla="*/ 1178214 w 1770100"/>
                <a:gd name="connsiteY9" fmla="*/ 8023 h 1907828"/>
                <a:gd name="connsiteX10" fmla="*/ 460375 w 1770100"/>
                <a:gd name="connsiteY10" fmla="*/ 46989 h 1907828"/>
                <a:gd name="connsiteX0" fmla="*/ 184150 w 1770100"/>
                <a:gd name="connsiteY0" fmla="*/ 297440 h 1916690"/>
                <a:gd name="connsiteX1" fmla="*/ 12700 w 1770100"/>
                <a:gd name="connsiteY1" fmla="*/ 1002290 h 1916690"/>
                <a:gd name="connsiteX2" fmla="*/ 12700 w 1770100"/>
                <a:gd name="connsiteY2" fmla="*/ 1563399 h 1916690"/>
                <a:gd name="connsiteX3" fmla="*/ 75046 w 1770100"/>
                <a:gd name="connsiteY3" fmla="*/ 1812781 h 1916690"/>
                <a:gd name="connsiteX4" fmla="*/ 636155 w 1770100"/>
                <a:gd name="connsiteY4" fmla="*/ 1916690 h 1916690"/>
                <a:gd name="connsiteX5" fmla="*/ 1530639 w 1770100"/>
                <a:gd name="connsiteY5" fmla="*/ 1816244 h 1916690"/>
                <a:gd name="connsiteX6" fmla="*/ 1767898 w 1770100"/>
                <a:gd name="connsiteY6" fmla="*/ 1536556 h 1916690"/>
                <a:gd name="connsiteX7" fmla="*/ 1633682 w 1770100"/>
                <a:gd name="connsiteY7" fmla="*/ 773690 h 1916690"/>
                <a:gd name="connsiteX8" fmla="*/ 1380837 w 1770100"/>
                <a:gd name="connsiteY8" fmla="*/ 133783 h 1916690"/>
                <a:gd name="connsiteX9" fmla="*/ 1178214 w 1770100"/>
                <a:gd name="connsiteY9" fmla="*/ 16885 h 1916690"/>
                <a:gd name="connsiteX10" fmla="*/ 584200 w 1770100"/>
                <a:gd name="connsiteY10" fmla="*/ 36801 h 1916690"/>
                <a:gd name="connsiteX0" fmla="*/ 184150 w 1770100"/>
                <a:gd name="connsiteY0" fmla="*/ 288579 h 1907829"/>
                <a:gd name="connsiteX1" fmla="*/ 12700 w 1770100"/>
                <a:gd name="connsiteY1" fmla="*/ 993429 h 1907829"/>
                <a:gd name="connsiteX2" fmla="*/ 12700 w 1770100"/>
                <a:gd name="connsiteY2" fmla="*/ 1554538 h 1907829"/>
                <a:gd name="connsiteX3" fmla="*/ 75046 w 1770100"/>
                <a:gd name="connsiteY3" fmla="*/ 1803920 h 1907829"/>
                <a:gd name="connsiteX4" fmla="*/ 636155 w 1770100"/>
                <a:gd name="connsiteY4" fmla="*/ 1907829 h 1907829"/>
                <a:gd name="connsiteX5" fmla="*/ 1530639 w 1770100"/>
                <a:gd name="connsiteY5" fmla="*/ 1807383 h 1907829"/>
                <a:gd name="connsiteX6" fmla="*/ 1767898 w 1770100"/>
                <a:gd name="connsiteY6" fmla="*/ 1527695 h 1907829"/>
                <a:gd name="connsiteX7" fmla="*/ 1633682 w 1770100"/>
                <a:gd name="connsiteY7" fmla="*/ 764829 h 1907829"/>
                <a:gd name="connsiteX8" fmla="*/ 1380837 w 1770100"/>
                <a:gd name="connsiteY8" fmla="*/ 124922 h 1907829"/>
                <a:gd name="connsiteX9" fmla="*/ 1178214 w 1770100"/>
                <a:gd name="connsiteY9" fmla="*/ 8024 h 1907829"/>
                <a:gd name="connsiteX10" fmla="*/ 460375 w 1770100"/>
                <a:gd name="connsiteY10" fmla="*/ 46990 h 1907829"/>
                <a:gd name="connsiteX0" fmla="*/ 178186 w 1764136"/>
                <a:gd name="connsiteY0" fmla="*/ 288579 h 1916086"/>
                <a:gd name="connsiteX1" fmla="*/ 6736 w 1764136"/>
                <a:gd name="connsiteY1" fmla="*/ 993429 h 1916086"/>
                <a:gd name="connsiteX2" fmla="*/ 6736 w 1764136"/>
                <a:gd name="connsiteY2" fmla="*/ 1554538 h 1916086"/>
                <a:gd name="connsiteX3" fmla="*/ 97657 w 1764136"/>
                <a:gd name="connsiteY3" fmla="*/ 1822970 h 1916086"/>
                <a:gd name="connsiteX4" fmla="*/ 630191 w 1764136"/>
                <a:gd name="connsiteY4" fmla="*/ 1907829 h 1916086"/>
                <a:gd name="connsiteX5" fmla="*/ 1524675 w 1764136"/>
                <a:gd name="connsiteY5" fmla="*/ 1807383 h 1916086"/>
                <a:gd name="connsiteX6" fmla="*/ 1761934 w 1764136"/>
                <a:gd name="connsiteY6" fmla="*/ 1527695 h 1916086"/>
                <a:gd name="connsiteX7" fmla="*/ 1627718 w 1764136"/>
                <a:gd name="connsiteY7" fmla="*/ 764829 h 1916086"/>
                <a:gd name="connsiteX8" fmla="*/ 1374873 w 1764136"/>
                <a:gd name="connsiteY8" fmla="*/ 124922 h 1916086"/>
                <a:gd name="connsiteX9" fmla="*/ 1172250 w 1764136"/>
                <a:gd name="connsiteY9" fmla="*/ 8024 h 1916086"/>
                <a:gd name="connsiteX10" fmla="*/ 454411 w 1764136"/>
                <a:gd name="connsiteY10" fmla="*/ 46990 h 1916086"/>
                <a:gd name="connsiteX0" fmla="*/ 183302 w 1769252"/>
                <a:gd name="connsiteY0" fmla="*/ 288579 h 1912212"/>
                <a:gd name="connsiteX1" fmla="*/ 11852 w 1769252"/>
                <a:gd name="connsiteY1" fmla="*/ 993429 h 1912212"/>
                <a:gd name="connsiteX2" fmla="*/ 11852 w 1769252"/>
                <a:gd name="connsiteY2" fmla="*/ 1554538 h 1912212"/>
                <a:gd name="connsiteX3" fmla="*/ 102773 w 1769252"/>
                <a:gd name="connsiteY3" fmla="*/ 1822970 h 1912212"/>
                <a:gd name="connsiteX4" fmla="*/ 635307 w 1769252"/>
                <a:gd name="connsiteY4" fmla="*/ 1907829 h 1912212"/>
                <a:gd name="connsiteX5" fmla="*/ 1529791 w 1769252"/>
                <a:gd name="connsiteY5" fmla="*/ 1807383 h 1912212"/>
                <a:gd name="connsiteX6" fmla="*/ 1767050 w 1769252"/>
                <a:gd name="connsiteY6" fmla="*/ 1527695 h 1912212"/>
                <a:gd name="connsiteX7" fmla="*/ 1632834 w 1769252"/>
                <a:gd name="connsiteY7" fmla="*/ 764829 h 1912212"/>
                <a:gd name="connsiteX8" fmla="*/ 1379989 w 1769252"/>
                <a:gd name="connsiteY8" fmla="*/ 124922 h 1912212"/>
                <a:gd name="connsiteX9" fmla="*/ 1177366 w 1769252"/>
                <a:gd name="connsiteY9" fmla="*/ 8024 h 1912212"/>
                <a:gd name="connsiteX10" fmla="*/ 459527 w 1769252"/>
                <a:gd name="connsiteY10" fmla="*/ 46990 h 1912212"/>
                <a:gd name="connsiteX0" fmla="*/ 212263 w 1798213"/>
                <a:gd name="connsiteY0" fmla="*/ 288579 h 1907829"/>
                <a:gd name="connsiteX1" fmla="*/ 40813 w 1798213"/>
                <a:gd name="connsiteY1" fmla="*/ 993429 h 1907829"/>
                <a:gd name="connsiteX2" fmla="*/ 2713 w 1798213"/>
                <a:gd name="connsiteY2" fmla="*/ 1497388 h 1907829"/>
                <a:gd name="connsiteX3" fmla="*/ 131734 w 1798213"/>
                <a:gd name="connsiteY3" fmla="*/ 1822970 h 1907829"/>
                <a:gd name="connsiteX4" fmla="*/ 664268 w 1798213"/>
                <a:gd name="connsiteY4" fmla="*/ 1907829 h 1907829"/>
                <a:gd name="connsiteX5" fmla="*/ 1558752 w 1798213"/>
                <a:gd name="connsiteY5" fmla="*/ 1807383 h 1907829"/>
                <a:gd name="connsiteX6" fmla="*/ 1796011 w 1798213"/>
                <a:gd name="connsiteY6" fmla="*/ 1527695 h 1907829"/>
                <a:gd name="connsiteX7" fmla="*/ 1661795 w 1798213"/>
                <a:gd name="connsiteY7" fmla="*/ 764829 h 1907829"/>
                <a:gd name="connsiteX8" fmla="*/ 1408950 w 1798213"/>
                <a:gd name="connsiteY8" fmla="*/ 124922 h 1907829"/>
                <a:gd name="connsiteX9" fmla="*/ 1206327 w 1798213"/>
                <a:gd name="connsiteY9" fmla="*/ 8024 h 1907829"/>
                <a:gd name="connsiteX10" fmla="*/ 488488 w 1798213"/>
                <a:gd name="connsiteY10" fmla="*/ 46990 h 19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98213" h="1907829">
                  <a:moveTo>
                    <a:pt x="212263" y="288579"/>
                  </a:moveTo>
                  <a:cubicBezTo>
                    <a:pt x="98360" y="523132"/>
                    <a:pt x="70975" y="780848"/>
                    <a:pt x="40813" y="993429"/>
                  </a:cubicBezTo>
                  <a:cubicBezTo>
                    <a:pt x="40813" y="1180465"/>
                    <a:pt x="-12441" y="1359131"/>
                    <a:pt x="2713" y="1497388"/>
                  </a:cubicBezTo>
                  <a:cubicBezTo>
                    <a:pt x="17867" y="1635645"/>
                    <a:pt x="21475" y="1754563"/>
                    <a:pt x="131734" y="1822970"/>
                  </a:cubicBezTo>
                  <a:cubicBezTo>
                    <a:pt x="241993" y="1891377"/>
                    <a:pt x="477232" y="1873193"/>
                    <a:pt x="664268" y="1907829"/>
                  </a:cubicBezTo>
                  <a:cubicBezTo>
                    <a:pt x="981479" y="1877522"/>
                    <a:pt x="1332028" y="1880264"/>
                    <a:pt x="1558752" y="1807383"/>
                  </a:cubicBezTo>
                  <a:cubicBezTo>
                    <a:pt x="1747376" y="1705927"/>
                    <a:pt x="1778837" y="1701454"/>
                    <a:pt x="1796011" y="1527695"/>
                  </a:cubicBezTo>
                  <a:cubicBezTo>
                    <a:pt x="1813185" y="1353936"/>
                    <a:pt x="1726305" y="998625"/>
                    <a:pt x="1661795" y="764829"/>
                  </a:cubicBezTo>
                  <a:cubicBezTo>
                    <a:pt x="1597285" y="531033"/>
                    <a:pt x="1463791" y="141663"/>
                    <a:pt x="1408950" y="124922"/>
                  </a:cubicBezTo>
                  <a:cubicBezTo>
                    <a:pt x="1341409" y="85956"/>
                    <a:pt x="1359737" y="21013"/>
                    <a:pt x="1206327" y="8024"/>
                  </a:cubicBezTo>
                  <a:cubicBezTo>
                    <a:pt x="1052917" y="-4965"/>
                    <a:pt x="633961" y="-8428"/>
                    <a:pt x="488488" y="46990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 rot="20020343">
              <a:off x="4716016" y="1240320"/>
              <a:ext cx="724391" cy="1564012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 rot="679789">
              <a:off x="5935935" y="1201884"/>
              <a:ext cx="724391" cy="1564012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 rot="20840804">
              <a:off x="5148690" y="2820648"/>
              <a:ext cx="597833" cy="544259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 rot="679789">
              <a:off x="5890926" y="2774544"/>
              <a:ext cx="597833" cy="544259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6232951" y="2868828"/>
              <a:ext cx="130358" cy="13035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5497710" y="2922729"/>
              <a:ext cx="130358" cy="13035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 rot="174010">
              <a:off x="5118545" y="4039677"/>
              <a:ext cx="567342" cy="376629"/>
            </a:xfrm>
            <a:custGeom>
              <a:avLst/>
              <a:gdLst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8310"/>
                <a:gd name="connsiteX1" fmla="*/ 244699 w 435086"/>
                <a:gd name="connsiteY1" fmla="*/ 0 h 268310"/>
                <a:gd name="connsiteX2" fmla="*/ 367048 w 435086"/>
                <a:gd name="connsiteY2" fmla="*/ 51516 h 268310"/>
                <a:gd name="connsiteX3" fmla="*/ 431442 w 435086"/>
                <a:gd name="connsiteY3" fmla="*/ 141668 h 268310"/>
                <a:gd name="connsiteX4" fmla="*/ 418564 w 435086"/>
                <a:gd name="connsiteY4" fmla="*/ 218941 h 268310"/>
                <a:gd name="connsiteX5" fmla="*/ 347730 w 435086"/>
                <a:gd name="connsiteY5" fmla="*/ 231820 h 268310"/>
                <a:gd name="connsiteX6" fmla="*/ 302654 w 435086"/>
                <a:gd name="connsiteY6" fmla="*/ 199623 h 268310"/>
                <a:gd name="connsiteX7" fmla="*/ 270457 w 435086"/>
                <a:gd name="connsiteY7" fmla="*/ 251139 h 268310"/>
                <a:gd name="connsiteX8" fmla="*/ 173865 w 435086"/>
                <a:gd name="connsiteY8" fmla="*/ 264017 h 268310"/>
                <a:gd name="connsiteX9" fmla="*/ 109471 w 435086"/>
                <a:gd name="connsiteY9" fmla="*/ 199623 h 268310"/>
                <a:gd name="connsiteX10" fmla="*/ 115910 w 435086"/>
                <a:gd name="connsiteY10" fmla="*/ 180305 h 268310"/>
                <a:gd name="connsiteX11" fmla="*/ 90152 w 435086"/>
                <a:gd name="connsiteY11" fmla="*/ 206062 h 268310"/>
                <a:gd name="connsiteX12" fmla="*/ 19318 w 435086"/>
                <a:gd name="connsiteY12" fmla="*/ 186744 h 268310"/>
                <a:gd name="connsiteX13" fmla="*/ 0 w 435086"/>
                <a:gd name="connsiteY13" fmla="*/ 115910 h 268310"/>
                <a:gd name="connsiteX14" fmla="*/ 77273 w 435086"/>
                <a:gd name="connsiteY14" fmla="*/ 19319 h 268310"/>
                <a:gd name="connsiteX0" fmla="*/ 77273 w 435086"/>
                <a:gd name="connsiteY0" fmla="*/ 19319 h 272733"/>
                <a:gd name="connsiteX1" fmla="*/ 244699 w 435086"/>
                <a:gd name="connsiteY1" fmla="*/ 0 h 272733"/>
                <a:gd name="connsiteX2" fmla="*/ 367048 w 435086"/>
                <a:gd name="connsiteY2" fmla="*/ 51516 h 272733"/>
                <a:gd name="connsiteX3" fmla="*/ 431442 w 435086"/>
                <a:gd name="connsiteY3" fmla="*/ 141668 h 272733"/>
                <a:gd name="connsiteX4" fmla="*/ 418564 w 435086"/>
                <a:gd name="connsiteY4" fmla="*/ 218941 h 272733"/>
                <a:gd name="connsiteX5" fmla="*/ 347730 w 435086"/>
                <a:gd name="connsiteY5" fmla="*/ 231820 h 272733"/>
                <a:gd name="connsiteX6" fmla="*/ 302654 w 435086"/>
                <a:gd name="connsiteY6" fmla="*/ 199623 h 272733"/>
                <a:gd name="connsiteX7" fmla="*/ 270457 w 435086"/>
                <a:gd name="connsiteY7" fmla="*/ 251139 h 272733"/>
                <a:gd name="connsiteX8" fmla="*/ 173865 w 435086"/>
                <a:gd name="connsiteY8" fmla="*/ 264017 h 272733"/>
                <a:gd name="connsiteX9" fmla="*/ 109471 w 435086"/>
                <a:gd name="connsiteY9" fmla="*/ 199623 h 272733"/>
                <a:gd name="connsiteX10" fmla="*/ 115910 w 435086"/>
                <a:gd name="connsiteY10" fmla="*/ 180305 h 272733"/>
                <a:gd name="connsiteX11" fmla="*/ 90152 w 435086"/>
                <a:gd name="connsiteY11" fmla="*/ 206062 h 272733"/>
                <a:gd name="connsiteX12" fmla="*/ 19318 w 435086"/>
                <a:gd name="connsiteY12" fmla="*/ 186744 h 272733"/>
                <a:gd name="connsiteX13" fmla="*/ 0 w 435086"/>
                <a:gd name="connsiteY13" fmla="*/ 115910 h 272733"/>
                <a:gd name="connsiteX14" fmla="*/ 77273 w 435086"/>
                <a:gd name="connsiteY14" fmla="*/ 19319 h 272733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1056 w 428869"/>
                <a:gd name="connsiteY0" fmla="*/ 19319 h 270429"/>
                <a:gd name="connsiteX1" fmla="*/ 238482 w 428869"/>
                <a:gd name="connsiteY1" fmla="*/ 0 h 270429"/>
                <a:gd name="connsiteX2" fmla="*/ 360831 w 428869"/>
                <a:gd name="connsiteY2" fmla="*/ 51516 h 270429"/>
                <a:gd name="connsiteX3" fmla="*/ 425225 w 428869"/>
                <a:gd name="connsiteY3" fmla="*/ 141668 h 270429"/>
                <a:gd name="connsiteX4" fmla="*/ 412347 w 428869"/>
                <a:gd name="connsiteY4" fmla="*/ 218941 h 270429"/>
                <a:gd name="connsiteX5" fmla="*/ 341513 w 428869"/>
                <a:gd name="connsiteY5" fmla="*/ 231820 h 270429"/>
                <a:gd name="connsiteX6" fmla="*/ 296437 w 428869"/>
                <a:gd name="connsiteY6" fmla="*/ 199623 h 270429"/>
                <a:gd name="connsiteX7" fmla="*/ 264240 w 428869"/>
                <a:gd name="connsiteY7" fmla="*/ 251139 h 270429"/>
                <a:gd name="connsiteX8" fmla="*/ 167648 w 428869"/>
                <a:gd name="connsiteY8" fmla="*/ 264017 h 270429"/>
                <a:gd name="connsiteX9" fmla="*/ 103254 w 428869"/>
                <a:gd name="connsiteY9" fmla="*/ 199623 h 270429"/>
                <a:gd name="connsiteX10" fmla="*/ 109693 w 428869"/>
                <a:gd name="connsiteY10" fmla="*/ 180305 h 270429"/>
                <a:gd name="connsiteX11" fmla="*/ 83935 w 428869"/>
                <a:gd name="connsiteY11" fmla="*/ 206062 h 270429"/>
                <a:gd name="connsiteX12" fmla="*/ 13101 w 428869"/>
                <a:gd name="connsiteY12" fmla="*/ 186744 h 270429"/>
                <a:gd name="connsiteX13" fmla="*/ 0 w 428869"/>
                <a:gd name="connsiteY13" fmla="*/ 116486 h 270429"/>
                <a:gd name="connsiteX14" fmla="*/ 71056 w 428869"/>
                <a:gd name="connsiteY14" fmla="*/ 19319 h 270429"/>
                <a:gd name="connsiteX0" fmla="*/ 73529 w 431342"/>
                <a:gd name="connsiteY0" fmla="*/ 19319 h 270429"/>
                <a:gd name="connsiteX1" fmla="*/ 240955 w 431342"/>
                <a:gd name="connsiteY1" fmla="*/ 0 h 270429"/>
                <a:gd name="connsiteX2" fmla="*/ 363304 w 431342"/>
                <a:gd name="connsiteY2" fmla="*/ 51516 h 270429"/>
                <a:gd name="connsiteX3" fmla="*/ 427698 w 431342"/>
                <a:gd name="connsiteY3" fmla="*/ 141668 h 270429"/>
                <a:gd name="connsiteX4" fmla="*/ 414820 w 431342"/>
                <a:gd name="connsiteY4" fmla="*/ 218941 h 270429"/>
                <a:gd name="connsiteX5" fmla="*/ 343986 w 431342"/>
                <a:gd name="connsiteY5" fmla="*/ 231820 h 270429"/>
                <a:gd name="connsiteX6" fmla="*/ 298910 w 431342"/>
                <a:gd name="connsiteY6" fmla="*/ 199623 h 270429"/>
                <a:gd name="connsiteX7" fmla="*/ 266713 w 431342"/>
                <a:gd name="connsiteY7" fmla="*/ 251139 h 270429"/>
                <a:gd name="connsiteX8" fmla="*/ 170121 w 431342"/>
                <a:gd name="connsiteY8" fmla="*/ 264017 h 270429"/>
                <a:gd name="connsiteX9" fmla="*/ 105727 w 431342"/>
                <a:gd name="connsiteY9" fmla="*/ 199623 h 270429"/>
                <a:gd name="connsiteX10" fmla="*/ 112166 w 431342"/>
                <a:gd name="connsiteY10" fmla="*/ 180305 h 270429"/>
                <a:gd name="connsiteX11" fmla="*/ 86408 w 431342"/>
                <a:gd name="connsiteY11" fmla="*/ 206062 h 270429"/>
                <a:gd name="connsiteX12" fmla="*/ 15574 w 431342"/>
                <a:gd name="connsiteY12" fmla="*/ 186744 h 270429"/>
                <a:gd name="connsiteX13" fmla="*/ 2473 w 431342"/>
                <a:gd name="connsiteY13" fmla="*/ 116486 h 270429"/>
                <a:gd name="connsiteX14" fmla="*/ 73529 w 431342"/>
                <a:gd name="connsiteY14" fmla="*/ 19319 h 270429"/>
                <a:gd name="connsiteX0" fmla="*/ 81330 w 439143"/>
                <a:gd name="connsiteY0" fmla="*/ 19319 h 270429"/>
                <a:gd name="connsiteX1" fmla="*/ 248756 w 439143"/>
                <a:gd name="connsiteY1" fmla="*/ 0 h 270429"/>
                <a:gd name="connsiteX2" fmla="*/ 371105 w 439143"/>
                <a:gd name="connsiteY2" fmla="*/ 51516 h 270429"/>
                <a:gd name="connsiteX3" fmla="*/ 435499 w 439143"/>
                <a:gd name="connsiteY3" fmla="*/ 141668 h 270429"/>
                <a:gd name="connsiteX4" fmla="*/ 422621 w 439143"/>
                <a:gd name="connsiteY4" fmla="*/ 218941 h 270429"/>
                <a:gd name="connsiteX5" fmla="*/ 351787 w 439143"/>
                <a:gd name="connsiteY5" fmla="*/ 231820 h 270429"/>
                <a:gd name="connsiteX6" fmla="*/ 306711 w 439143"/>
                <a:gd name="connsiteY6" fmla="*/ 199623 h 270429"/>
                <a:gd name="connsiteX7" fmla="*/ 274514 w 439143"/>
                <a:gd name="connsiteY7" fmla="*/ 251139 h 270429"/>
                <a:gd name="connsiteX8" fmla="*/ 177922 w 439143"/>
                <a:gd name="connsiteY8" fmla="*/ 264017 h 270429"/>
                <a:gd name="connsiteX9" fmla="*/ 113528 w 439143"/>
                <a:gd name="connsiteY9" fmla="*/ 199623 h 270429"/>
                <a:gd name="connsiteX10" fmla="*/ 119967 w 439143"/>
                <a:gd name="connsiteY10" fmla="*/ 180305 h 270429"/>
                <a:gd name="connsiteX11" fmla="*/ 94209 w 439143"/>
                <a:gd name="connsiteY11" fmla="*/ 206062 h 270429"/>
                <a:gd name="connsiteX12" fmla="*/ 23375 w 439143"/>
                <a:gd name="connsiteY12" fmla="*/ 186744 h 270429"/>
                <a:gd name="connsiteX13" fmla="*/ 10274 w 439143"/>
                <a:gd name="connsiteY13" fmla="*/ 116486 h 270429"/>
                <a:gd name="connsiteX14" fmla="*/ 81330 w 439143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24174 h 275284"/>
                <a:gd name="connsiteX1" fmla="*/ 243343 w 433730"/>
                <a:gd name="connsiteY1" fmla="*/ 4855 h 275284"/>
                <a:gd name="connsiteX2" fmla="*/ 365692 w 433730"/>
                <a:gd name="connsiteY2" fmla="*/ 56371 h 275284"/>
                <a:gd name="connsiteX3" fmla="*/ 430086 w 433730"/>
                <a:gd name="connsiteY3" fmla="*/ 146523 h 275284"/>
                <a:gd name="connsiteX4" fmla="*/ 417208 w 433730"/>
                <a:gd name="connsiteY4" fmla="*/ 223796 h 275284"/>
                <a:gd name="connsiteX5" fmla="*/ 346374 w 433730"/>
                <a:gd name="connsiteY5" fmla="*/ 236675 h 275284"/>
                <a:gd name="connsiteX6" fmla="*/ 301298 w 433730"/>
                <a:gd name="connsiteY6" fmla="*/ 204478 h 275284"/>
                <a:gd name="connsiteX7" fmla="*/ 269101 w 433730"/>
                <a:gd name="connsiteY7" fmla="*/ 255994 h 275284"/>
                <a:gd name="connsiteX8" fmla="*/ 172509 w 433730"/>
                <a:gd name="connsiteY8" fmla="*/ 268872 h 275284"/>
                <a:gd name="connsiteX9" fmla="*/ 108115 w 433730"/>
                <a:gd name="connsiteY9" fmla="*/ 204478 h 275284"/>
                <a:gd name="connsiteX10" fmla="*/ 114554 w 433730"/>
                <a:gd name="connsiteY10" fmla="*/ 185160 h 275284"/>
                <a:gd name="connsiteX11" fmla="*/ 88796 w 433730"/>
                <a:gd name="connsiteY11" fmla="*/ 210917 h 275284"/>
                <a:gd name="connsiteX12" fmla="*/ 17962 w 433730"/>
                <a:gd name="connsiteY12" fmla="*/ 191599 h 275284"/>
                <a:gd name="connsiteX13" fmla="*/ 4861 w 433730"/>
                <a:gd name="connsiteY13" fmla="*/ 121341 h 275284"/>
                <a:gd name="connsiteX14" fmla="*/ 75917 w 433730"/>
                <a:gd name="connsiteY14" fmla="*/ 24174 h 275284"/>
                <a:gd name="connsiteX0" fmla="*/ 75917 w 433730"/>
                <a:gd name="connsiteY0" fmla="*/ 22917 h 274027"/>
                <a:gd name="connsiteX1" fmla="*/ 243343 w 433730"/>
                <a:gd name="connsiteY1" fmla="*/ 3598 h 274027"/>
                <a:gd name="connsiteX2" fmla="*/ 365692 w 433730"/>
                <a:gd name="connsiteY2" fmla="*/ 55114 h 274027"/>
                <a:gd name="connsiteX3" fmla="*/ 430086 w 433730"/>
                <a:gd name="connsiteY3" fmla="*/ 145266 h 274027"/>
                <a:gd name="connsiteX4" fmla="*/ 417208 w 433730"/>
                <a:gd name="connsiteY4" fmla="*/ 222539 h 274027"/>
                <a:gd name="connsiteX5" fmla="*/ 346374 w 433730"/>
                <a:gd name="connsiteY5" fmla="*/ 235418 h 274027"/>
                <a:gd name="connsiteX6" fmla="*/ 301298 w 433730"/>
                <a:gd name="connsiteY6" fmla="*/ 203221 h 274027"/>
                <a:gd name="connsiteX7" fmla="*/ 269101 w 433730"/>
                <a:gd name="connsiteY7" fmla="*/ 254737 h 274027"/>
                <a:gd name="connsiteX8" fmla="*/ 172509 w 433730"/>
                <a:gd name="connsiteY8" fmla="*/ 267615 h 274027"/>
                <a:gd name="connsiteX9" fmla="*/ 108115 w 433730"/>
                <a:gd name="connsiteY9" fmla="*/ 203221 h 274027"/>
                <a:gd name="connsiteX10" fmla="*/ 114554 w 433730"/>
                <a:gd name="connsiteY10" fmla="*/ 183903 h 274027"/>
                <a:gd name="connsiteX11" fmla="*/ 88796 w 433730"/>
                <a:gd name="connsiteY11" fmla="*/ 209660 h 274027"/>
                <a:gd name="connsiteX12" fmla="*/ 17962 w 433730"/>
                <a:gd name="connsiteY12" fmla="*/ 190342 h 274027"/>
                <a:gd name="connsiteX13" fmla="*/ 4861 w 433730"/>
                <a:gd name="connsiteY13" fmla="*/ 120084 h 274027"/>
                <a:gd name="connsiteX14" fmla="*/ 75917 w 433730"/>
                <a:gd name="connsiteY14" fmla="*/ 22917 h 274027"/>
                <a:gd name="connsiteX0" fmla="*/ 83412 w 433511"/>
                <a:gd name="connsiteY0" fmla="*/ 28377 h 272502"/>
                <a:gd name="connsiteX1" fmla="*/ 243124 w 433511"/>
                <a:gd name="connsiteY1" fmla="*/ 2073 h 272502"/>
                <a:gd name="connsiteX2" fmla="*/ 365473 w 433511"/>
                <a:gd name="connsiteY2" fmla="*/ 53589 h 272502"/>
                <a:gd name="connsiteX3" fmla="*/ 429867 w 433511"/>
                <a:gd name="connsiteY3" fmla="*/ 143741 h 272502"/>
                <a:gd name="connsiteX4" fmla="*/ 416989 w 433511"/>
                <a:gd name="connsiteY4" fmla="*/ 221014 h 272502"/>
                <a:gd name="connsiteX5" fmla="*/ 346155 w 433511"/>
                <a:gd name="connsiteY5" fmla="*/ 233893 h 272502"/>
                <a:gd name="connsiteX6" fmla="*/ 301079 w 433511"/>
                <a:gd name="connsiteY6" fmla="*/ 201696 h 272502"/>
                <a:gd name="connsiteX7" fmla="*/ 268882 w 433511"/>
                <a:gd name="connsiteY7" fmla="*/ 253212 h 272502"/>
                <a:gd name="connsiteX8" fmla="*/ 172290 w 433511"/>
                <a:gd name="connsiteY8" fmla="*/ 266090 h 272502"/>
                <a:gd name="connsiteX9" fmla="*/ 107896 w 433511"/>
                <a:gd name="connsiteY9" fmla="*/ 201696 h 272502"/>
                <a:gd name="connsiteX10" fmla="*/ 114335 w 433511"/>
                <a:gd name="connsiteY10" fmla="*/ 182378 h 272502"/>
                <a:gd name="connsiteX11" fmla="*/ 88577 w 433511"/>
                <a:gd name="connsiteY11" fmla="*/ 208135 h 272502"/>
                <a:gd name="connsiteX12" fmla="*/ 17743 w 433511"/>
                <a:gd name="connsiteY12" fmla="*/ 188817 h 272502"/>
                <a:gd name="connsiteX13" fmla="*/ 4642 w 433511"/>
                <a:gd name="connsiteY13" fmla="*/ 118559 h 272502"/>
                <a:gd name="connsiteX14" fmla="*/ 83412 w 433511"/>
                <a:gd name="connsiteY14" fmla="*/ 28377 h 272502"/>
                <a:gd name="connsiteX0" fmla="*/ 83412 w 433511"/>
                <a:gd name="connsiteY0" fmla="*/ 27871 h 271996"/>
                <a:gd name="connsiteX1" fmla="*/ 243124 w 433511"/>
                <a:gd name="connsiteY1" fmla="*/ 1567 h 271996"/>
                <a:gd name="connsiteX2" fmla="*/ 365473 w 433511"/>
                <a:gd name="connsiteY2" fmla="*/ 53083 h 271996"/>
                <a:gd name="connsiteX3" fmla="*/ 429867 w 433511"/>
                <a:gd name="connsiteY3" fmla="*/ 143235 h 271996"/>
                <a:gd name="connsiteX4" fmla="*/ 416989 w 433511"/>
                <a:gd name="connsiteY4" fmla="*/ 220508 h 271996"/>
                <a:gd name="connsiteX5" fmla="*/ 346155 w 433511"/>
                <a:gd name="connsiteY5" fmla="*/ 233387 h 271996"/>
                <a:gd name="connsiteX6" fmla="*/ 301079 w 433511"/>
                <a:gd name="connsiteY6" fmla="*/ 201190 h 271996"/>
                <a:gd name="connsiteX7" fmla="*/ 268882 w 433511"/>
                <a:gd name="connsiteY7" fmla="*/ 252706 h 271996"/>
                <a:gd name="connsiteX8" fmla="*/ 172290 w 433511"/>
                <a:gd name="connsiteY8" fmla="*/ 265584 h 271996"/>
                <a:gd name="connsiteX9" fmla="*/ 107896 w 433511"/>
                <a:gd name="connsiteY9" fmla="*/ 201190 h 271996"/>
                <a:gd name="connsiteX10" fmla="*/ 114335 w 433511"/>
                <a:gd name="connsiteY10" fmla="*/ 181872 h 271996"/>
                <a:gd name="connsiteX11" fmla="*/ 88577 w 433511"/>
                <a:gd name="connsiteY11" fmla="*/ 207629 h 271996"/>
                <a:gd name="connsiteX12" fmla="*/ 17743 w 433511"/>
                <a:gd name="connsiteY12" fmla="*/ 188311 h 271996"/>
                <a:gd name="connsiteX13" fmla="*/ 4642 w 433511"/>
                <a:gd name="connsiteY13" fmla="*/ 118053 h 271996"/>
                <a:gd name="connsiteX14" fmla="*/ 83412 w 433511"/>
                <a:gd name="connsiteY14" fmla="*/ 27871 h 271996"/>
                <a:gd name="connsiteX0" fmla="*/ 83412 w 433511"/>
                <a:gd name="connsiteY0" fmla="*/ 32730 h 276855"/>
                <a:gd name="connsiteX1" fmla="*/ 243124 w 433511"/>
                <a:gd name="connsiteY1" fmla="*/ 6426 h 276855"/>
                <a:gd name="connsiteX2" fmla="*/ 365473 w 433511"/>
                <a:gd name="connsiteY2" fmla="*/ 57942 h 276855"/>
                <a:gd name="connsiteX3" fmla="*/ 429867 w 433511"/>
                <a:gd name="connsiteY3" fmla="*/ 148094 h 276855"/>
                <a:gd name="connsiteX4" fmla="*/ 416989 w 433511"/>
                <a:gd name="connsiteY4" fmla="*/ 225367 h 276855"/>
                <a:gd name="connsiteX5" fmla="*/ 346155 w 433511"/>
                <a:gd name="connsiteY5" fmla="*/ 238246 h 276855"/>
                <a:gd name="connsiteX6" fmla="*/ 301079 w 433511"/>
                <a:gd name="connsiteY6" fmla="*/ 206049 h 276855"/>
                <a:gd name="connsiteX7" fmla="*/ 268882 w 433511"/>
                <a:gd name="connsiteY7" fmla="*/ 257565 h 276855"/>
                <a:gd name="connsiteX8" fmla="*/ 172290 w 433511"/>
                <a:gd name="connsiteY8" fmla="*/ 270443 h 276855"/>
                <a:gd name="connsiteX9" fmla="*/ 107896 w 433511"/>
                <a:gd name="connsiteY9" fmla="*/ 206049 h 276855"/>
                <a:gd name="connsiteX10" fmla="*/ 114335 w 433511"/>
                <a:gd name="connsiteY10" fmla="*/ 186731 h 276855"/>
                <a:gd name="connsiteX11" fmla="*/ 88577 w 433511"/>
                <a:gd name="connsiteY11" fmla="*/ 212488 h 276855"/>
                <a:gd name="connsiteX12" fmla="*/ 17743 w 433511"/>
                <a:gd name="connsiteY12" fmla="*/ 193170 h 276855"/>
                <a:gd name="connsiteX13" fmla="*/ 4642 w 433511"/>
                <a:gd name="connsiteY13" fmla="*/ 122912 h 276855"/>
                <a:gd name="connsiteX14" fmla="*/ 83412 w 433511"/>
                <a:gd name="connsiteY14" fmla="*/ 32730 h 276855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114335 w 433924"/>
                <a:gd name="connsiteY10" fmla="*/ 181046 h 271170"/>
                <a:gd name="connsiteX11" fmla="*/ 88577 w 433924"/>
                <a:gd name="connsiteY11" fmla="*/ 206803 h 271170"/>
                <a:gd name="connsiteX12" fmla="*/ 17743 w 433924"/>
                <a:gd name="connsiteY12" fmla="*/ 187485 h 271170"/>
                <a:gd name="connsiteX13" fmla="*/ 4642 w 433924"/>
                <a:gd name="connsiteY13" fmla="*/ 117227 h 271170"/>
                <a:gd name="connsiteX14" fmla="*/ 83412 w 433924"/>
                <a:gd name="connsiteY14" fmla="*/ 27045 h 271170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88577 w 433924"/>
                <a:gd name="connsiteY10" fmla="*/ 206803 h 271170"/>
                <a:gd name="connsiteX11" fmla="*/ 17743 w 433924"/>
                <a:gd name="connsiteY11" fmla="*/ 187485 h 271170"/>
                <a:gd name="connsiteX12" fmla="*/ 4642 w 433924"/>
                <a:gd name="connsiteY12" fmla="*/ 117227 h 271170"/>
                <a:gd name="connsiteX13" fmla="*/ 83412 w 433924"/>
                <a:gd name="connsiteY13" fmla="*/ 27045 h 271170"/>
                <a:gd name="connsiteX0" fmla="*/ 83412 w 433924"/>
                <a:gd name="connsiteY0" fmla="*/ 27045 h 268601"/>
                <a:gd name="connsiteX1" fmla="*/ 243124 w 433924"/>
                <a:gd name="connsiteY1" fmla="*/ 741 h 268601"/>
                <a:gd name="connsiteX2" fmla="*/ 359831 w 433924"/>
                <a:gd name="connsiteY2" fmla="*/ 45464 h 268601"/>
                <a:gd name="connsiteX3" fmla="*/ 429867 w 433924"/>
                <a:gd name="connsiteY3" fmla="*/ 142409 h 268601"/>
                <a:gd name="connsiteX4" fmla="*/ 416989 w 433924"/>
                <a:gd name="connsiteY4" fmla="*/ 219682 h 268601"/>
                <a:gd name="connsiteX5" fmla="*/ 346155 w 433924"/>
                <a:gd name="connsiteY5" fmla="*/ 232561 h 268601"/>
                <a:gd name="connsiteX6" fmla="*/ 301079 w 433924"/>
                <a:gd name="connsiteY6" fmla="*/ 200364 h 268601"/>
                <a:gd name="connsiteX7" fmla="*/ 268882 w 433924"/>
                <a:gd name="connsiteY7" fmla="*/ 251880 h 268601"/>
                <a:gd name="connsiteX8" fmla="*/ 172290 w 433924"/>
                <a:gd name="connsiteY8" fmla="*/ 264758 h 268601"/>
                <a:gd name="connsiteX9" fmla="*/ 110928 w 433924"/>
                <a:gd name="connsiteY9" fmla="*/ 190194 h 268601"/>
                <a:gd name="connsiteX10" fmla="*/ 88577 w 433924"/>
                <a:gd name="connsiteY10" fmla="*/ 206803 h 268601"/>
                <a:gd name="connsiteX11" fmla="*/ 17743 w 433924"/>
                <a:gd name="connsiteY11" fmla="*/ 187485 h 268601"/>
                <a:gd name="connsiteX12" fmla="*/ 4642 w 433924"/>
                <a:gd name="connsiteY12" fmla="*/ 117227 h 268601"/>
                <a:gd name="connsiteX13" fmla="*/ 83412 w 433924"/>
                <a:gd name="connsiteY13" fmla="*/ 27045 h 268601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9509"/>
                <a:gd name="connsiteX1" fmla="*/ 243124 w 433924"/>
                <a:gd name="connsiteY1" fmla="*/ 741 h 269509"/>
                <a:gd name="connsiteX2" fmla="*/ 359831 w 433924"/>
                <a:gd name="connsiteY2" fmla="*/ 45464 h 269509"/>
                <a:gd name="connsiteX3" fmla="*/ 429867 w 433924"/>
                <a:gd name="connsiteY3" fmla="*/ 142409 h 269509"/>
                <a:gd name="connsiteX4" fmla="*/ 416989 w 433924"/>
                <a:gd name="connsiteY4" fmla="*/ 219682 h 269509"/>
                <a:gd name="connsiteX5" fmla="*/ 346155 w 433924"/>
                <a:gd name="connsiteY5" fmla="*/ 232561 h 269509"/>
                <a:gd name="connsiteX6" fmla="*/ 301079 w 433924"/>
                <a:gd name="connsiteY6" fmla="*/ 200364 h 269509"/>
                <a:gd name="connsiteX7" fmla="*/ 268882 w 433924"/>
                <a:gd name="connsiteY7" fmla="*/ 251880 h 269509"/>
                <a:gd name="connsiteX8" fmla="*/ 172290 w 433924"/>
                <a:gd name="connsiteY8" fmla="*/ 264758 h 269509"/>
                <a:gd name="connsiteX9" fmla="*/ 118282 w 433924"/>
                <a:gd name="connsiteY9" fmla="*/ 194186 h 269509"/>
                <a:gd name="connsiteX10" fmla="*/ 88577 w 433924"/>
                <a:gd name="connsiteY10" fmla="*/ 206803 h 269509"/>
                <a:gd name="connsiteX11" fmla="*/ 17743 w 433924"/>
                <a:gd name="connsiteY11" fmla="*/ 187485 h 269509"/>
                <a:gd name="connsiteX12" fmla="*/ 4642 w 433924"/>
                <a:gd name="connsiteY12" fmla="*/ 117227 h 269509"/>
                <a:gd name="connsiteX13" fmla="*/ 83412 w 433924"/>
                <a:gd name="connsiteY13" fmla="*/ 27045 h 269509"/>
                <a:gd name="connsiteX0" fmla="*/ 83412 w 433924"/>
                <a:gd name="connsiteY0" fmla="*/ 27045 h 268972"/>
                <a:gd name="connsiteX1" fmla="*/ 243124 w 433924"/>
                <a:gd name="connsiteY1" fmla="*/ 741 h 268972"/>
                <a:gd name="connsiteX2" fmla="*/ 359831 w 433924"/>
                <a:gd name="connsiteY2" fmla="*/ 45464 h 268972"/>
                <a:gd name="connsiteX3" fmla="*/ 429867 w 433924"/>
                <a:gd name="connsiteY3" fmla="*/ 142409 h 268972"/>
                <a:gd name="connsiteX4" fmla="*/ 416989 w 433924"/>
                <a:gd name="connsiteY4" fmla="*/ 219682 h 268972"/>
                <a:gd name="connsiteX5" fmla="*/ 346155 w 433924"/>
                <a:gd name="connsiteY5" fmla="*/ 232561 h 268972"/>
                <a:gd name="connsiteX6" fmla="*/ 301079 w 433924"/>
                <a:gd name="connsiteY6" fmla="*/ 200364 h 268972"/>
                <a:gd name="connsiteX7" fmla="*/ 268882 w 433924"/>
                <a:gd name="connsiteY7" fmla="*/ 251880 h 268972"/>
                <a:gd name="connsiteX8" fmla="*/ 172290 w 433924"/>
                <a:gd name="connsiteY8" fmla="*/ 264758 h 268972"/>
                <a:gd name="connsiteX9" fmla="*/ 118282 w 433924"/>
                <a:gd name="connsiteY9" fmla="*/ 194186 h 268972"/>
                <a:gd name="connsiteX10" fmla="*/ 88577 w 433924"/>
                <a:gd name="connsiteY10" fmla="*/ 206803 h 268972"/>
                <a:gd name="connsiteX11" fmla="*/ 17743 w 433924"/>
                <a:gd name="connsiteY11" fmla="*/ 187485 h 268972"/>
                <a:gd name="connsiteX12" fmla="*/ 4642 w 433924"/>
                <a:gd name="connsiteY12" fmla="*/ 117227 h 268972"/>
                <a:gd name="connsiteX13" fmla="*/ 83412 w 433924"/>
                <a:gd name="connsiteY13" fmla="*/ 27045 h 26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924" h="268972">
                  <a:moveTo>
                    <a:pt x="83412" y="27045"/>
                  </a:moveTo>
                  <a:cubicBezTo>
                    <a:pt x="114619" y="3714"/>
                    <a:pt x="197054" y="-2329"/>
                    <a:pt x="243124" y="741"/>
                  </a:cubicBezTo>
                  <a:cubicBezTo>
                    <a:pt x="289194" y="3811"/>
                    <a:pt x="328707" y="21853"/>
                    <a:pt x="359831" y="45464"/>
                  </a:cubicBezTo>
                  <a:cubicBezTo>
                    <a:pt x="390955" y="69075"/>
                    <a:pt x="420341" y="113373"/>
                    <a:pt x="429867" y="142409"/>
                  </a:cubicBezTo>
                  <a:cubicBezTo>
                    <a:pt x="439393" y="171445"/>
                    <a:pt x="430941" y="204657"/>
                    <a:pt x="416989" y="219682"/>
                  </a:cubicBezTo>
                  <a:cubicBezTo>
                    <a:pt x="403037" y="234707"/>
                    <a:pt x="365473" y="235781"/>
                    <a:pt x="346155" y="232561"/>
                  </a:cubicBezTo>
                  <a:cubicBezTo>
                    <a:pt x="326837" y="229341"/>
                    <a:pt x="313958" y="197144"/>
                    <a:pt x="301079" y="200364"/>
                  </a:cubicBezTo>
                  <a:cubicBezTo>
                    <a:pt x="290347" y="217536"/>
                    <a:pt x="283787" y="237302"/>
                    <a:pt x="268882" y="251880"/>
                  </a:cubicBezTo>
                  <a:cubicBezTo>
                    <a:pt x="253977" y="266458"/>
                    <a:pt x="197390" y="274374"/>
                    <a:pt x="172290" y="264758"/>
                  </a:cubicBezTo>
                  <a:cubicBezTo>
                    <a:pt x="147190" y="255142"/>
                    <a:pt x="122040" y="216217"/>
                    <a:pt x="118282" y="194186"/>
                  </a:cubicBezTo>
                  <a:cubicBezTo>
                    <a:pt x="110832" y="199722"/>
                    <a:pt x="105333" y="207920"/>
                    <a:pt x="88577" y="206803"/>
                  </a:cubicBezTo>
                  <a:cubicBezTo>
                    <a:pt x="71821" y="205686"/>
                    <a:pt x="31732" y="202414"/>
                    <a:pt x="17743" y="187485"/>
                  </a:cubicBezTo>
                  <a:cubicBezTo>
                    <a:pt x="3754" y="172556"/>
                    <a:pt x="-6303" y="143967"/>
                    <a:pt x="4642" y="117227"/>
                  </a:cubicBezTo>
                  <a:cubicBezTo>
                    <a:pt x="15587" y="90487"/>
                    <a:pt x="52205" y="50376"/>
                    <a:pt x="83412" y="270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 rot="20553276">
              <a:off x="6196147" y="3977406"/>
              <a:ext cx="567342" cy="376629"/>
            </a:xfrm>
            <a:custGeom>
              <a:avLst/>
              <a:gdLst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8310"/>
                <a:gd name="connsiteX1" fmla="*/ 244699 w 435086"/>
                <a:gd name="connsiteY1" fmla="*/ 0 h 268310"/>
                <a:gd name="connsiteX2" fmla="*/ 367048 w 435086"/>
                <a:gd name="connsiteY2" fmla="*/ 51516 h 268310"/>
                <a:gd name="connsiteX3" fmla="*/ 431442 w 435086"/>
                <a:gd name="connsiteY3" fmla="*/ 141668 h 268310"/>
                <a:gd name="connsiteX4" fmla="*/ 418564 w 435086"/>
                <a:gd name="connsiteY4" fmla="*/ 218941 h 268310"/>
                <a:gd name="connsiteX5" fmla="*/ 347730 w 435086"/>
                <a:gd name="connsiteY5" fmla="*/ 231820 h 268310"/>
                <a:gd name="connsiteX6" fmla="*/ 302654 w 435086"/>
                <a:gd name="connsiteY6" fmla="*/ 199623 h 268310"/>
                <a:gd name="connsiteX7" fmla="*/ 270457 w 435086"/>
                <a:gd name="connsiteY7" fmla="*/ 251139 h 268310"/>
                <a:gd name="connsiteX8" fmla="*/ 173865 w 435086"/>
                <a:gd name="connsiteY8" fmla="*/ 264017 h 268310"/>
                <a:gd name="connsiteX9" fmla="*/ 109471 w 435086"/>
                <a:gd name="connsiteY9" fmla="*/ 199623 h 268310"/>
                <a:gd name="connsiteX10" fmla="*/ 115910 w 435086"/>
                <a:gd name="connsiteY10" fmla="*/ 180305 h 268310"/>
                <a:gd name="connsiteX11" fmla="*/ 90152 w 435086"/>
                <a:gd name="connsiteY11" fmla="*/ 206062 h 268310"/>
                <a:gd name="connsiteX12" fmla="*/ 19318 w 435086"/>
                <a:gd name="connsiteY12" fmla="*/ 186744 h 268310"/>
                <a:gd name="connsiteX13" fmla="*/ 0 w 435086"/>
                <a:gd name="connsiteY13" fmla="*/ 115910 h 268310"/>
                <a:gd name="connsiteX14" fmla="*/ 77273 w 435086"/>
                <a:gd name="connsiteY14" fmla="*/ 19319 h 268310"/>
                <a:gd name="connsiteX0" fmla="*/ 77273 w 435086"/>
                <a:gd name="connsiteY0" fmla="*/ 19319 h 272733"/>
                <a:gd name="connsiteX1" fmla="*/ 244699 w 435086"/>
                <a:gd name="connsiteY1" fmla="*/ 0 h 272733"/>
                <a:gd name="connsiteX2" fmla="*/ 367048 w 435086"/>
                <a:gd name="connsiteY2" fmla="*/ 51516 h 272733"/>
                <a:gd name="connsiteX3" fmla="*/ 431442 w 435086"/>
                <a:gd name="connsiteY3" fmla="*/ 141668 h 272733"/>
                <a:gd name="connsiteX4" fmla="*/ 418564 w 435086"/>
                <a:gd name="connsiteY4" fmla="*/ 218941 h 272733"/>
                <a:gd name="connsiteX5" fmla="*/ 347730 w 435086"/>
                <a:gd name="connsiteY5" fmla="*/ 231820 h 272733"/>
                <a:gd name="connsiteX6" fmla="*/ 302654 w 435086"/>
                <a:gd name="connsiteY6" fmla="*/ 199623 h 272733"/>
                <a:gd name="connsiteX7" fmla="*/ 270457 w 435086"/>
                <a:gd name="connsiteY7" fmla="*/ 251139 h 272733"/>
                <a:gd name="connsiteX8" fmla="*/ 173865 w 435086"/>
                <a:gd name="connsiteY8" fmla="*/ 264017 h 272733"/>
                <a:gd name="connsiteX9" fmla="*/ 109471 w 435086"/>
                <a:gd name="connsiteY9" fmla="*/ 199623 h 272733"/>
                <a:gd name="connsiteX10" fmla="*/ 115910 w 435086"/>
                <a:gd name="connsiteY10" fmla="*/ 180305 h 272733"/>
                <a:gd name="connsiteX11" fmla="*/ 90152 w 435086"/>
                <a:gd name="connsiteY11" fmla="*/ 206062 h 272733"/>
                <a:gd name="connsiteX12" fmla="*/ 19318 w 435086"/>
                <a:gd name="connsiteY12" fmla="*/ 186744 h 272733"/>
                <a:gd name="connsiteX13" fmla="*/ 0 w 435086"/>
                <a:gd name="connsiteY13" fmla="*/ 115910 h 272733"/>
                <a:gd name="connsiteX14" fmla="*/ 77273 w 435086"/>
                <a:gd name="connsiteY14" fmla="*/ 19319 h 272733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1056 w 428869"/>
                <a:gd name="connsiteY0" fmla="*/ 19319 h 270429"/>
                <a:gd name="connsiteX1" fmla="*/ 238482 w 428869"/>
                <a:gd name="connsiteY1" fmla="*/ 0 h 270429"/>
                <a:gd name="connsiteX2" fmla="*/ 360831 w 428869"/>
                <a:gd name="connsiteY2" fmla="*/ 51516 h 270429"/>
                <a:gd name="connsiteX3" fmla="*/ 425225 w 428869"/>
                <a:gd name="connsiteY3" fmla="*/ 141668 h 270429"/>
                <a:gd name="connsiteX4" fmla="*/ 412347 w 428869"/>
                <a:gd name="connsiteY4" fmla="*/ 218941 h 270429"/>
                <a:gd name="connsiteX5" fmla="*/ 341513 w 428869"/>
                <a:gd name="connsiteY5" fmla="*/ 231820 h 270429"/>
                <a:gd name="connsiteX6" fmla="*/ 296437 w 428869"/>
                <a:gd name="connsiteY6" fmla="*/ 199623 h 270429"/>
                <a:gd name="connsiteX7" fmla="*/ 264240 w 428869"/>
                <a:gd name="connsiteY7" fmla="*/ 251139 h 270429"/>
                <a:gd name="connsiteX8" fmla="*/ 167648 w 428869"/>
                <a:gd name="connsiteY8" fmla="*/ 264017 h 270429"/>
                <a:gd name="connsiteX9" fmla="*/ 103254 w 428869"/>
                <a:gd name="connsiteY9" fmla="*/ 199623 h 270429"/>
                <a:gd name="connsiteX10" fmla="*/ 109693 w 428869"/>
                <a:gd name="connsiteY10" fmla="*/ 180305 h 270429"/>
                <a:gd name="connsiteX11" fmla="*/ 83935 w 428869"/>
                <a:gd name="connsiteY11" fmla="*/ 206062 h 270429"/>
                <a:gd name="connsiteX12" fmla="*/ 13101 w 428869"/>
                <a:gd name="connsiteY12" fmla="*/ 186744 h 270429"/>
                <a:gd name="connsiteX13" fmla="*/ 0 w 428869"/>
                <a:gd name="connsiteY13" fmla="*/ 116486 h 270429"/>
                <a:gd name="connsiteX14" fmla="*/ 71056 w 428869"/>
                <a:gd name="connsiteY14" fmla="*/ 19319 h 270429"/>
                <a:gd name="connsiteX0" fmla="*/ 73529 w 431342"/>
                <a:gd name="connsiteY0" fmla="*/ 19319 h 270429"/>
                <a:gd name="connsiteX1" fmla="*/ 240955 w 431342"/>
                <a:gd name="connsiteY1" fmla="*/ 0 h 270429"/>
                <a:gd name="connsiteX2" fmla="*/ 363304 w 431342"/>
                <a:gd name="connsiteY2" fmla="*/ 51516 h 270429"/>
                <a:gd name="connsiteX3" fmla="*/ 427698 w 431342"/>
                <a:gd name="connsiteY3" fmla="*/ 141668 h 270429"/>
                <a:gd name="connsiteX4" fmla="*/ 414820 w 431342"/>
                <a:gd name="connsiteY4" fmla="*/ 218941 h 270429"/>
                <a:gd name="connsiteX5" fmla="*/ 343986 w 431342"/>
                <a:gd name="connsiteY5" fmla="*/ 231820 h 270429"/>
                <a:gd name="connsiteX6" fmla="*/ 298910 w 431342"/>
                <a:gd name="connsiteY6" fmla="*/ 199623 h 270429"/>
                <a:gd name="connsiteX7" fmla="*/ 266713 w 431342"/>
                <a:gd name="connsiteY7" fmla="*/ 251139 h 270429"/>
                <a:gd name="connsiteX8" fmla="*/ 170121 w 431342"/>
                <a:gd name="connsiteY8" fmla="*/ 264017 h 270429"/>
                <a:gd name="connsiteX9" fmla="*/ 105727 w 431342"/>
                <a:gd name="connsiteY9" fmla="*/ 199623 h 270429"/>
                <a:gd name="connsiteX10" fmla="*/ 112166 w 431342"/>
                <a:gd name="connsiteY10" fmla="*/ 180305 h 270429"/>
                <a:gd name="connsiteX11" fmla="*/ 86408 w 431342"/>
                <a:gd name="connsiteY11" fmla="*/ 206062 h 270429"/>
                <a:gd name="connsiteX12" fmla="*/ 15574 w 431342"/>
                <a:gd name="connsiteY12" fmla="*/ 186744 h 270429"/>
                <a:gd name="connsiteX13" fmla="*/ 2473 w 431342"/>
                <a:gd name="connsiteY13" fmla="*/ 116486 h 270429"/>
                <a:gd name="connsiteX14" fmla="*/ 73529 w 431342"/>
                <a:gd name="connsiteY14" fmla="*/ 19319 h 270429"/>
                <a:gd name="connsiteX0" fmla="*/ 81330 w 439143"/>
                <a:gd name="connsiteY0" fmla="*/ 19319 h 270429"/>
                <a:gd name="connsiteX1" fmla="*/ 248756 w 439143"/>
                <a:gd name="connsiteY1" fmla="*/ 0 h 270429"/>
                <a:gd name="connsiteX2" fmla="*/ 371105 w 439143"/>
                <a:gd name="connsiteY2" fmla="*/ 51516 h 270429"/>
                <a:gd name="connsiteX3" fmla="*/ 435499 w 439143"/>
                <a:gd name="connsiteY3" fmla="*/ 141668 h 270429"/>
                <a:gd name="connsiteX4" fmla="*/ 422621 w 439143"/>
                <a:gd name="connsiteY4" fmla="*/ 218941 h 270429"/>
                <a:gd name="connsiteX5" fmla="*/ 351787 w 439143"/>
                <a:gd name="connsiteY5" fmla="*/ 231820 h 270429"/>
                <a:gd name="connsiteX6" fmla="*/ 306711 w 439143"/>
                <a:gd name="connsiteY6" fmla="*/ 199623 h 270429"/>
                <a:gd name="connsiteX7" fmla="*/ 274514 w 439143"/>
                <a:gd name="connsiteY7" fmla="*/ 251139 h 270429"/>
                <a:gd name="connsiteX8" fmla="*/ 177922 w 439143"/>
                <a:gd name="connsiteY8" fmla="*/ 264017 h 270429"/>
                <a:gd name="connsiteX9" fmla="*/ 113528 w 439143"/>
                <a:gd name="connsiteY9" fmla="*/ 199623 h 270429"/>
                <a:gd name="connsiteX10" fmla="*/ 119967 w 439143"/>
                <a:gd name="connsiteY10" fmla="*/ 180305 h 270429"/>
                <a:gd name="connsiteX11" fmla="*/ 94209 w 439143"/>
                <a:gd name="connsiteY11" fmla="*/ 206062 h 270429"/>
                <a:gd name="connsiteX12" fmla="*/ 23375 w 439143"/>
                <a:gd name="connsiteY12" fmla="*/ 186744 h 270429"/>
                <a:gd name="connsiteX13" fmla="*/ 10274 w 439143"/>
                <a:gd name="connsiteY13" fmla="*/ 116486 h 270429"/>
                <a:gd name="connsiteX14" fmla="*/ 81330 w 439143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24174 h 275284"/>
                <a:gd name="connsiteX1" fmla="*/ 243343 w 433730"/>
                <a:gd name="connsiteY1" fmla="*/ 4855 h 275284"/>
                <a:gd name="connsiteX2" fmla="*/ 365692 w 433730"/>
                <a:gd name="connsiteY2" fmla="*/ 56371 h 275284"/>
                <a:gd name="connsiteX3" fmla="*/ 430086 w 433730"/>
                <a:gd name="connsiteY3" fmla="*/ 146523 h 275284"/>
                <a:gd name="connsiteX4" fmla="*/ 417208 w 433730"/>
                <a:gd name="connsiteY4" fmla="*/ 223796 h 275284"/>
                <a:gd name="connsiteX5" fmla="*/ 346374 w 433730"/>
                <a:gd name="connsiteY5" fmla="*/ 236675 h 275284"/>
                <a:gd name="connsiteX6" fmla="*/ 301298 w 433730"/>
                <a:gd name="connsiteY6" fmla="*/ 204478 h 275284"/>
                <a:gd name="connsiteX7" fmla="*/ 269101 w 433730"/>
                <a:gd name="connsiteY7" fmla="*/ 255994 h 275284"/>
                <a:gd name="connsiteX8" fmla="*/ 172509 w 433730"/>
                <a:gd name="connsiteY8" fmla="*/ 268872 h 275284"/>
                <a:gd name="connsiteX9" fmla="*/ 108115 w 433730"/>
                <a:gd name="connsiteY9" fmla="*/ 204478 h 275284"/>
                <a:gd name="connsiteX10" fmla="*/ 114554 w 433730"/>
                <a:gd name="connsiteY10" fmla="*/ 185160 h 275284"/>
                <a:gd name="connsiteX11" fmla="*/ 88796 w 433730"/>
                <a:gd name="connsiteY11" fmla="*/ 210917 h 275284"/>
                <a:gd name="connsiteX12" fmla="*/ 17962 w 433730"/>
                <a:gd name="connsiteY12" fmla="*/ 191599 h 275284"/>
                <a:gd name="connsiteX13" fmla="*/ 4861 w 433730"/>
                <a:gd name="connsiteY13" fmla="*/ 121341 h 275284"/>
                <a:gd name="connsiteX14" fmla="*/ 75917 w 433730"/>
                <a:gd name="connsiteY14" fmla="*/ 24174 h 275284"/>
                <a:gd name="connsiteX0" fmla="*/ 75917 w 433730"/>
                <a:gd name="connsiteY0" fmla="*/ 22917 h 274027"/>
                <a:gd name="connsiteX1" fmla="*/ 243343 w 433730"/>
                <a:gd name="connsiteY1" fmla="*/ 3598 h 274027"/>
                <a:gd name="connsiteX2" fmla="*/ 365692 w 433730"/>
                <a:gd name="connsiteY2" fmla="*/ 55114 h 274027"/>
                <a:gd name="connsiteX3" fmla="*/ 430086 w 433730"/>
                <a:gd name="connsiteY3" fmla="*/ 145266 h 274027"/>
                <a:gd name="connsiteX4" fmla="*/ 417208 w 433730"/>
                <a:gd name="connsiteY4" fmla="*/ 222539 h 274027"/>
                <a:gd name="connsiteX5" fmla="*/ 346374 w 433730"/>
                <a:gd name="connsiteY5" fmla="*/ 235418 h 274027"/>
                <a:gd name="connsiteX6" fmla="*/ 301298 w 433730"/>
                <a:gd name="connsiteY6" fmla="*/ 203221 h 274027"/>
                <a:gd name="connsiteX7" fmla="*/ 269101 w 433730"/>
                <a:gd name="connsiteY7" fmla="*/ 254737 h 274027"/>
                <a:gd name="connsiteX8" fmla="*/ 172509 w 433730"/>
                <a:gd name="connsiteY8" fmla="*/ 267615 h 274027"/>
                <a:gd name="connsiteX9" fmla="*/ 108115 w 433730"/>
                <a:gd name="connsiteY9" fmla="*/ 203221 h 274027"/>
                <a:gd name="connsiteX10" fmla="*/ 114554 w 433730"/>
                <a:gd name="connsiteY10" fmla="*/ 183903 h 274027"/>
                <a:gd name="connsiteX11" fmla="*/ 88796 w 433730"/>
                <a:gd name="connsiteY11" fmla="*/ 209660 h 274027"/>
                <a:gd name="connsiteX12" fmla="*/ 17962 w 433730"/>
                <a:gd name="connsiteY12" fmla="*/ 190342 h 274027"/>
                <a:gd name="connsiteX13" fmla="*/ 4861 w 433730"/>
                <a:gd name="connsiteY13" fmla="*/ 120084 h 274027"/>
                <a:gd name="connsiteX14" fmla="*/ 75917 w 433730"/>
                <a:gd name="connsiteY14" fmla="*/ 22917 h 274027"/>
                <a:gd name="connsiteX0" fmla="*/ 83412 w 433511"/>
                <a:gd name="connsiteY0" fmla="*/ 28377 h 272502"/>
                <a:gd name="connsiteX1" fmla="*/ 243124 w 433511"/>
                <a:gd name="connsiteY1" fmla="*/ 2073 h 272502"/>
                <a:gd name="connsiteX2" fmla="*/ 365473 w 433511"/>
                <a:gd name="connsiteY2" fmla="*/ 53589 h 272502"/>
                <a:gd name="connsiteX3" fmla="*/ 429867 w 433511"/>
                <a:gd name="connsiteY3" fmla="*/ 143741 h 272502"/>
                <a:gd name="connsiteX4" fmla="*/ 416989 w 433511"/>
                <a:gd name="connsiteY4" fmla="*/ 221014 h 272502"/>
                <a:gd name="connsiteX5" fmla="*/ 346155 w 433511"/>
                <a:gd name="connsiteY5" fmla="*/ 233893 h 272502"/>
                <a:gd name="connsiteX6" fmla="*/ 301079 w 433511"/>
                <a:gd name="connsiteY6" fmla="*/ 201696 h 272502"/>
                <a:gd name="connsiteX7" fmla="*/ 268882 w 433511"/>
                <a:gd name="connsiteY7" fmla="*/ 253212 h 272502"/>
                <a:gd name="connsiteX8" fmla="*/ 172290 w 433511"/>
                <a:gd name="connsiteY8" fmla="*/ 266090 h 272502"/>
                <a:gd name="connsiteX9" fmla="*/ 107896 w 433511"/>
                <a:gd name="connsiteY9" fmla="*/ 201696 h 272502"/>
                <a:gd name="connsiteX10" fmla="*/ 114335 w 433511"/>
                <a:gd name="connsiteY10" fmla="*/ 182378 h 272502"/>
                <a:gd name="connsiteX11" fmla="*/ 88577 w 433511"/>
                <a:gd name="connsiteY11" fmla="*/ 208135 h 272502"/>
                <a:gd name="connsiteX12" fmla="*/ 17743 w 433511"/>
                <a:gd name="connsiteY12" fmla="*/ 188817 h 272502"/>
                <a:gd name="connsiteX13" fmla="*/ 4642 w 433511"/>
                <a:gd name="connsiteY13" fmla="*/ 118559 h 272502"/>
                <a:gd name="connsiteX14" fmla="*/ 83412 w 433511"/>
                <a:gd name="connsiteY14" fmla="*/ 28377 h 272502"/>
                <a:gd name="connsiteX0" fmla="*/ 83412 w 433511"/>
                <a:gd name="connsiteY0" fmla="*/ 27871 h 271996"/>
                <a:gd name="connsiteX1" fmla="*/ 243124 w 433511"/>
                <a:gd name="connsiteY1" fmla="*/ 1567 h 271996"/>
                <a:gd name="connsiteX2" fmla="*/ 365473 w 433511"/>
                <a:gd name="connsiteY2" fmla="*/ 53083 h 271996"/>
                <a:gd name="connsiteX3" fmla="*/ 429867 w 433511"/>
                <a:gd name="connsiteY3" fmla="*/ 143235 h 271996"/>
                <a:gd name="connsiteX4" fmla="*/ 416989 w 433511"/>
                <a:gd name="connsiteY4" fmla="*/ 220508 h 271996"/>
                <a:gd name="connsiteX5" fmla="*/ 346155 w 433511"/>
                <a:gd name="connsiteY5" fmla="*/ 233387 h 271996"/>
                <a:gd name="connsiteX6" fmla="*/ 301079 w 433511"/>
                <a:gd name="connsiteY6" fmla="*/ 201190 h 271996"/>
                <a:gd name="connsiteX7" fmla="*/ 268882 w 433511"/>
                <a:gd name="connsiteY7" fmla="*/ 252706 h 271996"/>
                <a:gd name="connsiteX8" fmla="*/ 172290 w 433511"/>
                <a:gd name="connsiteY8" fmla="*/ 265584 h 271996"/>
                <a:gd name="connsiteX9" fmla="*/ 107896 w 433511"/>
                <a:gd name="connsiteY9" fmla="*/ 201190 h 271996"/>
                <a:gd name="connsiteX10" fmla="*/ 114335 w 433511"/>
                <a:gd name="connsiteY10" fmla="*/ 181872 h 271996"/>
                <a:gd name="connsiteX11" fmla="*/ 88577 w 433511"/>
                <a:gd name="connsiteY11" fmla="*/ 207629 h 271996"/>
                <a:gd name="connsiteX12" fmla="*/ 17743 w 433511"/>
                <a:gd name="connsiteY12" fmla="*/ 188311 h 271996"/>
                <a:gd name="connsiteX13" fmla="*/ 4642 w 433511"/>
                <a:gd name="connsiteY13" fmla="*/ 118053 h 271996"/>
                <a:gd name="connsiteX14" fmla="*/ 83412 w 433511"/>
                <a:gd name="connsiteY14" fmla="*/ 27871 h 271996"/>
                <a:gd name="connsiteX0" fmla="*/ 83412 w 433511"/>
                <a:gd name="connsiteY0" fmla="*/ 32730 h 276855"/>
                <a:gd name="connsiteX1" fmla="*/ 243124 w 433511"/>
                <a:gd name="connsiteY1" fmla="*/ 6426 h 276855"/>
                <a:gd name="connsiteX2" fmla="*/ 365473 w 433511"/>
                <a:gd name="connsiteY2" fmla="*/ 57942 h 276855"/>
                <a:gd name="connsiteX3" fmla="*/ 429867 w 433511"/>
                <a:gd name="connsiteY3" fmla="*/ 148094 h 276855"/>
                <a:gd name="connsiteX4" fmla="*/ 416989 w 433511"/>
                <a:gd name="connsiteY4" fmla="*/ 225367 h 276855"/>
                <a:gd name="connsiteX5" fmla="*/ 346155 w 433511"/>
                <a:gd name="connsiteY5" fmla="*/ 238246 h 276855"/>
                <a:gd name="connsiteX6" fmla="*/ 301079 w 433511"/>
                <a:gd name="connsiteY6" fmla="*/ 206049 h 276855"/>
                <a:gd name="connsiteX7" fmla="*/ 268882 w 433511"/>
                <a:gd name="connsiteY7" fmla="*/ 257565 h 276855"/>
                <a:gd name="connsiteX8" fmla="*/ 172290 w 433511"/>
                <a:gd name="connsiteY8" fmla="*/ 270443 h 276855"/>
                <a:gd name="connsiteX9" fmla="*/ 107896 w 433511"/>
                <a:gd name="connsiteY9" fmla="*/ 206049 h 276855"/>
                <a:gd name="connsiteX10" fmla="*/ 114335 w 433511"/>
                <a:gd name="connsiteY10" fmla="*/ 186731 h 276855"/>
                <a:gd name="connsiteX11" fmla="*/ 88577 w 433511"/>
                <a:gd name="connsiteY11" fmla="*/ 212488 h 276855"/>
                <a:gd name="connsiteX12" fmla="*/ 17743 w 433511"/>
                <a:gd name="connsiteY12" fmla="*/ 193170 h 276855"/>
                <a:gd name="connsiteX13" fmla="*/ 4642 w 433511"/>
                <a:gd name="connsiteY13" fmla="*/ 122912 h 276855"/>
                <a:gd name="connsiteX14" fmla="*/ 83412 w 433511"/>
                <a:gd name="connsiteY14" fmla="*/ 32730 h 276855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114335 w 433924"/>
                <a:gd name="connsiteY10" fmla="*/ 181046 h 271170"/>
                <a:gd name="connsiteX11" fmla="*/ 88577 w 433924"/>
                <a:gd name="connsiteY11" fmla="*/ 206803 h 271170"/>
                <a:gd name="connsiteX12" fmla="*/ 17743 w 433924"/>
                <a:gd name="connsiteY12" fmla="*/ 187485 h 271170"/>
                <a:gd name="connsiteX13" fmla="*/ 4642 w 433924"/>
                <a:gd name="connsiteY13" fmla="*/ 117227 h 271170"/>
                <a:gd name="connsiteX14" fmla="*/ 83412 w 433924"/>
                <a:gd name="connsiteY14" fmla="*/ 27045 h 271170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88577 w 433924"/>
                <a:gd name="connsiteY10" fmla="*/ 206803 h 271170"/>
                <a:gd name="connsiteX11" fmla="*/ 17743 w 433924"/>
                <a:gd name="connsiteY11" fmla="*/ 187485 h 271170"/>
                <a:gd name="connsiteX12" fmla="*/ 4642 w 433924"/>
                <a:gd name="connsiteY12" fmla="*/ 117227 h 271170"/>
                <a:gd name="connsiteX13" fmla="*/ 83412 w 433924"/>
                <a:gd name="connsiteY13" fmla="*/ 27045 h 271170"/>
                <a:gd name="connsiteX0" fmla="*/ 83412 w 433924"/>
                <a:gd name="connsiteY0" fmla="*/ 27045 h 268601"/>
                <a:gd name="connsiteX1" fmla="*/ 243124 w 433924"/>
                <a:gd name="connsiteY1" fmla="*/ 741 h 268601"/>
                <a:gd name="connsiteX2" fmla="*/ 359831 w 433924"/>
                <a:gd name="connsiteY2" fmla="*/ 45464 h 268601"/>
                <a:gd name="connsiteX3" fmla="*/ 429867 w 433924"/>
                <a:gd name="connsiteY3" fmla="*/ 142409 h 268601"/>
                <a:gd name="connsiteX4" fmla="*/ 416989 w 433924"/>
                <a:gd name="connsiteY4" fmla="*/ 219682 h 268601"/>
                <a:gd name="connsiteX5" fmla="*/ 346155 w 433924"/>
                <a:gd name="connsiteY5" fmla="*/ 232561 h 268601"/>
                <a:gd name="connsiteX6" fmla="*/ 301079 w 433924"/>
                <a:gd name="connsiteY6" fmla="*/ 200364 h 268601"/>
                <a:gd name="connsiteX7" fmla="*/ 268882 w 433924"/>
                <a:gd name="connsiteY7" fmla="*/ 251880 h 268601"/>
                <a:gd name="connsiteX8" fmla="*/ 172290 w 433924"/>
                <a:gd name="connsiteY8" fmla="*/ 264758 h 268601"/>
                <a:gd name="connsiteX9" fmla="*/ 110928 w 433924"/>
                <a:gd name="connsiteY9" fmla="*/ 190194 h 268601"/>
                <a:gd name="connsiteX10" fmla="*/ 88577 w 433924"/>
                <a:gd name="connsiteY10" fmla="*/ 206803 h 268601"/>
                <a:gd name="connsiteX11" fmla="*/ 17743 w 433924"/>
                <a:gd name="connsiteY11" fmla="*/ 187485 h 268601"/>
                <a:gd name="connsiteX12" fmla="*/ 4642 w 433924"/>
                <a:gd name="connsiteY12" fmla="*/ 117227 h 268601"/>
                <a:gd name="connsiteX13" fmla="*/ 83412 w 433924"/>
                <a:gd name="connsiteY13" fmla="*/ 27045 h 268601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9509"/>
                <a:gd name="connsiteX1" fmla="*/ 243124 w 433924"/>
                <a:gd name="connsiteY1" fmla="*/ 741 h 269509"/>
                <a:gd name="connsiteX2" fmla="*/ 359831 w 433924"/>
                <a:gd name="connsiteY2" fmla="*/ 45464 h 269509"/>
                <a:gd name="connsiteX3" fmla="*/ 429867 w 433924"/>
                <a:gd name="connsiteY3" fmla="*/ 142409 h 269509"/>
                <a:gd name="connsiteX4" fmla="*/ 416989 w 433924"/>
                <a:gd name="connsiteY4" fmla="*/ 219682 h 269509"/>
                <a:gd name="connsiteX5" fmla="*/ 346155 w 433924"/>
                <a:gd name="connsiteY5" fmla="*/ 232561 h 269509"/>
                <a:gd name="connsiteX6" fmla="*/ 301079 w 433924"/>
                <a:gd name="connsiteY6" fmla="*/ 200364 h 269509"/>
                <a:gd name="connsiteX7" fmla="*/ 268882 w 433924"/>
                <a:gd name="connsiteY7" fmla="*/ 251880 h 269509"/>
                <a:gd name="connsiteX8" fmla="*/ 172290 w 433924"/>
                <a:gd name="connsiteY8" fmla="*/ 264758 h 269509"/>
                <a:gd name="connsiteX9" fmla="*/ 118282 w 433924"/>
                <a:gd name="connsiteY9" fmla="*/ 194186 h 269509"/>
                <a:gd name="connsiteX10" fmla="*/ 88577 w 433924"/>
                <a:gd name="connsiteY10" fmla="*/ 206803 h 269509"/>
                <a:gd name="connsiteX11" fmla="*/ 17743 w 433924"/>
                <a:gd name="connsiteY11" fmla="*/ 187485 h 269509"/>
                <a:gd name="connsiteX12" fmla="*/ 4642 w 433924"/>
                <a:gd name="connsiteY12" fmla="*/ 117227 h 269509"/>
                <a:gd name="connsiteX13" fmla="*/ 83412 w 433924"/>
                <a:gd name="connsiteY13" fmla="*/ 27045 h 269509"/>
                <a:gd name="connsiteX0" fmla="*/ 83412 w 433924"/>
                <a:gd name="connsiteY0" fmla="*/ 27045 h 268972"/>
                <a:gd name="connsiteX1" fmla="*/ 243124 w 433924"/>
                <a:gd name="connsiteY1" fmla="*/ 741 h 268972"/>
                <a:gd name="connsiteX2" fmla="*/ 359831 w 433924"/>
                <a:gd name="connsiteY2" fmla="*/ 45464 h 268972"/>
                <a:gd name="connsiteX3" fmla="*/ 429867 w 433924"/>
                <a:gd name="connsiteY3" fmla="*/ 142409 h 268972"/>
                <a:gd name="connsiteX4" fmla="*/ 416989 w 433924"/>
                <a:gd name="connsiteY4" fmla="*/ 219682 h 268972"/>
                <a:gd name="connsiteX5" fmla="*/ 346155 w 433924"/>
                <a:gd name="connsiteY5" fmla="*/ 232561 h 268972"/>
                <a:gd name="connsiteX6" fmla="*/ 301079 w 433924"/>
                <a:gd name="connsiteY6" fmla="*/ 200364 h 268972"/>
                <a:gd name="connsiteX7" fmla="*/ 268882 w 433924"/>
                <a:gd name="connsiteY7" fmla="*/ 251880 h 268972"/>
                <a:gd name="connsiteX8" fmla="*/ 172290 w 433924"/>
                <a:gd name="connsiteY8" fmla="*/ 264758 h 268972"/>
                <a:gd name="connsiteX9" fmla="*/ 118282 w 433924"/>
                <a:gd name="connsiteY9" fmla="*/ 194186 h 268972"/>
                <a:gd name="connsiteX10" fmla="*/ 88577 w 433924"/>
                <a:gd name="connsiteY10" fmla="*/ 206803 h 268972"/>
                <a:gd name="connsiteX11" fmla="*/ 17743 w 433924"/>
                <a:gd name="connsiteY11" fmla="*/ 187485 h 268972"/>
                <a:gd name="connsiteX12" fmla="*/ 4642 w 433924"/>
                <a:gd name="connsiteY12" fmla="*/ 117227 h 268972"/>
                <a:gd name="connsiteX13" fmla="*/ 83412 w 433924"/>
                <a:gd name="connsiteY13" fmla="*/ 27045 h 26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924" h="268972">
                  <a:moveTo>
                    <a:pt x="83412" y="27045"/>
                  </a:moveTo>
                  <a:cubicBezTo>
                    <a:pt x="114619" y="3714"/>
                    <a:pt x="197054" y="-2329"/>
                    <a:pt x="243124" y="741"/>
                  </a:cubicBezTo>
                  <a:cubicBezTo>
                    <a:pt x="289194" y="3811"/>
                    <a:pt x="328707" y="21853"/>
                    <a:pt x="359831" y="45464"/>
                  </a:cubicBezTo>
                  <a:cubicBezTo>
                    <a:pt x="390955" y="69075"/>
                    <a:pt x="420341" y="113373"/>
                    <a:pt x="429867" y="142409"/>
                  </a:cubicBezTo>
                  <a:cubicBezTo>
                    <a:pt x="439393" y="171445"/>
                    <a:pt x="430941" y="204657"/>
                    <a:pt x="416989" y="219682"/>
                  </a:cubicBezTo>
                  <a:cubicBezTo>
                    <a:pt x="403037" y="234707"/>
                    <a:pt x="365473" y="235781"/>
                    <a:pt x="346155" y="232561"/>
                  </a:cubicBezTo>
                  <a:cubicBezTo>
                    <a:pt x="326837" y="229341"/>
                    <a:pt x="313958" y="197144"/>
                    <a:pt x="301079" y="200364"/>
                  </a:cubicBezTo>
                  <a:cubicBezTo>
                    <a:pt x="290347" y="217536"/>
                    <a:pt x="283787" y="237302"/>
                    <a:pt x="268882" y="251880"/>
                  </a:cubicBezTo>
                  <a:cubicBezTo>
                    <a:pt x="253977" y="266458"/>
                    <a:pt x="197390" y="274374"/>
                    <a:pt x="172290" y="264758"/>
                  </a:cubicBezTo>
                  <a:cubicBezTo>
                    <a:pt x="147190" y="255142"/>
                    <a:pt x="122040" y="216217"/>
                    <a:pt x="118282" y="194186"/>
                  </a:cubicBezTo>
                  <a:cubicBezTo>
                    <a:pt x="110832" y="199722"/>
                    <a:pt x="105333" y="207920"/>
                    <a:pt x="88577" y="206803"/>
                  </a:cubicBezTo>
                  <a:cubicBezTo>
                    <a:pt x="71821" y="205686"/>
                    <a:pt x="31732" y="202414"/>
                    <a:pt x="17743" y="187485"/>
                  </a:cubicBezTo>
                  <a:cubicBezTo>
                    <a:pt x="3754" y="172556"/>
                    <a:pt x="-6303" y="143967"/>
                    <a:pt x="4642" y="117227"/>
                  </a:cubicBezTo>
                  <a:cubicBezTo>
                    <a:pt x="15587" y="90487"/>
                    <a:pt x="52205" y="50376"/>
                    <a:pt x="83412" y="270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16163" y="3272164"/>
            <a:ext cx="2047473" cy="3184836"/>
            <a:chOff x="4716016" y="1201884"/>
            <a:chExt cx="2047473" cy="3214422"/>
          </a:xfrm>
        </p:grpSpPr>
        <p:sp>
          <p:nvSpPr>
            <p:cNvPr id="3" name="任意多边形 2"/>
            <p:cNvSpPr/>
            <p:nvPr/>
          </p:nvSpPr>
          <p:spPr>
            <a:xfrm>
              <a:off x="4944185" y="2328478"/>
              <a:ext cx="1798213" cy="1907829"/>
            </a:xfrm>
            <a:custGeom>
              <a:avLst/>
              <a:gdLst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177552 w 1745673"/>
                <a:gd name="connsiteY1" fmla="*/ 320107 h 1870364"/>
                <a:gd name="connsiteX2" fmla="*/ 0 w 1745673"/>
                <a:gd name="connsiteY2" fmla="*/ 955964 h 1870364"/>
                <a:gd name="connsiteX3" fmla="*/ 0 w 1745673"/>
                <a:gd name="connsiteY3" fmla="*/ 1517073 h 1870364"/>
                <a:gd name="connsiteX4" fmla="*/ 62346 w 1745673"/>
                <a:gd name="connsiteY4" fmla="*/ 1766455 h 1870364"/>
                <a:gd name="connsiteX5" fmla="*/ 623455 w 1745673"/>
                <a:gd name="connsiteY5" fmla="*/ 1870364 h 1870364"/>
                <a:gd name="connsiteX6" fmla="*/ 1641764 w 1745673"/>
                <a:gd name="connsiteY6" fmla="*/ 1808018 h 1870364"/>
                <a:gd name="connsiteX7" fmla="*/ 1745673 w 1745673"/>
                <a:gd name="connsiteY7" fmla="*/ 1537855 h 1870364"/>
                <a:gd name="connsiteX8" fmla="*/ 1620982 w 1745673"/>
                <a:gd name="connsiteY8" fmla="*/ 727364 h 1870364"/>
                <a:gd name="connsiteX9" fmla="*/ 1330037 w 1745673"/>
                <a:gd name="connsiteY9" fmla="*/ 20782 h 1870364"/>
                <a:gd name="connsiteX10" fmla="*/ 1184564 w 1745673"/>
                <a:gd name="connsiteY10" fmla="*/ 103909 h 1870364"/>
                <a:gd name="connsiteX11" fmla="*/ 457200 w 1745673"/>
                <a:gd name="connsiteY11" fmla="*/ 0 h 1870364"/>
                <a:gd name="connsiteX12" fmla="*/ 249382 w 1745673"/>
                <a:gd name="connsiteY12" fmla="*/ 166255 h 1870364"/>
                <a:gd name="connsiteX13" fmla="*/ 249382 w 1745673"/>
                <a:gd name="connsiteY13" fmla="*/ 166255 h 1870364"/>
                <a:gd name="connsiteX0" fmla="*/ 180975 w 1745673"/>
                <a:gd name="connsiteY0" fmla="*/ 241589 h 1870364"/>
                <a:gd name="connsiteX1" fmla="*/ 177552 w 1745673"/>
                <a:gd name="connsiteY1" fmla="*/ 320107 h 1870364"/>
                <a:gd name="connsiteX2" fmla="*/ 0 w 1745673"/>
                <a:gd name="connsiteY2" fmla="*/ 955964 h 1870364"/>
                <a:gd name="connsiteX3" fmla="*/ 0 w 1745673"/>
                <a:gd name="connsiteY3" fmla="*/ 1517073 h 1870364"/>
                <a:gd name="connsiteX4" fmla="*/ 62346 w 1745673"/>
                <a:gd name="connsiteY4" fmla="*/ 1766455 h 1870364"/>
                <a:gd name="connsiteX5" fmla="*/ 623455 w 1745673"/>
                <a:gd name="connsiteY5" fmla="*/ 1870364 h 1870364"/>
                <a:gd name="connsiteX6" fmla="*/ 1641764 w 1745673"/>
                <a:gd name="connsiteY6" fmla="*/ 1808018 h 1870364"/>
                <a:gd name="connsiteX7" fmla="*/ 1745673 w 1745673"/>
                <a:gd name="connsiteY7" fmla="*/ 1537855 h 1870364"/>
                <a:gd name="connsiteX8" fmla="*/ 1620982 w 1745673"/>
                <a:gd name="connsiteY8" fmla="*/ 727364 h 1870364"/>
                <a:gd name="connsiteX9" fmla="*/ 1330037 w 1745673"/>
                <a:gd name="connsiteY9" fmla="*/ 20782 h 1870364"/>
                <a:gd name="connsiteX10" fmla="*/ 1184564 w 1745673"/>
                <a:gd name="connsiteY10" fmla="*/ 103909 h 1870364"/>
                <a:gd name="connsiteX11" fmla="*/ 457200 w 1745673"/>
                <a:gd name="connsiteY11" fmla="*/ 0 h 1870364"/>
                <a:gd name="connsiteX12" fmla="*/ 249382 w 1745673"/>
                <a:gd name="connsiteY12" fmla="*/ 166255 h 1870364"/>
                <a:gd name="connsiteX13" fmla="*/ 249382 w 1745673"/>
                <a:gd name="connsiteY13" fmla="*/ 166255 h 1870364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8223 h 1906998"/>
                <a:gd name="connsiteX1" fmla="*/ 177552 w 1745673"/>
                <a:gd name="connsiteY1" fmla="*/ 356741 h 1906998"/>
                <a:gd name="connsiteX2" fmla="*/ 0 w 1745673"/>
                <a:gd name="connsiteY2" fmla="*/ 992598 h 1906998"/>
                <a:gd name="connsiteX3" fmla="*/ 0 w 1745673"/>
                <a:gd name="connsiteY3" fmla="*/ 1553707 h 1906998"/>
                <a:gd name="connsiteX4" fmla="*/ 62346 w 1745673"/>
                <a:gd name="connsiteY4" fmla="*/ 1803089 h 1906998"/>
                <a:gd name="connsiteX5" fmla="*/ 623455 w 1745673"/>
                <a:gd name="connsiteY5" fmla="*/ 1906998 h 1906998"/>
                <a:gd name="connsiteX6" fmla="*/ 1641764 w 1745673"/>
                <a:gd name="connsiteY6" fmla="*/ 1844652 h 1906998"/>
                <a:gd name="connsiteX7" fmla="*/ 1745673 w 1745673"/>
                <a:gd name="connsiteY7" fmla="*/ 1574489 h 1906998"/>
                <a:gd name="connsiteX8" fmla="*/ 1620982 w 1745673"/>
                <a:gd name="connsiteY8" fmla="*/ 763998 h 1906998"/>
                <a:gd name="connsiteX9" fmla="*/ 1330037 w 1745673"/>
                <a:gd name="connsiteY9" fmla="*/ 57416 h 1906998"/>
                <a:gd name="connsiteX10" fmla="*/ 1165514 w 1745673"/>
                <a:gd name="connsiteY10" fmla="*/ 7193 h 1906998"/>
                <a:gd name="connsiteX11" fmla="*/ 457200 w 1745673"/>
                <a:gd name="connsiteY11" fmla="*/ 36634 h 1906998"/>
                <a:gd name="connsiteX12" fmla="*/ 249382 w 1745673"/>
                <a:gd name="connsiteY12" fmla="*/ 202889 h 1906998"/>
                <a:gd name="connsiteX13" fmla="*/ 249382 w 1745673"/>
                <a:gd name="connsiteY13" fmla="*/ 202889 h 1906998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11" fmla="*/ 249382 w 1745673"/>
                <a:gd name="connsiteY11" fmla="*/ 203135 h 1907244"/>
                <a:gd name="connsiteX12" fmla="*/ 249382 w 1745673"/>
                <a:gd name="connsiteY12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11" fmla="*/ 249382 w 1745673"/>
                <a:gd name="connsiteY11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0" fmla="*/ 180975 w 1745673"/>
                <a:gd name="connsiteY0" fmla="*/ 283011 h 1911786"/>
                <a:gd name="connsiteX1" fmla="*/ 0 w 1745673"/>
                <a:gd name="connsiteY1" fmla="*/ 997386 h 1911786"/>
                <a:gd name="connsiteX2" fmla="*/ 0 w 1745673"/>
                <a:gd name="connsiteY2" fmla="*/ 1558495 h 1911786"/>
                <a:gd name="connsiteX3" fmla="*/ 62346 w 1745673"/>
                <a:gd name="connsiteY3" fmla="*/ 1807877 h 1911786"/>
                <a:gd name="connsiteX4" fmla="*/ 623455 w 1745673"/>
                <a:gd name="connsiteY4" fmla="*/ 1911786 h 1911786"/>
                <a:gd name="connsiteX5" fmla="*/ 1641764 w 1745673"/>
                <a:gd name="connsiteY5" fmla="*/ 1849440 h 1911786"/>
                <a:gd name="connsiteX6" fmla="*/ 1745673 w 1745673"/>
                <a:gd name="connsiteY6" fmla="*/ 1579277 h 1911786"/>
                <a:gd name="connsiteX7" fmla="*/ 1620982 w 1745673"/>
                <a:gd name="connsiteY7" fmla="*/ 768786 h 1911786"/>
                <a:gd name="connsiteX8" fmla="*/ 1368137 w 1745673"/>
                <a:gd name="connsiteY8" fmla="*/ 128879 h 1911786"/>
                <a:gd name="connsiteX9" fmla="*/ 1165514 w 1745673"/>
                <a:gd name="connsiteY9" fmla="*/ 11981 h 1911786"/>
                <a:gd name="connsiteX10" fmla="*/ 457200 w 1745673"/>
                <a:gd name="connsiteY10" fmla="*/ 41422 h 1911786"/>
                <a:gd name="connsiteX0" fmla="*/ 180975 w 1745673"/>
                <a:gd name="connsiteY0" fmla="*/ 277986 h 1906761"/>
                <a:gd name="connsiteX1" fmla="*/ 0 w 1745673"/>
                <a:gd name="connsiteY1" fmla="*/ 992361 h 1906761"/>
                <a:gd name="connsiteX2" fmla="*/ 0 w 1745673"/>
                <a:gd name="connsiteY2" fmla="*/ 1553470 h 1906761"/>
                <a:gd name="connsiteX3" fmla="*/ 62346 w 1745673"/>
                <a:gd name="connsiteY3" fmla="*/ 1802852 h 1906761"/>
                <a:gd name="connsiteX4" fmla="*/ 623455 w 1745673"/>
                <a:gd name="connsiteY4" fmla="*/ 1906761 h 1906761"/>
                <a:gd name="connsiteX5" fmla="*/ 1641764 w 1745673"/>
                <a:gd name="connsiteY5" fmla="*/ 1844415 h 1906761"/>
                <a:gd name="connsiteX6" fmla="*/ 1745673 w 1745673"/>
                <a:gd name="connsiteY6" fmla="*/ 1574252 h 1906761"/>
                <a:gd name="connsiteX7" fmla="*/ 1620982 w 1745673"/>
                <a:gd name="connsiteY7" fmla="*/ 763761 h 1906761"/>
                <a:gd name="connsiteX8" fmla="*/ 1368137 w 1745673"/>
                <a:gd name="connsiteY8" fmla="*/ 123854 h 1906761"/>
                <a:gd name="connsiteX9" fmla="*/ 1165514 w 1745673"/>
                <a:gd name="connsiteY9" fmla="*/ 6956 h 1906761"/>
                <a:gd name="connsiteX10" fmla="*/ 457200 w 1745673"/>
                <a:gd name="connsiteY10" fmla="*/ 36397 h 1906761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52400 w 1745673"/>
                <a:gd name="connsiteY0" fmla="*/ 2374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52400 w 1745673"/>
                <a:gd name="connsiteY0" fmla="*/ 2374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60609 w 1753882"/>
                <a:gd name="connsiteY0" fmla="*/ 237455 h 1904330"/>
                <a:gd name="connsiteX1" fmla="*/ 8209 w 1753882"/>
                <a:gd name="connsiteY1" fmla="*/ 989930 h 1904330"/>
                <a:gd name="connsiteX2" fmla="*/ 8209 w 1753882"/>
                <a:gd name="connsiteY2" fmla="*/ 1551039 h 1904330"/>
                <a:gd name="connsiteX3" fmla="*/ 70555 w 1753882"/>
                <a:gd name="connsiteY3" fmla="*/ 1800421 h 1904330"/>
                <a:gd name="connsiteX4" fmla="*/ 631664 w 1753882"/>
                <a:gd name="connsiteY4" fmla="*/ 1904330 h 1904330"/>
                <a:gd name="connsiteX5" fmla="*/ 1649973 w 1753882"/>
                <a:gd name="connsiteY5" fmla="*/ 1841984 h 1904330"/>
                <a:gd name="connsiteX6" fmla="*/ 1753882 w 1753882"/>
                <a:gd name="connsiteY6" fmla="*/ 1571821 h 1904330"/>
                <a:gd name="connsiteX7" fmla="*/ 1629191 w 1753882"/>
                <a:gd name="connsiteY7" fmla="*/ 761330 h 1904330"/>
                <a:gd name="connsiteX8" fmla="*/ 1376346 w 1753882"/>
                <a:gd name="connsiteY8" fmla="*/ 121423 h 1904330"/>
                <a:gd name="connsiteX9" fmla="*/ 1173723 w 1753882"/>
                <a:gd name="connsiteY9" fmla="*/ 4525 h 1904330"/>
                <a:gd name="connsiteX10" fmla="*/ 455884 w 1753882"/>
                <a:gd name="connsiteY10" fmla="*/ 43491 h 1904330"/>
                <a:gd name="connsiteX0" fmla="*/ 169333 w 1762606"/>
                <a:gd name="connsiteY0" fmla="*/ 237455 h 1904330"/>
                <a:gd name="connsiteX1" fmla="*/ 16933 w 1762606"/>
                <a:gd name="connsiteY1" fmla="*/ 989930 h 1904330"/>
                <a:gd name="connsiteX2" fmla="*/ 16933 w 1762606"/>
                <a:gd name="connsiteY2" fmla="*/ 1551039 h 1904330"/>
                <a:gd name="connsiteX3" fmla="*/ 79279 w 1762606"/>
                <a:gd name="connsiteY3" fmla="*/ 1800421 h 1904330"/>
                <a:gd name="connsiteX4" fmla="*/ 640388 w 1762606"/>
                <a:gd name="connsiteY4" fmla="*/ 1904330 h 1904330"/>
                <a:gd name="connsiteX5" fmla="*/ 1658697 w 1762606"/>
                <a:gd name="connsiteY5" fmla="*/ 1841984 h 1904330"/>
                <a:gd name="connsiteX6" fmla="*/ 1762606 w 1762606"/>
                <a:gd name="connsiteY6" fmla="*/ 1571821 h 1904330"/>
                <a:gd name="connsiteX7" fmla="*/ 1637915 w 1762606"/>
                <a:gd name="connsiteY7" fmla="*/ 761330 h 1904330"/>
                <a:gd name="connsiteX8" fmla="*/ 1385070 w 1762606"/>
                <a:gd name="connsiteY8" fmla="*/ 121423 h 1904330"/>
                <a:gd name="connsiteX9" fmla="*/ 1182447 w 1762606"/>
                <a:gd name="connsiteY9" fmla="*/ 4525 h 1904330"/>
                <a:gd name="connsiteX10" fmla="*/ 464608 w 1762606"/>
                <a:gd name="connsiteY10" fmla="*/ 43491 h 1904330"/>
                <a:gd name="connsiteX0" fmla="*/ 181951 w 1775224"/>
                <a:gd name="connsiteY0" fmla="*/ 237455 h 1904330"/>
                <a:gd name="connsiteX1" fmla="*/ 29551 w 1775224"/>
                <a:gd name="connsiteY1" fmla="*/ 989930 h 1904330"/>
                <a:gd name="connsiteX2" fmla="*/ 29551 w 1775224"/>
                <a:gd name="connsiteY2" fmla="*/ 1551039 h 1904330"/>
                <a:gd name="connsiteX3" fmla="*/ 91897 w 1775224"/>
                <a:gd name="connsiteY3" fmla="*/ 1800421 h 1904330"/>
                <a:gd name="connsiteX4" fmla="*/ 653006 w 1775224"/>
                <a:gd name="connsiteY4" fmla="*/ 1904330 h 1904330"/>
                <a:gd name="connsiteX5" fmla="*/ 1671315 w 1775224"/>
                <a:gd name="connsiteY5" fmla="*/ 1841984 h 1904330"/>
                <a:gd name="connsiteX6" fmla="*/ 1775224 w 1775224"/>
                <a:gd name="connsiteY6" fmla="*/ 1571821 h 1904330"/>
                <a:gd name="connsiteX7" fmla="*/ 1650533 w 1775224"/>
                <a:gd name="connsiteY7" fmla="*/ 761330 h 1904330"/>
                <a:gd name="connsiteX8" fmla="*/ 1397688 w 1775224"/>
                <a:gd name="connsiteY8" fmla="*/ 121423 h 1904330"/>
                <a:gd name="connsiteX9" fmla="*/ 1195065 w 1775224"/>
                <a:gd name="connsiteY9" fmla="*/ 4525 h 1904330"/>
                <a:gd name="connsiteX10" fmla="*/ 477226 w 1775224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5100 w 1758373"/>
                <a:gd name="connsiteY0" fmla="*/ 237455 h 1904330"/>
                <a:gd name="connsiteX1" fmla="*/ 12700 w 1758373"/>
                <a:gd name="connsiteY1" fmla="*/ 989930 h 1904330"/>
                <a:gd name="connsiteX2" fmla="*/ 12700 w 1758373"/>
                <a:gd name="connsiteY2" fmla="*/ 1551039 h 1904330"/>
                <a:gd name="connsiteX3" fmla="*/ 75046 w 1758373"/>
                <a:gd name="connsiteY3" fmla="*/ 1800421 h 1904330"/>
                <a:gd name="connsiteX4" fmla="*/ 636155 w 1758373"/>
                <a:gd name="connsiteY4" fmla="*/ 1904330 h 1904330"/>
                <a:gd name="connsiteX5" fmla="*/ 1654464 w 1758373"/>
                <a:gd name="connsiteY5" fmla="*/ 1841984 h 1904330"/>
                <a:gd name="connsiteX6" fmla="*/ 1758373 w 1758373"/>
                <a:gd name="connsiteY6" fmla="*/ 1571821 h 1904330"/>
                <a:gd name="connsiteX7" fmla="*/ 1633682 w 1758373"/>
                <a:gd name="connsiteY7" fmla="*/ 761330 h 1904330"/>
                <a:gd name="connsiteX8" fmla="*/ 1380837 w 1758373"/>
                <a:gd name="connsiteY8" fmla="*/ 121423 h 1904330"/>
                <a:gd name="connsiteX9" fmla="*/ 1178214 w 1758373"/>
                <a:gd name="connsiteY9" fmla="*/ 4525 h 1904330"/>
                <a:gd name="connsiteX10" fmla="*/ 460375 w 1758373"/>
                <a:gd name="connsiteY10" fmla="*/ 43491 h 1904330"/>
                <a:gd name="connsiteX0" fmla="*/ 165100 w 1758373"/>
                <a:gd name="connsiteY0" fmla="*/ 237455 h 1904330"/>
                <a:gd name="connsiteX1" fmla="*/ 12700 w 1758373"/>
                <a:gd name="connsiteY1" fmla="*/ 989930 h 1904330"/>
                <a:gd name="connsiteX2" fmla="*/ 12700 w 1758373"/>
                <a:gd name="connsiteY2" fmla="*/ 1551039 h 1904330"/>
                <a:gd name="connsiteX3" fmla="*/ 75046 w 1758373"/>
                <a:gd name="connsiteY3" fmla="*/ 1800421 h 1904330"/>
                <a:gd name="connsiteX4" fmla="*/ 636155 w 1758373"/>
                <a:gd name="connsiteY4" fmla="*/ 1904330 h 1904330"/>
                <a:gd name="connsiteX5" fmla="*/ 1654464 w 1758373"/>
                <a:gd name="connsiteY5" fmla="*/ 1841984 h 1904330"/>
                <a:gd name="connsiteX6" fmla="*/ 1758373 w 1758373"/>
                <a:gd name="connsiteY6" fmla="*/ 1571821 h 1904330"/>
                <a:gd name="connsiteX7" fmla="*/ 1633682 w 1758373"/>
                <a:gd name="connsiteY7" fmla="*/ 761330 h 1904330"/>
                <a:gd name="connsiteX8" fmla="*/ 1380837 w 1758373"/>
                <a:gd name="connsiteY8" fmla="*/ 121423 h 1904330"/>
                <a:gd name="connsiteX9" fmla="*/ 1178214 w 1758373"/>
                <a:gd name="connsiteY9" fmla="*/ 4525 h 1904330"/>
                <a:gd name="connsiteX10" fmla="*/ 460375 w 1758373"/>
                <a:gd name="connsiteY10" fmla="*/ 43491 h 1904330"/>
                <a:gd name="connsiteX0" fmla="*/ 165100 w 1838994"/>
                <a:gd name="connsiteY0" fmla="*/ 237455 h 1904330"/>
                <a:gd name="connsiteX1" fmla="*/ 12700 w 1838994"/>
                <a:gd name="connsiteY1" fmla="*/ 989930 h 1904330"/>
                <a:gd name="connsiteX2" fmla="*/ 12700 w 1838994"/>
                <a:gd name="connsiteY2" fmla="*/ 1551039 h 1904330"/>
                <a:gd name="connsiteX3" fmla="*/ 75046 w 1838994"/>
                <a:gd name="connsiteY3" fmla="*/ 1800421 h 1904330"/>
                <a:gd name="connsiteX4" fmla="*/ 636155 w 1838994"/>
                <a:gd name="connsiteY4" fmla="*/ 1904330 h 1904330"/>
                <a:gd name="connsiteX5" fmla="*/ 1654464 w 1838994"/>
                <a:gd name="connsiteY5" fmla="*/ 1841984 h 1904330"/>
                <a:gd name="connsiteX6" fmla="*/ 1758373 w 1838994"/>
                <a:gd name="connsiteY6" fmla="*/ 1571821 h 1904330"/>
                <a:gd name="connsiteX7" fmla="*/ 1633682 w 1838994"/>
                <a:gd name="connsiteY7" fmla="*/ 761330 h 1904330"/>
                <a:gd name="connsiteX8" fmla="*/ 1380837 w 1838994"/>
                <a:gd name="connsiteY8" fmla="*/ 121423 h 1904330"/>
                <a:gd name="connsiteX9" fmla="*/ 1178214 w 1838994"/>
                <a:gd name="connsiteY9" fmla="*/ 4525 h 1904330"/>
                <a:gd name="connsiteX10" fmla="*/ 460375 w 1838994"/>
                <a:gd name="connsiteY10" fmla="*/ 43491 h 1904330"/>
                <a:gd name="connsiteX0" fmla="*/ 165100 w 1778157"/>
                <a:gd name="connsiteY0" fmla="*/ 237455 h 1904330"/>
                <a:gd name="connsiteX1" fmla="*/ 12700 w 1778157"/>
                <a:gd name="connsiteY1" fmla="*/ 989930 h 1904330"/>
                <a:gd name="connsiteX2" fmla="*/ 12700 w 1778157"/>
                <a:gd name="connsiteY2" fmla="*/ 1551039 h 1904330"/>
                <a:gd name="connsiteX3" fmla="*/ 75046 w 1778157"/>
                <a:gd name="connsiteY3" fmla="*/ 1800421 h 1904330"/>
                <a:gd name="connsiteX4" fmla="*/ 636155 w 1778157"/>
                <a:gd name="connsiteY4" fmla="*/ 1904330 h 1904330"/>
                <a:gd name="connsiteX5" fmla="*/ 1654464 w 1778157"/>
                <a:gd name="connsiteY5" fmla="*/ 1841984 h 1904330"/>
                <a:gd name="connsiteX6" fmla="*/ 1758373 w 1778157"/>
                <a:gd name="connsiteY6" fmla="*/ 1571821 h 1904330"/>
                <a:gd name="connsiteX7" fmla="*/ 1633682 w 1778157"/>
                <a:gd name="connsiteY7" fmla="*/ 761330 h 1904330"/>
                <a:gd name="connsiteX8" fmla="*/ 1380837 w 1778157"/>
                <a:gd name="connsiteY8" fmla="*/ 121423 h 1904330"/>
                <a:gd name="connsiteX9" fmla="*/ 1178214 w 1778157"/>
                <a:gd name="connsiteY9" fmla="*/ 4525 h 1904330"/>
                <a:gd name="connsiteX10" fmla="*/ 460375 w 1778157"/>
                <a:gd name="connsiteY10" fmla="*/ 43491 h 1904330"/>
                <a:gd name="connsiteX0" fmla="*/ 165100 w 1759947"/>
                <a:gd name="connsiteY0" fmla="*/ 237455 h 1904330"/>
                <a:gd name="connsiteX1" fmla="*/ 12700 w 1759947"/>
                <a:gd name="connsiteY1" fmla="*/ 989930 h 1904330"/>
                <a:gd name="connsiteX2" fmla="*/ 12700 w 1759947"/>
                <a:gd name="connsiteY2" fmla="*/ 1551039 h 1904330"/>
                <a:gd name="connsiteX3" fmla="*/ 75046 w 1759947"/>
                <a:gd name="connsiteY3" fmla="*/ 1800421 h 1904330"/>
                <a:gd name="connsiteX4" fmla="*/ 636155 w 1759947"/>
                <a:gd name="connsiteY4" fmla="*/ 1904330 h 1904330"/>
                <a:gd name="connsiteX5" fmla="*/ 1587789 w 1759947"/>
                <a:gd name="connsiteY5" fmla="*/ 1813409 h 1904330"/>
                <a:gd name="connsiteX6" fmla="*/ 1758373 w 1759947"/>
                <a:gd name="connsiteY6" fmla="*/ 1571821 h 1904330"/>
                <a:gd name="connsiteX7" fmla="*/ 1633682 w 1759947"/>
                <a:gd name="connsiteY7" fmla="*/ 761330 h 1904330"/>
                <a:gd name="connsiteX8" fmla="*/ 1380837 w 1759947"/>
                <a:gd name="connsiteY8" fmla="*/ 121423 h 1904330"/>
                <a:gd name="connsiteX9" fmla="*/ 1178214 w 1759947"/>
                <a:gd name="connsiteY9" fmla="*/ 4525 h 1904330"/>
                <a:gd name="connsiteX10" fmla="*/ 460375 w 1759947"/>
                <a:gd name="connsiteY10" fmla="*/ 43491 h 1904330"/>
                <a:gd name="connsiteX0" fmla="*/ 165100 w 1758974"/>
                <a:gd name="connsiteY0" fmla="*/ 237455 h 1904330"/>
                <a:gd name="connsiteX1" fmla="*/ 12700 w 1758974"/>
                <a:gd name="connsiteY1" fmla="*/ 989930 h 1904330"/>
                <a:gd name="connsiteX2" fmla="*/ 12700 w 1758974"/>
                <a:gd name="connsiteY2" fmla="*/ 1551039 h 1904330"/>
                <a:gd name="connsiteX3" fmla="*/ 75046 w 1758974"/>
                <a:gd name="connsiteY3" fmla="*/ 1800421 h 1904330"/>
                <a:gd name="connsiteX4" fmla="*/ 636155 w 1758974"/>
                <a:gd name="connsiteY4" fmla="*/ 1904330 h 1904330"/>
                <a:gd name="connsiteX5" fmla="*/ 1587789 w 1758974"/>
                <a:gd name="connsiteY5" fmla="*/ 1813409 h 1904330"/>
                <a:gd name="connsiteX6" fmla="*/ 1758373 w 1758974"/>
                <a:gd name="connsiteY6" fmla="*/ 1571821 h 1904330"/>
                <a:gd name="connsiteX7" fmla="*/ 1633682 w 1758974"/>
                <a:gd name="connsiteY7" fmla="*/ 761330 h 1904330"/>
                <a:gd name="connsiteX8" fmla="*/ 1380837 w 1758974"/>
                <a:gd name="connsiteY8" fmla="*/ 121423 h 1904330"/>
                <a:gd name="connsiteX9" fmla="*/ 1178214 w 1758974"/>
                <a:gd name="connsiteY9" fmla="*/ 4525 h 1904330"/>
                <a:gd name="connsiteX10" fmla="*/ 460375 w 1758974"/>
                <a:gd name="connsiteY10" fmla="*/ 43491 h 1904330"/>
                <a:gd name="connsiteX0" fmla="*/ 165100 w 1758974"/>
                <a:gd name="connsiteY0" fmla="*/ 237455 h 1904330"/>
                <a:gd name="connsiteX1" fmla="*/ 12700 w 1758974"/>
                <a:gd name="connsiteY1" fmla="*/ 989930 h 1904330"/>
                <a:gd name="connsiteX2" fmla="*/ 12700 w 1758974"/>
                <a:gd name="connsiteY2" fmla="*/ 1551039 h 1904330"/>
                <a:gd name="connsiteX3" fmla="*/ 75046 w 1758974"/>
                <a:gd name="connsiteY3" fmla="*/ 1800421 h 1904330"/>
                <a:gd name="connsiteX4" fmla="*/ 636155 w 1758974"/>
                <a:gd name="connsiteY4" fmla="*/ 1904330 h 1904330"/>
                <a:gd name="connsiteX5" fmla="*/ 1587789 w 1758974"/>
                <a:gd name="connsiteY5" fmla="*/ 1813409 h 1904330"/>
                <a:gd name="connsiteX6" fmla="*/ 1758373 w 1758974"/>
                <a:gd name="connsiteY6" fmla="*/ 1571821 h 1904330"/>
                <a:gd name="connsiteX7" fmla="*/ 1633682 w 1758974"/>
                <a:gd name="connsiteY7" fmla="*/ 761330 h 1904330"/>
                <a:gd name="connsiteX8" fmla="*/ 1380837 w 1758974"/>
                <a:gd name="connsiteY8" fmla="*/ 121423 h 1904330"/>
                <a:gd name="connsiteX9" fmla="*/ 1178214 w 1758974"/>
                <a:gd name="connsiteY9" fmla="*/ 4525 h 1904330"/>
                <a:gd name="connsiteX10" fmla="*/ 460375 w 1758974"/>
                <a:gd name="connsiteY10" fmla="*/ 43491 h 1904330"/>
                <a:gd name="connsiteX0" fmla="*/ 165100 w 1765675"/>
                <a:gd name="connsiteY0" fmla="*/ 237455 h 1904330"/>
                <a:gd name="connsiteX1" fmla="*/ 12700 w 1765675"/>
                <a:gd name="connsiteY1" fmla="*/ 989930 h 1904330"/>
                <a:gd name="connsiteX2" fmla="*/ 12700 w 1765675"/>
                <a:gd name="connsiteY2" fmla="*/ 1551039 h 1904330"/>
                <a:gd name="connsiteX3" fmla="*/ 75046 w 1765675"/>
                <a:gd name="connsiteY3" fmla="*/ 1800421 h 1904330"/>
                <a:gd name="connsiteX4" fmla="*/ 636155 w 1765675"/>
                <a:gd name="connsiteY4" fmla="*/ 1904330 h 1904330"/>
                <a:gd name="connsiteX5" fmla="*/ 1587789 w 1765675"/>
                <a:gd name="connsiteY5" fmla="*/ 1813409 h 1904330"/>
                <a:gd name="connsiteX6" fmla="*/ 1758373 w 1765675"/>
                <a:gd name="connsiteY6" fmla="*/ 1571821 h 1904330"/>
                <a:gd name="connsiteX7" fmla="*/ 1633682 w 1765675"/>
                <a:gd name="connsiteY7" fmla="*/ 761330 h 1904330"/>
                <a:gd name="connsiteX8" fmla="*/ 1380837 w 1765675"/>
                <a:gd name="connsiteY8" fmla="*/ 121423 h 1904330"/>
                <a:gd name="connsiteX9" fmla="*/ 1178214 w 1765675"/>
                <a:gd name="connsiteY9" fmla="*/ 4525 h 1904330"/>
                <a:gd name="connsiteX10" fmla="*/ 460375 w 1765675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68239"/>
                <a:gd name="connsiteY0" fmla="*/ 237455 h 1904330"/>
                <a:gd name="connsiteX1" fmla="*/ 12700 w 1768239"/>
                <a:gd name="connsiteY1" fmla="*/ 989930 h 1904330"/>
                <a:gd name="connsiteX2" fmla="*/ 12700 w 1768239"/>
                <a:gd name="connsiteY2" fmla="*/ 1551039 h 1904330"/>
                <a:gd name="connsiteX3" fmla="*/ 75046 w 1768239"/>
                <a:gd name="connsiteY3" fmla="*/ 1800421 h 1904330"/>
                <a:gd name="connsiteX4" fmla="*/ 636155 w 1768239"/>
                <a:gd name="connsiteY4" fmla="*/ 1904330 h 1904330"/>
                <a:gd name="connsiteX5" fmla="*/ 1597314 w 1768239"/>
                <a:gd name="connsiteY5" fmla="*/ 1851509 h 1904330"/>
                <a:gd name="connsiteX6" fmla="*/ 1767898 w 1768239"/>
                <a:gd name="connsiteY6" fmla="*/ 1524196 h 1904330"/>
                <a:gd name="connsiteX7" fmla="*/ 1633682 w 1768239"/>
                <a:gd name="connsiteY7" fmla="*/ 761330 h 1904330"/>
                <a:gd name="connsiteX8" fmla="*/ 1380837 w 1768239"/>
                <a:gd name="connsiteY8" fmla="*/ 121423 h 1904330"/>
                <a:gd name="connsiteX9" fmla="*/ 1178214 w 1768239"/>
                <a:gd name="connsiteY9" fmla="*/ 4525 h 1904330"/>
                <a:gd name="connsiteX10" fmla="*/ 460375 w 1768239"/>
                <a:gd name="connsiteY10" fmla="*/ 43491 h 1904330"/>
                <a:gd name="connsiteX0" fmla="*/ 165100 w 1768239"/>
                <a:gd name="connsiteY0" fmla="*/ 237455 h 1913445"/>
                <a:gd name="connsiteX1" fmla="*/ 12700 w 1768239"/>
                <a:gd name="connsiteY1" fmla="*/ 989930 h 1913445"/>
                <a:gd name="connsiteX2" fmla="*/ 12700 w 1768239"/>
                <a:gd name="connsiteY2" fmla="*/ 1551039 h 1913445"/>
                <a:gd name="connsiteX3" fmla="*/ 75046 w 1768239"/>
                <a:gd name="connsiteY3" fmla="*/ 1800421 h 1913445"/>
                <a:gd name="connsiteX4" fmla="*/ 636155 w 1768239"/>
                <a:gd name="connsiteY4" fmla="*/ 1904330 h 1913445"/>
                <a:gd name="connsiteX5" fmla="*/ 1597314 w 1768239"/>
                <a:gd name="connsiteY5" fmla="*/ 1851509 h 1913445"/>
                <a:gd name="connsiteX6" fmla="*/ 1767898 w 1768239"/>
                <a:gd name="connsiteY6" fmla="*/ 1524196 h 1913445"/>
                <a:gd name="connsiteX7" fmla="*/ 1633682 w 1768239"/>
                <a:gd name="connsiteY7" fmla="*/ 761330 h 1913445"/>
                <a:gd name="connsiteX8" fmla="*/ 1380837 w 1768239"/>
                <a:gd name="connsiteY8" fmla="*/ 121423 h 1913445"/>
                <a:gd name="connsiteX9" fmla="*/ 1178214 w 1768239"/>
                <a:gd name="connsiteY9" fmla="*/ 4525 h 1913445"/>
                <a:gd name="connsiteX10" fmla="*/ 460375 w 1768239"/>
                <a:gd name="connsiteY10" fmla="*/ 43491 h 1913445"/>
                <a:gd name="connsiteX0" fmla="*/ 165100 w 1771362"/>
                <a:gd name="connsiteY0" fmla="*/ 237455 h 1904330"/>
                <a:gd name="connsiteX1" fmla="*/ 12700 w 1771362"/>
                <a:gd name="connsiteY1" fmla="*/ 989930 h 1904330"/>
                <a:gd name="connsiteX2" fmla="*/ 12700 w 1771362"/>
                <a:gd name="connsiteY2" fmla="*/ 1551039 h 1904330"/>
                <a:gd name="connsiteX3" fmla="*/ 75046 w 1771362"/>
                <a:gd name="connsiteY3" fmla="*/ 1800421 h 1904330"/>
                <a:gd name="connsiteX4" fmla="*/ 636155 w 1771362"/>
                <a:gd name="connsiteY4" fmla="*/ 1904330 h 1904330"/>
                <a:gd name="connsiteX5" fmla="*/ 1597314 w 1771362"/>
                <a:gd name="connsiteY5" fmla="*/ 1851509 h 1904330"/>
                <a:gd name="connsiteX6" fmla="*/ 1767898 w 1771362"/>
                <a:gd name="connsiteY6" fmla="*/ 1524196 h 1904330"/>
                <a:gd name="connsiteX7" fmla="*/ 1633682 w 1771362"/>
                <a:gd name="connsiteY7" fmla="*/ 761330 h 1904330"/>
                <a:gd name="connsiteX8" fmla="*/ 1380837 w 1771362"/>
                <a:gd name="connsiteY8" fmla="*/ 121423 h 1904330"/>
                <a:gd name="connsiteX9" fmla="*/ 1178214 w 1771362"/>
                <a:gd name="connsiteY9" fmla="*/ 4525 h 1904330"/>
                <a:gd name="connsiteX10" fmla="*/ 460375 w 1771362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40953 h 1907828"/>
                <a:gd name="connsiteX1" fmla="*/ 12700 w 1770100"/>
                <a:gd name="connsiteY1" fmla="*/ 993428 h 1907828"/>
                <a:gd name="connsiteX2" fmla="*/ 12700 w 1770100"/>
                <a:gd name="connsiteY2" fmla="*/ 1554537 h 1907828"/>
                <a:gd name="connsiteX3" fmla="*/ 75046 w 1770100"/>
                <a:gd name="connsiteY3" fmla="*/ 1803919 h 1907828"/>
                <a:gd name="connsiteX4" fmla="*/ 636155 w 1770100"/>
                <a:gd name="connsiteY4" fmla="*/ 1907828 h 1907828"/>
                <a:gd name="connsiteX5" fmla="*/ 1530639 w 1770100"/>
                <a:gd name="connsiteY5" fmla="*/ 1807382 h 1907828"/>
                <a:gd name="connsiteX6" fmla="*/ 1767898 w 1770100"/>
                <a:gd name="connsiteY6" fmla="*/ 1527694 h 1907828"/>
                <a:gd name="connsiteX7" fmla="*/ 1633682 w 1770100"/>
                <a:gd name="connsiteY7" fmla="*/ 764828 h 1907828"/>
                <a:gd name="connsiteX8" fmla="*/ 1380837 w 1770100"/>
                <a:gd name="connsiteY8" fmla="*/ 124921 h 1907828"/>
                <a:gd name="connsiteX9" fmla="*/ 1178214 w 1770100"/>
                <a:gd name="connsiteY9" fmla="*/ 8023 h 1907828"/>
                <a:gd name="connsiteX10" fmla="*/ 460375 w 1770100"/>
                <a:gd name="connsiteY10" fmla="*/ 46989 h 1907828"/>
                <a:gd name="connsiteX0" fmla="*/ 184150 w 1770100"/>
                <a:gd name="connsiteY0" fmla="*/ 288578 h 1907828"/>
                <a:gd name="connsiteX1" fmla="*/ 12700 w 1770100"/>
                <a:gd name="connsiteY1" fmla="*/ 993428 h 1907828"/>
                <a:gd name="connsiteX2" fmla="*/ 12700 w 1770100"/>
                <a:gd name="connsiteY2" fmla="*/ 1554537 h 1907828"/>
                <a:gd name="connsiteX3" fmla="*/ 75046 w 1770100"/>
                <a:gd name="connsiteY3" fmla="*/ 1803919 h 1907828"/>
                <a:gd name="connsiteX4" fmla="*/ 636155 w 1770100"/>
                <a:gd name="connsiteY4" fmla="*/ 1907828 h 1907828"/>
                <a:gd name="connsiteX5" fmla="*/ 1530639 w 1770100"/>
                <a:gd name="connsiteY5" fmla="*/ 1807382 h 1907828"/>
                <a:gd name="connsiteX6" fmla="*/ 1767898 w 1770100"/>
                <a:gd name="connsiteY6" fmla="*/ 1527694 h 1907828"/>
                <a:gd name="connsiteX7" fmla="*/ 1633682 w 1770100"/>
                <a:gd name="connsiteY7" fmla="*/ 764828 h 1907828"/>
                <a:gd name="connsiteX8" fmla="*/ 1380837 w 1770100"/>
                <a:gd name="connsiteY8" fmla="*/ 124921 h 1907828"/>
                <a:gd name="connsiteX9" fmla="*/ 1178214 w 1770100"/>
                <a:gd name="connsiteY9" fmla="*/ 8023 h 1907828"/>
                <a:gd name="connsiteX10" fmla="*/ 460375 w 1770100"/>
                <a:gd name="connsiteY10" fmla="*/ 46989 h 1907828"/>
                <a:gd name="connsiteX0" fmla="*/ 184150 w 1770100"/>
                <a:gd name="connsiteY0" fmla="*/ 297440 h 1916690"/>
                <a:gd name="connsiteX1" fmla="*/ 12700 w 1770100"/>
                <a:gd name="connsiteY1" fmla="*/ 1002290 h 1916690"/>
                <a:gd name="connsiteX2" fmla="*/ 12700 w 1770100"/>
                <a:gd name="connsiteY2" fmla="*/ 1563399 h 1916690"/>
                <a:gd name="connsiteX3" fmla="*/ 75046 w 1770100"/>
                <a:gd name="connsiteY3" fmla="*/ 1812781 h 1916690"/>
                <a:gd name="connsiteX4" fmla="*/ 636155 w 1770100"/>
                <a:gd name="connsiteY4" fmla="*/ 1916690 h 1916690"/>
                <a:gd name="connsiteX5" fmla="*/ 1530639 w 1770100"/>
                <a:gd name="connsiteY5" fmla="*/ 1816244 h 1916690"/>
                <a:gd name="connsiteX6" fmla="*/ 1767898 w 1770100"/>
                <a:gd name="connsiteY6" fmla="*/ 1536556 h 1916690"/>
                <a:gd name="connsiteX7" fmla="*/ 1633682 w 1770100"/>
                <a:gd name="connsiteY7" fmla="*/ 773690 h 1916690"/>
                <a:gd name="connsiteX8" fmla="*/ 1380837 w 1770100"/>
                <a:gd name="connsiteY8" fmla="*/ 133783 h 1916690"/>
                <a:gd name="connsiteX9" fmla="*/ 1178214 w 1770100"/>
                <a:gd name="connsiteY9" fmla="*/ 16885 h 1916690"/>
                <a:gd name="connsiteX10" fmla="*/ 584200 w 1770100"/>
                <a:gd name="connsiteY10" fmla="*/ 36801 h 1916690"/>
                <a:gd name="connsiteX0" fmla="*/ 184150 w 1770100"/>
                <a:gd name="connsiteY0" fmla="*/ 288579 h 1907829"/>
                <a:gd name="connsiteX1" fmla="*/ 12700 w 1770100"/>
                <a:gd name="connsiteY1" fmla="*/ 993429 h 1907829"/>
                <a:gd name="connsiteX2" fmla="*/ 12700 w 1770100"/>
                <a:gd name="connsiteY2" fmla="*/ 1554538 h 1907829"/>
                <a:gd name="connsiteX3" fmla="*/ 75046 w 1770100"/>
                <a:gd name="connsiteY3" fmla="*/ 1803920 h 1907829"/>
                <a:gd name="connsiteX4" fmla="*/ 636155 w 1770100"/>
                <a:gd name="connsiteY4" fmla="*/ 1907829 h 1907829"/>
                <a:gd name="connsiteX5" fmla="*/ 1530639 w 1770100"/>
                <a:gd name="connsiteY5" fmla="*/ 1807383 h 1907829"/>
                <a:gd name="connsiteX6" fmla="*/ 1767898 w 1770100"/>
                <a:gd name="connsiteY6" fmla="*/ 1527695 h 1907829"/>
                <a:gd name="connsiteX7" fmla="*/ 1633682 w 1770100"/>
                <a:gd name="connsiteY7" fmla="*/ 764829 h 1907829"/>
                <a:gd name="connsiteX8" fmla="*/ 1380837 w 1770100"/>
                <a:gd name="connsiteY8" fmla="*/ 124922 h 1907829"/>
                <a:gd name="connsiteX9" fmla="*/ 1178214 w 1770100"/>
                <a:gd name="connsiteY9" fmla="*/ 8024 h 1907829"/>
                <a:gd name="connsiteX10" fmla="*/ 460375 w 1770100"/>
                <a:gd name="connsiteY10" fmla="*/ 46990 h 1907829"/>
                <a:gd name="connsiteX0" fmla="*/ 178186 w 1764136"/>
                <a:gd name="connsiteY0" fmla="*/ 288579 h 1916086"/>
                <a:gd name="connsiteX1" fmla="*/ 6736 w 1764136"/>
                <a:gd name="connsiteY1" fmla="*/ 993429 h 1916086"/>
                <a:gd name="connsiteX2" fmla="*/ 6736 w 1764136"/>
                <a:gd name="connsiteY2" fmla="*/ 1554538 h 1916086"/>
                <a:gd name="connsiteX3" fmla="*/ 97657 w 1764136"/>
                <a:gd name="connsiteY3" fmla="*/ 1822970 h 1916086"/>
                <a:gd name="connsiteX4" fmla="*/ 630191 w 1764136"/>
                <a:gd name="connsiteY4" fmla="*/ 1907829 h 1916086"/>
                <a:gd name="connsiteX5" fmla="*/ 1524675 w 1764136"/>
                <a:gd name="connsiteY5" fmla="*/ 1807383 h 1916086"/>
                <a:gd name="connsiteX6" fmla="*/ 1761934 w 1764136"/>
                <a:gd name="connsiteY6" fmla="*/ 1527695 h 1916086"/>
                <a:gd name="connsiteX7" fmla="*/ 1627718 w 1764136"/>
                <a:gd name="connsiteY7" fmla="*/ 764829 h 1916086"/>
                <a:gd name="connsiteX8" fmla="*/ 1374873 w 1764136"/>
                <a:gd name="connsiteY8" fmla="*/ 124922 h 1916086"/>
                <a:gd name="connsiteX9" fmla="*/ 1172250 w 1764136"/>
                <a:gd name="connsiteY9" fmla="*/ 8024 h 1916086"/>
                <a:gd name="connsiteX10" fmla="*/ 454411 w 1764136"/>
                <a:gd name="connsiteY10" fmla="*/ 46990 h 1916086"/>
                <a:gd name="connsiteX0" fmla="*/ 183302 w 1769252"/>
                <a:gd name="connsiteY0" fmla="*/ 288579 h 1912212"/>
                <a:gd name="connsiteX1" fmla="*/ 11852 w 1769252"/>
                <a:gd name="connsiteY1" fmla="*/ 993429 h 1912212"/>
                <a:gd name="connsiteX2" fmla="*/ 11852 w 1769252"/>
                <a:gd name="connsiteY2" fmla="*/ 1554538 h 1912212"/>
                <a:gd name="connsiteX3" fmla="*/ 102773 w 1769252"/>
                <a:gd name="connsiteY3" fmla="*/ 1822970 h 1912212"/>
                <a:gd name="connsiteX4" fmla="*/ 635307 w 1769252"/>
                <a:gd name="connsiteY4" fmla="*/ 1907829 h 1912212"/>
                <a:gd name="connsiteX5" fmla="*/ 1529791 w 1769252"/>
                <a:gd name="connsiteY5" fmla="*/ 1807383 h 1912212"/>
                <a:gd name="connsiteX6" fmla="*/ 1767050 w 1769252"/>
                <a:gd name="connsiteY6" fmla="*/ 1527695 h 1912212"/>
                <a:gd name="connsiteX7" fmla="*/ 1632834 w 1769252"/>
                <a:gd name="connsiteY7" fmla="*/ 764829 h 1912212"/>
                <a:gd name="connsiteX8" fmla="*/ 1379989 w 1769252"/>
                <a:gd name="connsiteY8" fmla="*/ 124922 h 1912212"/>
                <a:gd name="connsiteX9" fmla="*/ 1177366 w 1769252"/>
                <a:gd name="connsiteY9" fmla="*/ 8024 h 1912212"/>
                <a:gd name="connsiteX10" fmla="*/ 459527 w 1769252"/>
                <a:gd name="connsiteY10" fmla="*/ 46990 h 1912212"/>
                <a:gd name="connsiteX0" fmla="*/ 212263 w 1798213"/>
                <a:gd name="connsiteY0" fmla="*/ 288579 h 1907829"/>
                <a:gd name="connsiteX1" fmla="*/ 40813 w 1798213"/>
                <a:gd name="connsiteY1" fmla="*/ 993429 h 1907829"/>
                <a:gd name="connsiteX2" fmla="*/ 2713 w 1798213"/>
                <a:gd name="connsiteY2" fmla="*/ 1497388 h 1907829"/>
                <a:gd name="connsiteX3" fmla="*/ 131734 w 1798213"/>
                <a:gd name="connsiteY3" fmla="*/ 1822970 h 1907829"/>
                <a:gd name="connsiteX4" fmla="*/ 664268 w 1798213"/>
                <a:gd name="connsiteY4" fmla="*/ 1907829 h 1907829"/>
                <a:gd name="connsiteX5" fmla="*/ 1558752 w 1798213"/>
                <a:gd name="connsiteY5" fmla="*/ 1807383 h 1907829"/>
                <a:gd name="connsiteX6" fmla="*/ 1796011 w 1798213"/>
                <a:gd name="connsiteY6" fmla="*/ 1527695 h 1907829"/>
                <a:gd name="connsiteX7" fmla="*/ 1661795 w 1798213"/>
                <a:gd name="connsiteY7" fmla="*/ 764829 h 1907829"/>
                <a:gd name="connsiteX8" fmla="*/ 1408950 w 1798213"/>
                <a:gd name="connsiteY8" fmla="*/ 124922 h 1907829"/>
                <a:gd name="connsiteX9" fmla="*/ 1206327 w 1798213"/>
                <a:gd name="connsiteY9" fmla="*/ 8024 h 1907829"/>
                <a:gd name="connsiteX10" fmla="*/ 488488 w 1798213"/>
                <a:gd name="connsiteY10" fmla="*/ 46990 h 19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98213" h="1907829">
                  <a:moveTo>
                    <a:pt x="212263" y="288579"/>
                  </a:moveTo>
                  <a:cubicBezTo>
                    <a:pt x="98360" y="523132"/>
                    <a:pt x="70975" y="780848"/>
                    <a:pt x="40813" y="993429"/>
                  </a:cubicBezTo>
                  <a:cubicBezTo>
                    <a:pt x="40813" y="1180465"/>
                    <a:pt x="-12441" y="1359131"/>
                    <a:pt x="2713" y="1497388"/>
                  </a:cubicBezTo>
                  <a:cubicBezTo>
                    <a:pt x="17867" y="1635645"/>
                    <a:pt x="21475" y="1754563"/>
                    <a:pt x="131734" y="1822970"/>
                  </a:cubicBezTo>
                  <a:cubicBezTo>
                    <a:pt x="241993" y="1891377"/>
                    <a:pt x="477232" y="1873193"/>
                    <a:pt x="664268" y="1907829"/>
                  </a:cubicBezTo>
                  <a:cubicBezTo>
                    <a:pt x="981479" y="1877522"/>
                    <a:pt x="1332028" y="1880264"/>
                    <a:pt x="1558752" y="1807383"/>
                  </a:cubicBezTo>
                  <a:cubicBezTo>
                    <a:pt x="1747376" y="1705927"/>
                    <a:pt x="1778837" y="1701454"/>
                    <a:pt x="1796011" y="1527695"/>
                  </a:cubicBezTo>
                  <a:cubicBezTo>
                    <a:pt x="1813185" y="1353936"/>
                    <a:pt x="1726305" y="998625"/>
                    <a:pt x="1661795" y="764829"/>
                  </a:cubicBezTo>
                  <a:cubicBezTo>
                    <a:pt x="1597285" y="531033"/>
                    <a:pt x="1463791" y="141663"/>
                    <a:pt x="1408950" y="124922"/>
                  </a:cubicBezTo>
                  <a:cubicBezTo>
                    <a:pt x="1341409" y="85956"/>
                    <a:pt x="1359737" y="21013"/>
                    <a:pt x="1206327" y="8024"/>
                  </a:cubicBezTo>
                  <a:cubicBezTo>
                    <a:pt x="1052917" y="-4965"/>
                    <a:pt x="633961" y="-8428"/>
                    <a:pt x="488488" y="46990"/>
                  </a:cubicBezTo>
                </a:path>
              </a:pathLst>
            </a:cu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20020343">
              <a:off x="4716016" y="1240320"/>
              <a:ext cx="724391" cy="1564012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679789">
              <a:off x="5935935" y="1201884"/>
              <a:ext cx="724391" cy="1564012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679789">
              <a:off x="5148690" y="2820648"/>
              <a:ext cx="597833" cy="544259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679789">
              <a:off x="5890926" y="2774544"/>
              <a:ext cx="597833" cy="544259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232951" y="2868828"/>
              <a:ext cx="130358" cy="13035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497710" y="2922729"/>
              <a:ext cx="130358" cy="13035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74010">
              <a:off x="5118545" y="4039677"/>
              <a:ext cx="567342" cy="376629"/>
            </a:xfrm>
            <a:custGeom>
              <a:avLst/>
              <a:gdLst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8310"/>
                <a:gd name="connsiteX1" fmla="*/ 244699 w 435086"/>
                <a:gd name="connsiteY1" fmla="*/ 0 h 268310"/>
                <a:gd name="connsiteX2" fmla="*/ 367048 w 435086"/>
                <a:gd name="connsiteY2" fmla="*/ 51516 h 268310"/>
                <a:gd name="connsiteX3" fmla="*/ 431442 w 435086"/>
                <a:gd name="connsiteY3" fmla="*/ 141668 h 268310"/>
                <a:gd name="connsiteX4" fmla="*/ 418564 w 435086"/>
                <a:gd name="connsiteY4" fmla="*/ 218941 h 268310"/>
                <a:gd name="connsiteX5" fmla="*/ 347730 w 435086"/>
                <a:gd name="connsiteY5" fmla="*/ 231820 h 268310"/>
                <a:gd name="connsiteX6" fmla="*/ 302654 w 435086"/>
                <a:gd name="connsiteY6" fmla="*/ 199623 h 268310"/>
                <a:gd name="connsiteX7" fmla="*/ 270457 w 435086"/>
                <a:gd name="connsiteY7" fmla="*/ 251139 h 268310"/>
                <a:gd name="connsiteX8" fmla="*/ 173865 w 435086"/>
                <a:gd name="connsiteY8" fmla="*/ 264017 h 268310"/>
                <a:gd name="connsiteX9" fmla="*/ 109471 w 435086"/>
                <a:gd name="connsiteY9" fmla="*/ 199623 h 268310"/>
                <a:gd name="connsiteX10" fmla="*/ 115910 w 435086"/>
                <a:gd name="connsiteY10" fmla="*/ 180305 h 268310"/>
                <a:gd name="connsiteX11" fmla="*/ 90152 w 435086"/>
                <a:gd name="connsiteY11" fmla="*/ 206062 h 268310"/>
                <a:gd name="connsiteX12" fmla="*/ 19318 w 435086"/>
                <a:gd name="connsiteY12" fmla="*/ 186744 h 268310"/>
                <a:gd name="connsiteX13" fmla="*/ 0 w 435086"/>
                <a:gd name="connsiteY13" fmla="*/ 115910 h 268310"/>
                <a:gd name="connsiteX14" fmla="*/ 77273 w 435086"/>
                <a:gd name="connsiteY14" fmla="*/ 19319 h 268310"/>
                <a:gd name="connsiteX0" fmla="*/ 77273 w 435086"/>
                <a:gd name="connsiteY0" fmla="*/ 19319 h 272733"/>
                <a:gd name="connsiteX1" fmla="*/ 244699 w 435086"/>
                <a:gd name="connsiteY1" fmla="*/ 0 h 272733"/>
                <a:gd name="connsiteX2" fmla="*/ 367048 w 435086"/>
                <a:gd name="connsiteY2" fmla="*/ 51516 h 272733"/>
                <a:gd name="connsiteX3" fmla="*/ 431442 w 435086"/>
                <a:gd name="connsiteY3" fmla="*/ 141668 h 272733"/>
                <a:gd name="connsiteX4" fmla="*/ 418564 w 435086"/>
                <a:gd name="connsiteY4" fmla="*/ 218941 h 272733"/>
                <a:gd name="connsiteX5" fmla="*/ 347730 w 435086"/>
                <a:gd name="connsiteY5" fmla="*/ 231820 h 272733"/>
                <a:gd name="connsiteX6" fmla="*/ 302654 w 435086"/>
                <a:gd name="connsiteY6" fmla="*/ 199623 h 272733"/>
                <a:gd name="connsiteX7" fmla="*/ 270457 w 435086"/>
                <a:gd name="connsiteY7" fmla="*/ 251139 h 272733"/>
                <a:gd name="connsiteX8" fmla="*/ 173865 w 435086"/>
                <a:gd name="connsiteY8" fmla="*/ 264017 h 272733"/>
                <a:gd name="connsiteX9" fmla="*/ 109471 w 435086"/>
                <a:gd name="connsiteY9" fmla="*/ 199623 h 272733"/>
                <a:gd name="connsiteX10" fmla="*/ 115910 w 435086"/>
                <a:gd name="connsiteY10" fmla="*/ 180305 h 272733"/>
                <a:gd name="connsiteX11" fmla="*/ 90152 w 435086"/>
                <a:gd name="connsiteY11" fmla="*/ 206062 h 272733"/>
                <a:gd name="connsiteX12" fmla="*/ 19318 w 435086"/>
                <a:gd name="connsiteY12" fmla="*/ 186744 h 272733"/>
                <a:gd name="connsiteX13" fmla="*/ 0 w 435086"/>
                <a:gd name="connsiteY13" fmla="*/ 115910 h 272733"/>
                <a:gd name="connsiteX14" fmla="*/ 77273 w 435086"/>
                <a:gd name="connsiteY14" fmla="*/ 19319 h 272733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1056 w 428869"/>
                <a:gd name="connsiteY0" fmla="*/ 19319 h 270429"/>
                <a:gd name="connsiteX1" fmla="*/ 238482 w 428869"/>
                <a:gd name="connsiteY1" fmla="*/ 0 h 270429"/>
                <a:gd name="connsiteX2" fmla="*/ 360831 w 428869"/>
                <a:gd name="connsiteY2" fmla="*/ 51516 h 270429"/>
                <a:gd name="connsiteX3" fmla="*/ 425225 w 428869"/>
                <a:gd name="connsiteY3" fmla="*/ 141668 h 270429"/>
                <a:gd name="connsiteX4" fmla="*/ 412347 w 428869"/>
                <a:gd name="connsiteY4" fmla="*/ 218941 h 270429"/>
                <a:gd name="connsiteX5" fmla="*/ 341513 w 428869"/>
                <a:gd name="connsiteY5" fmla="*/ 231820 h 270429"/>
                <a:gd name="connsiteX6" fmla="*/ 296437 w 428869"/>
                <a:gd name="connsiteY6" fmla="*/ 199623 h 270429"/>
                <a:gd name="connsiteX7" fmla="*/ 264240 w 428869"/>
                <a:gd name="connsiteY7" fmla="*/ 251139 h 270429"/>
                <a:gd name="connsiteX8" fmla="*/ 167648 w 428869"/>
                <a:gd name="connsiteY8" fmla="*/ 264017 h 270429"/>
                <a:gd name="connsiteX9" fmla="*/ 103254 w 428869"/>
                <a:gd name="connsiteY9" fmla="*/ 199623 h 270429"/>
                <a:gd name="connsiteX10" fmla="*/ 109693 w 428869"/>
                <a:gd name="connsiteY10" fmla="*/ 180305 h 270429"/>
                <a:gd name="connsiteX11" fmla="*/ 83935 w 428869"/>
                <a:gd name="connsiteY11" fmla="*/ 206062 h 270429"/>
                <a:gd name="connsiteX12" fmla="*/ 13101 w 428869"/>
                <a:gd name="connsiteY12" fmla="*/ 186744 h 270429"/>
                <a:gd name="connsiteX13" fmla="*/ 0 w 428869"/>
                <a:gd name="connsiteY13" fmla="*/ 116486 h 270429"/>
                <a:gd name="connsiteX14" fmla="*/ 71056 w 428869"/>
                <a:gd name="connsiteY14" fmla="*/ 19319 h 270429"/>
                <a:gd name="connsiteX0" fmla="*/ 73529 w 431342"/>
                <a:gd name="connsiteY0" fmla="*/ 19319 h 270429"/>
                <a:gd name="connsiteX1" fmla="*/ 240955 w 431342"/>
                <a:gd name="connsiteY1" fmla="*/ 0 h 270429"/>
                <a:gd name="connsiteX2" fmla="*/ 363304 w 431342"/>
                <a:gd name="connsiteY2" fmla="*/ 51516 h 270429"/>
                <a:gd name="connsiteX3" fmla="*/ 427698 w 431342"/>
                <a:gd name="connsiteY3" fmla="*/ 141668 h 270429"/>
                <a:gd name="connsiteX4" fmla="*/ 414820 w 431342"/>
                <a:gd name="connsiteY4" fmla="*/ 218941 h 270429"/>
                <a:gd name="connsiteX5" fmla="*/ 343986 w 431342"/>
                <a:gd name="connsiteY5" fmla="*/ 231820 h 270429"/>
                <a:gd name="connsiteX6" fmla="*/ 298910 w 431342"/>
                <a:gd name="connsiteY6" fmla="*/ 199623 h 270429"/>
                <a:gd name="connsiteX7" fmla="*/ 266713 w 431342"/>
                <a:gd name="connsiteY7" fmla="*/ 251139 h 270429"/>
                <a:gd name="connsiteX8" fmla="*/ 170121 w 431342"/>
                <a:gd name="connsiteY8" fmla="*/ 264017 h 270429"/>
                <a:gd name="connsiteX9" fmla="*/ 105727 w 431342"/>
                <a:gd name="connsiteY9" fmla="*/ 199623 h 270429"/>
                <a:gd name="connsiteX10" fmla="*/ 112166 w 431342"/>
                <a:gd name="connsiteY10" fmla="*/ 180305 h 270429"/>
                <a:gd name="connsiteX11" fmla="*/ 86408 w 431342"/>
                <a:gd name="connsiteY11" fmla="*/ 206062 h 270429"/>
                <a:gd name="connsiteX12" fmla="*/ 15574 w 431342"/>
                <a:gd name="connsiteY12" fmla="*/ 186744 h 270429"/>
                <a:gd name="connsiteX13" fmla="*/ 2473 w 431342"/>
                <a:gd name="connsiteY13" fmla="*/ 116486 h 270429"/>
                <a:gd name="connsiteX14" fmla="*/ 73529 w 431342"/>
                <a:gd name="connsiteY14" fmla="*/ 19319 h 270429"/>
                <a:gd name="connsiteX0" fmla="*/ 81330 w 439143"/>
                <a:gd name="connsiteY0" fmla="*/ 19319 h 270429"/>
                <a:gd name="connsiteX1" fmla="*/ 248756 w 439143"/>
                <a:gd name="connsiteY1" fmla="*/ 0 h 270429"/>
                <a:gd name="connsiteX2" fmla="*/ 371105 w 439143"/>
                <a:gd name="connsiteY2" fmla="*/ 51516 h 270429"/>
                <a:gd name="connsiteX3" fmla="*/ 435499 w 439143"/>
                <a:gd name="connsiteY3" fmla="*/ 141668 h 270429"/>
                <a:gd name="connsiteX4" fmla="*/ 422621 w 439143"/>
                <a:gd name="connsiteY4" fmla="*/ 218941 h 270429"/>
                <a:gd name="connsiteX5" fmla="*/ 351787 w 439143"/>
                <a:gd name="connsiteY5" fmla="*/ 231820 h 270429"/>
                <a:gd name="connsiteX6" fmla="*/ 306711 w 439143"/>
                <a:gd name="connsiteY6" fmla="*/ 199623 h 270429"/>
                <a:gd name="connsiteX7" fmla="*/ 274514 w 439143"/>
                <a:gd name="connsiteY7" fmla="*/ 251139 h 270429"/>
                <a:gd name="connsiteX8" fmla="*/ 177922 w 439143"/>
                <a:gd name="connsiteY8" fmla="*/ 264017 h 270429"/>
                <a:gd name="connsiteX9" fmla="*/ 113528 w 439143"/>
                <a:gd name="connsiteY9" fmla="*/ 199623 h 270429"/>
                <a:gd name="connsiteX10" fmla="*/ 119967 w 439143"/>
                <a:gd name="connsiteY10" fmla="*/ 180305 h 270429"/>
                <a:gd name="connsiteX11" fmla="*/ 94209 w 439143"/>
                <a:gd name="connsiteY11" fmla="*/ 206062 h 270429"/>
                <a:gd name="connsiteX12" fmla="*/ 23375 w 439143"/>
                <a:gd name="connsiteY12" fmla="*/ 186744 h 270429"/>
                <a:gd name="connsiteX13" fmla="*/ 10274 w 439143"/>
                <a:gd name="connsiteY13" fmla="*/ 116486 h 270429"/>
                <a:gd name="connsiteX14" fmla="*/ 81330 w 439143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24174 h 275284"/>
                <a:gd name="connsiteX1" fmla="*/ 243343 w 433730"/>
                <a:gd name="connsiteY1" fmla="*/ 4855 h 275284"/>
                <a:gd name="connsiteX2" fmla="*/ 365692 w 433730"/>
                <a:gd name="connsiteY2" fmla="*/ 56371 h 275284"/>
                <a:gd name="connsiteX3" fmla="*/ 430086 w 433730"/>
                <a:gd name="connsiteY3" fmla="*/ 146523 h 275284"/>
                <a:gd name="connsiteX4" fmla="*/ 417208 w 433730"/>
                <a:gd name="connsiteY4" fmla="*/ 223796 h 275284"/>
                <a:gd name="connsiteX5" fmla="*/ 346374 w 433730"/>
                <a:gd name="connsiteY5" fmla="*/ 236675 h 275284"/>
                <a:gd name="connsiteX6" fmla="*/ 301298 w 433730"/>
                <a:gd name="connsiteY6" fmla="*/ 204478 h 275284"/>
                <a:gd name="connsiteX7" fmla="*/ 269101 w 433730"/>
                <a:gd name="connsiteY7" fmla="*/ 255994 h 275284"/>
                <a:gd name="connsiteX8" fmla="*/ 172509 w 433730"/>
                <a:gd name="connsiteY8" fmla="*/ 268872 h 275284"/>
                <a:gd name="connsiteX9" fmla="*/ 108115 w 433730"/>
                <a:gd name="connsiteY9" fmla="*/ 204478 h 275284"/>
                <a:gd name="connsiteX10" fmla="*/ 114554 w 433730"/>
                <a:gd name="connsiteY10" fmla="*/ 185160 h 275284"/>
                <a:gd name="connsiteX11" fmla="*/ 88796 w 433730"/>
                <a:gd name="connsiteY11" fmla="*/ 210917 h 275284"/>
                <a:gd name="connsiteX12" fmla="*/ 17962 w 433730"/>
                <a:gd name="connsiteY12" fmla="*/ 191599 h 275284"/>
                <a:gd name="connsiteX13" fmla="*/ 4861 w 433730"/>
                <a:gd name="connsiteY13" fmla="*/ 121341 h 275284"/>
                <a:gd name="connsiteX14" fmla="*/ 75917 w 433730"/>
                <a:gd name="connsiteY14" fmla="*/ 24174 h 275284"/>
                <a:gd name="connsiteX0" fmla="*/ 75917 w 433730"/>
                <a:gd name="connsiteY0" fmla="*/ 22917 h 274027"/>
                <a:gd name="connsiteX1" fmla="*/ 243343 w 433730"/>
                <a:gd name="connsiteY1" fmla="*/ 3598 h 274027"/>
                <a:gd name="connsiteX2" fmla="*/ 365692 w 433730"/>
                <a:gd name="connsiteY2" fmla="*/ 55114 h 274027"/>
                <a:gd name="connsiteX3" fmla="*/ 430086 w 433730"/>
                <a:gd name="connsiteY3" fmla="*/ 145266 h 274027"/>
                <a:gd name="connsiteX4" fmla="*/ 417208 w 433730"/>
                <a:gd name="connsiteY4" fmla="*/ 222539 h 274027"/>
                <a:gd name="connsiteX5" fmla="*/ 346374 w 433730"/>
                <a:gd name="connsiteY5" fmla="*/ 235418 h 274027"/>
                <a:gd name="connsiteX6" fmla="*/ 301298 w 433730"/>
                <a:gd name="connsiteY6" fmla="*/ 203221 h 274027"/>
                <a:gd name="connsiteX7" fmla="*/ 269101 w 433730"/>
                <a:gd name="connsiteY7" fmla="*/ 254737 h 274027"/>
                <a:gd name="connsiteX8" fmla="*/ 172509 w 433730"/>
                <a:gd name="connsiteY8" fmla="*/ 267615 h 274027"/>
                <a:gd name="connsiteX9" fmla="*/ 108115 w 433730"/>
                <a:gd name="connsiteY9" fmla="*/ 203221 h 274027"/>
                <a:gd name="connsiteX10" fmla="*/ 114554 w 433730"/>
                <a:gd name="connsiteY10" fmla="*/ 183903 h 274027"/>
                <a:gd name="connsiteX11" fmla="*/ 88796 w 433730"/>
                <a:gd name="connsiteY11" fmla="*/ 209660 h 274027"/>
                <a:gd name="connsiteX12" fmla="*/ 17962 w 433730"/>
                <a:gd name="connsiteY12" fmla="*/ 190342 h 274027"/>
                <a:gd name="connsiteX13" fmla="*/ 4861 w 433730"/>
                <a:gd name="connsiteY13" fmla="*/ 120084 h 274027"/>
                <a:gd name="connsiteX14" fmla="*/ 75917 w 433730"/>
                <a:gd name="connsiteY14" fmla="*/ 22917 h 274027"/>
                <a:gd name="connsiteX0" fmla="*/ 83412 w 433511"/>
                <a:gd name="connsiteY0" fmla="*/ 28377 h 272502"/>
                <a:gd name="connsiteX1" fmla="*/ 243124 w 433511"/>
                <a:gd name="connsiteY1" fmla="*/ 2073 h 272502"/>
                <a:gd name="connsiteX2" fmla="*/ 365473 w 433511"/>
                <a:gd name="connsiteY2" fmla="*/ 53589 h 272502"/>
                <a:gd name="connsiteX3" fmla="*/ 429867 w 433511"/>
                <a:gd name="connsiteY3" fmla="*/ 143741 h 272502"/>
                <a:gd name="connsiteX4" fmla="*/ 416989 w 433511"/>
                <a:gd name="connsiteY4" fmla="*/ 221014 h 272502"/>
                <a:gd name="connsiteX5" fmla="*/ 346155 w 433511"/>
                <a:gd name="connsiteY5" fmla="*/ 233893 h 272502"/>
                <a:gd name="connsiteX6" fmla="*/ 301079 w 433511"/>
                <a:gd name="connsiteY6" fmla="*/ 201696 h 272502"/>
                <a:gd name="connsiteX7" fmla="*/ 268882 w 433511"/>
                <a:gd name="connsiteY7" fmla="*/ 253212 h 272502"/>
                <a:gd name="connsiteX8" fmla="*/ 172290 w 433511"/>
                <a:gd name="connsiteY8" fmla="*/ 266090 h 272502"/>
                <a:gd name="connsiteX9" fmla="*/ 107896 w 433511"/>
                <a:gd name="connsiteY9" fmla="*/ 201696 h 272502"/>
                <a:gd name="connsiteX10" fmla="*/ 114335 w 433511"/>
                <a:gd name="connsiteY10" fmla="*/ 182378 h 272502"/>
                <a:gd name="connsiteX11" fmla="*/ 88577 w 433511"/>
                <a:gd name="connsiteY11" fmla="*/ 208135 h 272502"/>
                <a:gd name="connsiteX12" fmla="*/ 17743 w 433511"/>
                <a:gd name="connsiteY12" fmla="*/ 188817 h 272502"/>
                <a:gd name="connsiteX13" fmla="*/ 4642 w 433511"/>
                <a:gd name="connsiteY13" fmla="*/ 118559 h 272502"/>
                <a:gd name="connsiteX14" fmla="*/ 83412 w 433511"/>
                <a:gd name="connsiteY14" fmla="*/ 28377 h 272502"/>
                <a:gd name="connsiteX0" fmla="*/ 83412 w 433511"/>
                <a:gd name="connsiteY0" fmla="*/ 27871 h 271996"/>
                <a:gd name="connsiteX1" fmla="*/ 243124 w 433511"/>
                <a:gd name="connsiteY1" fmla="*/ 1567 h 271996"/>
                <a:gd name="connsiteX2" fmla="*/ 365473 w 433511"/>
                <a:gd name="connsiteY2" fmla="*/ 53083 h 271996"/>
                <a:gd name="connsiteX3" fmla="*/ 429867 w 433511"/>
                <a:gd name="connsiteY3" fmla="*/ 143235 h 271996"/>
                <a:gd name="connsiteX4" fmla="*/ 416989 w 433511"/>
                <a:gd name="connsiteY4" fmla="*/ 220508 h 271996"/>
                <a:gd name="connsiteX5" fmla="*/ 346155 w 433511"/>
                <a:gd name="connsiteY5" fmla="*/ 233387 h 271996"/>
                <a:gd name="connsiteX6" fmla="*/ 301079 w 433511"/>
                <a:gd name="connsiteY6" fmla="*/ 201190 h 271996"/>
                <a:gd name="connsiteX7" fmla="*/ 268882 w 433511"/>
                <a:gd name="connsiteY7" fmla="*/ 252706 h 271996"/>
                <a:gd name="connsiteX8" fmla="*/ 172290 w 433511"/>
                <a:gd name="connsiteY8" fmla="*/ 265584 h 271996"/>
                <a:gd name="connsiteX9" fmla="*/ 107896 w 433511"/>
                <a:gd name="connsiteY9" fmla="*/ 201190 h 271996"/>
                <a:gd name="connsiteX10" fmla="*/ 114335 w 433511"/>
                <a:gd name="connsiteY10" fmla="*/ 181872 h 271996"/>
                <a:gd name="connsiteX11" fmla="*/ 88577 w 433511"/>
                <a:gd name="connsiteY11" fmla="*/ 207629 h 271996"/>
                <a:gd name="connsiteX12" fmla="*/ 17743 w 433511"/>
                <a:gd name="connsiteY12" fmla="*/ 188311 h 271996"/>
                <a:gd name="connsiteX13" fmla="*/ 4642 w 433511"/>
                <a:gd name="connsiteY13" fmla="*/ 118053 h 271996"/>
                <a:gd name="connsiteX14" fmla="*/ 83412 w 433511"/>
                <a:gd name="connsiteY14" fmla="*/ 27871 h 271996"/>
                <a:gd name="connsiteX0" fmla="*/ 83412 w 433511"/>
                <a:gd name="connsiteY0" fmla="*/ 32730 h 276855"/>
                <a:gd name="connsiteX1" fmla="*/ 243124 w 433511"/>
                <a:gd name="connsiteY1" fmla="*/ 6426 h 276855"/>
                <a:gd name="connsiteX2" fmla="*/ 365473 w 433511"/>
                <a:gd name="connsiteY2" fmla="*/ 57942 h 276855"/>
                <a:gd name="connsiteX3" fmla="*/ 429867 w 433511"/>
                <a:gd name="connsiteY3" fmla="*/ 148094 h 276855"/>
                <a:gd name="connsiteX4" fmla="*/ 416989 w 433511"/>
                <a:gd name="connsiteY4" fmla="*/ 225367 h 276855"/>
                <a:gd name="connsiteX5" fmla="*/ 346155 w 433511"/>
                <a:gd name="connsiteY5" fmla="*/ 238246 h 276855"/>
                <a:gd name="connsiteX6" fmla="*/ 301079 w 433511"/>
                <a:gd name="connsiteY6" fmla="*/ 206049 h 276855"/>
                <a:gd name="connsiteX7" fmla="*/ 268882 w 433511"/>
                <a:gd name="connsiteY7" fmla="*/ 257565 h 276855"/>
                <a:gd name="connsiteX8" fmla="*/ 172290 w 433511"/>
                <a:gd name="connsiteY8" fmla="*/ 270443 h 276855"/>
                <a:gd name="connsiteX9" fmla="*/ 107896 w 433511"/>
                <a:gd name="connsiteY9" fmla="*/ 206049 h 276855"/>
                <a:gd name="connsiteX10" fmla="*/ 114335 w 433511"/>
                <a:gd name="connsiteY10" fmla="*/ 186731 h 276855"/>
                <a:gd name="connsiteX11" fmla="*/ 88577 w 433511"/>
                <a:gd name="connsiteY11" fmla="*/ 212488 h 276855"/>
                <a:gd name="connsiteX12" fmla="*/ 17743 w 433511"/>
                <a:gd name="connsiteY12" fmla="*/ 193170 h 276855"/>
                <a:gd name="connsiteX13" fmla="*/ 4642 w 433511"/>
                <a:gd name="connsiteY13" fmla="*/ 122912 h 276855"/>
                <a:gd name="connsiteX14" fmla="*/ 83412 w 433511"/>
                <a:gd name="connsiteY14" fmla="*/ 32730 h 276855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114335 w 433924"/>
                <a:gd name="connsiteY10" fmla="*/ 181046 h 271170"/>
                <a:gd name="connsiteX11" fmla="*/ 88577 w 433924"/>
                <a:gd name="connsiteY11" fmla="*/ 206803 h 271170"/>
                <a:gd name="connsiteX12" fmla="*/ 17743 w 433924"/>
                <a:gd name="connsiteY12" fmla="*/ 187485 h 271170"/>
                <a:gd name="connsiteX13" fmla="*/ 4642 w 433924"/>
                <a:gd name="connsiteY13" fmla="*/ 117227 h 271170"/>
                <a:gd name="connsiteX14" fmla="*/ 83412 w 433924"/>
                <a:gd name="connsiteY14" fmla="*/ 27045 h 271170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88577 w 433924"/>
                <a:gd name="connsiteY10" fmla="*/ 206803 h 271170"/>
                <a:gd name="connsiteX11" fmla="*/ 17743 w 433924"/>
                <a:gd name="connsiteY11" fmla="*/ 187485 h 271170"/>
                <a:gd name="connsiteX12" fmla="*/ 4642 w 433924"/>
                <a:gd name="connsiteY12" fmla="*/ 117227 h 271170"/>
                <a:gd name="connsiteX13" fmla="*/ 83412 w 433924"/>
                <a:gd name="connsiteY13" fmla="*/ 27045 h 271170"/>
                <a:gd name="connsiteX0" fmla="*/ 83412 w 433924"/>
                <a:gd name="connsiteY0" fmla="*/ 27045 h 268601"/>
                <a:gd name="connsiteX1" fmla="*/ 243124 w 433924"/>
                <a:gd name="connsiteY1" fmla="*/ 741 h 268601"/>
                <a:gd name="connsiteX2" fmla="*/ 359831 w 433924"/>
                <a:gd name="connsiteY2" fmla="*/ 45464 h 268601"/>
                <a:gd name="connsiteX3" fmla="*/ 429867 w 433924"/>
                <a:gd name="connsiteY3" fmla="*/ 142409 h 268601"/>
                <a:gd name="connsiteX4" fmla="*/ 416989 w 433924"/>
                <a:gd name="connsiteY4" fmla="*/ 219682 h 268601"/>
                <a:gd name="connsiteX5" fmla="*/ 346155 w 433924"/>
                <a:gd name="connsiteY5" fmla="*/ 232561 h 268601"/>
                <a:gd name="connsiteX6" fmla="*/ 301079 w 433924"/>
                <a:gd name="connsiteY6" fmla="*/ 200364 h 268601"/>
                <a:gd name="connsiteX7" fmla="*/ 268882 w 433924"/>
                <a:gd name="connsiteY7" fmla="*/ 251880 h 268601"/>
                <a:gd name="connsiteX8" fmla="*/ 172290 w 433924"/>
                <a:gd name="connsiteY8" fmla="*/ 264758 h 268601"/>
                <a:gd name="connsiteX9" fmla="*/ 110928 w 433924"/>
                <a:gd name="connsiteY9" fmla="*/ 190194 h 268601"/>
                <a:gd name="connsiteX10" fmla="*/ 88577 w 433924"/>
                <a:gd name="connsiteY10" fmla="*/ 206803 h 268601"/>
                <a:gd name="connsiteX11" fmla="*/ 17743 w 433924"/>
                <a:gd name="connsiteY11" fmla="*/ 187485 h 268601"/>
                <a:gd name="connsiteX12" fmla="*/ 4642 w 433924"/>
                <a:gd name="connsiteY12" fmla="*/ 117227 h 268601"/>
                <a:gd name="connsiteX13" fmla="*/ 83412 w 433924"/>
                <a:gd name="connsiteY13" fmla="*/ 27045 h 268601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9509"/>
                <a:gd name="connsiteX1" fmla="*/ 243124 w 433924"/>
                <a:gd name="connsiteY1" fmla="*/ 741 h 269509"/>
                <a:gd name="connsiteX2" fmla="*/ 359831 w 433924"/>
                <a:gd name="connsiteY2" fmla="*/ 45464 h 269509"/>
                <a:gd name="connsiteX3" fmla="*/ 429867 w 433924"/>
                <a:gd name="connsiteY3" fmla="*/ 142409 h 269509"/>
                <a:gd name="connsiteX4" fmla="*/ 416989 w 433924"/>
                <a:gd name="connsiteY4" fmla="*/ 219682 h 269509"/>
                <a:gd name="connsiteX5" fmla="*/ 346155 w 433924"/>
                <a:gd name="connsiteY5" fmla="*/ 232561 h 269509"/>
                <a:gd name="connsiteX6" fmla="*/ 301079 w 433924"/>
                <a:gd name="connsiteY6" fmla="*/ 200364 h 269509"/>
                <a:gd name="connsiteX7" fmla="*/ 268882 w 433924"/>
                <a:gd name="connsiteY7" fmla="*/ 251880 h 269509"/>
                <a:gd name="connsiteX8" fmla="*/ 172290 w 433924"/>
                <a:gd name="connsiteY8" fmla="*/ 264758 h 269509"/>
                <a:gd name="connsiteX9" fmla="*/ 118282 w 433924"/>
                <a:gd name="connsiteY9" fmla="*/ 194186 h 269509"/>
                <a:gd name="connsiteX10" fmla="*/ 88577 w 433924"/>
                <a:gd name="connsiteY10" fmla="*/ 206803 h 269509"/>
                <a:gd name="connsiteX11" fmla="*/ 17743 w 433924"/>
                <a:gd name="connsiteY11" fmla="*/ 187485 h 269509"/>
                <a:gd name="connsiteX12" fmla="*/ 4642 w 433924"/>
                <a:gd name="connsiteY12" fmla="*/ 117227 h 269509"/>
                <a:gd name="connsiteX13" fmla="*/ 83412 w 433924"/>
                <a:gd name="connsiteY13" fmla="*/ 27045 h 269509"/>
                <a:gd name="connsiteX0" fmla="*/ 83412 w 433924"/>
                <a:gd name="connsiteY0" fmla="*/ 27045 h 268972"/>
                <a:gd name="connsiteX1" fmla="*/ 243124 w 433924"/>
                <a:gd name="connsiteY1" fmla="*/ 741 h 268972"/>
                <a:gd name="connsiteX2" fmla="*/ 359831 w 433924"/>
                <a:gd name="connsiteY2" fmla="*/ 45464 h 268972"/>
                <a:gd name="connsiteX3" fmla="*/ 429867 w 433924"/>
                <a:gd name="connsiteY3" fmla="*/ 142409 h 268972"/>
                <a:gd name="connsiteX4" fmla="*/ 416989 w 433924"/>
                <a:gd name="connsiteY4" fmla="*/ 219682 h 268972"/>
                <a:gd name="connsiteX5" fmla="*/ 346155 w 433924"/>
                <a:gd name="connsiteY5" fmla="*/ 232561 h 268972"/>
                <a:gd name="connsiteX6" fmla="*/ 301079 w 433924"/>
                <a:gd name="connsiteY6" fmla="*/ 200364 h 268972"/>
                <a:gd name="connsiteX7" fmla="*/ 268882 w 433924"/>
                <a:gd name="connsiteY7" fmla="*/ 251880 h 268972"/>
                <a:gd name="connsiteX8" fmla="*/ 172290 w 433924"/>
                <a:gd name="connsiteY8" fmla="*/ 264758 h 268972"/>
                <a:gd name="connsiteX9" fmla="*/ 118282 w 433924"/>
                <a:gd name="connsiteY9" fmla="*/ 194186 h 268972"/>
                <a:gd name="connsiteX10" fmla="*/ 88577 w 433924"/>
                <a:gd name="connsiteY10" fmla="*/ 206803 h 268972"/>
                <a:gd name="connsiteX11" fmla="*/ 17743 w 433924"/>
                <a:gd name="connsiteY11" fmla="*/ 187485 h 268972"/>
                <a:gd name="connsiteX12" fmla="*/ 4642 w 433924"/>
                <a:gd name="connsiteY12" fmla="*/ 117227 h 268972"/>
                <a:gd name="connsiteX13" fmla="*/ 83412 w 433924"/>
                <a:gd name="connsiteY13" fmla="*/ 27045 h 26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924" h="268972">
                  <a:moveTo>
                    <a:pt x="83412" y="27045"/>
                  </a:moveTo>
                  <a:cubicBezTo>
                    <a:pt x="114619" y="3714"/>
                    <a:pt x="197054" y="-2329"/>
                    <a:pt x="243124" y="741"/>
                  </a:cubicBezTo>
                  <a:cubicBezTo>
                    <a:pt x="289194" y="3811"/>
                    <a:pt x="328707" y="21853"/>
                    <a:pt x="359831" y="45464"/>
                  </a:cubicBezTo>
                  <a:cubicBezTo>
                    <a:pt x="390955" y="69075"/>
                    <a:pt x="420341" y="113373"/>
                    <a:pt x="429867" y="142409"/>
                  </a:cubicBezTo>
                  <a:cubicBezTo>
                    <a:pt x="439393" y="171445"/>
                    <a:pt x="430941" y="204657"/>
                    <a:pt x="416989" y="219682"/>
                  </a:cubicBezTo>
                  <a:cubicBezTo>
                    <a:pt x="403037" y="234707"/>
                    <a:pt x="365473" y="235781"/>
                    <a:pt x="346155" y="232561"/>
                  </a:cubicBezTo>
                  <a:cubicBezTo>
                    <a:pt x="326837" y="229341"/>
                    <a:pt x="313958" y="197144"/>
                    <a:pt x="301079" y="200364"/>
                  </a:cubicBezTo>
                  <a:cubicBezTo>
                    <a:pt x="290347" y="217536"/>
                    <a:pt x="283787" y="237302"/>
                    <a:pt x="268882" y="251880"/>
                  </a:cubicBezTo>
                  <a:cubicBezTo>
                    <a:pt x="253977" y="266458"/>
                    <a:pt x="197390" y="274374"/>
                    <a:pt x="172290" y="264758"/>
                  </a:cubicBezTo>
                  <a:cubicBezTo>
                    <a:pt x="147190" y="255142"/>
                    <a:pt x="122040" y="216217"/>
                    <a:pt x="118282" y="194186"/>
                  </a:cubicBezTo>
                  <a:cubicBezTo>
                    <a:pt x="110832" y="199722"/>
                    <a:pt x="105333" y="207920"/>
                    <a:pt x="88577" y="206803"/>
                  </a:cubicBezTo>
                  <a:cubicBezTo>
                    <a:pt x="71821" y="205686"/>
                    <a:pt x="31732" y="202414"/>
                    <a:pt x="17743" y="187485"/>
                  </a:cubicBezTo>
                  <a:cubicBezTo>
                    <a:pt x="3754" y="172556"/>
                    <a:pt x="-6303" y="143967"/>
                    <a:pt x="4642" y="117227"/>
                  </a:cubicBezTo>
                  <a:cubicBezTo>
                    <a:pt x="15587" y="90487"/>
                    <a:pt x="52205" y="50376"/>
                    <a:pt x="83412" y="270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rot="20553276">
              <a:off x="6196147" y="3977406"/>
              <a:ext cx="567342" cy="376629"/>
            </a:xfrm>
            <a:custGeom>
              <a:avLst/>
              <a:gdLst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8310"/>
                <a:gd name="connsiteX1" fmla="*/ 244699 w 435086"/>
                <a:gd name="connsiteY1" fmla="*/ 0 h 268310"/>
                <a:gd name="connsiteX2" fmla="*/ 367048 w 435086"/>
                <a:gd name="connsiteY2" fmla="*/ 51516 h 268310"/>
                <a:gd name="connsiteX3" fmla="*/ 431442 w 435086"/>
                <a:gd name="connsiteY3" fmla="*/ 141668 h 268310"/>
                <a:gd name="connsiteX4" fmla="*/ 418564 w 435086"/>
                <a:gd name="connsiteY4" fmla="*/ 218941 h 268310"/>
                <a:gd name="connsiteX5" fmla="*/ 347730 w 435086"/>
                <a:gd name="connsiteY5" fmla="*/ 231820 h 268310"/>
                <a:gd name="connsiteX6" fmla="*/ 302654 w 435086"/>
                <a:gd name="connsiteY6" fmla="*/ 199623 h 268310"/>
                <a:gd name="connsiteX7" fmla="*/ 270457 w 435086"/>
                <a:gd name="connsiteY7" fmla="*/ 251139 h 268310"/>
                <a:gd name="connsiteX8" fmla="*/ 173865 w 435086"/>
                <a:gd name="connsiteY8" fmla="*/ 264017 h 268310"/>
                <a:gd name="connsiteX9" fmla="*/ 109471 w 435086"/>
                <a:gd name="connsiteY9" fmla="*/ 199623 h 268310"/>
                <a:gd name="connsiteX10" fmla="*/ 115910 w 435086"/>
                <a:gd name="connsiteY10" fmla="*/ 180305 h 268310"/>
                <a:gd name="connsiteX11" fmla="*/ 90152 w 435086"/>
                <a:gd name="connsiteY11" fmla="*/ 206062 h 268310"/>
                <a:gd name="connsiteX12" fmla="*/ 19318 w 435086"/>
                <a:gd name="connsiteY12" fmla="*/ 186744 h 268310"/>
                <a:gd name="connsiteX13" fmla="*/ 0 w 435086"/>
                <a:gd name="connsiteY13" fmla="*/ 115910 h 268310"/>
                <a:gd name="connsiteX14" fmla="*/ 77273 w 435086"/>
                <a:gd name="connsiteY14" fmla="*/ 19319 h 268310"/>
                <a:gd name="connsiteX0" fmla="*/ 77273 w 435086"/>
                <a:gd name="connsiteY0" fmla="*/ 19319 h 272733"/>
                <a:gd name="connsiteX1" fmla="*/ 244699 w 435086"/>
                <a:gd name="connsiteY1" fmla="*/ 0 h 272733"/>
                <a:gd name="connsiteX2" fmla="*/ 367048 w 435086"/>
                <a:gd name="connsiteY2" fmla="*/ 51516 h 272733"/>
                <a:gd name="connsiteX3" fmla="*/ 431442 w 435086"/>
                <a:gd name="connsiteY3" fmla="*/ 141668 h 272733"/>
                <a:gd name="connsiteX4" fmla="*/ 418564 w 435086"/>
                <a:gd name="connsiteY4" fmla="*/ 218941 h 272733"/>
                <a:gd name="connsiteX5" fmla="*/ 347730 w 435086"/>
                <a:gd name="connsiteY5" fmla="*/ 231820 h 272733"/>
                <a:gd name="connsiteX6" fmla="*/ 302654 w 435086"/>
                <a:gd name="connsiteY6" fmla="*/ 199623 h 272733"/>
                <a:gd name="connsiteX7" fmla="*/ 270457 w 435086"/>
                <a:gd name="connsiteY7" fmla="*/ 251139 h 272733"/>
                <a:gd name="connsiteX8" fmla="*/ 173865 w 435086"/>
                <a:gd name="connsiteY8" fmla="*/ 264017 h 272733"/>
                <a:gd name="connsiteX9" fmla="*/ 109471 w 435086"/>
                <a:gd name="connsiteY9" fmla="*/ 199623 h 272733"/>
                <a:gd name="connsiteX10" fmla="*/ 115910 w 435086"/>
                <a:gd name="connsiteY10" fmla="*/ 180305 h 272733"/>
                <a:gd name="connsiteX11" fmla="*/ 90152 w 435086"/>
                <a:gd name="connsiteY11" fmla="*/ 206062 h 272733"/>
                <a:gd name="connsiteX12" fmla="*/ 19318 w 435086"/>
                <a:gd name="connsiteY12" fmla="*/ 186744 h 272733"/>
                <a:gd name="connsiteX13" fmla="*/ 0 w 435086"/>
                <a:gd name="connsiteY13" fmla="*/ 115910 h 272733"/>
                <a:gd name="connsiteX14" fmla="*/ 77273 w 435086"/>
                <a:gd name="connsiteY14" fmla="*/ 19319 h 272733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1056 w 428869"/>
                <a:gd name="connsiteY0" fmla="*/ 19319 h 270429"/>
                <a:gd name="connsiteX1" fmla="*/ 238482 w 428869"/>
                <a:gd name="connsiteY1" fmla="*/ 0 h 270429"/>
                <a:gd name="connsiteX2" fmla="*/ 360831 w 428869"/>
                <a:gd name="connsiteY2" fmla="*/ 51516 h 270429"/>
                <a:gd name="connsiteX3" fmla="*/ 425225 w 428869"/>
                <a:gd name="connsiteY3" fmla="*/ 141668 h 270429"/>
                <a:gd name="connsiteX4" fmla="*/ 412347 w 428869"/>
                <a:gd name="connsiteY4" fmla="*/ 218941 h 270429"/>
                <a:gd name="connsiteX5" fmla="*/ 341513 w 428869"/>
                <a:gd name="connsiteY5" fmla="*/ 231820 h 270429"/>
                <a:gd name="connsiteX6" fmla="*/ 296437 w 428869"/>
                <a:gd name="connsiteY6" fmla="*/ 199623 h 270429"/>
                <a:gd name="connsiteX7" fmla="*/ 264240 w 428869"/>
                <a:gd name="connsiteY7" fmla="*/ 251139 h 270429"/>
                <a:gd name="connsiteX8" fmla="*/ 167648 w 428869"/>
                <a:gd name="connsiteY8" fmla="*/ 264017 h 270429"/>
                <a:gd name="connsiteX9" fmla="*/ 103254 w 428869"/>
                <a:gd name="connsiteY9" fmla="*/ 199623 h 270429"/>
                <a:gd name="connsiteX10" fmla="*/ 109693 w 428869"/>
                <a:gd name="connsiteY10" fmla="*/ 180305 h 270429"/>
                <a:gd name="connsiteX11" fmla="*/ 83935 w 428869"/>
                <a:gd name="connsiteY11" fmla="*/ 206062 h 270429"/>
                <a:gd name="connsiteX12" fmla="*/ 13101 w 428869"/>
                <a:gd name="connsiteY12" fmla="*/ 186744 h 270429"/>
                <a:gd name="connsiteX13" fmla="*/ 0 w 428869"/>
                <a:gd name="connsiteY13" fmla="*/ 116486 h 270429"/>
                <a:gd name="connsiteX14" fmla="*/ 71056 w 428869"/>
                <a:gd name="connsiteY14" fmla="*/ 19319 h 270429"/>
                <a:gd name="connsiteX0" fmla="*/ 73529 w 431342"/>
                <a:gd name="connsiteY0" fmla="*/ 19319 h 270429"/>
                <a:gd name="connsiteX1" fmla="*/ 240955 w 431342"/>
                <a:gd name="connsiteY1" fmla="*/ 0 h 270429"/>
                <a:gd name="connsiteX2" fmla="*/ 363304 w 431342"/>
                <a:gd name="connsiteY2" fmla="*/ 51516 h 270429"/>
                <a:gd name="connsiteX3" fmla="*/ 427698 w 431342"/>
                <a:gd name="connsiteY3" fmla="*/ 141668 h 270429"/>
                <a:gd name="connsiteX4" fmla="*/ 414820 w 431342"/>
                <a:gd name="connsiteY4" fmla="*/ 218941 h 270429"/>
                <a:gd name="connsiteX5" fmla="*/ 343986 w 431342"/>
                <a:gd name="connsiteY5" fmla="*/ 231820 h 270429"/>
                <a:gd name="connsiteX6" fmla="*/ 298910 w 431342"/>
                <a:gd name="connsiteY6" fmla="*/ 199623 h 270429"/>
                <a:gd name="connsiteX7" fmla="*/ 266713 w 431342"/>
                <a:gd name="connsiteY7" fmla="*/ 251139 h 270429"/>
                <a:gd name="connsiteX8" fmla="*/ 170121 w 431342"/>
                <a:gd name="connsiteY8" fmla="*/ 264017 h 270429"/>
                <a:gd name="connsiteX9" fmla="*/ 105727 w 431342"/>
                <a:gd name="connsiteY9" fmla="*/ 199623 h 270429"/>
                <a:gd name="connsiteX10" fmla="*/ 112166 w 431342"/>
                <a:gd name="connsiteY10" fmla="*/ 180305 h 270429"/>
                <a:gd name="connsiteX11" fmla="*/ 86408 w 431342"/>
                <a:gd name="connsiteY11" fmla="*/ 206062 h 270429"/>
                <a:gd name="connsiteX12" fmla="*/ 15574 w 431342"/>
                <a:gd name="connsiteY12" fmla="*/ 186744 h 270429"/>
                <a:gd name="connsiteX13" fmla="*/ 2473 w 431342"/>
                <a:gd name="connsiteY13" fmla="*/ 116486 h 270429"/>
                <a:gd name="connsiteX14" fmla="*/ 73529 w 431342"/>
                <a:gd name="connsiteY14" fmla="*/ 19319 h 270429"/>
                <a:gd name="connsiteX0" fmla="*/ 81330 w 439143"/>
                <a:gd name="connsiteY0" fmla="*/ 19319 h 270429"/>
                <a:gd name="connsiteX1" fmla="*/ 248756 w 439143"/>
                <a:gd name="connsiteY1" fmla="*/ 0 h 270429"/>
                <a:gd name="connsiteX2" fmla="*/ 371105 w 439143"/>
                <a:gd name="connsiteY2" fmla="*/ 51516 h 270429"/>
                <a:gd name="connsiteX3" fmla="*/ 435499 w 439143"/>
                <a:gd name="connsiteY3" fmla="*/ 141668 h 270429"/>
                <a:gd name="connsiteX4" fmla="*/ 422621 w 439143"/>
                <a:gd name="connsiteY4" fmla="*/ 218941 h 270429"/>
                <a:gd name="connsiteX5" fmla="*/ 351787 w 439143"/>
                <a:gd name="connsiteY5" fmla="*/ 231820 h 270429"/>
                <a:gd name="connsiteX6" fmla="*/ 306711 w 439143"/>
                <a:gd name="connsiteY6" fmla="*/ 199623 h 270429"/>
                <a:gd name="connsiteX7" fmla="*/ 274514 w 439143"/>
                <a:gd name="connsiteY7" fmla="*/ 251139 h 270429"/>
                <a:gd name="connsiteX8" fmla="*/ 177922 w 439143"/>
                <a:gd name="connsiteY8" fmla="*/ 264017 h 270429"/>
                <a:gd name="connsiteX9" fmla="*/ 113528 w 439143"/>
                <a:gd name="connsiteY9" fmla="*/ 199623 h 270429"/>
                <a:gd name="connsiteX10" fmla="*/ 119967 w 439143"/>
                <a:gd name="connsiteY10" fmla="*/ 180305 h 270429"/>
                <a:gd name="connsiteX11" fmla="*/ 94209 w 439143"/>
                <a:gd name="connsiteY11" fmla="*/ 206062 h 270429"/>
                <a:gd name="connsiteX12" fmla="*/ 23375 w 439143"/>
                <a:gd name="connsiteY12" fmla="*/ 186744 h 270429"/>
                <a:gd name="connsiteX13" fmla="*/ 10274 w 439143"/>
                <a:gd name="connsiteY13" fmla="*/ 116486 h 270429"/>
                <a:gd name="connsiteX14" fmla="*/ 81330 w 439143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24174 h 275284"/>
                <a:gd name="connsiteX1" fmla="*/ 243343 w 433730"/>
                <a:gd name="connsiteY1" fmla="*/ 4855 h 275284"/>
                <a:gd name="connsiteX2" fmla="*/ 365692 w 433730"/>
                <a:gd name="connsiteY2" fmla="*/ 56371 h 275284"/>
                <a:gd name="connsiteX3" fmla="*/ 430086 w 433730"/>
                <a:gd name="connsiteY3" fmla="*/ 146523 h 275284"/>
                <a:gd name="connsiteX4" fmla="*/ 417208 w 433730"/>
                <a:gd name="connsiteY4" fmla="*/ 223796 h 275284"/>
                <a:gd name="connsiteX5" fmla="*/ 346374 w 433730"/>
                <a:gd name="connsiteY5" fmla="*/ 236675 h 275284"/>
                <a:gd name="connsiteX6" fmla="*/ 301298 w 433730"/>
                <a:gd name="connsiteY6" fmla="*/ 204478 h 275284"/>
                <a:gd name="connsiteX7" fmla="*/ 269101 w 433730"/>
                <a:gd name="connsiteY7" fmla="*/ 255994 h 275284"/>
                <a:gd name="connsiteX8" fmla="*/ 172509 w 433730"/>
                <a:gd name="connsiteY8" fmla="*/ 268872 h 275284"/>
                <a:gd name="connsiteX9" fmla="*/ 108115 w 433730"/>
                <a:gd name="connsiteY9" fmla="*/ 204478 h 275284"/>
                <a:gd name="connsiteX10" fmla="*/ 114554 w 433730"/>
                <a:gd name="connsiteY10" fmla="*/ 185160 h 275284"/>
                <a:gd name="connsiteX11" fmla="*/ 88796 w 433730"/>
                <a:gd name="connsiteY11" fmla="*/ 210917 h 275284"/>
                <a:gd name="connsiteX12" fmla="*/ 17962 w 433730"/>
                <a:gd name="connsiteY12" fmla="*/ 191599 h 275284"/>
                <a:gd name="connsiteX13" fmla="*/ 4861 w 433730"/>
                <a:gd name="connsiteY13" fmla="*/ 121341 h 275284"/>
                <a:gd name="connsiteX14" fmla="*/ 75917 w 433730"/>
                <a:gd name="connsiteY14" fmla="*/ 24174 h 275284"/>
                <a:gd name="connsiteX0" fmla="*/ 75917 w 433730"/>
                <a:gd name="connsiteY0" fmla="*/ 22917 h 274027"/>
                <a:gd name="connsiteX1" fmla="*/ 243343 w 433730"/>
                <a:gd name="connsiteY1" fmla="*/ 3598 h 274027"/>
                <a:gd name="connsiteX2" fmla="*/ 365692 w 433730"/>
                <a:gd name="connsiteY2" fmla="*/ 55114 h 274027"/>
                <a:gd name="connsiteX3" fmla="*/ 430086 w 433730"/>
                <a:gd name="connsiteY3" fmla="*/ 145266 h 274027"/>
                <a:gd name="connsiteX4" fmla="*/ 417208 w 433730"/>
                <a:gd name="connsiteY4" fmla="*/ 222539 h 274027"/>
                <a:gd name="connsiteX5" fmla="*/ 346374 w 433730"/>
                <a:gd name="connsiteY5" fmla="*/ 235418 h 274027"/>
                <a:gd name="connsiteX6" fmla="*/ 301298 w 433730"/>
                <a:gd name="connsiteY6" fmla="*/ 203221 h 274027"/>
                <a:gd name="connsiteX7" fmla="*/ 269101 w 433730"/>
                <a:gd name="connsiteY7" fmla="*/ 254737 h 274027"/>
                <a:gd name="connsiteX8" fmla="*/ 172509 w 433730"/>
                <a:gd name="connsiteY8" fmla="*/ 267615 h 274027"/>
                <a:gd name="connsiteX9" fmla="*/ 108115 w 433730"/>
                <a:gd name="connsiteY9" fmla="*/ 203221 h 274027"/>
                <a:gd name="connsiteX10" fmla="*/ 114554 w 433730"/>
                <a:gd name="connsiteY10" fmla="*/ 183903 h 274027"/>
                <a:gd name="connsiteX11" fmla="*/ 88796 w 433730"/>
                <a:gd name="connsiteY11" fmla="*/ 209660 h 274027"/>
                <a:gd name="connsiteX12" fmla="*/ 17962 w 433730"/>
                <a:gd name="connsiteY12" fmla="*/ 190342 h 274027"/>
                <a:gd name="connsiteX13" fmla="*/ 4861 w 433730"/>
                <a:gd name="connsiteY13" fmla="*/ 120084 h 274027"/>
                <a:gd name="connsiteX14" fmla="*/ 75917 w 433730"/>
                <a:gd name="connsiteY14" fmla="*/ 22917 h 274027"/>
                <a:gd name="connsiteX0" fmla="*/ 83412 w 433511"/>
                <a:gd name="connsiteY0" fmla="*/ 28377 h 272502"/>
                <a:gd name="connsiteX1" fmla="*/ 243124 w 433511"/>
                <a:gd name="connsiteY1" fmla="*/ 2073 h 272502"/>
                <a:gd name="connsiteX2" fmla="*/ 365473 w 433511"/>
                <a:gd name="connsiteY2" fmla="*/ 53589 h 272502"/>
                <a:gd name="connsiteX3" fmla="*/ 429867 w 433511"/>
                <a:gd name="connsiteY3" fmla="*/ 143741 h 272502"/>
                <a:gd name="connsiteX4" fmla="*/ 416989 w 433511"/>
                <a:gd name="connsiteY4" fmla="*/ 221014 h 272502"/>
                <a:gd name="connsiteX5" fmla="*/ 346155 w 433511"/>
                <a:gd name="connsiteY5" fmla="*/ 233893 h 272502"/>
                <a:gd name="connsiteX6" fmla="*/ 301079 w 433511"/>
                <a:gd name="connsiteY6" fmla="*/ 201696 h 272502"/>
                <a:gd name="connsiteX7" fmla="*/ 268882 w 433511"/>
                <a:gd name="connsiteY7" fmla="*/ 253212 h 272502"/>
                <a:gd name="connsiteX8" fmla="*/ 172290 w 433511"/>
                <a:gd name="connsiteY8" fmla="*/ 266090 h 272502"/>
                <a:gd name="connsiteX9" fmla="*/ 107896 w 433511"/>
                <a:gd name="connsiteY9" fmla="*/ 201696 h 272502"/>
                <a:gd name="connsiteX10" fmla="*/ 114335 w 433511"/>
                <a:gd name="connsiteY10" fmla="*/ 182378 h 272502"/>
                <a:gd name="connsiteX11" fmla="*/ 88577 w 433511"/>
                <a:gd name="connsiteY11" fmla="*/ 208135 h 272502"/>
                <a:gd name="connsiteX12" fmla="*/ 17743 w 433511"/>
                <a:gd name="connsiteY12" fmla="*/ 188817 h 272502"/>
                <a:gd name="connsiteX13" fmla="*/ 4642 w 433511"/>
                <a:gd name="connsiteY13" fmla="*/ 118559 h 272502"/>
                <a:gd name="connsiteX14" fmla="*/ 83412 w 433511"/>
                <a:gd name="connsiteY14" fmla="*/ 28377 h 272502"/>
                <a:gd name="connsiteX0" fmla="*/ 83412 w 433511"/>
                <a:gd name="connsiteY0" fmla="*/ 27871 h 271996"/>
                <a:gd name="connsiteX1" fmla="*/ 243124 w 433511"/>
                <a:gd name="connsiteY1" fmla="*/ 1567 h 271996"/>
                <a:gd name="connsiteX2" fmla="*/ 365473 w 433511"/>
                <a:gd name="connsiteY2" fmla="*/ 53083 h 271996"/>
                <a:gd name="connsiteX3" fmla="*/ 429867 w 433511"/>
                <a:gd name="connsiteY3" fmla="*/ 143235 h 271996"/>
                <a:gd name="connsiteX4" fmla="*/ 416989 w 433511"/>
                <a:gd name="connsiteY4" fmla="*/ 220508 h 271996"/>
                <a:gd name="connsiteX5" fmla="*/ 346155 w 433511"/>
                <a:gd name="connsiteY5" fmla="*/ 233387 h 271996"/>
                <a:gd name="connsiteX6" fmla="*/ 301079 w 433511"/>
                <a:gd name="connsiteY6" fmla="*/ 201190 h 271996"/>
                <a:gd name="connsiteX7" fmla="*/ 268882 w 433511"/>
                <a:gd name="connsiteY7" fmla="*/ 252706 h 271996"/>
                <a:gd name="connsiteX8" fmla="*/ 172290 w 433511"/>
                <a:gd name="connsiteY8" fmla="*/ 265584 h 271996"/>
                <a:gd name="connsiteX9" fmla="*/ 107896 w 433511"/>
                <a:gd name="connsiteY9" fmla="*/ 201190 h 271996"/>
                <a:gd name="connsiteX10" fmla="*/ 114335 w 433511"/>
                <a:gd name="connsiteY10" fmla="*/ 181872 h 271996"/>
                <a:gd name="connsiteX11" fmla="*/ 88577 w 433511"/>
                <a:gd name="connsiteY11" fmla="*/ 207629 h 271996"/>
                <a:gd name="connsiteX12" fmla="*/ 17743 w 433511"/>
                <a:gd name="connsiteY12" fmla="*/ 188311 h 271996"/>
                <a:gd name="connsiteX13" fmla="*/ 4642 w 433511"/>
                <a:gd name="connsiteY13" fmla="*/ 118053 h 271996"/>
                <a:gd name="connsiteX14" fmla="*/ 83412 w 433511"/>
                <a:gd name="connsiteY14" fmla="*/ 27871 h 271996"/>
                <a:gd name="connsiteX0" fmla="*/ 83412 w 433511"/>
                <a:gd name="connsiteY0" fmla="*/ 32730 h 276855"/>
                <a:gd name="connsiteX1" fmla="*/ 243124 w 433511"/>
                <a:gd name="connsiteY1" fmla="*/ 6426 h 276855"/>
                <a:gd name="connsiteX2" fmla="*/ 365473 w 433511"/>
                <a:gd name="connsiteY2" fmla="*/ 57942 h 276855"/>
                <a:gd name="connsiteX3" fmla="*/ 429867 w 433511"/>
                <a:gd name="connsiteY3" fmla="*/ 148094 h 276855"/>
                <a:gd name="connsiteX4" fmla="*/ 416989 w 433511"/>
                <a:gd name="connsiteY4" fmla="*/ 225367 h 276855"/>
                <a:gd name="connsiteX5" fmla="*/ 346155 w 433511"/>
                <a:gd name="connsiteY5" fmla="*/ 238246 h 276855"/>
                <a:gd name="connsiteX6" fmla="*/ 301079 w 433511"/>
                <a:gd name="connsiteY6" fmla="*/ 206049 h 276855"/>
                <a:gd name="connsiteX7" fmla="*/ 268882 w 433511"/>
                <a:gd name="connsiteY7" fmla="*/ 257565 h 276855"/>
                <a:gd name="connsiteX8" fmla="*/ 172290 w 433511"/>
                <a:gd name="connsiteY8" fmla="*/ 270443 h 276855"/>
                <a:gd name="connsiteX9" fmla="*/ 107896 w 433511"/>
                <a:gd name="connsiteY9" fmla="*/ 206049 h 276855"/>
                <a:gd name="connsiteX10" fmla="*/ 114335 w 433511"/>
                <a:gd name="connsiteY10" fmla="*/ 186731 h 276855"/>
                <a:gd name="connsiteX11" fmla="*/ 88577 w 433511"/>
                <a:gd name="connsiteY11" fmla="*/ 212488 h 276855"/>
                <a:gd name="connsiteX12" fmla="*/ 17743 w 433511"/>
                <a:gd name="connsiteY12" fmla="*/ 193170 h 276855"/>
                <a:gd name="connsiteX13" fmla="*/ 4642 w 433511"/>
                <a:gd name="connsiteY13" fmla="*/ 122912 h 276855"/>
                <a:gd name="connsiteX14" fmla="*/ 83412 w 433511"/>
                <a:gd name="connsiteY14" fmla="*/ 32730 h 276855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114335 w 433924"/>
                <a:gd name="connsiteY10" fmla="*/ 181046 h 271170"/>
                <a:gd name="connsiteX11" fmla="*/ 88577 w 433924"/>
                <a:gd name="connsiteY11" fmla="*/ 206803 h 271170"/>
                <a:gd name="connsiteX12" fmla="*/ 17743 w 433924"/>
                <a:gd name="connsiteY12" fmla="*/ 187485 h 271170"/>
                <a:gd name="connsiteX13" fmla="*/ 4642 w 433924"/>
                <a:gd name="connsiteY13" fmla="*/ 117227 h 271170"/>
                <a:gd name="connsiteX14" fmla="*/ 83412 w 433924"/>
                <a:gd name="connsiteY14" fmla="*/ 27045 h 271170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88577 w 433924"/>
                <a:gd name="connsiteY10" fmla="*/ 206803 h 271170"/>
                <a:gd name="connsiteX11" fmla="*/ 17743 w 433924"/>
                <a:gd name="connsiteY11" fmla="*/ 187485 h 271170"/>
                <a:gd name="connsiteX12" fmla="*/ 4642 w 433924"/>
                <a:gd name="connsiteY12" fmla="*/ 117227 h 271170"/>
                <a:gd name="connsiteX13" fmla="*/ 83412 w 433924"/>
                <a:gd name="connsiteY13" fmla="*/ 27045 h 271170"/>
                <a:gd name="connsiteX0" fmla="*/ 83412 w 433924"/>
                <a:gd name="connsiteY0" fmla="*/ 27045 h 268601"/>
                <a:gd name="connsiteX1" fmla="*/ 243124 w 433924"/>
                <a:gd name="connsiteY1" fmla="*/ 741 h 268601"/>
                <a:gd name="connsiteX2" fmla="*/ 359831 w 433924"/>
                <a:gd name="connsiteY2" fmla="*/ 45464 h 268601"/>
                <a:gd name="connsiteX3" fmla="*/ 429867 w 433924"/>
                <a:gd name="connsiteY3" fmla="*/ 142409 h 268601"/>
                <a:gd name="connsiteX4" fmla="*/ 416989 w 433924"/>
                <a:gd name="connsiteY4" fmla="*/ 219682 h 268601"/>
                <a:gd name="connsiteX5" fmla="*/ 346155 w 433924"/>
                <a:gd name="connsiteY5" fmla="*/ 232561 h 268601"/>
                <a:gd name="connsiteX6" fmla="*/ 301079 w 433924"/>
                <a:gd name="connsiteY6" fmla="*/ 200364 h 268601"/>
                <a:gd name="connsiteX7" fmla="*/ 268882 w 433924"/>
                <a:gd name="connsiteY7" fmla="*/ 251880 h 268601"/>
                <a:gd name="connsiteX8" fmla="*/ 172290 w 433924"/>
                <a:gd name="connsiteY8" fmla="*/ 264758 h 268601"/>
                <a:gd name="connsiteX9" fmla="*/ 110928 w 433924"/>
                <a:gd name="connsiteY9" fmla="*/ 190194 h 268601"/>
                <a:gd name="connsiteX10" fmla="*/ 88577 w 433924"/>
                <a:gd name="connsiteY10" fmla="*/ 206803 h 268601"/>
                <a:gd name="connsiteX11" fmla="*/ 17743 w 433924"/>
                <a:gd name="connsiteY11" fmla="*/ 187485 h 268601"/>
                <a:gd name="connsiteX12" fmla="*/ 4642 w 433924"/>
                <a:gd name="connsiteY12" fmla="*/ 117227 h 268601"/>
                <a:gd name="connsiteX13" fmla="*/ 83412 w 433924"/>
                <a:gd name="connsiteY13" fmla="*/ 27045 h 268601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9509"/>
                <a:gd name="connsiteX1" fmla="*/ 243124 w 433924"/>
                <a:gd name="connsiteY1" fmla="*/ 741 h 269509"/>
                <a:gd name="connsiteX2" fmla="*/ 359831 w 433924"/>
                <a:gd name="connsiteY2" fmla="*/ 45464 h 269509"/>
                <a:gd name="connsiteX3" fmla="*/ 429867 w 433924"/>
                <a:gd name="connsiteY3" fmla="*/ 142409 h 269509"/>
                <a:gd name="connsiteX4" fmla="*/ 416989 w 433924"/>
                <a:gd name="connsiteY4" fmla="*/ 219682 h 269509"/>
                <a:gd name="connsiteX5" fmla="*/ 346155 w 433924"/>
                <a:gd name="connsiteY5" fmla="*/ 232561 h 269509"/>
                <a:gd name="connsiteX6" fmla="*/ 301079 w 433924"/>
                <a:gd name="connsiteY6" fmla="*/ 200364 h 269509"/>
                <a:gd name="connsiteX7" fmla="*/ 268882 w 433924"/>
                <a:gd name="connsiteY7" fmla="*/ 251880 h 269509"/>
                <a:gd name="connsiteX8" fmla="*/ 172290 w 433924"/>
                <a:gd name="connsiteY8" fmla="*/ 264758 h 269509"/>
                <a:gd name="connsiteX9" fmla="*/ 118282 w 433924"/>
                <a:gd name="connsiteY9" fmla="*/ 194186 h 269509"/>
                <a:gd name="connsiteX10" fmla="*/ 88577 w 433924"/>
                <a:gd name="connsiteY10" fmla="*/ 206803 h 269509"/>
                <a:gd name="connsiteX11" fmla="*/ 17743 w 433924"/>
                <a:gd name="connsiteY11" fmla="*/ 187485 h 269509"/>
                <a:gd name="connsiteX12" fmla="*/ 4642 w 433924"/>
                <a:gd name="connsiteY12" fmla="*/ 117227 h 269509"/>
                <a:gd name="connsiteX13" fmla="*/ 83412 w 433924"/>
                <a:gd name="connsiteY13" fmla="*/ 27045 h 269509"/>
                <a:gd name="connsiteX0" fmla="*/ 83412 w 433924"/>
                <a:gd name="connsiteY0" fmla="*/ 27045 h 268972"/>
                <a:gd name="connsiteX1" fmla="*/ 243124 w 433924"/>
                <a:gd name="connsiteY1" fmla="*/ 741 h 268972"/>
                <a:gd name="connsiteX2" fmla="*/ 359831 w 433924"/>
                <a:gd name="connsiteY2" fmla="*/ 45464 h 268972"/>
                <a:gd name="connsiteX3" fmla="*/ 429867 w 433924"/>
                <a:gd name="connsiteY3" fmla="*/ 142409 h 268972"/>
                <a:gd name="connsiteX4" fmla="*/ 416989 w 433924"/>
                <a:gd name="connsiteY4" fmla="*/ 219682 h 268972"/>
                <a:gd name="connsiteX5" fmla="*/ 346155 w 433924"/>
                <a:gd name="connsiteY5" fmla="*/ 232561 h 268972"/>
                <a:gd name="connsiteX6" fmla="*/ 301079 w 433924"/>
                <a:gd name="connsiteY6" fmla="*/ 200364 h 268972"/>
                <a:gd name="connsiteX7" fmla="*/ 268882 w 433924"/>
                <a:gd name="connsiteY7" fmla="*/ 251880 h 268972"/>
                <a:gd name="connsiteX8" fmla="*/ 172290 w 433924"/>
                <a:gd name="connsiteY8" fmla="*/ 264758 h 268972"/>
                <a:gd name="connsiteX9" fmla="*/ 118282 w 433924"/>
                <a:gd name="connsiteY9" fmla="*/ 194186 h 268972"/>
                <a:gd name="connsiteX10" fmla="*/ 88577 w 433924"/>
                <a:gd name="connsiteY10" fmla="*/ 206803 h 268972"/>
                <a:gd name="connsiteX11" fmla="*/ 17743 w 433924"/>
                <a:gd name="connsiteY11" fmla="*/ 187485 h 268972"/>
                <a:gd name="connsiteX12" fmla="*/ 4642 w 433924"/>
                <a:gd name="connsiteY12" fmla="*/ 117227 h 268972"/>
                <a:gd name="connsiteX13" fmla="*/ 83412 w 433924"/>
                <a:gd name="connsiteY13" fmla="*/ 27045 h 26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924" h="268972">
                  <a:moveTo>
                    <a:pt x="83412" y="27045"/>
                  </a:moveTo>
                  <a:cubicBezTo>
                    <a:pt x="114619" y="3714"/>
                    <a:pt x="197054" y="-2329"/>
                    <a:pt x="243124" y="741"/>
                  </a:cubicBezTo>
                  <a:cubicBezTo>
                    <a:pt x="289194" y="3811"/>
                    <a:pt x="328707" y="21853"/>
                    <a:pt x="359831" y="45464"/>
                  </a:cubicBezTo>
                  <a:cubicBezTo>
                    <a:pt x="390955" y="69075"/>
                    <a:pt x="420341" y="113373"/>
                    <a:pt x="429867" y="142409"/>
                  </a:cubicBezTo>
                  <a:cubicBezTo>
                    <a:pt x="439393" y="171445"/>
                    <a:pt x="430941" y="204657"/>
                    <a:pt x="416989" y="219682"/>
                  </a:cubicBezTo>
                  <a:cubicBezTo>
                    <a:pt x="403037" y="234707"/>
                    <a:pt x="365473" y="235781"/>
                    <a:pt x="346155" y="232561"/>
                  </a:cubicBezTo>
                  <a:cubicBezTo>
                    <a:pt x="326837" y="229341"/>
                    <a:pt x="313958" y="197144"/>
                    <a:pt x="301079" y="200364"/>
                  </a:cubicBezTo>
                  <a:cubicBezTo>
                    <a:pt x="290347" y="217536"/>
                    <a:pt x="283787" y="237302"/>
                    <a:pt x="268882" y="251880"/>
                  </a:cubicBezTo>
                  <a:cubicBezTo>
                    <a:pt x="253977" y="266458"/>
                    <a:pt x="197390" y="274374"/>
                    <a:pt x="172290" y="264758"/>
                  </a:cubicBezTo>
                  <a:cubicBezTo>
                    <a:pt x="147190" y="255142"/>
                    <a:pt x="122040" y="216217"/>
                    <a:pt x="118282" y="194186"/>
                  </a:cubicBezTo>
                  <a:cubicBezTo>
                    <a:pt x="110832" y="199722"/>
                    <a:pt x="105333" y="207920"/>
                    <a:pt x="88577" y="206803"/>
                  </a:cubicBezTo>
                  <a:cubicBezTo>
                    <a:pt x="71821" y="205686"/>
                    <a:pt x="31732" y="202414"/>
                    <a:pt x="17743" y="187485"/>
                  </a:cubicBezTo>
                  <a:cubicBezTo>
                    <a:pt x="3754" y="172556"/>
                    <a:pt x="-6303" y="143967"/>
                    <a:pt x="4642" y="117227"/>
                  </a:cubicBezTo>
                  <a:cubicBezTo>
                    <a:pt x="15587" y="90487"/>
                    <a:pt x="52205" y="50376"/>
                    <a:pt x="83412" y="270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 rot="1884005">
            <a:off x="538889" y="366197"/>
            <a:ext cx="929104" cy="880567"/>
            <a:chOff x="1012368" y="2003285"/>
            <a:chExt cx="1678443" cy="1657703"/>
          </a:xfrm>
          <a:solidFill>
            <a:srgbClr val="BCE08C">
              <a:alpha val="54000"/>
            </a:srgbClr>
          </a:solidFill>
        </p:grpSpPr>
        <p:sp>
          <p:nvSpPr>
            <p:cNvPr id="28" name="任意多边形 27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rot="734189">
            <a:off x="-45097" y="4518693"/>
            <a:ext cx="823642" cy="780614"/>
            <a:chOff x="1012368" y="2003285"/>
            <a:chExt cx="1678443" cy="1657703"/>
          </a:xfrm>
          <a:solidFill>
            <a:srgbClr val="96CD49">
              <a:alpha val="58000"/>
            </a:srgbClr>
          </a:solidFill>
        </p:grpSpPr>
        <p:sp>
          <p:nvSpPr>
            <p:cNvPr id="33" name="任意多边形 32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 rot="1341384">
            <a:off x="3211058" y="5696362"/>
            <a:ext cx="929104" cy="880567"/>
            <a:chOff x="1012368" y="2003285"/>
            <a:chExt cx="1678443" cy="1657703"/>
          </a:xfrm>
          <a:solidFill>
            <a:srgbClr val="F69418">
              <a:alpha val="54000"/>
            </a:srgbClr>
          </a:solidFill>
        </p:grpSpPr>
        <p:sp>
          <p:nvSpPr>
            <p:cNvPr id="46" name="任意多边形 45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 rot="2986482">
            <a:off x="4285672" y="3437908"/>
            <a:ext cx="823642" cy="780614"/>
            <a:chOff x="1012368" y="2003285"/>
            <a:chExt cx="1678443" cy="1657703"/>
          </a:xfrm>
          <a:solidFill>
            <a:srgbClr val="96CD49">
              <a:alpha val="54000"/>
            </a:srgbClr>
          </a:solidFill>
        </p:grpSpPr>
        <p:sp>
          <p:nvSpPr>
            <p:cNvPr id="51" name="任意多边形 50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矩形 59"/>
          <p:cNvSpPr/>
          <p:nvPr/>
        </p:nvSpPr>
        <p:spPr>
          <a:xfrm>
            <a:off x="3691171" y="2230061"/>
            <a:ext cx="5280647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 smtClean="0">
                <a:solidFill>
                  <a:srgbClr val="F69418"/>
                </a:solidFill>
                <a:latin typeface="方正北魏楷书繁体" pitchFamily="65" charset="-122"/>
                <a:ea typeface="方正北魏楷书繁体" pitchFamily="65" charset="-122"/>
              </a:rPr>
              <a:t>    </a:t>
            </a:r>
            <a:r>
              <a:rPr lang="zh-CN" altLang="en-US" sz="5400" b="1" dirty="0" smtClean="0">
                <a:solidFill>
                  <a:srgbClr val="F69418"/>
                </a:solidFill>
                <a:latin typeface="方正北魏楷书繁体" pitchFamily="65" charset="-122"/>
                <a:ea typeface="方正北魏楷书繁体" pitchFamily="65" charset="-122"/>
              </a:rPr>
              <a:t>谢谢您的阅读</a:t>
            </a:r>
            <a:r>
              <a:rPr lang="zh-CN" altLang="en-US" sz="4800" b="1" dirty="0" smtClean="0">
                <a:solidFill>
                  <a:srgbClr val="F69418"/>
                </a:solidFill>
                <a:latin typeface="方正北魏楷书繁体" pitchFamily="65" charset="-122"/>
                <a:ea typeface="方正北魏楷书繁体" pitchFamily="65" charset="-122"/>
              </a:rPr>
              <a:t>！</a:t>
            </a:r>
            <a:endParaRPr lang="en-US" altLang="zh-CN" sz="4800" b="1" dirty="0">
              <a:solidFill>
                <a:srgbClr val="F69418"/>
              </a:solidFill>
              <a:latin typeface="方正北魏楷书繁体" pitchFamily="65" charset="-122"/>
              <a:ea typeface="方正北魏楷书繁体" pitchFamily="65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8AF2F"/>
                </a:solidFill>
                <a:latin typeface="方正北魏楷书繁体" pitchFamily="65" charset="-122"/>
                <a:ea typeface="方正北魏楷书繁体" pitchFamily="65" charset="-122"/>
              </a:rPr>
              <a:t>                </a:t>
            </a:r>
            <a:endParaRPr lang="zh-CN" altLang="en-US" sz="2400" b="1" dirty="0">
              <a:solidFill>
                <a:srgbClr val="78AF2F"/>
              </a:solidFill>
              <a:latin typeface="方正北魏楷书繁体" pitchFamily="65" charset="-122"/>
              <a:ea typeface="方正北魏楷书繁体" pitchFamily="65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 rot="4195888">
            <a:off x="4366452" y="686549"/>
            <a:ext cx="1065749" cy="1040097"/>
            <a:chOff x="1012368" y="2003285"/>
            <a:chExt cx="1678443" cy="1657703"/>
          </a:xfrm>
          <a:solidFill>
            <a:srgbClr val="F69418">
              <a:alpha val="36000"/>
            </a:srgbClr>
          </a:solidFill>
        </p:grpSpPr>
        <p:sp>
          <p:nvSpPr>
            <p:cNvPr id="62" name="任意多边形 61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 rot="459239">
            <a:off x="7501914" y="4925385"/>
            <a:ext cx="1377520" cy="1479405"/>
            <a:chOff x="1012368" y="2003285"/>
            <a:chExt cx="1678443" cy="1657703"/>
          </a:xfrm>
          <a:solidFill>
            <a:srgbClr val="F69418">
              <a:alpha val="44000"/>
            </a:srgbClr>
          </a:solidFill>
        </p:grpSpPr>
        <p:sp>
          <p:nvSpPr>
            <p:cNvPr id="67" name="任意多边形 66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 rot="1884005">
            <a:off x="1896383" y="1744150"/>
            <a:ext cx="929104" cy="880567"/>
            <a:chOff x="1012368" y="2003285"/>
            <a:chExt cx="1678443" cy="1657703"/>
          </a:xfrm>
          <a:solidFill>
            <a:srgbClr val="F69418">
              <a:alpha val="24000"/>
            </a:srgbClr>
          </a:solidFill>
        </p:grpSpPr>
        <p:sp>
          <p:nvSpPr>
            <p:cNvPr id="72" name="任意多边形 71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 rot="5554728">
            <a:off x="5172008" y="4948842"/>
            <a:ext cx="929104" cy="880567"/>
            <a:chOff x="1012368" y="2003285"/>
            <a:chExt cx="1678443" cy="1657703"/>
          </a:xfrm>
          <a:solidFill>
            <a:srgbClr val="F69418">
              <a:alpha val="26000"/>
            </a:srgbClr>
          </a:solidFill>
        </p:grpSpPr>
        <p:sp>
          <p:nvSpPr>
            <p:cNvPr id="87" name="任意多边形 86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 rot="1376137">
            <a:off x="8257382" y="586228"/>
            <a:ext cx="823642" cy="780614"/>
            <a:chOff x="1012368" y="2003285"/>
            <a:chExt cx="1678443" cy="1657703"/>
          </a:xfrm>
          <a:solidFill>
            <a:srgbClr val="96CD49">
              <a:alpha val="68000"/>
            </a:srgbClr>
          </a:solidFill>
        </p:grpSpPr>
        <p:sp>
          <p:nvSpPr>
            <p:cNvPr id="92" name="任意多边形 91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 94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2003" y="328382"/>
            <a:ext cx="6635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rgbClr val="78AF2F">
                    <a:alpha val="65000"/>
                  </a:srgbClr>
                </a:solidFill>
                <a:latin typeface="Broadway" pitchFamily="82" charset="0"/>
              </a:rPr>
              <a:t>THE END</a:t>
            </a:r>
            <a:endParaRPr lang="zh-CN" altLang="en-US" sz="7200" dirty="0">
              <a:solidFill>
                <a:srgbClr val="78AF2F">
                  <a:alpha val="65000"/>
                </a:srgbClr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834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箭头连接符 14"/>
          <p:cNvCxnSpPr>
            <a:endCxn id="20" idx="5"/>
          </p:cNvCxnSpPr>
          <p:nvPr/>
        </p:nvCxnSpPr>
        <p:spPr>
          <a:xfrm>
            <a:off x="4772328" y="2213710"/>
            <a:ext cx="2018235" cy="1227777"/>
          </a:xfrm>
          <a:prstGeom prst="straightConnector1">
            <a:avLst/>
          </a:prstGeom>
          <a:ln w="38100" cmpd="sng">
            <a:solidFill>
              <a:schemeClr val="bg1">
                <a:lumMod val="50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endCxn id="28" idx="5"/>
          </p:cNvCxnSpPr>
          <p:nvPr/>
        </p:nvCxnSpPr>
        <p:spPr>
          <a:xfrm>
            <a:off x="4753304" y="3441486"/>
            <a:ext cx="2037259" cy="1287259"/>
          </a:xfrm>
          <a:prstGeom prst="straightConnector1">
            <a:avLst/>
          </a:prstGeom>
          <a:ln w="38100" cmpd="sng">
            <a:solidFill>
              <a:schemeClr val="bg1">
                <a:lumMod val="50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7"/>
          <p:cNvSpPr/>
          <p:nvPr/>
        </p:nvSpPr>
        <p:spPr>
          <a:xfrm>
            <a:off x="351300" y="2798502"/>
            <a:ext cx="4421028" cy="1067482"/>
          </a:xfrm>
          <a:custGeom>
            <a:avLst/>
            <a:gdLst/>
            <a:ahLst/>
            <a:cxnLst/>
            <a:rect l="l" t="t" r="r" b="b"/>
            <a:pathLst>
              <a:path w="4421028" h="1067482">
                <a:moveTo>
                  <a:pt x="273375" y="0"/>
                </a:moveTo>
                <a:cubicBezTo>
                  <a:pt x="424356" y="0"/>
                  <a:pt x="546750" y="122394"/>
                  <a:pt x="546750" y="273375"/>
                </a:cubicBezTo>
                <a:lnTo>
                  <a:pt x="4288674" y="273375"/>
                </a:lnTo>
                <a:cubicBezTo>
                  <a:pt x="4361771" y="273375"/>
                  <a:pt x="4421028" y="332632"/>
                  <a:pt x="4421028" y="405729"/>
                </a:cubicBezTo>
                <a:lnTo>
                  <a:pt x="4421028" y="935128"/>
                </a:lnTo>
                <a:cubicBezTo>
                  <a:pt x="4421028" y="1008225"/>
                  <a:pt x="4361771" y="1067482"/>
                  <a:pt x="4288674" y="1067482"/>
                </a:cubicBezTo>
                <a:lnTo>
                  <a:pt x="405729" y="1067482"/>
                </a:lnTo>
                <a:cubicBezTo>
                  <a:pt x="332632" y="1067482"/>
                  <a:pt x="273375" y="1008225"/>
                  <a:pt x="273375" y="935128"/>
                </a:cubicBezTo>
                <a:lnTo>
                  <a:pt x="273375" y="546750"/>
                </a:lnTo>
                <a:cubicBezTo>
                  <a:pt x="122394" y="546750"/>
                  <a:pt x="0" y="424356"/>
                  <a:pt x="0" y="273375"/>
                </a:cubicBezTo>
                <a:cubicBezTo>
                  <a:pt x="0" y="122394"/>
                  <a:pt x="122394" y="0"/>
                  <a:pt x="27337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33750" y="5842337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2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32276" y="1540804"/>
            <a:ext cx="4421028" cy="1067482"/>
          </a:xfrm>
          <a:custGeom>
            <a:avLst/>
            <a:gdLst/>
            <a:ahLst/>
            <a:cxnLst/>
            <a:rect l="l" t="t" r="r" b="b"/>
            <a:pathLst>
              <a:path w="4421028" h="1067482">
                <a:moveTo>
                  <a:pt x="273375" y="0"/>
                </a:moveTo>
                <a:cubicBezTo>
                  <a:pt x="424356" y="0"/>
                  <a:pt x="546750" y="122394"/>
                  <a:pt x="546750" y="273375"/>
                </a:cubicBezTo>
                <a:lnTo>
                  <a:pt x="4288674" y="273375"/>
                </a:lnTo>
                <a:cubicBezTo>
                  <a:pt x="4361771" y="273375"/>
                  <a:pt x="4421028" y="332632"/>
                  <a:pt x="4421028" y="405729"/>
                </a:cubicBezTo>
                <a:lnTo>
                  <a:pt x="4421028" y="935128"/>
                </a:lnTo>
                <a:cubicBezTo>
                  <a:pt x="4421028" y="1008225"/>
                  <a:pt x="4361771" y="1067482"/>
                  <a:pt x="4288674" y="1067482"/>
                </a:cubicBezTo>
                <a:lnTo>
                  <a:pt x="405729" y="1067482"/>
                </a:lnTo>
                <a:cubicBezTo>
                  <a:pt x="332632" y="1067482"/>
                  <a:pt x="273375" y="1008225"/>
                  <a:pt x="273375" y="935128"/>
                </a:cubicBezTo>
                <a:lnTo>
                  <a:pt x="273375" y="546750"/>
                </a:lnTo>
                <a:cubicBezTo>
                  <a:pt x="122394" y="546750"/>
                  <a:pt x="0" y="424356"/>
                  <a:pt x="0" y="273375"/>
                </a:cubicBezTo>
                <a:cubicBezTo>
                  <a:pt x="0" y="122394"/>
                  <a:pt x="122394" y="0"/>
                  <a:pt x="27337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 flipV="1">
            <a:off x="4855675" y="2243947"/>
            <a:ext cx="1853627" cy="2515577"/>
          </a:xfrm>
          <a:prstGeom prst="straightConnector1">
            <a:avLst/>
          </a:prstGeom>
          <a:ln w="38100" cmpd="sng">
            <a:solidFill>
              <a:schemeClr val="bg1">
                <a:lumMod val="50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90430" y="107921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信息类型举例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709302" y="3116441"/>
            <a:ext cx="1962218" cy="650091"/>
            <a:chOff x="6235459" y="3123365"/>
            <a:chExt cx="1962218" cy="65009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0" name="平行四边形 19"/>
            <p:cNvSpPr/>
            <p:nvPr/>
          </p:nvSpPr>
          <p:spPr>
            <a:xfrm>
              <a:off x="6235459" y="3123365"/>
              <a:ext cx="1962218" cy="650091"/>
            </a:xfrm>
            <a:prstGeom prst="parallelogram">
              <a:avLst/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61003" y="3248355"/>
              <a:ext cx="16921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风雅宋简体" pitchFamily="2" charset="-122"/>
                  <a:ea typeface="方正风雅宋简体" pitchFamily="2" charset="-122"/>
                </a:rPr>
                <a:t>评价信息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736863" y="1888664"/>
            <a:ext cx="1962218" cy="650091"/>
            <a:chOff x="6094634" y="4408016"/>
            <a:chExt cx="1962218" cy="650091"/>
          </a:xfrm>
          <a:solidFill>
            <a:srgbClr val="F69418"/>
          </a:solidFill>
          <a:effectLst/>
        </p:grpSpPr>
        <p:sp>
          <p:nvSpPr>
            <p:cNvPr id="21" name="平行四边形 20"/>
            <p:cNvSpPr/>
            <p:nvPr/>
          </p:nvSpPr>
          <p:spPr>
            <a:xfrm>
              <a:off x="6094634" y="4408016"/>
              <a:ext cx="1962218" cy="650091"/>
            </a:xfrm>
            <a:prstGeom prst="parallelogram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364665" y="4532467"/>
              <a:ext cx="143922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风雅宋简体" pitchFamily="2" charset="-122"/>
                  <a:ea typeface="方正风雅宋简体" pitchFamily="2" charset="-122"/>
                </a:rPr>
                <a:t>规范信息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69789" y="280701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Broadway" pitchFamily="82" charset="0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9789" y="156785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Broadway" pitchFamily="82" charset="0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31" name="圆角矩形 7"/>
          <p:cNvSpPr/>
          <p:nvPr/>
        </p:nvSpPr>
        <p:spPr>
          <a:xfrm>
            <a:off x="434647" y="4036029"/>
            <a:ext cx="4421028" cy="1067482"/>
          </a:xfrm>
          <a:custGeom>
            <a:avLst/>
            <a:gdLst/>
            <a:ahLst/>
            <a:cxnLst/>
            <a:rect l="l" t="t" r="r" b="b"/>
            <a:pathLst>
              <a:path w="4421028" h="1067482">
                <a:moveTo>
                  <a:pt x="273375" y="0"/>
                </a:moveTo>
                <a:cubicBezTo>
                  <a:pt x="424356" y="0"/>
                  <a:pt x="546750" y="122394"/>
                  <a:pt x="546750" y="273375"/>
                </a:cubicBezTo>
                <a:lnTo>
                  <a:pt x="4288674" y="273375"/>
                </a:lnTo>
                <a:cubicBezTo>
                  <a:pt x="4361771" y="273375"/>
                  <a:pt x="4421028" y="332632"/>
                  <a:pt x="4421028" y="405729"/>
                </a:cubicBezTo>
                <a:lnTo>
                  <a:pt x="4421028" y="935128"/>
                </a:lnTo>
                <a:cubicBezTo>
                  <a:pt x="4421028" y="1008225"/>
                  <a:pt x="4361771" y="1067482"/>
                  <a:pt x="4288674" y="1067482"/>
                </a:cubicBezTo>
                <a:lnTo>
                  <a:pt x="405729" y="1067482"/>
                </a:lnTo>
                <a:cubicBezTo>
                  <a:pt x="332632" y="1067482"/>
                  <a:pt x="273375" y="1008225"/>
                  <a:pt x="273375" y="935128"/>
                </a:cubicBezTo>
                <a:lnTo>
                  <a:pt x="273375" y="546750"/>
                </a:lnTo>
                <a:cubicBezTo>
                  <a:pt x="122394" y="546750"/>
                  <a:pt x="0" y="424356"/>
                  <a:pt x="0" y="273375"/>
                </a:cubicBezTo>
                <a:cubicBezTo>
                  <a:pt x="0" y="122394"/>
                  <a:pt x="122394" y="0"/>
                  <a:pt x="27337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34647" y="402906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Broadway" pitchFamily="82" charset="0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Broadway" pitchFamily="82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709302" y="4403699"/>
            <a:ext cx="1962218" cy="650091"/>
            <a:chOff x="6235459" y="3123365"/>
            <a:chExt cx="1962218" cy="65009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8" name="平行四边形 27"/>
            <p:cNvSpPr/>
            <p:nvPr/>
          </p:nvSpPr>
          <p:spPr>
            <a:xfrm>
              <a:off x="6235459" y="3123365"/>
              <a:ext cx="1962218" cy="650091"/>
            </a:xfrm>
            <a:prstGeom prst="parallelogram">
              <a:avLst/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61003" y="3248355"/>
              <a:ext cx="16921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风雅宋简体" pitchFamily="2" charset="-122"/>
                  <a:ea typeface="方正风雅宋简体" pitchFamily="2" charset="-122"/>
                </a:rPr>
                <a:t>记述信息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10099" y="46465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744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72139" y="-7496"/>
            <a:ext cx="3779912" cy="692696"/>
          </a:xfrm>
        </p:spPr>
        <p:txBody>
          <a:bodyPr>
            <a:normAutofit fontScale="90000"/>
          </a:bodyPr>
          <a:lstStyle/>
          <a:p>
            <a:pPr algn="r"/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信息怎么</a:t>
            </a:r>
            <a:r>
              <a:rPr lang="zh-CN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用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效果更好</a:t>
            </a:r>
            <a:r>
              <a:rPr lang="zh-CN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？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33750" y="5842337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69418"/>
                </a:solidFill>
                <a:latin typeface="Broadway" pitchFamily="82" charset="0"/>
              </a:rPr>
              <a:t>3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509" y="1709333"/>
            <a:ext cx="6696883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F69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描述</a:t>
            </a:r>
            <a:r>
              <a:rPr lang="zh-CN" altLang="zh-CN" sz="2800" b="1" dirty="0" smtClean="0">
                <a:solidFill>
                  <a:srgbClr val="F69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信息——</a:t>
            </a:r>
            <a:endParaRPr lang="en-US" altLang="zh-CN" sz="2800" b="1" dirty="0">
              <a:solidFill>
                <a:srgbClr val="F694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  <a:p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配合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对方的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评价条目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和标准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，让对方自己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作出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恰当的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评价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4" name="矩形 3"/>
          <p:cNvSpPr/>
          <p:nvPr/>
        </p:nvSpPr>
        <p:spPr>
          <a:xfrm>
            <a:off x="1403509" y="4149080"/>
            <a:ext cx="669688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 smtClean="0">
                <a:solidFill>
                  <a:srgbClr val="F69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规范信息——</a:t>
            </a:r>
            <a:endParaRPr lang="en-US" altLang="zh-CN" sz="2800" b="1" dirty="0" smtClean="0">
              <a:solidFill>
                <a:srgbClr val="F694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  <a:p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与对方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立场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一致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，才能说服他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假如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知道对方的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评价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条目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标准时，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有意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传达规范</a:t>
            </a:r>
            <a:r>
              <a:rPr lang="zh-CN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信息效果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更好。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0099" y="46465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830304" y="1154265"/>
            <a:ext cx="7428718" cy="2202727"/>
          </a:xfrm>
          <a:custGeom>
            <a:avLst/>
            <a:gdLst>
              <a:gd name="connsiteX0" fmla="*/ 360040 w 7428718"/>
              <a:gd name="connsiteY0" fmla="*/ 0 h 2202727"/>
              <a:gd name="connsiteX1" fmla="*/ 720080 w 7428718"/>
              <a:gd name="connsiteY1" fmla="*/ 360040 h 2202727"/>
              <a:gd name="connsiteX2" fmla="*/ 7280990 w 7428718"/>
              <a:gd name="connsiteY2" fmla="*/ 360040 h 2202727"/>
              <a:gd name="connsiteX3" fmla="*/ 7428718 w 7428718"/>
              <a:gd name="connsiteY3" fmla="*/ 507768 h 2202727"/>
              <a:gd name="connsiteX4" fmla="*/ 7428718 w 7428718"/>
              <a:gd name="connsiteY4" fmla="*/ 2054999 h 2202727"/>
              <a:gd name="connsiteX5" fmla="*/ 7280990 w 7428718"/>
              <a:gd name="connsiteY5" fmla="*/ 2202727 h 2202727"/>
              <a:gd name="connsiteX6" fmla="*/ 433040 w 7428718"/>
              <a:gd name="connsiteY6" fmla="*/ 2202727 h 2202727"/>
              <a:gd name="connsiteX7" fmla="*/ 285312 w 7428718"/>
              <a:gd name="connsiteY7" fmla="*/ 2054999 h 2202727"/>
              <a:gd name="connsiteX8" fmla="*/ 285312 w 7428718"/>
              <a:gd name="connsiteY8" fmla="*/ 712093 h 2202727"/>
              <a:gd name="connsiteX9" fmla="*/ 219896 w 7428718"/>
              <a:gd name="connsiteY9" fmla="*/ 691786 h 2202727"/>
              <a:gd name="connsiteX10" fmla="*/ 0 w 7428718"/>
              <a:gd name="connsiteY10" fmla="*/ 360040 h 2202727"/>
              <a:gd name="connsiteX11" fmla="*/ 360040 w 7428718"/>
              <a:gd name="connsiteY11" fmla="*/ 0 h 220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428718" h="2202727"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lnTo>
                  <a:pt x="7280990" y="360040"/>
                </a:lnTo>
                <a:cubicBezTo>
                  <a:pt x="7362578" y="360040"/>
                  <a:pt x="7428718" y="426180"/>
                  <a:pt x="7428718" y="507768"/>
                </a:cubicBezTo>
                <a:lnTo>
                  <a:pt x="7428718" y="2054999"/>
                </a:lnTo>
                <a:cubicBezTo>
                  <a:pt x="7428718" y="2136587"/>
                  <a:pt x="7362578" y="2202727"/>
                  <a:pt x="7280990" y="2202727"/>
                </a:cubicBezTo>
                <a:lnTo>
                  <a:pt x="433040" y="2202727"/>
                </a:lnTo>
                <a:cubicBezTo>
                  <a:pt x="351452" y="2202727"/>
                  <a:pt x="285312" y="2136587"/>
                  <a:pt x="285312" y="2054999"/>
                </a:cubicBezTo>
                <a:lnTo>
                  <a:pt x="285312" y="712093"/>
                </a:lnTo>
                <a:lnTo>
                  <a:pt x="219896" y="691786"/>
                </a:lnTo>
                <a:cubicBezTo>
                  <a:pt x="90672" y="637129"/>
                  <a:pt x="0" y="509174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noFill/>
          <a:ln w="38100"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819897" y="3677194"/>
            <a:ext cx="7428718" cy="2202727"/>
          </a:xfrm>
          <a:custGeom>
            <a:avLst/>
            <a:gdLst>
              <a:gd name="connsiteX0" fmla="*/ 360040 w 7428718"/>
              <a:gd name="connsiteY0" fmla="*/ 0 h 2202727"/>
              <a:gd name="connsiteX1" fmla="*/ 720080 w 7428718"/>
              <a:gd name="connsiteY1" fmla="*/ 360040 h 2202727"/>
              <a:gd name="connsiteX2" fmla="*/ 7280990 w 7428718"/>
              <a:gd name="connsiteY2" fmla="*/ 360040 h 2202727"/>
              <a:gd name="connsiteX3" fmla="*/ 7428718 w 7428718"/>
              <a:gd name="connsiteY3" fmla="*/ 507768 h 2202727"/>
              <a:gd name="connsiteX4" fmla="*/ 7428718 w 7428718"/>
              <a:gd name="connsiteY4" fmla="*/ 2054999 h 2202727"/>
              <a:gd name="connsiteX5" fmla="*/ 7280990 w 7428718"/>
              <a:gd name="connsiteY5" fmla="*/ 2202727 h 2202727"/>
              <a:gd name="connsiteX6" fmla="*/ 433040 w 7428718"/>
              <a:gd name="connsiteY6" fmla="*/ 2202727 h 2202727"/>
              <a:gd name="connsiteX7" fmla="*/ 285312 w 7428718"/>
              <a:gd name="connsiteY7" fmla="*/ 2054999 h 2202727"/>
              <a:gd name="connsiteX8" fmla="*/ 285312 w 7428718"/>
              <a:gd name="connsiteY8" fmla="*/ 712093 h 2202727"/>
              <a:gd name="connsiteX9" fmla="*/ 219896 w 7428718"/>
              <a:gd name="connsiteY9" fmla="*/ 691786 h 2202727"/>
              <a:gd name="connsiteX10" fmla="*/ 0 w 7428718"/>
              <a:gd name="connsiteY10" fmla="*/ 360040 h 2202727"/>
              <a:gd name="connsiteX11" fmla="*/ 360040 w 7428718"/>
              <a:gd name="connsiteY11" fmla="*/ 0 h 220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428718" h="2202727"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lnTo>
                  <a:pt x="7280990" y="360040"/>
                </a:lnTo>
                <a:cubicBezTo>
                  <a:pt x="7362578" y="360040"/>
                  <a:pt x="7428718" y="426180"/>
                  <a:pt x="7428718" y="507768"/>
                </a:cubicBezTo>
                <a:lnTo>
                  <a:pt x="7428718" y="2054999"/>
                </a:lnTo>
                <a:cubicBezTo>
                  <a:pt x="7428718" y="2136587"/>
                  <a:pt x="7362578" y="2202727"/>
                  <a:pt x="7280990" y="2202727"/>
                </a:cubicBezTo>
                <a:lnTo>
                  <a:pt x="433040" y="2202727"/>
                </a:lnTo>
                <a:cubicBezTo>
                  <a:pt x="351452" y="2202727"/>
                  <a:pt x="285312" y="2136587"/>
                  <a:pt x="285312" y="2054999"/>
                </a:cubicBezTo>
                <a:lnTo>
                  <a:pt x="285312" y="712093"/>
                </a:lnTo>
                <a:lnTo>
                  <a:pt x="219896" y="691786"/>
                </a:lnTo>
                <a:cubicBezTo>
                  <a:pt x="90672" y="637129"/>
                  <a:pt x="0" y="509174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noFill/>
          <a:ln w="38100"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702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33750" y="5842337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4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9807" y="3300845"/>
            <a:ext cx="40631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"/>
            </a:pPr>
            <a:r>
              <a:rPr lang="zh-CN" altLang="zh-CN" sz="2800" b="1" dirty="0" smtClean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列车员</a:t>
            </a:r>
            <a:r>
              <a:rPr lang="zh-CN" altLang="zh-CN" sz="28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要关门了</a:t>
            </a:r>
            <a:r>
              <a:rPr lang="zh-CN" altLang="zh-CN" sz="2800" b="1" dirty="0" smtClean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sz="2800" b="1" dirty="0" smtClean="0">
              <a:solidFill>
                <a:srgbClr val="F69418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buFont typeface="Wingdings" pitchFamily="2" charset="2"/>
              <a:buChar char=""/>
            </a:pPr>
            <a:endParaRPr lang="zh-CN" altLang="zh-CN" sz="2800" b="1" dirty="0">
              <a:solidFill>
                <a:srgbClr val="F69418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buFont typeface="Wingdings" pitchFamily="2" charset="2"/>
              <a:buChar char=""/>
            </a:pPr>
            <a:r>
              <a:rPr lang="zh-CN" altLang="zh-CN" sz="28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zh-CN" sz="2800" b="1" dirty="0" smtClean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en-US" altLang="zh-CN" sz="2800" b="1" dirty="0" smtClean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zh-CN" sz="2800" b="1" dirty="0" smtClean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时间卡片</a:t>
            </a:r>
            <a:r>
              <a:rPr lang="en-US" altLang="zh-CN" sz="2800" b="1" dirty="0" smtClean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b="1" dirty="0" smtClean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约定的</a:t>
            </a:r>
            <a:r>
              <a:rPr lang="zh-CN" altLang="zh-CN" sz="28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读书笔记制作截止时间要到了</a:t>
            </a:r>
            <a:r>
              <a:rPr lang="zh-CN" altLang="zh-CN" sz="2800" b="1" dirty="0" smtClean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zh-CN" sz="2000" b="1" dirty="0">
              <a:solidFill>
                <a:srgbClr val="F6941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14557" y="107921"/>
            <a:ext cx="46894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动词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怎么用？</a:t>
            </a:r>
            <a:endParaRPr lang="zh-CN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10430" y="1205274"/>
            <a:ext cx="4042800" cy="653036"/>
            <a:chOff x="297333" y="1684947"/>
            <a:chExt cx="4073823" cy="653036"/>
          </a:xfrm>
          <a:effectLst/>
        </p:grpSpPr>
        <p:sp>
          <p:nvSpPr>
            <p:cNvPr id="22" name="矩形 21"/>
            <p:cNvSpPr/>
            <p:nvPr/>
          </p:nvSpPr>
          <p:spPr bwMode="auto">
            <a:xfrm>
              <a:off x="297333" y="1689911"/>
              <a:ext cx="4073823" cy="648072"/>
            </a:xfrm>
            <a:prstGeom prst="rect">
              <a:avLst/>
            </a:prstGeom>
            <a:solidFill>
              <a:srgbClr val="F6941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微软雅黑"/>
                <a:cs typeface="+mn-cs"/>
              </a:endParaRPr>
            </a:p>
          </p:txBody>
        </p:sp>
        <p:sp>
          <p:nvSpPr>
            <p:cNvPr id="23" name="矩形 22"/>
            <p:cNvSpPr>
              <a:spLocks noChangeArrowheads="1"/>
            </p:cNvSpPr>
            <p:nvPr/>
          </p:nvSpPr>
          <p:spPr bwMode="auto">
            <a:xfrm>
              <a:off x="297333" y="1684947"/>
              <a:ext cx="305724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菱心体简" pitchFamily="49" charset="-122"/>
                  <a:ea typeface="汉仪菱心体简" pitchFamily="49" charset="-122"/>
                </a:rPr>
                <a:t>想要刺激思考</a:t>
              </a:r>
              <a:r>
                <a:rPr lang="zh-CN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菱心体简" pitchFamily="49" charset="-122"/>
                  <a:ea typeface="汉仪菱心体简" pitchFamily="49" charset="-122"/>
                </a:rPr>
                <a:t>？</a:t>
              </a:r>
              <a:endPara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endParaRPr>
            </a:p>
          </p:txBody>
        </p:sp>
      </p:grpSp>
      <p:sp>
        <p:nvSpPr>
          <p:cNvPr id="26" name="矩形 25"/>
          <p:cNvSpPr/>
          <p:nvPr/>
        </p:nvSpPr>
        <p:spPr bwMode="auto">
          <a:xfrm>
            <a:off x="4569456" y="1201716"/>
            <a:ext cx="4073823" cy="648072"/>
          </a:xfrm>
          <a:prstGeom prst="rect">
            <a:avLst/>
          </a:prstGeom>
          <a:solidFill>
            <a:srgbClr val="78AF2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微软雅黑"/>
              <a:cs typeface="+mn-cs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617944" y="1233364"/>
            <a:ext cx="38779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要对方别想、照办？</a:t>
            </a:r>
          </a:p>
        </p:txBody>
      </p:sp>
      <p:sp>
        <p:nvSpPr>
          <p:cNvPr id="28" name="矩形 27"/>
          <p:cNvSpPr/>
          <p:nvPr/>
        </p:nvSpPr>
        <p:spPr>
          <a:xfrm>
            <a:off x="4569311" y="1971309"/>
            <a:ext cx="3926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想让思考僵化，让信息接收者照办，多用不及物动词效果会很好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23528" y="1849788"/>
            <a:ext cx="3996000" cy="3740852"/>
          </a:xfrm>
          <a:prstGeom prst="rect">
            <a:avLst/>
          </a:prstGeom>
          <a:noFill/>
          <a:ln w="38100">
            <a:gradFill>
              <a:gsLst>
                <a:gs pos="0">
                  <a:srgbClr val="F69418"/>
                </a:gs>
                <a:gs pos="100000">
                  <a:srgbClr val="F69418"/>
                </a:gs>
              </a:gsLst>
              <a:lin ang="54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583311" y="1818139"/>
            <a:ext cx="4032000" cy="3771101"/>
          </a:xfrm>
          <a:prstGeom prst="rect">
            <a:avLst/>
          </a:prstGeom>
          <a:noFill/>
          <a:ln w="38100">
            <a:gradFill>
              <a:gsLst>
                <a:gs pos="0">
                  <a:srgbClr val="78AF2F"/>
                </a:gs>
                <a:gs pos="100000">
                  <a:srgbClr val="78AF2F"/>
                </a:gs>
              </a:gsLst>
              <a:lin ang="54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66001" y="1971309"/>
            <a:ext cx="3920869" cy="1200329"/>
          </a:xfrm>
          <a:prstGeom prst="rect">
            <a:avLst/>
          </a:prstGeom>
          <a:ln w="0">
            <a:noFill/>
          </a:ln>
          <a:effectLst/>
        </p:spPr>
        <p:txBody>
          <a:bodyPr wrap="square">
            <a:spAutoFit/>
          </a:bodyPr>
          <a:lstStyle/>
          <a:p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使用主语及及物动词的思考方式，可以训练我们意识到行为者，并且刺激思考。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41971" y="328498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"/>
            </a:pPr>
            <a:r>
              <a:rPr lang="zh-CN" altLang="zh-CN" sz="2800" b="1" dirty="0">
                <a:solidFill>
                  <a:srgbClr val="78AF2F"/>
                </a:solidFill>
                <a:latin typeface="微软雅黑" pitchFamily="34" charset="-122"/>
                <a:ea typeface="微软雅黑" pitchFamily="34" charset="-122"/>
              </a:rPr>
              <a:t>门要关了！</a:t>
            </a:r>
            <a:endParaRPr lang="en-US" altLang="zh-CN" sz="2800" b="1" dirty="0">
              <a:solidFill>
                <a:srgbClr val="78AF2F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buFont typeface="Wingdings" pitchFamily="2" charset="2"/>
              <a:buChar char=""/>
            </a:pPr>
            <a:endParaRPr lang="zh-CN" altLang="zh-CN" sz="2800" b="1" dirty="0">
              <a:solidFill>
                <a:srgbClr val="78AF2F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buFont typeface="Wingdings" pitchFamily="2" charset="2"/>
              <a:buChar char=""/>
            </a:pPr>
            <a:r>
              <a:rPr lang="zh-CN" altLang="en-US" sz="2800" b="1" dirty="0" smtClean="0">
                <a:solidFill>
                  <a:srgbClr val="78AF2F"/>
                </a:solidFill>
                <a:latin typeface="微软雅黑" pitchFamily="34" charset="-122"/>
                <a:ea typeface="微软雅黑" pitchFamily="34" charset="-122"/>
              </a:rPr>
              <a:t>没时间了</a:t>
            </a:r>
            <a:r>
              <a:rPr lang="zh-CN" altLang="zh-CN" sz="2800" b="1" dirty="0" smtClean="0">
                <a:solidFill>
                  <a:srgbClr val="78AF2F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zh-CN" sz="2800" b="1" dirty="0">
              <a:solidFill>
                <a:srgbClr val="78AF2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0099" y="46465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676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6301" y="1196752"/>
            <a:ext cx="8811941" cy="1872208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正确</a:t>
            </a:r>
            <a:r>
              <a:rPr lang="zh-CN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使用逻辑连接词</a:t>
            </a:r>
            <a:r>
              <a:rPr lang="zh-CN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，清楚</a:t>
            </a:r>
            <a:r>
              <a:rPr lang="zh-CN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传达</a:t>
            </a:r>
            <a:r>
              <a:rPr lang="zh-CN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信息之间</a:t>
            </a:r>
            <a:r>
              <a:rPr lang="zh-CN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的关系。</a:t>
            </a:r>
            <a:r>
              <a:rPr lang="zh-CN" altLang="zh-CN" dirty="0">
                <a:solidFill>
                  <a:srgbClr val="78AF2F"/>
                </a:solidFill>
              </a:rPr>
              <a:t/>
            </a:r>
            <a:br>
              <a:rPr lang="zh-CN" altLang="zh-CN" dirty="0">
                <a:solidFill>
                  <a:srgbClr val="78AF2F"/>
                </a:solidFill>
              </a:rPr>
            </a:br>
            <a:endParaRPr lang="zh-CN" altLang="en-US" dirty="0">
              <a:solidFill>
                <a:srgbClr val="78AF2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33750" y="5842337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5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48064" y="107921"/>
            <a:ext cx="48574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逻辑</a:t>
            </a:r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连接</a:t>
            </a:r>
            <a:r>
              <a:rPr lang="zh-CN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词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怎么用？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7560228"/>
              </p:ext>
            </p:extLst>
          </p:nvPr>
        </p:nvGraphicFramePr>
        <p:xfrm>
          <a:off x="737687" y="2348880"/>
          <a:ext cx="7616457" cy="2962765"/>
        </p:xfrm>
        <a:graphic>
          <a:graphicData uri="http://schemas.openxmlformats.org/drawingml/2006/table">
            <a:tbl>
              <a:tblPr firstRow="1" bandRow="1">
                <a:effectLst/>
                <a:tableStyleId>{F5AB1C69-6EDB-4FF4-983F-18BD219EF322}</a:tableStyleId>
              </a:tblPr>
              <a:tblGrid>
                <a:gridCol w="3223969"/>
                <a:gridCol w="4392488"/>
              </a:tblGrid>
              <a:tr h="792088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zh-CN" sz="3200" b="0" dirty="0" smtClean="0">
                          <a:latin typeface="汉仪菱心体简" pitchFamily="49" charset="-122"/>
                          <a:ea typeface="汉仪菱心体简" pitchFamily="49" charset="-122"/>
                        </a:rPr>
                        <a:t>连接词的三种种类 </a:t>
                      </a:r>
                      <a:endParaRPr lang="zh-CN" altLang="zh-CN" sz="3200" b="0" dirty="0">
                        <a:latin typeface="汉仪菱心体简" pitchFamily="49" charset="-122"/>
                        <a:ea typeface="汉仪菱心体简" pitchFamily="49" charset="-122"/>
                      </a:endParaRPr>
                    </a:p>
                  </a:txBody>
                  <a:tcPr anchor="ctr">
                    <a:solidFill>
                      <a:srgbClr val="F6941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723559"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2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顺承与附加</a:t>
                      </a:r>
                      <a:endParaRPr lang="zh-CN" altLang="en-US" sz="2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solidFill>
                      <a:srgbClr val="C7E59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zh-CN" sz="20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追加、对比、解说、条件、选择</a:t>
                      </a:r>
                      <a:endParaRPr lang="zh-CN" altLang="zh-CN" sz="2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C7E59F"/>
                    </a:solidFill>
                  </a:tcPr>
                </a:tc>
              </a:tr>
              <a:tr h="723559"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24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顺承与论证</a:t>
                      </a:r>
                      <a:endParaRPr lang="zh-CN" altLang="en-US" sz="2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zh-CN" altLang="zh-CN" sz="20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理由、归结、手段、目的</a:t>
                      </a:r>
                      <a:endParaRPr lang="zh-CN" altLang="en-US" sz="2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2355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zh-CN" sz="24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转折</a:t>
                      </a:r>
                      <a:endParaRPr lang="zh-CN" altLang="en-US" sz="2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C7E59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zh-CN" altLang="zh-CN" sz="20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反转、限制、让步、转换</a:t>
                      </a:r>
                      <a:endParaRPr lang="zh-CN" altLang="zh-CN" sz="2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C7E59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0099" y="46465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60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099" y="46465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33750" y="5842337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6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97705" y="190246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2800" dirty="0">
                <a:solidFill>
                  <a:srgbClr val="78AF2F"/>
                </a:solidFill>
                <a:latin typeface="汉仪菱心体简" pitchFamily="49" charset="-122"/>
                <a:ea typeface="汉仪菱心体简" pitchFamily="49" charset="-122"/>
                <a:cs typeface="+mj-cs"/>
              </a:rPr>
              <a:t>顺承论证归结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24781" y="107921"/>
            <a:ext cx="5258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信息类型连接词应用举例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0851" y="4707451"/>
            <a:ext cx="6172264" cy="1411416"/>
            <a:chOff x="225441" y="1196752"/>
            <a:chExt cx="5832450" cy="1411416"/>
          </a:xfrm>
        </p:grpSpPr>
        <p:sp>
          <p:nvSpPr>
            <p:cNvPr id="8" name="矩形 7"/>
            <p:cNvSpPr/>
            <p:nvPr/>
          </p:nvSpPr>
          <p:spPr>
            <a:xfrm>
              <a:off x="225441" y="1196752"/>
              <a:ext cx="5832450" cy="14114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9259" y="1340768"/>
              <a:ext cx="5544616" cy="1200329"/>
            </a:xfrm>
            <a:prstGeom prst="rect">
              <a:avLst/>
            </a:prstGeom>
            <a:solidFill>
              <a:srgbClr val="F69418"/>
            </a:solidFill>
            <a:ln w="15875">
              <a:solidFill>
                <a:schemeClr val="bg1">
                  <a:lumMod val="5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秋叶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老师在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线下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培训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领域从业多年，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卓有成效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虽说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如此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，他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和他的小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伙伴们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仍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决定推出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在线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教程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探索网络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教学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模式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09994" y="2996952"/>
            <a:ext cx="6172264" cy="1411416"/>
            <a:chOff x="225441" y="1196752"/>
            <a:chExt cx="5832450" cy="1411416"/>
          </a:xfrm>
        </p:grpSpPr>
        <p:sp>
          <p:nvSpPr>
            <p:cNvPr id="20" name="矩形 19"/>
            <p:cNvSpPr/>
            <p:nvPr/>
          </p:nvSpPr>
          <p:spPr>
            <a:xfrm>
              <a:off x="225441" y="1196752"/>
              <a:ext cx="5832450" cy="14114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9259" y="1340768"/>
              <a:ext cx="5544616" cy="1200329"/>
            </a:xfrm>
            <a:prstGeom prst="rect">
              <a:avLst/>
            </a:prstGeom>
            <a:solidFill>
              <a:srgbClr val="F69418"/>
            </a:solidFill>
            <a:ln w="15875">
              <a:solidFill>
                <a:schemeClr val="bg1">
                  <a:lumMod val="5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秋叶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老师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在网络上分享了很多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教程。</a:t>
              </a:r>
              <a:endPara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不仅如此，他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和他的小伙伴们决定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推出网易云课堂在线教程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探索网络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教学模式。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0099" y="1387624"/>
            <a:ext cx="6172264" cy="1411416"/>
            <a:chOff x="225441" y="1196752"/>
            <a:chExt cx="5832450" cy="1411416"/>
          </a:xfrm>
          <a:effectLst/>
        </p:grpSpPr>
        <p:sp>
          <p:nvSpPr>
            <p:cNvPr id="24" name="矩形 23"/>
            <p:cNvSpPr/>
            <p:nvPr/>
          </p:nvSpPr>
          <p:spPr>
            <a:xfrm>
              <a:off x="225441" y="1196752"/>
              <a:ext cx="5832450" cy="14114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9259" y="1340768"/>
              <a:ext cx="5544616" cy="1200329"/>
            </a:xfrm>
            <a:prstGeom prst="rect">
              <a:avLst/>
            </a:prstGeom>
            <a:solidFill>
              <a:srgbClr val="F69418"/>
            </a:solidFill>
            <a:ln w="15875">
              <a:solidFill>
                <a:schemeClr val="bg1">
                  <a:lumMod val="5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秋叶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老师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认为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技巧类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培训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未来在线上。</a:t>
              </a:r>
              <a:endPara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因此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他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和他的小伙伴们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决定推出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在线</a:t>
              </a:r>
              <a:r>
                <a:rPr lang="zh-CN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教程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来探索网络教学。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6397705" y="355646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2800" dirty="0">
                <a:solidFill>
                  <a:srgbClr val="78AF2F"/>
                </a:solidFill>
                <a:latin typeface="汉仪菱心体简" pitchFamily="49" charset="-122"/>
                <a:ea typeface="汉仪菱心体简" pitchFamily="49" charset="-122"/>
                <a:cs typeface="+mj-cs"/>
              </a:rPr>
              <a:t>顺承附加追加</a:t>
            </a:r>
          </a:p>
        </p:txBody>
      </p:sp>
      <p:sp>
        <p:nvSpPr>
          <p:cNvPr id="27" name="矩形 26"/>
          <p:cNvSpPr/>
          <p:nvPr/>
        </p:nvSpPr>
        <p:spPr>
          <a:xfrm>
            <a:off x="6402631" y="498996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zh-CN" altLang="zh-CN" dirty="0">
              <a:solidFill>
                <a:schemeClr val="tx2">
                  <a:lumMod val="60000"/>
                  <a:lumOff val="40000"/>
                </a:schemeClr>
              </a:solidFill>
              <a:latin typeface="汉仪菱心体简" pitchFamily="49" charset="-122"/>
              <a:ea typeface="汉仪菱心体简" pitchFamily="49" charset="-122"/>
            </a:endParaRPr>
          </a:p>
          <a:p>
            <a:r>
              <a:rPr lang="zh-CN" altLang="zh-CN" sz="2800" dirty="0">
                <a:solidFill>
                  <a:srgbClr val="78AF2F"/>
                </a:solidFill>
                <a:latin typeface="汉仪菱心体简" pitchFamily="49" charset="-122"/>
                <a:ea typeface="汉仪菱心体简" pitchFamily="49" charset="-122"/>
                <a:cs typeface="+mj-cs"/>
              </a:rPr>
              <a:t>顺承论证限制</a:t>
            </a:r>
          </a:p>
          <a:p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  <a:latin typeface="汉仪菱心体简" pitchFamily="49" charset="-122"/>
                <a:ea typeface="汉仪菱心体简" pitchFamily="49" charset="-122"/>
              </a:rPr>
              <a:t> </a:t>
            </a:r>
            <a:endParaRPr lang="zh-CN" altLang="zh-CN" dirty="0">
              <a:solidFill>
                <a:schemeClr val="tx2">
                  <a:lumMod val="60000"/>
                  <a:lumOff val="40000"/>
                </a:schemeClr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80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405" y="-17703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521" y="2945571"/>
            <a:ext cx="27693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活性化</a:t>
            </a:r>
            <a:r>
              <a:rPr lang="zh-CN" altLang="en-US" sz="3600" dirty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  </a:t>
            </a:r>
            <a:endParaRPr lang="zh-CN" altLang="zh-CN" sz="3600" dirty="0">
              <a:solidFill>
                <a:srgbClr val="F69418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57489" y="3868901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推动</a:t>
            </a:r>
            <a:endParaRPr lang="zh-CN" altLang="en-US" sz="3600" dirty="0">
              <a:solidFill>
                <a:srgbClr val="F69418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61515" y="3407236"/>
            <a:ext cx="1015663" cy="1754326"/>
          </a:xfrm>
          <a:prstGeom prst="rect">
            <a:avLst/>
          </a:prstGeom>
          <a:ln>
            <a:noFill/>
          </a:ln>
        </p:spPr>
        <p:txBody>
          <a:bodyPr vert="eaVert" wrap="square">
            <a:spAutoFit/>
          </a:bodyPr>
          <a:lstStyle/>
          <a:p>
            <a:r>
              <a:rPr lang="zh-CN" altLang="zh-CN" sz="5400" dirty="0">
                <a:solidFill>
                  <a:srgbClr val="F8AF56"/>
                </a:solidFill>
                <a:latin typeface="汉仪菱心体简" pitchFamily="49" charset="-122"/>
                <a:ea typeface="汉仪菱心体简" pitchFamily="49" charset="-122"/>
              </a:rPr>
              <a:t>强化</a:t>
            </a:r>
            <a:endParaRPr lang="zh-CN" altLang="en-US" sz="5400" dirty="0">
              <a:solidFill>
                <a:srgbClr val="F8AF56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78114" y="3899003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合理化</a:t>
            </a:r>
            <a:endParaRPr lang="zh-CN" altLang="en-US" sz="3600" dirty="0">
              <a:solidFill>
                <a:srgbClr val="F69418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8615" y="472047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3600" dirty="0">
                <a:solidFill>
                  <a:srgbClr val="BCE08C"/>
                </a:solidFill>
                <a:latin typeface="汉仪菱心体简" pitchFamily="49" charset="-122"/>
                <a:ea typeface="汉仪菱心体简" pitchFamily="49" charset="-122"/>
              </a:rPr>
              <a:t>重新组合</a:t>
            </a:r>
            <a:endParaRPr lang="zh-CN" altLang="en-US" sz="3600" dirty="0">
              <a:solidFill>
                <a:srgbClr val="BCE08C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85075" y="2320128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>
                <a:solidFill>
                  <a:srgbClr val="F8AF56"/>
                </a:solidFill>
                <a:latin typeface="汉仪菱心体简" pitchFamily="49" charset="-122"/>
                <a:ea typeface="汉仪菱心体简" pitchFamily="49" charset="-122"/>
              </a:rPr>
              <a:t>重新建构</a:t>
            </a:r>
            <a:endParaRPr lang="zh-CN" altLang="en-US" sz="4400" dirty="0">
              <a:solidFill>
                <a:srgbClr val="F8AF56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56131" y="2003794"/>
            <a:ext cx="11277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5400" dirty="0">
                <a:solidFill>
                  <a:srgbClr val="96CD49"/>
                </a:solidFill>
                <a:latin typeface="汉仪菱心体简" pitchFamily="49" charset="-122"/>
                <a:ea typeface="汉仪菱心体简" pitchFamily="49" charset="-122"/>
              </a:rPr>
              <a:t>扩充</a:t>
            </a:r>
            <a:endParaRPr lang="zh-CN" altLang="en-US" sz="5400" dirty="0">
              <a:solidFill>
                <a:srgbClr val="96CD49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85981" y="5484960"/>
            <a:ext cx="27238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F8AF56"/>
                </a:solidFill>
                <a:latin typeface="汉仪菱心体简" pitchFamily="49" charset="-122"/>
                <a:ea typeface="汉仪菱心体简" pitchFamily="49" charset="-122"/>
              </a:rPr>
              <a:t>重新评估 </a:t>
            </a:r>
          </a:p>
        </p:txBody>
      </p:sp>
      <p:sp>
        <p:nvSpPr>
          <p:cNvPr id="12" name="矩形 11"/>
          <p:cNvSpPr/>
          <p:nvPr/>
        </p:nvSpPr>
        <p:spPr>
          <a:xfrm>
            <a:off x="2953665" y="4491666"/>
            <a:ext cx="17326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dirty="0">
                <a:solidFill>
                  <a:srgbClr val="C46F08"/>
                </a:solidFill>
                <a:latin typeface="汉仪菱心体简" pitchFamily="49" charset="-122"/>
                <a:ea typeface="汉仪菱心体简" pitchFamily="49" charset="-122"/>
              </a:rPr>
              <a:t>确立</a:t>
            </a:r>
          </a:p>
        </p:txBody>
      </p:sp>
      <p:sp>
        <p:nvSpPr>
          <p:cNvPr id="13" name="矩形 12"/>
          <p:cNvSpPr/>
          <p:nvPr/>
        </p:nvSpPr>
        <p:spPr>
          <a:xfrm>
            <a:off x="5731348" y="3116951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rgbClr val="96CD49"/>
                </a:solidFill>
                <a:latin typeface="汉仪菱心体简" pitchFamily="49" charset="-122"/>
                <a:ea typeface="汉仪菱心体简" pitchFamily="49" charset="-122"/>
              </a:rPr>
              <a:t>稳固基础</a:t>
            </a:r>
            <a:endParaRPr lang="zh-CN" altLang="en-US" sz="4400" dirty="0">
              <a:solidFill>
                <a:srgbClr val="96CD49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28464" y="3746895"/>
            <a:ext cx="9194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dirty="0">
                <a:solidFill>
                  <a:srgbClr val="78AF2F"/>
                </a:solidFill>
                <a:latin typeface="汉仪菱心体简" pitchFamily="49" charset="-122"/>
                <a:ea typeface="汉仪菱心体简" pitchFamily="49" charset="-122"/>
              </a:rPr>
              <a:t>多样化</a:t>
            </a:r>
            <a:endParaRPr lang="zh-CN" altLang="zh-CN" sz="3600" dirty="0">
              <a:solidFill>
                <a:srgbClr val="78AF2F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461515" y="5509681"/>
            <a:ext cx="17326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dirty="0" smtClean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调整</a:t>
            </a:r>
            <a:endParaRPr lang="zh-CN" altLang="en-US" sz="6000" dirty="0">
              <a:solidFill>
                <a:srgbClr val="F69418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00112" y="1218016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使用过多的抽象词，可能阻碍理解。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83418" y="107921"/>
            <a:ext cx="6868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sz="3200" dirty="0">
                <a:solidFill>
                  <a:schemeClr val="bg1"/>
                </a:solidFill>
                <a:latin typeface="方正风雅宋简体" pitchFamily="2" charset="-122"/>
                <a:ea typeface="方正风雅宋简体" pitchFamily="2" charset="-122"/>
              </a:rPr>
              <a:t>用字具体，表现负责的态度</a:t>
            </a:r>
            <a:endParaRPr lang="zh-CN" altLang="en-US" sz="3200" dirty="0">
              <a:solidFill>
                <a:schemeClr val="bg1"/>
              </a:solidFill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1132355" y="1066145"/>
            <a:ext cx="6658319" cy="801441"/>
          </a:xfrm>
          <a:prstGeom prst="wedgeRoundRectCallout">
            <a:avLst>
              <a:gd name="adj1" fmla="val 20412"/>
              <a:gd name="adj2" fmla="val 84621"/>
              <a:gd name="adj3" fmla="val 16667"/>
            </a:avLst>
          </a:prstGeom>
          <a:noFill/>
          <a:ln w="38100">
            <a:solidFill>
              <a:srgbClr val="F69418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8333750" y="5842337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7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689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 txBox="1">
            <a:spLocks noGrp="1"/>
          </p:cNvSpPr>
          <p:nvPr>
            <p:ph type="title"/>
          </p:nvPr>
        </p:nvSpPr>
        <p:spPr>
          <a:xfrm>
            <a:off x="2716928" y="107921"/>
            <a:ext cx="6011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举个栗子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3693" y="3411882"/>
            <a:ext cx="1016281" cy="10277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862" y="1848154"/>
            <a:ext cx="1119915" cy="1018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标注 3"/>
          <p:cNvSpPr/>
          <p:nvPr/>
        </p:nvSpPr>
        <p:spPr>
          <a:xfrm>
            <a:off x="1635340" y="1594915"/>
            <a:ext cx="7122340" cy="1500232"/>
          </a:xfrm>
          <a:prstGeom prst="wedgeRoundRectCallout">
            <a:avLst>
              <a:gd name="adj1" fmla="val -53013"/>
              <a:gd name="adj2" fmla="val -21011"/>
              <a:gd name="adj3" fmla="val 16667"/>
            </a:avLst>
          </a:prstGeom>
          <a:noFill/>
          <a:ln w="38100">
            <a:solidFill>
              <a:srgbClr val="F69418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1634043" y="3444766"/>
            <a:ext cx="3802053" cy="1018105"/>
          </a:xfrm>
          <a:prstGeom prst="wedgeRoundRectCallout">
            <a:avLst>
              <a:gd name="adj1" fmla="val 53427"/>
              <a:gd name="adj2" fmla="val 18381"/>
              <a:gd name="adj3" fmla="val 16667"/>
            </a:avLst>
          </a:prstGeom>
          <a:noFill/>
          <a:ln w="38100">
            <a:solidFill>
              <a:srgbClr val="78AF2F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861" y="4757691"/>
            <a:ext cx="1119915" cy="1018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1634043" y="4828277"/>
            <a:ext cx="5365931" cy="1018105"/>
          </a:xfrm>
          <a:prstGeom prst="wedgeRoundRectCallout">
            <a:avLst>
              <a:gd name="adj1" fmla="val -53013"/>
              <a:gd name="adj2" fmla="val -21011"/>
              <a:gd name="adj3" fmla="val 16667"/>
            </a:avLst>
          </a:prstGeom>
          <a:noFill/>
          <a:ln w="38100">
            <a:solidFill>
              <a:srgbClr val="F69418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709964" y="1700808"/>
            <a:ext cx="69730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此刻</a:t>
            </a:r>
            <a:r>
              <a:rPr lang="zh-CN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感受到了一种由内而外而生的充实感，这种熟悉的感动已经持续了两节课以及一个课间</a:t>
            </a:r>
            <a:r>
              <a:rPr lang="zh-CN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久久不去，</a:t>
            </a:r>
            <a:r>
              <a:rPr lang="zh-CN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让</a:t>
            </a:r>
            <a:r>
              <a: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我忍不住内牛满面。老师，请问我能向您提一个闪烁着人性光辉的合理化建议吗？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47507" y="3569097"/>
            <a:ext cx="23438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说人话</a:t>
            </a:r>
            <a:r>
              <a:rPr lang="en-US" altLang="zh-CN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zh-CN" sz="4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4952608"/>
            <a:ext cx="53681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老师</a:t>
            </a:r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，我要嘘嘘！ </a:t>
            </a:r>
            <a:endParaRPr lang="zh-CN" altLang="zh-CN" sz="4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0099" y="46465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33750" y="5842337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8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017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5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</TotalTime>
  <Words>2123</Words>
  <Application>Microsoft Office PowerPoint</Application>
  <PresentationFormat>全屏显示(4:3)</PresentationFormat>
  <Paragraphs>260</Paragraphs>
  <Slides>21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方正风雅宋简体</vt:lpstr>
      <vt:lpstr>Calibri</vt:lpstr>
      <vt:lpstr>Britannic Bold</vt:lpstr>
      <vt:lpstr>华康俪金黑W8</vt:lpstr>
      <vt:lpstr>Broadway</vt:lpstr>
      <vt:lpstr>微软雅黑</vt:lpstr>
      <vt:lpstr>汉仪菱心体简</vt:lpstr>
      <vt:lpstr>Wingdings</vt:lpstr>
      <vt:lpstr>Constantia</vt:lpstr>
      <vt:lpstr>方正北魏楷书繁体</vt:lpstr>
      <vt:lpstr>Office 主题​​</vt:lpstr>
      <vt:lpstr>幻灯片 1</vt:lpstr>
      <vt:lpstr>幻灯片 2</vt:lpstr>
      <vt:lpstr>幻灯片 3</vt:lpstr>
      <vt:lpstr>信息怎么用效果更好？</vt:lpstr>
      <vt:lpstr>幻灯片 5</vt:lpstr>
      <vt:lpstr>正确使用逻辑连接词，清楚传达信息之间的关系。 </vt:lpstr>
      <vt:lpstr>幻灯片 7</vt:lpstr>
      <vt:lpstr>幻灯片 8</vt:lpstr>
      <vt:lpstr>举个栗子</vt:lpstr>
      <vt:lpstr>发现问题</vt:lpstr>
      <vt:lpstr>依据问题划分提案类型</vt:lpstr>
      <vt:lpstr>幻灯片 12</vt:lpstr>
      <vt:lpstr>SCQOR故事展开流程</vt:lpstr>
      <vt:lpstr>SCQOR与解决问题过程的比较对应</vt:lpstr>
      <vt:lpstr>幻灯片 15</vt:lpstr>
      <vt:lpstr>由下到上传达信息效果不明</vt:lpstr>
      <vt:lpstr>由上而下传达信息最具效果</vt:lpstr>
      <vt:lpstr>高价商品或服务怎么销售？</vt:lpstr>
      <vt:lpstr>替代方案怎么给？</vt:lpstr>
      <vt:lpstr>特别提醒</vt:lpstr>
      <vt:lpstr>幻灯片 21</vt:lpstr>
    </vt:vector>
  </TitlesOfParts>
  <Company>Lenovo (Beijing)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刘玲</dc:creator>
  <cp:lastModifiedBy>Administrator</cp:lastModifiedBy>
  <cp:revision>138</cp:revision>
  <dcterms:created xsi:type="dcterms:W3CDTF">2014-01-24T22:57:27Z</dcterms:created>
  <dcterms:modified xsi:type="dcterms:W3CDTF">2015-08-17T01:47:47Z</dcterms:modified>
</cp:coreProperties>
</file>