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79CAF"/>
    <a:srgbClr val="FAFAFA"/>
    <a:srgbClr val="69E2FF"/>
    <a:srgbClr val="257BCE"/>
    <a:srgbClr val="E5FA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-90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0" y="4855335"/>
            <a:ext cx="12192000" cy="2002665"/>
          </a:xfrm>
          <a:prstGeom prst="rect">
            <a:avLst/>
          </a:prstGeom>
          <a:solidFill>
            <a:srgbClr val="E5FA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12192000" cy="4855335"/>
          </a:xfrm>
          <a:prstGeom prst="rect">
            <a:avLst/>
          </a:prstGeom>
          <a:solidFill>
            <a:srgbClr val="257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5633" y="1725678"/>
            <a:ext cx="6125553" cy="481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9279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0303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9724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7431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685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524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4932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5578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0611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1837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1613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682580" y="1171975"/>
            <a:ext cx="10792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631063" y="520323"/>
            <a:ext cx="3796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i="0" dirty="0" smtClean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Windows 8.0 </a:t>
            </a:r>
            <a:r>
              <a:rPr lang="zh-CN" altLang="en-US" sz="3200" b="1" i="0" dirty="0" smtClean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简介</a:t>
            </a:r>
            <a:endParaRPr lang="zh-CN" altLang="en-US" sz="3200" b="1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16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6" name="直接连接符 5"/>
          <p:cNvCxnSpPr/>
          <p:nvPr userDrawn="1"/>
        </p:nvCxnSpPr>
        <p:spPr>
          <a:xfrm>
            <a:off x="682580" y="1171975"/>
            <a:ext cx="1079249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759853" y="531858"/>
            <a:ext cx="50273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i="0" dirty="0" smtClean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Windows 8.0 </a:t>
            </a:r>
            <a:r>
              <a:rPr lang="zh-CN" altLang="en-US" sz="3200" b="1" i="0" dirty="0" smtClean="0">
                <a:solidFill>
                  <a:srgbClr val="333333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新功能介绍</a:t>
            </a:r>
            <a:endParaRPr lang="zh-CN" altLang="en-US" sz="3200" b="1" i="0" dirty="0">
              <a:solidFill>
                <a:srgbClr val="333333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570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E0B19-1B85-4C36-B5A6-7EFEC5C67248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84E98-4B64-4340-BCFD-3C94A61C349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40891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0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096001" y="4106216"/>
            <a:ext cx="5945746" cy="684725"/>
          </a:xfrm>
          <a:prstGeom prst="rect">
            <a:avLst/>
          </a:prstGeom>
        </p:spPr>
        <p:txBody>
          <a:bodyPr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bg1"/>
                </a:solidFill>
                <a:latin typeface="Impact" panose="020B0806030902050204" pitchFamily="34" charset="0"/>
                <a:ea typeface="方正粗宋简体" panose="03000509000000000000" pitchFamily="65" charset="-122"/>
                <a:cs typeface="+mj-cs"/>
              </a:defRPr>
            </a:lvl1pPr>
          </a:lstStyle>
          <a:p>
            <a:pPr algn="l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科技类</a:t>
            </a:r>
            <a:r>
              <a:rPr lang="zh-CN" altLang="en-US" sz="4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40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副标题 2"/>
          <p:cNvSpPr txBox="1">
            <a:spLocks/>
          </p:cNvSpPr>
          <p:nvPr/>
        </p:nvSpPr>
        <p:spPr>
          <a:xfrm>
            <a:off x="6096001" y="4937124"/>
            <a:ext cx="5146718" cy="102147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l"/>
              <a:defRPr lang="en-US" altLang="zh-CN" sz="2400" kern="1200" dirty="0" smtClean="0">
                <a:solidFill>
                  <a:srgbClr val="00B050"/>
                </a:solidFill>
                <a:latin typeface="Impact" panose="020B0806030902050204" pitchFamily="34" charset="0"/>
                <a:ea typeface="方正粗宋简体" panose="03000509000000000000" pitchFamily="65" charset="-122"/>
                <a:cs typeface="+mj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   位：</a:t>
            </a:r>
            <a:r>
              <a:rPr lang="en-US" altLang="zh-CN" b="1" dirty="0" smtClean="0">
                <a:ea typeface="微软雅黑" panose="020B0503020204020204" pitchFamily="34" charset="-122"/>
              </a:rPr>
              <a:t>XXXXXXXXXXXXXXXXXXX</a:t>
            </a:r>
          </a:p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b="1" dirty="0" smtClean="0">
                <a:ea typeface="微软雅黑" panose="020B0503020204020204" pitchFamily="34" charset="-122"/>
              </a:rPr>
              <a:t>XXXXXXXXXXXXXXXXXXX</a:t>
            </a:r>
          </a:p>
          <a:p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734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43942" y="1296043"/>
            <a:ext cx="10856891" cy="2120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Windows 8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是由微软公司开发的，由微软公司于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26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日正式推出，具有革命性变化的操作系统。系统独特的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metro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开始界面和触控式交互系统，旨在让人们的日常电脑操作更加简单和快捷，为人们提供高效易行的工作环境。</a:t>
            </a:r>
          </a:p>
          <a:p>
            <a:pPr indent="457200">
              <a:lnSpc>
                <a:spcPct val="150000"/>
              </a:lnSpc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Windows 8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支持来自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Intel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AMD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的芯片架构，被应用于个人电脑和平板电脑上。该系统具有更好的续航能力，且启动速度更快、占用内存更少，并兼容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Windows 7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所支持的软件和硬件。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2796" y="3831036"/>
            <a:ext cx="1905000" cy="15621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78883" y="3626742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安全与生俱来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1063" y="5474043"/>
            <a:ext cx="27571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继承了</a:t>
            </a:r>
            <a:r>
              <a:rPr lang="en-US" altLang="zh-CN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Windows</a:t>
            </a:r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系统先天的安全基因，安全性毋庸置疑！</a:t>
            </a:r>
            <a:endParaRPr lang="zh-CN" altLang="en-US" sz="1600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3393486" y="3959711"/>
            <a:ext cx="0" cy="207299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5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3451124" y="3626742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稳定压倒一切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96074" y="3996074"/>
            <a:ext cx="2047875" cy="157162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3551421" y="5481974"/>
            <a:ext cx="25621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一流的稳定性，让您的计算机使用酣畅淋漓！</a:t>
            </a:r>
            <a:endParaRPr lang="zh-CN" altLang="en-US" sz="1600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6096000" y="3959711"/>
            <a:ext cx="0" cy="207299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5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903867" y="3939096"/>
            <a:ext cx="0" cy="2072996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500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11764" y="4015702"/>
            <a:ext cx="2114550" cy="148590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6262694" y="5477153"/>
            <a:ext cx="25152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经过无数次推敲和调整的交互设计，操控友好，不需指导可轻易上手！</a:t>
            </a:r>
            <a:endParaRPr lang="zh-CN" altLang="en-US" sz="16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22947" y="4032791"/>
            <a:ext cx="1866900" cy="1533525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6153638" y="3626742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稳定压倒一切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61504" y="3646370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稳定压倒一切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74334" y="5477153"/>
            <a:ext cx="28633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超简单的</a:t>
            </a:r>
            <a:r>
              <a:rPr lang="en-US" altLang="zh-CN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Windows</a:t>
            </a:r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系统下一键装机，是否想起了</a:t>
            </a:r>
            <a:r>
              <a:rPr lang="en-US" altLang="zh-CN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Ghost</a:t>
            </a:r>
            <a:r>
              <a:rPr lang="zh-CN" altLang="en-US" sz="1600" b="0" i="0" dirty="0" smtClean="0">
                <a:solidFill>
                  <a:srgbClr val="666666"/>
                </a:solidFill>
                <a:effectLst/>
                <a:latin typeface="Helvetica" panose="020B0604020202020204" pitchFamily="34" charset="0"/>
              </a:rPr>
              <a:t>？史无前例的快捷！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9401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17464" y="2097419"/>
            <a:ext cx="923987" cy="923987"/>
            <a:chOff x="737387" y="1442433"/>
            <a:chExt cx="923987" cy="923987"/>
          </a:xfrm>
        </p:grpSpPr>
        <p:sp>
          <p:nvSpPr>
            <p:cNvPr id="4" name="泪滴形 3"/>
            <p:cNvSpPr/>
            <p:nvPr/>
          </p:nvSpPr>
          <p:spPr>
            <a:xfrm>
              <a:off x="737387" y="1442433"/>
              <a:ext cx="923987" cy="923987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457724" y="1493949"/>
              <a:ext cx="141667" cy="141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76828" y="1519377"/>
              <a:ext cx="84510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41450" y="205976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安装过程简化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52227" y="2521434"/>
            <a:ext cx="424377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 8.0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支持 硬盘、光盘、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盘等安装方式，可在光盘，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盘，移动硬盘等移动载体上启动并运行。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Windows 8.0 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的安装流程相对于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Ubuntu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等主流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操作系统或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操作系统安装流程的七到八个步骤减少到一个安装步骤，仅包括用户信息收集和系统分区（支持全自动分区）。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0404" y="1866977"/>
            <a:ext cx="4789821" cy="35041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7340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096000" y="2406839"/>
            <a:ext cx="923987" cy="923987"/>
            <a:chOff x="737387" y="1442433"/>
            <a:chExt cx="923987" cy="923987"/>
          </a:xfrm>
        </p:grpSpPr>
        <p:sp>
          <p:nvSpPr>
            <p:cNvPr id="5" name="泪滴形 4"/>
            <p:cNvSpPr/>
            <p:nvPr/>
          </p:nvSpPr>
          <p:spPr>
            <a:xfrm>
              <a:off x="737387" y="1442433"/>
              <a:ext cx="923987" cy="923987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24" y="1493949"/>
              <a:ext cx="141667" cy="141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76828" y="1519377"/>
              <a:ext cx="84510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7019987" y="2406839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安全性高，稳定性好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59427" y="2876251"/>
            <a:ext cx="4544437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 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系统的安全，稳定是众所周知的事情，相对于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来说，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的安全性要高出很多，在安全方面存在这种差别是有充分理由的。例如，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的开源软件开发方式有助于更容易地暴露错误。这是微软不具备的优势。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8132" y="2144872"/>
            <a:ext cx="4646426" cy="3225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5897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17464" y="2097419"/>
            <a:ext cx="923987" cy="923987"/>
            <a:chOff x="737387" y="1442433"/>
            <a:chExt cx="923987" cy="923987"/>
          </a:xfrm>
        </p:grpSpPr>
        <p:sp>
          <p:nvSpPr>
            <p:cNvPr id="5" name="泪滴形 4"/>
            <p:cNvSpPr/>
            <p:nvPr/>
          </p:nvSpPr>
          <p:spPr>
            <a:xfrm>
              <a:off x="737387" y="1442433"/>
              <a:ext cx="923987" cy="923987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24" y="1493949"/>
              <a:ext cx="141667" cy="141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776828" y="1519705"/>
              <a:ext cx="84510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741450" y="205976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安装过程简化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4941" y="2059769"/>
            <a:ext cx="4898877" cy="3400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1852227" y="2521434"/>
            <a:ext cx="424377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 8.0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支持 硬盘、光盘、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盘等安装方式，可在光盘，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盘，移动硬盘等移动载体上启动并运行。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Windows 8.0 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的安装流程相对于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Ubuntu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等主流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操作系统或 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操作系统安装流程的七到八个步骤减少到一个安装步骤，仅包括用户信息收集和系统分区（支持全自动分区）。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85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7639" y="1778089"/>
            <a:ext cx="5323182" cy="3695432"/>
            <a:chOff x="387639" y="1778089"/>
            <a:chExt cx="5323182" cy="369543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87639" y="1778089"/>
              <a:ext cx="5323182" cy="36954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矩形 4"/>
            <p:cNvSpPr/>
            <p:nvPr/>
          </p:nvSpPr>
          <p:spPr>
            <a:xfrm>
              <a:off x="387639" y="4636394"/>
              <a:ext cx="4752304" cy="837127"/>
            </a:xfrm>
            <a:prstGeom prst="rect">
              <a:avLst/>
            </a:prstGeom>
            <a:solidFill>
              <a:srgbClr val="779C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228276" y="2505013"/>
            <a:ext cx="923987" cy="923987"/>
            <a:chOff x="737387" y="1442433"/>
            <a:chExt cx="923987" cy="923987"/>
          </a:xfrm>
        </p:grpSpPr>
        <p:sp>
          <p:nvSpPr>
            <p:cNvPr id="8" name="泪滴形 7"/>
            <p:cNvSpPr/>
            <p:nvPr/>
          </p:nvSpPr>
          <p:spPr>
            <a:xfrm>
              <a:off x="737387" y="1442433"/>
              <a:ext cx="923987" cy="923987"/>
            </a:xfrm>
            <a:prstGeom prst="teardrop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457724" y="1493949"/>
              <a:ext cx="141667" cy="14166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76828" y="1519377"/>
              <a:ext cx="845103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7152263" y="2505013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i="0" dirty="0" smtClean="0">
                <a:solidFill>
                  <a:srgbClr val="3587D2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安全性高，稳定性好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91704" y="2977580"/>
            <a:ext cx="421897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 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系统的安全，稳定是众所周知的事情，相对于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Windows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来说，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的安全性要高出很多，在安全方面存在这种差别是有充分理由的。例如，</a:t>
            </a:r>
            <a:r>
              <a:rPr lang="en-US" altLang="zh-CN" dirty="0" smtClean="0">
                <a:latin typeface="幼圆" panose="02010509060101010101" pitchFamily="49" charset="-122"/>
                <a:ea typeface="幼圆" panose="02010509060101010101" pitchFamily="49" charset="-122"/>
              </a:rPr>
              <a:t>Linux</a:t>
            </a:r>
            <a:r>
              <a:rPr lang="zh-CN" altLang="en-US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的开源软件开发方式有助于更容易地暴露错误。这是微软不具备的优势。</a:t>
            </a:r>
            <a:endParaRPr lang="zh-CN" altLang="en-US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251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11391"/>
            <a:ext cx="12192000" cy="264660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2962" y="1164926"/>
            <a:ext cx="6118806" cy="481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82251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746</Words>
  <Application>Microsoft Office PowerPoint</Application>
  <PresentationFormat>自定义</PresentationFormat>
  <Paragraphs>25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高刚</dc:creator>
  <cp:lastModifiedBy>Administrator</cp:lastModifiedBy>
  <cp:revision>10</cp:revision>
  <dcterms:created xsi:type="dcterms:W3CDTF">2014-02-17T01:40:15Z</dcterms:created>
  <dcterms:modified xsi:type="dcterms:W3CDTF">2015-08-19T03:39:42Z</dcterms:modified>
</cp:coreProperties>
</file>