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7" r:id="rId3"/>
    <p:sldId id="355" r:id="rId4"/>
    <p:sldId id="286" r:id="rId5"/>
    <p:sldId id="287" r:id="rId6"/>
    <p:sldId id="357" r:id="rId7"/>
    <p:sldId id="288" r:id="rId8"/>
    <p:sldId id="384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59" autoAdjust="0"/>
    <p:restoredTop sz="94907" autoAdjust="0"/>
  </p:normalViewPr>
  <p:slideViewPr>
    <p:cSldViewPr>
      <p:cViewPr>
        <p:scale>
          <a:sx n="66" d="100"/>
          <a:sy n="66" d="100"/>
        </p:scale>
        <p:origin x="-2214" y="-852"/>
      </p:cViewPr>
      <p:guideLst>
        <p:guide orient="horz" pos="25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547CF10-8336-4AEF-8B34-483E51DD540F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ECCD4AE-1BA7-4315-90BB-E467A26A34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322589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ECCD4AE-1BA7-4315-90BB-E467A26A345B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9945C-C317-43B7-A02D-0B65578CD441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4FA1F-5730-453A-8413-0EB094EAA1A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A78B0-4B84-404B-859E-597AC119F71A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6E751-1F3C-47DB-882F-16E9472855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C5F6B-B0D5-40D2-B9B2-04178E62BD88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8037C-56BB-4299-9936-4584FC9140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A0FF8-ED14-4D60-A646-F3DBBD77511B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417AA-1E7F-47F0-8C2B-40B21FAFAA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7B71A-FDFE-4C96-AAF1-4809E3154EBF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117CB-CAF7-49DB-8052-71EFF00658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39A93-C3C7-430B-AC08-EA69AF023954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EBCE9-F63A-4CD8-8EFB-0298B3DFED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D5E3B-7726-4C74-81EC-36E2DBF4DB63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49D1C-5D3A-49D2-B803-FD48906559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8B372-26DE-4624-8D17-01AFE3A98223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6C765-7634-461F-921A-3C07D08417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E06AE-53A5-4FF6-9F80-248CB613C2DE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32BA9-70E0-44D6-96BD-F7D886BB59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60FC8-0CFE-4CAA-8F34-B59D8094B1B4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BB5B2-68E7-4444-A8A4-50BCCAF32D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766DD-1594-4BFB-B0C9-D6DD684759FA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B0D70-2C6C-40E5-AE62-31CEB3BDE8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45FF963-2598-4E4A-B634-2F8B21BDAD38}" type="datetimeFigureOut">
              <a:rPr lang="zh-CN" altLang="en-US"/>
              <a:pPr>
                <a:defRPr/>
              </a:pPr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FAD7A8B-7652-4A32-8472-BF99A166A5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-26988"/>
            <a:ext cx="9432926" cy="7073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83787" y="836712"/>
            <a:ext cx="5192447" cy="1631216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/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0" dirty="0">
                <a:solidFill>
                  <a:schemeClr val="bg1"/>
                </a:solidFill>
                <a:latin typeface="叶根友毛笔行书简体2012版" pitchFamily="2" charset="-122"/>
                <a:ea typeface="叶根友毛笔行书简体2012版" pitchFamily="2" charset="-122"/>
              </a:rPr>
              <a:t>魅力西藏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-26988"/>
            <a:ext cx="9432926" cy="7073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椭圆 11"/>
          <p:cNvSpPr/>
          <p:nvPr/>
        </p:nvSpPr>
        <p:spPr bwMode="auto">
          <a:xfrm rot="20418158">
            <a:off x="1144588" y="682625"/>
            <a:ext cx="431800" cy="4318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 bwMode="auto">
          <a:xfrm rot="713264">
            <a:off x="2605088" y="581025"/>
            <a:ext cx="431800" cy="4318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 bwMode="auto">
          <a:xfrm rot="20609148">
            <a:off x="3671888" y="1041400"/>
            <a:ext cx="431800" cy="43338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 bwMode="auto">
          <a:xfrm rot="495585">
            <a:off x="4605338" y="1776413"/>
            <a:ext cx="431800" cy="4318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 bwMode="auto">
          <a:xfrm rot="20573519">
            <a:off x="4884738" y="2838450"/>
            <a:ext cx="433387" cy="43338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 bwMode="auto">
          <a:xfrm>
            <a:off x="6465888" y="3028950"/>
            <a:ext cx="431800" cy="4318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 bwMode="auto">
          <a:xfrm rot="665535">
            <a:off x="6927850" y="1866900"/>
            <a:ext cx="431800" cy="43180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9" name="直接连接符 18"/>
          <p:cNvCxnSpPr>
            <a:stCxn id="12" idx="6"/>
            <a:endCxn id="13" idx="2"/>
          </p:cNvCxnSpPr>
          <p:nvPr/>
        </p:nvCxnSpPr>
        <p:spPr bwMode="auto">
          <a:xfrm flipV="1">
            <a:off x="1563688" y="752475"/>
            <a:ext cx="1046162" cy="73025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3" idx="6"/>
            <a:endCxn id="14" idx="1"/>
          </p:cNvCxnSpPr>
          <p:nvPr/>
        </p:nvCxnSpPr>
        <p:spPr bwMode="auto">
          <a:xfrm>
            <a:off x="3033713" y="841375"/>
            <a:ext cx="665162" cy="312738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14" idx="5"/>
            <a:endCxn id="15" idx="1"/>
          </p:cNvCxnSpPr>
          <p:nvPr/>
        </p:nvCxnSpPr>
        <p:spPr bwMode="auto">
          <a:xfrm>
            <a:off x="4078288" y="1360488"/>
            <a:ext cx="614362" cy="458787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15" idx="5"/>
            <a:endCxn id="16" idx="0"/>
          </p:cNvCxnSpPr>
          <p:nvPr/>
        </p:nvCxnSpPr>
        <p:spPr bwMode="auto">
          <a:xfrm>
            <a:off x="4951413" y="2165350"/>
            <a:ext cx="87312" cy="682625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6" idx="5"/>
            <a:endCxn id="17" idx="2"/>
          </p:cNvCxnSpPr>
          <p:nvPr/>
        </p:nvCxnSpPr>
        <p:spPr bwMode="auto">
          <a:xfrm>
            <a:off x="5292725" y="3155950"/>
            <a:ext cx="1173163" cy="8890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7"/>
            <a:endCxn id="18" idx="4"/>
          </p:cNvCxnSpPr>
          <p:nvPr/>
        </p:nvCxnSpPr>
        <p:spPr bwMode="auto">
          <a:xfrm flipV="1">
            <a:off x="6834188" y="2293938"/>
            <a:ext cx="268287" cy="798512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5"/>
          <p:cNvSpPr txBox="1">
            <a:spLocks noChangeArrowheads="1"/>
          </p:cNvSpPr>
          <p:nvPr/>
        </p:nvSpPr>
        <p:spPr bwMode="auto">
          <a:xfrm rot="3300000">
            <a:off x="1177916" y="635277"/>
            <a:ext cx="411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zh-CN" altLang="en-US" sz="2800" dirty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 rot="19500000">
            <a:off x="2638425" y="534988"/>
            <a:ext cx="366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27" name="TextBox 12"/>
          <p:cNvSpPr txBox="1">
            <a:spLocks noChangeArrowheads="1"/>
          </p:cNvSpPr>
          <p:nvPr/>
        </p:nvSpPr>
        <p:spPr bwMode="auto">
          <a:xfrm rot="19500000">
            <a:off x="3716338" y="969963"/>
            <a:ext cx="3683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 rot="19500000">
            <a:off x="4638675" y="1692275"/>
            <a:ext cx="43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29" name="TextBox 14"/>
          <p:cNvSpPr txBox="1">
            <a:spLocks noChangeArrowheads="1"/>
          </p:cNvSpPr>
          <p:nvPr/>
        </p:nvSpPr>
        <p:spPr bwMode="auto">
          <a:xfrm rot="19419189" flipH="1">
            <a:off x="4927600" y="2803525"/>
            <a:ext cx="246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30" name="TextBox 15"/>
          <p:cNvSpPr txBox="1">
            <a:spLocks noChangeArrowheads="1"/>
          </p:cNvSpPr>
          <p:nvPr/>
        </p:nvSpPr>
        <p:spPr bwMode="auto">
          <a:xfrm>
            <a:off x="6513513" y="2957513"/>
            <a:ext cx="396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31" name="TextBox 16"/>
          <p:cNvSpPr txBox="1">
            <a:spLocks noChangeArrowheads="1"/>
          </p:cNvSpPr>
          <p:nvPr/>
        </p:nvSpPr>
        <p:spPr bwMode="auto">
          <a:xfrm rot="19801844">
            <a:off x="6962775" y="1793875"/>
            <a:ext cx="366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27670" name="TextBox 31"/>
          <p:cNvSpPr txBox="1">
            <a:spLocks noChangeArrowheads="1"/>
          </p:cNvSpPr>
          <p:nvPr/>
        </p:nvSpPr>
        <p:spPr bwMode="auto">
          <a:xfrm>
            <a:off x="-36513" y="841375"/>
            <a:ext cx="1108076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/>
                <a:ea typeface="叶根友毛笔行书2.0版"/>
                <a:cs typeface="叶根友毛笔行书2.0版"/>
              </a:rPr>
              <a:t>概况</a:t>
            </a:r>
          </a:p>
        </p:txBody>
      </p:sp>
      <p:sp>
        <p:nvSpPr>
          <p:cNvPr id="27671" name="TextBox 32"/>
          <p:cNvSpPr txBox="1">
            <a:spLocks noChangeArrowheads="1"/>
          </p:cNvSpPr>
          <p:nvPr/>
        </p:nvSpPr>
        <p:spPr bwMode="auto">
          <a:xfrm rot="-249013">
            <a:off x="3105150" y="136525"/>
            <a:ext cx="20304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/>
                <a:ea typeface="叶根友毛笔行书2.0版"/>
                <a:cs typeface="叶根友毛笔行书2.0版"/>
              </a:rPr>
              <a:t>藏传佛教</a:t>
            </a:r>
          </a:p>
        </p:txBody>
      </p:sp>
      <p:sp>
        <p:nvSpPr>
          <p:cNvPr id="27672" name="TextBox 33"/>
          <p:cNvSpPr txBox="1">
            <a:spLocks noChangeArrowheads="1"/>
          </p:cNvSpPr>
          <p:nvPr/>
        </p:nvSpPr>
        <p:spPr bwMode="auto">
          <a:xfrm rot="-585264">
            <a:off x="2681288" y="1557338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/>
                <a:ea typeface="叶根友毛笔行书2.0版"/>
                <a:cs typeface="叶根友毛笔行书2.0版"/>
              </a:rPr>
              <a:t>风俗</a:t>
            </a:r>
          </a:p>
        </p:txBody>
      </p:sp>
      <p:sp>
        <p:nvSpPr>
          <p:cNvPr id="27673" name="TextBox 34"/>
          <p:cNvSpPr txBox="1">
            <a:spLocks noChangeArrowheads="1"/>
          </p:cNvSpPr>
          <p:nvPr/>
        </p:nvSpPr>
        <p:spPr bwMode="auto">
          <a:xfrm rot="-585264">
            <a:off x="4962525" y="1300163"/>
            <a:ext cx="20177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rgbClr val="C00000"/>
                </a:solidFill>
                <a:latin typeface="叶根友毛笔行书2.0版"/>
                <a:ea typeface="叶根友毛笔行书2.0版"/>
                <a:cs typeface="叶根友毛笔行书2.0版"/>
              </a:rPr>
              <a:t>不可分割</a:t>
            </a:r>
          </a:p>
        </p:txBody>
      </p:sp>
      <p:sp>
        <p:nvSpPr>
          <p:cNvPr id="27674" name="TextBox 35"/>
          <p:cNvSpPr txBox="1">
            <a:spLocks noChangeArrowheads="1"/>
          </p:cNvSpPr>
          <p:nvPr/>
        </p:nvSpPr>
        <p:spPr bwMode="auto">
          <a:xfrm rot="-585264">
            <a:off x="3832225" y="3025775"/>
            <a:ext cx="11080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/>
                <a:ea typeface="叶根友毛笔行书2.0版"/>
                <a:cs typeface="叶根友毛笔行书2.0版"/>
              </a:rPr>
              <a:t>解放</a:t>
            </a:r>
          </a:p>
        </p:txBody>
      </p:sp>
      <p:sp>
        <p:nvSpPr>
          <p:cNvPr id="27675" name="TextBox 36"/>
          <p:cNvSpPr txBox="1">
            <a:spLocks noChangeArrowheads="1"/>
          </p:cNvSpPr>
          <p:nvPr/>
        </p:nvSpPr>
        <p:spPr bwMode="auto">
          <a:xfrm rot="671676">
            <a:off x="6907213" y="3014663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/>
                <a:ea typeface="叶根友毛笔行书2.0版"/>
                <a:cs typeface="叶根友毛笔行书2.0版"/>
              </a:rPr>
              <a:t>发展</a:t>
            </a:r>
          </a:p>
        </p:txBody>
      </p:sp>
      <p:sp>
        <p:nvSpPr>
          <p:cNvPr id="27676" name="TextBox 37"/>
          <p:cNvSpPr txBox="1">
            <a:spLocks noChangeArrowheads="1"/>
          </p:cNvSpPr>
          <p:nvPr/>
        </p:nvSpPr>
        <p:spPr bwMode="auto">
          <a:xfrm rot="-585264">
            <a:off x="7185025" y="1266825"/>
            <a:ext cx="20304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solidFill>
                  <a:schemeClr val="bg1"/>
                </a:solidFill>
                <a:latin typeface="叶根友毛笔行书2.0版"/>
                <a:ea typeface="叶根友毛笔行书2.0版"/>
                <a:cs typeface="叶根友毛笔行书2.0版"/>
              </a:rPr>
              <a:t>我和西藏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矩形 4"/>
          <p:cNvSpPr>
            <a:spLocks noChangeArrowheads="1"/>
          </p:cNvSpPr>
          <p:nvPr/>
        </p:nvSpPr>
        <p:spPr bwMode="auto">
          <a:xfrm>
            <a:off x="5651500" y="404813"/>
            <a:ext cx="3262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叶根友毛笔行书2.0版"/>
                <a:ea typeface="叶根友毛笔行书2.0版"/>
                <a:cs typeface="叶根友毛笔行书2.0版"/>
              </a:rPr>
              <a:t>念青唐古拉山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图片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950" y="0"/>
            <a:ext cx="1021556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矩形 4"/>
          <p:cNvSpPr>
            <a:spLocks noChangeArrowheads="1"/>
          </p:cNvSpPr>
          <p:nvPr/>
        </p:nvSpPr>
        <p:spPr bwMode="auto">
          <a:xfrm>
            <a:off x="6588125" y="404813"/>
            <a:ext cx="2236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C00000"/>
                </a:solidFill>
                <a:latin typeface="叶根友毛笔行书2.0版"/>
                <a:ea typeface="叶根友毛笔行书2.0版"/>
                <a:cs typeface="叶根友毛笔行书2.0版"/>
              </a:rPr>
              <a:t>冰缘地貌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图片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-22225"/>
            <a:ext cx="10320338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矩形 5"/>
          <p:cNvSpPr>
            <a:spLocks noChangeArrowheads="1"/>
          </p:cNvSpPr>
          <p:nvPr/>
        </p:nvSpPr>
        <p:spPr bwMode="auto">
          <a:xfrm>
            <a:off x="6588125" y="404813"/>
            <a:ext cx="2236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C00000"/>
                </a:solidFill>
                <a:latin typeface="叶根友毛笔行书2.0版"/>
                <a:ea typeface="叶根友毛笔行书2.0版"/>
                <a:cs typeface="叶根友毛笔行书2.0版"/>
              </a:rPr>
              <a:t>火山地貌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-22225"/>
            <a:ext cx="9648826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矩形 4"/>
          <p:cNvSpPr>
            <a:spLocks noChangeArrowheads="1"/>
          </p:cNvSpPr>
          <p:nvPr/>
        </p:nvSpPr>
        <p:spPr bwMode="auto">
          <a:xfrm>
            <a:off x="6588125" y="404813"/>
            <a:ext cx="2236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C00000"/>
                </a:solidFill>
                <a:latin typeface="叶根友毛笔行书2.0版"/>
                <a:ea typeface="叶根友毛笔行书2.0版"/>
                <a:cs typeface="叶根友毛笔行书2.0版"/>
              </a:rPr>
              <a:t>风沙地貌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60388" y="0"/>
            <a:ext cx="102647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矩形 4"/>
          <p:cNvSpPr>
            <a:spLocks noChangeArrowheads="1"/>
          </p:cNvSpPr>
          <p:nvPr/>
        </p:nvSpPr>
        <p:spPr bwMode="auto">
          <a:xfrm>
            <a:off x="6588125" y="404813"/>
            <a:ext cx="2236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C00000"/>
                </a:solidFill>
                <a:latin typeface="叶根友毛笔行书2.0版"/>
                <a:ea typeface="叶根友毛笔行书2.0版"/>
                <a:cs typeface="叶根友毛笔行书2.0版"/>
              </a:rPr>
              <a:t>岩溶地貌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图片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88" y="0"/>
            <a:ext cx="10260013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矩形 4"/>
          <p:cNvSpPr>
            <a:spLocks noChangeArrowheads="1"/>
          </p:cNvSpPr>
          <p:nvPr/>
        </p:nvSpPr>
        <p:spPr bwMode="auto">
          <a:xfrm>
            <a:off x="6143625" y="404813"/>
            <a:ext cx="2749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叶根友毛笔行书2.0版"/>
                <a:ea typeface="叶根友毛笔行书2.0版"/>
                <a:cs typeface="叶根友毛笔行书2.0版"/>
              </a:rPr>
              <a:t>喜玛拉雅山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</TotalTime>
  <Words>59</Words>
  <Application>Microsoft Office PowerPoint</Application>
  <PresentationFormat>全屏显示(4:3)</PresentationFormat>
  <Paragraphs>22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www.pptbz.com</dc:title>
  <dc:creator>ppt宝藏</dc:creator>
  <cp:lastModifiedBy>Administrator</cp:lastModifiedBy>
  <cp:revision>150</cp:revision>
  <dcterms:created xsi:type="dcterms:W3CDTF">2013-10-15T04:26:06Z</dcterms:created>
  <dcterms:modified xsi:type="dcterms:W3CDTF">2015-07-28T06:25:25Z</dcterms:modified>
</cp:coreProperties>
</file>