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D2CB3-E449-4299-B37B-4E34ABB3CAE1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E5143-ACEB-4C64-ABB6-01E892814B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76569-1748-402B-9F1D-A5C068AD9C65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354D2-6664-449B-993C-CF4FD5822A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8F012-707C-430C-B2CD-94EB08620B7C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8AEBA-A067-4D51-81C5-8CFCD9E230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EEF5E-B8E9-44E9-B573-BDD06EF302B9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75B16-8C68-4753-B873-3A230F9BA8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225C-DD28-4EED-9A4D-7140413136E0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CA76E-CE8D-4269-8D73-366DDEAE56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7A194-7D0E-4022-8EEB-C367F9EE039F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41E01-9730-42A0-9613-3E0020D93C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D96BC-8D54-49FC-9C18-DC694E36729F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BDFF7-B113-47BC-8311-B68971AF1A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E6389-DCD7-499A-8EFB-6446D6A622B9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C4E14-EE3A-4A44-9AEB-846C6A0AF3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AEE0B-F752-4827-A4A7-6DB8A10DF97E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18601-690A-4AB4-A0B2-789A457369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A65CE-4D06-4856-9909-F2044B5ED58A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A5704-1160-4C34-8B59-E09E118350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D6B15-544D-4DD0-8FE0-3AE876F024EE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0B71A-5764-40F9-AAC5-BB4B66656A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971E363-A9ED-4811-9CEA-5343FB9D5717}" type="datetimeFigureOut">
              <a:rPr lang="zh-CN" altLang="en-US"/>
              <a:pPr>
                <a:defRPr/>
              </a:pPr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B31D6BD-E0BC-416B-9CF5-DB2CC1A41C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928938" y="1576388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>
                <a:latin typeface="Calibri" pitchFamily="34" charset="0"/>
              </a:rPr>
              <a:t>POWEPOINT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286125" y="2357438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适用于唯美梦幻及相关类别演示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6"/>
          <p:cNvSpPr>
            <a:spLocks noChangeArrowheads="1"/>
          </p:cNvSpPr>
          <p:nvPr/>
        </p:nvSpPr>
        <p:spPr bwMode="auto">
          <a:xfrm>
            <a:off x="3857625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9"/>
          <p:cNvSpPr>
            <a:spLocks noChangeArrowheads="1"/>
          </p:cNvSpPr>
          <p:nvPr/>
        </p:nvSpPr>
        <p:spPr bwMode="auto">
          <a:xfrm>
            <a:off x="157162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7"/>
          <p:cNvSpPr>
            <a:spLocks noChangeArrowheads="1"/>
          </p:cNvSpPr>
          <p:nvPr/>
        </p:nvSpPr>
        <p:spPr bwMode="auto">
          <a:xfrm>
            <a:off x="614362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929063" y="1643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164306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59293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3929063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5357813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2143125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7"/>
          <p:cNvSpPr>
            <a:spLocks noChangeArrowheads="1"/>
          </p:cNvSpPr>
          <p:nvPr/>
        </p:nvSpPr>
        <p:spPr bwMode="auto">
          <a:xfrm>
            <a:off x="2143125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4929188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2000250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4071938" y="5357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5786438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4000500" y="1500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5357813" y="371475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/>
          <p:cNvSpPr>
            <a:spLocks noChangeArrowheads="1"/>
          </p:cNvSpPr>
          <p:nvPr/>
        </p:nvSpPr>
        <p:spPr bwMode="auto">
          <a:xfrm>
            <a:off x="2071688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3643313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714750" y="5000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4071938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3000375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592931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242887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7"/>
          <p:cNvSpPr>
            <a:spLocks noChangeArrowheads="1"/>
          </p:cNvSpPr>
          <p:nvPr/>
        </p:nvSpPr>
        <p:spPr bwMode="auto">
          <a:xfrm>
            <a:off x="5429250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4500563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9"/>
          <p:cNvSpPr>
            <a:spLocks noChangeArrowheads="1"/>
          </p:cNvSpPr>
          <p:nvPr/>
        </p:nvSpPr>
        <p:spPr bwMode="auto">
          <a:xfrm>
            <a:off x="257175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7"/>
          <p:cNvSpPr>
            <a:spLocks noChangeArrowheads="1"/>
          </p:cNvSpPr>
          <p:nvPr/>
        </p:nvSpPr>
        <p:spPr bwMode="auto">
          <a:xfrm>
            <a:off x="5429250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5"/>
          <p:cNvSpPr>
            <a:spLocks noChangeArrowheads="1"/>
          </p:cNvSpPr>
          <p:nvPr/>
        </p:nvSpPr>
        <p:spPr bwMode="auto">
          <a:xfrm>
            <a:off x="4572000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6"/>
          <p:cNvSpPr>
            <a:spLocks noChangeArrowheads="1"/>
          </p:cNvSpPr>
          <p:nvPr/>
        </p:nvSpPr>
        <p:spPr bwMode="auto">
          <a:xfrm>
            <a:off x="2857500" y="5143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9"/>
          <p:cNvSpPr>
            <a:spLocks noChangeArrowheads="1"/>
          </p:cNvSpPr>
          <p:nvPr/>
        </p:nvSpPr>
        <p:spPr bwMode="auto">
          <a:xfrm>
            <a:off x="242887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7"/>
          <p:cNvSpPr>
            <a:spLocks noChangeArrowheads="1"/>
          </p:cNvSpPr>
          <p:nvPr/>
        </p:nvSpPr>
        <p:spPr bwMode="auto">
          <a:xfrm>
            <a:off x="4643438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5"/>
          <p:cNvSpPr>
            <a:spLocks noChangeArrowheads="1"/>
          </p:cNvSpPr>
          <p:nvPr/>
        </p:nvSpPr>
        <p:spPr bwMode="auto">
          <a:xfrm>
            <a:off x="5143500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122</Words>
  <Application>Microsoft Office PowerPoint</Application>
  <PresentationFormat>全屏显示(4:3)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48</cp:revision>
  <dcterms:created xsi:type="dcterms:W3CDTF">2013-10-30T09:04:50Z</dcterms:created>
  <dcterms:modified xsi:type="dcterms:W3CDTF">2014-06-19T09:48:25Z</dcterms:modified>
</cp:coreProperties>
</file>