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608" y="-648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6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DD21-1C30-45EF-A291-6ACB6263D6C1}" type="datetimeFigureOut">
              <a:rPr lang="zh-CN" altLang="en-US" smtClean="0"/>
              <a:pPr/>
              <a:t>2015/7/1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6E6D-E8F0-41F4-A76B-E935D632BC9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DD21-1C30-45EF-A291-6ACB6263D6C1}" type="datetimeFigureOut">
              <a:rPr lang="zh-CN" altLang="en-US" smtClean="0"/>
              <a:pPr/>
              <a:t>2015/7/1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6E6D-E8F0-41F4-A76B-E935D632BC9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DD21-1C30-45EF-A291-6ACB6263D6C1}" type="datetimeFigureOut">
              <a:rPr lang="zh-CN" altLang="en-US" smtClean="0"/>
              <a:pPr/>
              <a:t>2015/7/1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6E6D-E8F0-41F4-A76B-E935D632BC9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DD21-1C30-45EF-A291-6ACB6263D6C1}" type="datetimeFigureOut">
              <a:rPr lang="zh-CN" altLang="en-US" smtClean="0"/>
              <a:pPr/>
              <a:t>2015/7/1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6E6D-E8F0-41F4-A76B-E935D632BC9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DD21-1C30-45EF-A291-6ACB6263D6C1}" type="datetimeFigureOut">
              <a:rPr lang="zh-CN" altLang="en-US" smtClean="0"/>
              <a:pPr/>
              <a:t>2015/7/1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6E6D-E8F0-41F4-A76B-E935D632BC9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DD21-1C30-45EF-A291-6ACB6263D6C1}" type="datetimeFigureOut">
              <a:rPr lang="zh-CN" altLang="en-US" smtClean="0"/>
              <a:pPr/>
              <a:t>2015/7/1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6E6D-E8F0-41F4-A76B-E935D632BC9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2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279262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DD21-1C30-45EF-A291-6ACB6263D6C1}" type="datetimeFigureOut">
              <a:rPr lang="zh-CN" altLang="en-US" smtClean="0"/>
              <a:pPr/>
              <a:t>2015/7/1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6E6D-E8F0-41F4-A76B-E935D632BC9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DD21-1C30-45EF-A291-6ACB6263D6C1}" type="datetimeFigureOut">
              <a:rPr lang="zh-CN" altLang="en-US" smtClean="0"/>
              <a:pPr/>
              <a:t>2015/7/1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6E6D-E8F0-41F4-A76B-E935D632BC9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DD21-1C30-45EF-A291-6ACB6263D6C1}" type="datetimeFigureOut">
              <a:rPr lang="zh-CN" altLang="en-US" smtClean="0"/>
              <a:pPr/>
              <a:t>2015/7/1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6E6D-E8F0-41F4-A76B-E935D632BC9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2754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195918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DD21-1C30-45EF-A291-6ACB6263D6C1}" type="datetimeFigureOut">
              <a:rPr lang="zh-CN" altLang="en-US" smtClean="0"/>
              <a:pPr/>
              <a:t>2015/7/1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6E6D-E8F0-41F4-A76B-E935D632BC9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DD21-1C30-45EF-A291-6ACB6263D6C1}" type="datetimeFigureOut">
              <a:rPr lang="zh-CN" altLang="en-US" smtClean="0"/>
              <a:pPr/>
              <a:t>2015/7/1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6E6D-E8F0-41F4-A76B-E935D632BC9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FDD21-1C30-45EF-A291-6ACB6263D6C1}" type="datetimeFigureOut">
              <a:rPr lang="zh-CN" altLang="en-US" smtClean="0"/>
              <a:pPr/>
              <a:t>2015/7/1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B6E6D-E8F0-41F4-A76B-E935D632BC9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5.emf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emf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image" Target="../media/image12.png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14878" y="2285997"/>
            <a:ext cx="41937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latin typeface="微软雅黑" pitchFamily="34" charset="-122"/>
                <a:ea typeface="微软雅黑" pitchFamily="34" charset="-122"/>
              </a:rPr>
              <a:t>POWERPOINT</a:t>
            </a:r>
            <a:endParaRPr lang="zh-CN" altLang="en-US" sz="4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4876" y="2977222"/>
            <a:ext cx="37016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卡通</a:t>
            </a:r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植物绿色</a:t>
            </a:r>
            <a:r>
              <a:rPr lang="en-US" altLang="zh-CN" sz="2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86711" y="497748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目录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9" name="Group 2"/>
          <p:cNvGrpSpPr>
            <a:grpSpLocks/>
          </p:cNvGrpSpPr>
          <p:nvPr/>
        </p:nvGrpSpPr>
        <p:grpSpPr bwMode="auto">
          <a:xfrm>
            <a:off x="1433513" y="928674"/>
            <a:ext cx="6311900" cy="1165225"/>
            <a:chOff x="904" y="2057"/>
            <a:chExt cx="3976" cy="804"/>
          </a:xfrm>
        </p:grpSpPr>
        <p:sp>
          <p:nvSpPr>
            <p:cNvPr id="40" name="AutoShape 3"/>
            <p:cNvSpPr>
              <a:spLocks noChangeArrowheads="1"/>
            </p:cNvSpPr>
            <p:nvPr/>
          </p:nvSpPr>
          <p:spPr bwMode="gray">
            <a:xfrm>
              <a:off x="904" y="2057"/>
              <a:ext cx="3976" cy="804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1270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" name="AutoShape 4"/>
            <p:cNvSpPr>
              <a:spLocks noChangeArrowheads="1"/>
            </p:cNvSpPr>
            <p:nvPr/>
          </p:nvSpPr>
          <p:spPr bwMode="gray">
            <a:xfrm>
              <a:off x="912" y="2064"/>
              <a:ext cx="3966" cy="326"/>
            </a:xfrm>
            <a:prstGeom prst="roundRect">
              <a:avLst>
                <a:gd name="adj" fmla="val 36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2" name="Group 5"/>
          <p:cNvGrpSpPr>
            <a:grpSpLocks/>
          </p:cNvGrpSpPr>
          <p:nvPr/>
        </p:nvGrpSpPr>
        <p:grpSpPr bwMode="auto">
          <a:xfrm>
            <a:off x="1433513" y="3816337"/>
            <a:ext cx="6311900" cy="1165225"/>
            <a:chOff x="904" y="2057"/>
            <a:chExt cx="3976" cy="804"/>
          </a:xfrm>
        </p:grpSpPr>
        <p:sp>
          <p:nvSpPr>
            <p:cNvPr id="43" name="AutoShape 6"/>
            <p:cNvSpPr>
              <a:spLocks noChangeArrowheads="1"/>
            </p:cNvSpPr>
            <p:nvPr/>
          </p:nvSpPr>
          <p:spPr bwMode="ltGray">
            <a:xfrm>
              <a:off x="904" y="2057"/>
              <a:ext cx="3976" cy="80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4" name="AutoShape 7"/>
            <p:cNvSpPr>
              <a:spLocks noChangeArrowheads="1"/>
            </p:cNvSpPr>
            <p:nvPr/>
          </p:nvSpPr>
          <p:spPr bwMode="ltGray">
            <a:xfrm>
              <a:off x="912" y="2064"/>
              <a:ext cx="3966" cy="326"/>
            </a:xfrm>
            <a:prstGeom prst="roundRect">
              <a:avLst>
                <a:gd name="adj" fmla="val 36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1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5" name="Group 8"/>
          <p:cNvGrpSpPr>
            <a:grpSpLocks/>
          </p:cNvGrpSpPr>
          <p:nvPr/>
        </p:nvGrpSpPr>
        <p:grpSpPr bwMode="auto">
          <a:xfrm>
            <a:off x="1433513" y="2373299"/>
            <a:ext cx="6311900" cy="1165225"/>
            <a:chOff x="904" y="2057"/>
            <a:chExt cx="3976" cy="804"/>
          </a:xfrm>
        </p:grpSpPr>
        <p:sp>
          <p:nvSpPr>
            <p:cNvPr id="46" name="AutoShape 9"/>
            <p:cNvSpPr>
              <a:spLocks noChangeArrowheads="1"/>
            </p:cNvSpPr>
            <p:nvPr/>
          </p:nvSpPr>
          <p:spPr bwMode="ltGray">
            <a:xfrm>
              <a:off x="904" y="2057"/>
              <a:ext cx="3976" cy="804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1270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7" name="AutoShape 10"/>
            <p:cNvSpPr>
              <a:spLocks noChangeArrowheads="1"/>
            </p:cNvSpPr>
            <p:nvPr/>
          </p:nvSpPr>
          <p:spPr bwMode="ltGray">
            <a:xfrm>
              <a:off x="912" y="2064"/>
              <a:ext cx="3966" cy="326"/>
            </a:xfrm>
            <a:prstGeom prst="roundRect">
              <a:avLst>
                <a:gd name="adj" fmla="val 36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8" name="Group 11"/>
          <p:cNvGrpSpPr>
            <a:grpSpLocks/>
          </p:cNvGrpSpPr>
          <p:nvPr/>
        </p:nvGrpSpPr>
        <p:grpSpPr bwMode="auto">
          <a:xfrm>
            <a:off x="1120775" y="1200137"/>
            <a:ext cx="611188" cy="608013"/>
            <a:chOff x="579" y="1386"/>
            <a:chExt cx="385" cy="383"/>
          </a:xfrm>
        </p:grpSpPr>
        <p:sp>
          <p:nvSpPr>
            <p:cNvPr id="49" name="Oval 12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0" name="Group 13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51" name="Oval 14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52" name="Oval 15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53" name="Oval 16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54" name="Oval 17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55" name="Group 18"/>
          <p:cNvGrpSpPr>
            <a:grpSpLocks/>
          </p:cNvGrpSpPr>
          <p:nvPr/>
        </p:nvGrpSpPr>
        <p:grpSpPr bwMode="auto">
          <a:xfrm>
            <a:off x="1109665" y="2666987"/>
            <a:ext cx="611187" cy="608013"/>
            <a:chOff x="579" y="1386"/>
            <a:chExt cx="385" cy="383"/>
          </a:xfrm>
        </p:grpSpPr>
        <p:sp>
          <p:nvSpPr>
            <p:cNvPr id="56" name="Oval 19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7" name="Group 20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58" name="Oval 21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59" name="Oval 22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60" name="Oval 23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61" name="Oval 24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62" name="Group 25"/>
          <p:cNvGrpSpPr>
            <a:grpSpLocks/>
          </p:cNvGrpSpPr>
          <p:nvPr/>
        </p:nvGrpSpPr>
        <p:grpSpPr bwMode="auto">
          <a:xfrm>
            <a:off x="1120775" y="4113199"/>
            <a:ext cx="611188" cy="608012"/>
            <a:chOff x="579" y="1386"/>
            <a:chExt cx="385" cy="383"/>
          </a:xfrm>
        </p:grpSpPr>
        <p:sp>
          <p:nvSpPr>
            <p:cNvPr id="63" name="Oval 26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64" name="Group 27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65" name="Oval 28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66" name="Oval 29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67" name="Oval 30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68" name="Oval 31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69" name="Text Box 32"/>
          <p:cNvSpPr txBox="1">
            <a:spLocks noChangeArrowheads="1"/>
          </p:cNvSpPr>
          <p:nvPr/>
        </p:nvSpPr>
        <p:spPr bwMode="black">
          <a:xfrm>
            <a:off x="1828800" y="1269987"/>
            <a:ext cx="533400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1600" b="1">
                <a:solidFill>
                  <a:srgbClr val="F8F8F8"/>
                </a:solidFill>
              </a:rPr>
              <a:t>ThemeGallery is a Design Digital Content &amp; Contents mall developed by Guild Design Inc.</a:t>
            </a:r>
          </a:p>
        </p:txBody>
      </p:sp>
      <p:sp>
        <p:nvSpPr>
          <p:cNvPr id="70" name="Text Box 33"/>
          <p:cNvSpPr txBox="1">
            <a:spLocks noChangeArrowheads="1"/>
          </p:cNvSpPr>
          <p:nvPr/>
        </p:nvSpPr>
        <p:spPr bwMode="black">
          <a:xfrm>
            <a:off x="1828800" y="2659049"/>
            <a:ext cx="533400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1600" b="1">
                <a:solidFill>
                  <a:srgbClr val="F8F8F8"/>
                </a:solidFill>
              </a:rPr>
              <a:t>ThemeGallery is a Design Digital Content &amp; Contents mall developed by Guild Design Inc.</a:t>
            </a:r>
          </a:p>
        </p:txBody>
      </p:sp>
      <p:sp>
        <p:nvSpPr>
          <p:cNvPr id="71" name="Text Box 34"/>
          <p:cNvSpPr txBox="1">
            <a:spLocks noChangeArrowheads="1"/>
          </p:cNvSpPr>
          <p:nvPr/>
        </p:nvSpPr>
        <p:spPr bwMode="black">
          <a:xfrm>
            <a:off x="1828800" y="4081449"/>
            <a:ext cx="533400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1600" b="1">
                <a:solidFill>
                  <a:srgbClr val="F8F8F8"/>
                </a:solidFill>
              </a:rPr>
              <a:t>ThemeGallery is a Design Digital Content &amp; Contents mall developed by Guild Design Inc.</a:t>
            </a:r>
          </a:p>
        </p:txBody>
      </p:sp>
      <p:sp>
        <p:nvSpPr>
          <p:cNvPr id="72" name="Text Box 35"/>
          <p:cNvSpPr txBox="1">
            <a:spLocks noChangeArrowheads="1"/>
          </p:cNvSpPr>
          <p:nvPr/>
        </p:nvSpPr>
        <p:spPr bwMode="gray">
          <a:xfrm>
            <a:off x="1241425" y="1290625"/>
            <a:ext cx="381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080808"/>
                </a:solidFill>
              </a:rPr>
              <a:t>1</a:t>
            </a:r>
          </a:p>
        </p:txBody>
      </p:sp>
      <p:sp>
        <p:nvSpPr>
          <p:cNvPr id="73" name="Text Box 36"/>
          <p:cNvSpPr txBox="1">
            <a:spLocks noChangeArrowheads="1"/>
          </p:cNvSpPr>
          <p:nvPr/>
        </p:nvSpPr>
        <p:spPr bwMode="gray">
          <a:xfrm>
            <a:off x="1230313" y="2751125"/>
            <a:ext cx="381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080808"/>
                </a:solidFill>
              </a:rPr>
              <a:t>2</a:t>
            </a:r>
          </a:p>
        </p:txBody>
      </p:sp>
      <p:sp>
        <p:nvSpPr>
          <p:cNvPr id="74" name="Text Box 37"/>
          <p:cNvSpPr txBox="1">
            <a:spLocks noChangeArrowheads="1"/>
          </p:cNvSpPr>
          <p:nvPr/>
        </p:nvSpPr>
        <p:spPr bwMode="gray">
          <a:xfrm>
            <a:off x="1241425" y="4184636"/>
            <a:ext cx="381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080808"/>
                </a:solidFill>
              </a:rPr>
              <a:t>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86711" y="497748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目录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9" name="Picture 49" descr="arrow_metal01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 bwMode="auto">
          <a:xfrm>
            <a:off x="571474" y="1179524"/>
            <a:ext cx="2543175" cy="3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Line 2"/>
          <p:cNvSpPr>
            <a:spLocks noChangeShapeType="1"/>
          </p:cNvSpPr>
          <p:nvPr/>
        </p:nvSpPr>
        <p:spPr bwMode="black">
          <a:xfrm>
            <a:off x="2586010" y="4437074"/>
            <a:ext cx="4800600" cy="0"/>
          </a:xfrm>
          <a:prstGeom prst="line">
            <a:avLst/>
          </a:prstGeom>
          <a:noFill/>
          <a:ln w="28575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 b="1">
              <a:solidFill>
                <a:srgbClr val="000000"/>
              </a:solidFill>
              <a:ea typeface="+mn-ea"/>
            </a:endParaRPr>
          </a:p>
        </p:txBody>
      </p:sp>
      <p:sp>
        <p:nvSpPr>
          <p:cNvPr id="45" name="Rectangle 3"/>
          <p:cNvSpPr>
            <a:spLocks noChangeArrowheads="1"/>
          </p:cNvSpPr>
          <p:nvPr/>
        </p:nvSpPr>
        <p:spPr bwMode="black">
          <a:xfrm>
            <a:off x="3271812" y="4056074"/>
            <a:ext cx="35528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000000"/>
                </a:solidFill>
              </a:rPr>
              <a:t>Add Your Text in here</a:t>
            </a:r>
          </a:p>
        </p:txBody>
      </p:sp>
      <p:sp>
        <p:nvSpPr>
          <p:cNvPr id="48" name="Line 4"/>
          <p:cNvSpPr>
            <a:spLocks noChangeShapeType="1"/>
          </p:cNvSpPr>
          <p:nvPr/>
        </p:nvSpPr>
        <p:spPr bwMode="black">
          <a:xfrm>
            <a:off x="2628872" y="1636724"/>
            <a:ext cx="4800600" cy="0"/>
          </a:xfrm>
          <a:prstGeom prst="line">
            <a:avLst/>
          </a:prstGeom>
          <a:noFill/>
          <a:ln w="28575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 b="1">
              <a:solidFill>
                <a:srgbClr val="000000"/>
              </a:solidFill>
              <a:ea typeface="+mn-ea"/>
            </a:endParaRPr>
          </a:p>
        </p:txBody>
      </p:sp>
      <p:sp>
        <p:nvSpPr>
          <p:cNvPr id="50" name="Rectangle 8"/>
          <p:cNvSpPr>
            <a:spLocks noChangeArrowheads="1"/>
          </p:cNvSpPr>
          <p:nvPr/>
        </p:nvSpPr>
        <p:spPr bwMode="black">
          <a:xfrm>
            <a:off x="3314674" y="1255724"/>
            <a:ext cx="35528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000000"/>
                </a:solidFill>
              </a:rPr>
              <a:t>Add Your Text in here</a:t>
            </a:r>
          </a:p>
        </p:txBody>
      </p:sp>
      <p:sp>
        <p:nvSpPr>
          <p:cNvPr id="55" name="Line 9"/>
          <p:cNvSpPr>
            <a:spLocks noChangeShapeType="1"/>
          </p:cNvSpPr>
          <p:nvPr/>
        </p:nvSpPr>
        <p:spPr bwMode="black">
          <a:xfrm>
            <a:off x="3119410" y="2322524"/>
            <a:ext cx="4800600" cy="0"/>
          </a:xfrm>
          <a:prstGeom prst="line">
            <a:avLst/>
          </a:prstGeom>
          <a:noFill/>
          <a:ln w="28575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 b="1">
              <a:solidFill>
                <a:srgbClr val="000000"/>
              </a:solidFill>
              <a:ea typeface="+mn-ea"/>
            </a:endParaRPr>
          </a:p>
        </p:txBody>
      </p:sp>
      <p:sp>
        <p:nvSpPr>
          <p:cNvPr id="57" name="Rectangle 10"/>
          <p:cNvSpPr>
            <a:spLocks noChangeArrowheads="1"/>
          </p:cNvSpPr>
          <p:nvPr/>
        </p:nvSpPr>
        <p:spPr bwMode="black">
          <a:xfrm>
            <a:off x="3771874" y="1941524"/>
            <a:ext cx="35528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000000"/>
                </a:solidFill>
              </a:rPr>
              <a:t>Add Your Text in here</a:t>
            </a:r>
          </a:p>
        </p:txBody>
      </p:sp>
      <p:sp>
        <p:nvSpPr>
          <p:cNvPr id="62" name="Line 11"/>
          <p:cNvSpPr>
            <a:spLocks noChangeShapeType="1"/>
          </p:cNvSpPr>
          <p:nvPr/>
        </p:nvSpPr>
        <p:spPr bwMode="black">
          <a:xfrm>
            <a:off x="3314672" y="3048012"/>
            <a:ext cx="4800600" cy="0"/>
          </a:xfrm>
          <a:prstGeom prst="line">
            <a:avLst/>
          </a:prstGeom>
          <a:noFill/>
          <a:ln w="28575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 b="1">
              <a:solidFill>
                <a:srgbClr val="000000"/>
              </a:solidFill>
              <a:ea typeface="+mn-ea"/>
            </a:endParaRPr>
          </a:p>
        </p:txBody>
      </p:sp>
      <p:sp>
        <p:nvSpPr>
          <p:cNvPr id="64" name="Rectangle 12"/>
          <p:cNvSpPr>
            <a:spLocks noChangeArrowheads="1"/>
          </p:cNvSpPr>
          <p:nvPr/>
        </p:nvSpPr>
        <p:spPr bwMode="black">
          <a:xfrm>
            <a:off x="4000474" y="2667012"/>
            <a:ext cx="35528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000000"/>
                </a:solidFill>
              </a:rPr>
              <a:t>Add Your Text in here</a:t>
            </a:r>
          </a:p>
        </p:txBody>
      </p:sp>
      <p:sp>
        <p:nvSpPr>
          <p:cNvPr id="75" name="Line 13"/>
          <p:cNvSpPr>
            <a:spLocks noChangeShapeType="1"/>
          </p:cNvSpPr>
          <p:nvPr/>
        </p:nvSpPr>
        <p:spPr bwMode="black">
          <a:xfrm>
            <a:off x="3119410" y="3770324"/>
            <a:ext cx="4800600" cy="0"/>
          </a:xfrm>
          <a:prstGeom prst="line">
            <a:avLst/>
          </a:prstGeom>
          <a:noFill/>
          <a:ln w="28575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 b="1">
              <a:solidFill>
                <a:srgbClr val="000000"/>
              </a:solidFill>
              <a:ea typeface="+mn-ea"/>
            </a:endParaRPr>
          </a:p>
        </p:txBody>
      </p:sp>
      <p:sp>
        <p:nvSpPr>
          <p:cNvPr id="76" name="Rectangle 14"/>
          <p:cNvSpPr>
            <a:spLocks noChangeArrowheads="1"/>
          </p:cNvSpPr>
          <p:nvPr/>
        </p:nvSpPr>
        <p:spPr bwMode="black">
          <a:xfrm>
            <a:off x="3771874" y="3389324"/>
            <a:ext cx="35528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000000"/>
                </a:solidFill>
              </a:rPr>
              <a:t>Add Your Text in here</a:t>
            </a:r>
          </a:p>
        </p:txBody>
      </p:sp>
      <p:grpSp>
        <p:nvGrpSpPr>
          <p:cNvPr id="77" name="Group 94"/>
          <p:cNvGrpSpPr>
            <a:grpSpLocks/>
          </p:cNvGrpSpPr>
          <p:nvPr/>
        </p:nvGrpSpPr>
        <p:grpSpPr bwMode="auto">
          <a:xfrm>
            <a:off x="2447897" y="1255724"/>
            <a:ext cx="393700" cy="393700"/>
            <a:chOff x="2543" y="1006"/>
            <a:chExt cx="416" cy="416"/>
          </a:xfrm>
        </p:grpSpPr>
        <p:sp>
          <p:nvSpPr>
            <p:cNvPr id="78" name="Oval 52"/>
            <p:cNvSpPr>
              <a:spLocks noChangeArrowheads="1"/>
            </p:cNvSpPr>
            <p:nvPr/>
          </p:nvSpPr>
          <p:spPr bwMode="gray">
            <a:xfrm>
              <a:off x="2543" y="1006"/>
              <a:ext cx="416" cy="416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54118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9525">
              <a:solidFill>
                <a:srgbClr val="DDDDDD"/>
              </a:solidFill>
              <a:round/>
              <a:headEnd/>
              <a:tailEnd/>
            </a:ln>
            <a:effectLst>
              <a:outerShdw dist="35921" dir="2700000" algn="ctr" rotWithShape="0">
                <a:srgbClr val="4D4D4D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 b="1">
                <a:solidFill>
                  <a:srgbClr val="000000"/>
                </a:solidFill>
                <a:ea typeface="+mn-ea"/>
              </a:endParaRPr>
            </a:p>
          </p:txBody>
        </p:sp>
        <p:grpSp>
          <p:nvGrpSpPr>
            <p:cNvPr id="79" name="Group 53"/>
            <p:cNvGrpSpPr>
              <a:grpSpLocks/>
            </p:cNvGrpSpPr>
            <p:nvPr/>
          </p:nvGrpSpPr>
          <p:grpSpPr bwMode="auto">
            <a:xfrm rot="-2288454">
              <a:off x="2578" y="1034"/>
              <a:ext cx="348" cy="356"/>
              <a:chOff x="887" y="2040"/>
              <a:chExt cx="433" cy="422"/>
            </a:xfrm>
          </p:grpSpPr>
          <p:pic>
            <p:nvPicPr>
              <p:cNvPr id="81" name="Picture 54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887" y="2040"/>
                <a:ext cx="430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2" name="Oval 55"/>
              <p:cNvSpPr>
                <a:spLocks noChangeArrowheads="1"/>
              </p:cNvSpPr>
              <p:nvPr/>
            </p:nvSpPr>
            <p:spPr bwMode="gray">
              <a:xfrm>
                <a:off x="887" y="2040"/>
                <a:ext cx="433" cy="422"/>
              </a:xfrm>
              <a:prstGeom prst="ellipse">
                <a:avLst/>
              </a:prstGeom>
              <a:gradFill rotWithShape="1">
                <a:gsLst>
                  <a:gs pos="0">
                    <a:srgbClr val="3CC2B5">
                      <a:gamma/>
                      <a:shade val="34902"/>
                      <a:invGamma/>
                      <a:alpha val="89999"/>
                    </a:srgbClr>
                  </a:gs>
                  <a:gs pos="50000">
                    <a:srgbClr val="3CC2B5">
                      <a:alpha val="75000"/>
                    </a:srgbClr>
                  </a:gs>
                  <a:gs pos="100000">
                    <a:srgbClr val="3CC2B5">
                      <a:gamma/>
                      <a:shade val="34902"/>
                      <a:invGamma/>
                      <a:alpha val="89999"/>
                    </a:srgbClr>
                  </a:gs>
                </a:gsLst>
                <a:lin ang="189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b="1">
                  <a:solidFill>
                    <a:srgbClr val="000000"/>
                  </a:solidFill>
                  <a:ea typeface="+mn-ea"/>
                </a:endParaRPr>
              </a:p>
            </p:txBody>
          </p:sp>
          <p:pic>
            <p:nvPicPr>
              <p:cNvPr id="83" name="Picture 56" descr="Picture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gray">
              <a:xfrm>
                <a:off x="930" y="2044"/>
                <a:ext cx="345" cy="1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80" name="Picture 57"/>
            <p:cNvPicPr>
              <a:picLocks noChangeAspect="1" noChangeArrowheads="1"/>
            </p:cNvPicPr>
            <p:nvPr/>
          </p:nvPicPr>
          <p:blipFill>
            <a:blip r:embed="rId5" cstate="print"/>
            <a:srcRect l="12015" t="9302" r="12404" b="12598"/>
            <a:stretch>
              <a:fillRect/>
            </a:stretch>
          </p:blipFill>
          <p:spPr bwMode="gray">
            <a:xfrm>
              <a:off x="2570" y="1020"/>
              <a:ext cx="359" cy="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4" name="Group 93"/>
          <p:cNvGrpSpPr>
            <a:grpSpLocks/>
          </p:cNvGrpSpPr>
          <p:nvPr/>
        </p:nvGrpSpPr>
        <p:grpSpPr bwMode="auto">
          <a:xfrm>
            <a:off x="2982885" y="1943112"/>
            <a:ext cx="393700" cy="393700"/>
            <a:chOff x="3071" y="1006"/>
            <a:chExt cx="416" cy="416"/>
          </a:xfrm>
        </p:grpSpPr>
        <p:sp>
          <p:nvSpPr>
            <p:cNvPr id="85" name="Oval 62"/>
            <p:cNvSpPr>
              <a:spLocks noChangeArrowheads="1"/>
            </p:cNvSpPr>
            <p:nvPr/>
          </p:nvSpPr>
          <p:spPr bwMode="gray">
            <a:xfrm>
              <a:off x="3071" y="1006"/>
              <a:ext cx="416" cy="416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54118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9525">
              <a:solidFill>
                <a:srgbClr val="DDDDDD"/>
              </a:solidFill>
              <a:round/>
              <a:headEnd/>
              <a:tailEnd/>
            </a:ln>
            <a:effectLst>
              <a:outerShdw dist="35921" dir="2700000" algn="ctr" rotWithShape="0">
                <a:srgbClr val="4D4D4D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 b="1">
                <a:solidFill>
                  <a:srgbClr val="000000"/>
                </a:solidFill>
                <a:ea typeface="+mn-ea"/>
              </a:endParaRPr>
            </a:p>
          </p:txBody>
        </p:sp>
        <p:grpSp>
          <p:nvGrpSpPr>
            <p:cNvPr id="86" name="Group 63"/>
            <p:cNvGrpSpPr>
              <a:grpSpLocks/>
            </p:cNvGrpSpPr>
            <p:nvPr/>
          </p:nvGrpSpPr>
          <p:grpSpPr bwMode="auto">
            <a:xfrm rot="-2288454">
              <a:off x="3106" y="1034"/>
              <a:ext cx="348" cy="356"/>
              <a:chOff x="887" y="2040"/>
              <a:chExt cx="433" cy="422"/>
            </a:xfrm>
          </p:grpSpPr>
          <p:pic>
            <p:nvPicPr>
              <p:cNvPr id="88" name="Picture 64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887" y="2040"/>
                <a:ext cx="430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9" name="Oval 65"/>
              <p:cNvSpPr>
                <a:spLocks noChangeArrowheads="1"/>
              </p:cNvSpPr>
              <p:nvPr/>
            </p:nvSpPr>
            <p:spPr bwMode="gray">
              <a:xfrm>
                <a:off x="887" y="2040"/>
                <a:ext cx="433" cy="422"/>
              </a:xfrm>
              <a:prstGeom prst="ellipse">
                <a:avLst/>
              </a:prstGeom>
              <a:gradFill rotWithShape="1">
                <a:gsLst>
                  <a:gs pos="0">
                    <a:srgbClr val="81A551">
                      <a:gamma/>
                      <a:shade val="34902"/>
                      <a:invGamma/>
                      <a:alpha val="89999"/>
                    </a:srgbClr>
                  </a:gs>
                  <a:gs pos="50000">
                    <a:srgbClr val="81A551">
                      <a:alpha val="75000"/>
                    </a:srgbClr>
                  </a:gs>
                  <a:gs pos="100000">
                    <a:srgbClr val="81A551">
                      <a:gamma/>
                      <a:shade val="34902"/>
                      <a:invGamma/>
                      <a:alpha val="89999"/>
                    </a:srgbClr>
                  </a:gs>
                </a:gsLst>
                <a:lin ang="189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b="1">
                  <a:solidFill>
                    <a:srgbClr val="000000"/>
                  </a:solidFill>
                  <a:ea typeface="+mn-ea"/>
                </a:endParaRPr>
              </a:p>
            </p:txBody>
          </p:sp>
          <p:pic>
            <p:nvPicPr>
              <p:cNvPr id="90" name="Picture 66" descr="Picture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gray">
              <a:xfrm>
                <a:off x="930" y="2044"/>
                <a:ext cx="345" cy="1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87" name="Picture 86"/>
            <p:cNvPicPr>
              <a:picLocks noChangeAspect="1" noChangeArrowheads="1"/>
            </p:cNvPicPr>
            <p:nvPr/>
          </p:nvPicPr>
          <p:blipFill>
            <a:blip r:embed="rId5" cstate="print"/>
            <a:srcRect l="12015" t="9302" r="12404" b="12598"/>
            <a:stretch>
              <a:fillRect/>
            </a:stretch>
          </p:blipFill>
          <p:spPr bwMode="gray">
            <a:xfrm>
              <a:off x="3098" y="1020"/>
              <a:ext cx="359" cy="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1" name="Group 92"/>
          <p:cNvGrpSpPr>
            <a:grpSpLocks/>
          </p:cNvGrpSpPr>
          <p:nvPr/>
        </p:nvGrpSpPr>
        <p:grpSpPr bwMode="auto">
          <a:xfrm>
            <a:off x="3151160" y="2665424"/>
            <a:ext cx="393700" cy="393700"/>
            <a:chOff x="3647" y="1006"/>
            <a:chExt cx="416" cy="416"/>
          </a:xfrm>
        </p:grpSpPr>
        <p:sp>
          <p:nvSpPr>
            <p:cNvPr id="92" name="Oval 67"/>
            <p:cNvSpPr>
              <a:spLocks noChangeArrowheads="1"/>
            </p:cNvSpPr>
            <p:nvPr/>
          </p:nvSpPr>
          <p:spPr bwMode="gray">
            <a:xfrm>
              <a:off x="3647" y="1006"/>
              <a:ext cx="416" cy="416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54118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9525">
              <a:solidFill>
                <a:srgbClr val="DDDDDD"/>
              </a:solidFill>
              <a:round/>
              <a:headEnd/>
              <a:tailEnd/>
            </a:ln>
            <a:effectLst>
              <a:outerShdw dist="35921" dir="2700000" algn="ctr" rotWithShape="0">
                <a:srgbClr val="4D4D4D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 b="1">
                <a:solidFill>
                  <a:srgbClr val="000000"/>
                </a:solidFill>
                <a:ea typeface="+mn-ea"/>
              </a:endParaRPr>
            </a:p>
          </p:txBody>
        </p:sp>
        <p:grpSp>
          <p:nvGrpSpPr>
            <p:cNvPr id="93" name="Group 68"/>
            <p:cNvGrpSpPr>
              <a:grpSpLocks/>
            </p:cNvGrpSpPr>
            <p:nvPr/>
          </p:nvGrpSpPr>
          <p:grpSpPr bwMode="auto">
            <a:xfrm rot="-2288454">
              <a:off x="3682" y="1034"/>
              <a:ext cx="348" cy="356"/>
              <a:chOff x="887" y="2040"/>
              <a:chExt cx="433" cy="422"/>
            </a:xfrm>
          </p:grpSpPr>
          <p:pic>
            <p:nvPicPr>
              <p:cNvPr id="95" name="Picture 69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887" y="2040"/>
                <a:ext cx="430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6" name="Oval 70"/>
              <p:cNvSpPr>
                <a:spLocks noChangeArrowheads="1"/>
              </p:cNvSpPr>
              <p:nvPr/>
            </p:nvSpPr>
            <p:spPr bwMode="gray">
              <a:xfrm>
                <a:off x="887" y="2040"/>
                <a:ext cx="433" cy="422"/>
              </a:xfrm>
              <a:prstGeom prst="ellipse">
                <a:avLst/>
              </a:prstGeom>
              <a:gradFill rotWithShape="1">
                <a:gsLst>
                  <a:gs pos="0">
                    <a:srgbClr val="F1B50D">
                      <a:gamma/>
                      <a:shade val="34902"/>
                      <a:invGamma/>
                      <a:alpha val="89999"/>
                    </a:srgbClr>
                  </a:gs>
                  <a:gs pos="50000">
                    <a:srgbClr val="F1B50D">
                      <a:alpha val="75000"/>
                    </a:srgbClr>
                  </a:gs>
                  <a:gs pos="100000">
                    <a:srgbClr val="F1B50D">
                      <a:gamma/>
                      <a:shade val="34902"/>
                      <a:invGamma/>
                      <a:alpha val="89999"/>
                    </a:srgbClr>
                  </a:gs>
                </a:gsLst>
                <a:lin ang="189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b="1">
                  <a:solidFill>
                    <a:srgbClr val="000000"/>
                  </a:solidFill>
                  <a:ea typeface="+mn-ea"/>
                </a:endParaRPr>
              </a:p>
            </p:txBody>
          </p:sp>
          <p:pic>
            <p:nvPicPr>
              <p:cNvPr id="97" name="Picture 71" descr="Picture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gray">
              <a:xfrm>
                <a:off x="930" y="2044"/>
                <a:ext cx="345" cy="1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94" name="Picture 87"/>
            <p:cNvPicPr>
              <a:picLocks noChangeAspect="1" noChangeArrowheads="1"/>
            </p:cNvPicPr>
            <p:nvPr/>
          </p:nvPicPr>
          <p:blipFill>
            <a:blip r:embed="rId5" cstate="print"/>
            <a:srcRect l="12015" t="9302" r="12404" b="12598"/>
            <a:stretch>
              <a:fillRect/>
            </a:stretch>
          </p:blipFill>
          <p:spPr bwMode="gray">
            <a:xfrm>
              <a:off x="3676" y="1020"/>
              <a:ext cx="359" cy="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8" name="Group 91"/>
          <p:cNvGrpSpPr>
            <a:grpSpLocks/>
          </p:cNvGrpSpPr>
          <p:nvPr/>
        </p:nvGrpSpPr>
        <p:grpSpPr bwMode="auto">
          <a:xfrm>
            <a:off x="2933672" y="3378212"/>
            <a:ext cx="393700" cy="393700"/>
            <a:chOff x="4213" y="1006"/>
            <a:chExt cx="416" cy="416"/>
          </a:xfrm>
        </p:grpSpPr>
        <p:sp>
          <p:nvSpPr>
            <p:cNvPr id="99" name="Oval 72"/>
            <p:cNvSpPr>
              <a:spLocks noChangeArrowheads="1"/>
            </p:cNvSpPr>
            <p:nvPr/>
          </p:nvSpPr>
          <p:spPr bwMode="gray">
            <a:xfrm>
              <a:off x="4213" y="1006"/>
              <a:ext cx="416" cy="416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54118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9525">
              <a:solidFill>
                <a:srgbClr val="DDDDDD"/>
              </a:solidFill>
              <a:round/>
              <a:headEnd/>
              <a:tailEnd/>
            </a:ln>
            <a:effectLst>
              <a:outerShdw dist="35921" dir="2700000" algn="ctr" rotWithShape="0">
                <a:srgbClr val="4D4D4D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 b="1">
                <a:solidFill>
                  <a:srgbClr val="000000"/>
                </a:solidFill>
                <a:ea typeface="+mn-ea"/>
              </a:endParaRPr>
            </a:p>
          </p:txBody>
        </p:sp>
        <p:grpSp>
          <p:nvGrpSpPr>
            <p:cNvPr id="100" name="Group 73"/>
            <p:cNvGrpSpPr>
              <a:grpSpLocks/>
            </p:cNvGrpSpPr>
            <p:nvPr/>
          </p:nvGrpSpPr>
          <p:grpSpPr bwMode="auto">
            <a:xfrm rot="-2288454">
              <a:off x="4248" y="1034"/>
              <a:ext cx="348" cy="356"/>
              <a:chOff x="887" y="2040"/>
              <a:chExt cx="433" cy="422"/>
            </a:xfrm>
          </p:grpSpPr>
          <p:pic>
            <p:nvPicPr>
              <p:cNvPr id="102" name="Picture 74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887" y="2040"/>
                <a:ext cx="430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3" name="Oval 75"/>
              <p:cNvSpPr>
                <a:spLocks noChangeArrowheads="1"/>
              </p:cNvSpPr>
              <p:nvPr/>
            </p:nvSpPr>
            <p:spPr bwMode="gray">
              <a:xfrm>
                <a:off x="887" y="2040"/>
                <a:ext cx="433" cy="422"/>
              </a:xfrm>
              <a:prstGeom prst="ellipse">
                <a:avLst/>
              </a:prstGeom>
              <a:gradFill rotWithShape="1">
                <a:gsLst>
                  <a:gs pos="0">
                    <a:srgbClr val="15ACE1">
                      <a:gamma/>
                      <a:shade val="34902"/>
                      <a:invGamma/>
                      <a:alpha val="89999"/>
                    </a:srgbClr>
                  </a:gs>
                  <a:gs pos="50000">
                    <a:srgbClr val="15ACE1">
                      <a:alpha val="75000"/>
                    </a:srgbClr>
                  </a:gs>
                  <a:gs pos="100000">
                    <a:srgbClr val="15ACE1">
                      <a:gamma/>
                      <a:shade val="34902"/>
                      <a:invGamma/>
                      <a:alpha val="89999"/>
                    </a:srgbClr>
                  </a:gs>
                </a:gsLst>
                <a:lin ang="189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b="1">
                  <a:solidFill>
                    <a:srgbClr val="000000"/>
                  </a:solidFill>
                  <a:ea typeface="+mn-ea"/>
                </a:endParaRPr>
              </a:p>
            </p:txBody>
          </p:sp>
          <p:pic>
            <p:nvPicPr>
              <p:cNvPr id="104" name="Picture 76" descr="Picture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gray">
              <a:xfrm>
                <a:off x="930" y="2044"/>
                <a:ext cx="345" cy="1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01" name="Picture 88"/>
            <p:cNvPicPr>
              <a:picLocks noChangeAspect="1" noChangeArrowheads="1"/>
            </p:cNvPicPr>
            <p:nvPr/>
          </p:nvPicPr>
          <p:blipFill>
            <a:blip r:embed="rId5" cstate="print"/>
            <a:srcRect l="12015" t="9302" r="12404" b="12598"/>
            <a:stretch>
              <a:fillRect/>
            </a:stretch>
          </p:blipFill>
          <p:spPr bwMode="gray">
            <a:xfrm>
              <a:off x="4240" y="1020"/>
              <a:ext cx="359" cy="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5" name="Group 90"/>
          <p:cNvGrpSpPr>
            <a:grpSpLocks/>
          </p:cNvGrpSpPr>
          <p:nvPr/>
        </p:nvGrpSpPr>
        <p:grpSpPr bwMode="auto">
          <a:xfrm>
            <a:off x="2389160" y="4041787"/>
            <a:ext cx="393700" cy="393700"/>
            <a:chOff x="4803" y="1006"/>
            <a:chExt cx="416" cy="416"/>
          </a:xfrm>
        </p:grpSpPr>
        <p:sp>
          <p:nvSpPr>
            <p:cNvPr id="106" name="Oval 81"/>
            <p:cNvSpPr>
              <a:spLocks noChangeArrowheads="1"/>
            </p:cNvSpPr>
            <p:nvPr/>
          </p:nvSpPr>
          <p:spPr bwMode="gray">
            <a:xfrm>
              <a:off x="4803" y="1006"/>
              <a:ext cx="416" cy="416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54118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9525">
              <a:solidFill>
                <a:srgbClr val="DDDDDD"/>
              </a:solidFill>
              <a:round/>
              <a:headEnd/>
              <a:tailEnd/>
            </a:ln>
            <a:effectLst>
              <a:outerShdw dist="35921" dir="2700000" algn="ctr" rotWithShape="0">
                <a:srgbClr val="4D4D4D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 b="1">
                <a:solidFill>
                  <a:srgbClr val="000000"/>
                </a:solidFill>
                <a:ea typeface="+mn-ea"/>
              </a:endParaRPr>
            </a:p>
          </p:txBody>
        </p:sp>
        <p:grpSp>
          <p:nvGrpSpPr>
            <p:cNvPr id="107" name="Group 82"/>
            <p:cNvGrpSpPr>
              <a:grpSpLocks/>
            </p:cNvGrpSpPr>
            <p:nvPr/>
          </p:nvGrpSpPr>
          <p:grpSpPr bwMode="auto">
            <a:xfrm rot="-2288454">
              <a:off x="4839" y="1033"/>
              <a:ext cx="348" cy="356"/>
              <a:chOff x="887" y="2040"/>
              <a:chExt cx="432" cy="422"/>
            </a:xfrm>
          </p:grpSpPr>
          <p:pic>
            <p:nvPicPr>
              <p:cNvPr id="109" name="Picture 83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887" y="2040"/>
                <a:ext cx="430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0" name="Oval 84"/>
              <p:cNvSpPr>
                <a:spLocks noChangeArrowheads="1"/>
              </p:cNvSpPr>
              <p:nvPr/>
            </p:nvSpPr>
            <p:spPr bwMode="gray">
              <a:xfrm>
                <a:off x="887" y="2040"/>
                <a:ext cx="432" cy="422"/>
              </a:xfrm>
              <a:prstGeom prst="ellipse">
                <a:avLst/>
              </a:prstGeom>
              <a:solidFill>
                <a:srgbClr val="FB4F2D">
                  <a:alpha val="75000"/>
                </a:srgb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b="1">
                  <a:solidFill>
                    <a:srgbClr val="000000"/>
                  </a:solidFill>
                  <a:ea typeface="+mn-ea"/>
                </a:endParaRPr>
              </a:p>
            </p:txBody>
          </p:sp>
          <p:pic>
            <p:nvPicPr>
              <p:cNvPr id="111" name="Picture 85" descr="Picture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gray">
              <a:xfrm>
                <a:off x="930" y="2044"/>
                <a:ext cx="345" cy="1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08" name="Picture 89"/>
            <p:cNvPicPr>
              <a:picLocks noChangeAspect="1" noChangeArrowheads="1"/>
            </p:cNvPicPr>
            <p:nvPr/>
          </p:nvPicPr>
          <p:blipFill>
            <a:blip r:embed="rId5" cstate="print"/>
            <a:srcRect l="12015" t="9302" r="12404" b="12598"/>
            <a:stretch>
              <a:fillRect/>
            </a:stretch>
          </p:blipFill>
          <p:spPr bwMode="gray">
            <a:xfrm>
              <a:off x="4830" y="1020"/>
              <a:ext cx="359" cy="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86711" y="497748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目录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9" name="Picture 3" descr="shadow_1_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2777" y="4568844"/>
            <a:ext cx="2347913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4" descr="shadow_1_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67375" y="4559319"/>
            <a:ext cx="2347913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5" descr="shadow_1_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3" y="4568844"/>
            <a:ext cx="2347912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3" name="Group 6"/>
          <p:cNvGrpSpPr>
            <a:grpSpLocks/>
          </p:cNvGrpSpPr>
          <p:nvPr/>
        </p:nvGrpSpPr>
        <p:grpSpPr bwMode="auto">
          <a:xfrm>
            <a:off x="5772152" y="1282718"/>
            <a:ext cx="2174875" cy="3379788"/>
            <a:chOff x="3762" y="1166"/>
            <a:chExt cx="1370" cy="2355"/>
          </a:xfrm>
        </p:grpSpPr>
        <p:sp>
          <p:nvSpPr>
            <p:cNvPr id="54" name="AutoShape 7"/>
            <p:cNvSpPr>
              <a:spLocks noChangeArrowheads="1"/>
            </p:cNvSpPr>
            <p:nvPr/>
          </p:nvSpPr>
          <p:spPr bwMode="gray">
            <a:xfrm>
              <a:off x="3762" y="1166"/>
              <a:ext cx="1370" cy="2355"/>
            </a:xfrm>
            <a:prstGeom prst="roundRect">
              <a:avLst>
                <a:gd name="adj" fmla="val 4806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5490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scene3d>
              <a:camera prst="legacyPerspectiveTop"/>
              <a:lightRig rig="legacyFlat2" dir="b"/>
            </a:scene3d>
            <a:sp3d extrusionH="1801800" prstMaterial="legacyPlastic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6" name="Line 8"/>
            <p:cNvSpPr>
              <a:spLocks noChangeShapeType="1"/>
            </p:cNvSpPr>
            <p:nvPr/>
          </p:nvSpPr>
          <p:spPr bwMode="gray">
            <a:xfrm>
              <a:off x="3829" y="1176"/>
              <a:ext cx="1246" cy="0"/>
            </a:xfrm>
            <a:prstGeom prst="line">
              <a:avLst/>
            </a:prstGeom>
            <a:noFill/>
            <a:ln w="9525">
              <a:solidFill>
                <a:srgbClr val="F8F8F8">
                  <a:alpha val="25098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9"/>
            <p:cNvSpPr>
              <a:spLocks/>
            </p:cNvSpPr>
            <p:nvPr/>
          </p:nvSpPr>
          <p:spPr bwMode="gray">
            <a:xfrm flipV="1">
              <a:off x="3772" y="3487"/>
              <a:ext cx="1353" cy="30"/>
            </a:xfrm>
            <a:custGeom>
              <a:avLst/>
              <a:gdLst>
                <a:gd name="T0" fmla="*/ 0 w 1318"/>
                <a:gd name="T1" fmla="*/ 19 h 19"/>
                <a:gd name="T2" fmla="*/ 72 w 1318"/>
                <a:gd name="T3" fmla="*/ 0 h 19"/>
                <a:gd name="T4" fmla="*/ 1249 w 1318"/>
                <a:gd name="T5" fmla="*/ 0 h 19"/>
                <a:gd name="T6" fmla="*/ 1318 w 1318"/>
                <a:gd name="T7" fmla="*/ 19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18"/>
                <a:gd name="T13" fmla="*/ 0 h 19"/>
                <a:gd name="T14" fmla="*/ 1318 w 1318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FFFFF">
                  <a:alpha val="20000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10"/>
            <p:cNvSpPr>
              <a:spLocks/>
            </p:cNvSpPr>
            <p:nvPr/>
          </p:nvSpPr>
          <p:spPr bwMode="gray">
            <a:xfrm>
              <a:off x="3779" y="1169"/>
              <a:ext cx="1336" cy="23"/>
            </a:xfrm>
            <a:custGeom>
              <a:avLst/>
              <a:gdLst>
                <a:gd name="T0" fmla="*/ 0 w 1318"/>
                <a:gd name="T1" fmla="*/ 19 h 19"/>
                <a:gd name="T2" fmla="*/ 72 w 1318"/>
                <a:gd name="T3" fmla="*/ 0 h 19"/>
                <a:gd name="T4" fmla="*/ 1249 w 1318"/>
                <a:gd name="T5" fmla="*/ 0 h 19"/>
                <a:gd name="T6" fmla="*/ 1318 w 1318"/>
                <a:gd name="T7" fmla="*/ 19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18"/>
                <a:gd name="T13" fmla="*/ 0 h 19"/>
                <a:gd name="T14" fmla="*/ 1318 w 1318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8F8F8">
                  <a:alpha val="39999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0" name="Group 11"/>
          <p:cNvGrpSpPr>
            <a:grpSpLocks/>
          </p:cNvGrpSpPr>
          <p:nvPr/>
        </p:nvGrpSpPr>
        <p:grpSpPr bwMode="auto">
          <a:xfrm>
            <a:off x="3276602" y="1739918"/>
            <a:ext cx="2174875" cy="2922588"/>
            <a:chOff x="2190" y="1620"/>
            <a:chExt cx="1370" cy="1901"/>
          </a:xfrm>
        </p:grpSpPr>
        <p:sp>
          <p:nvSpPr>
            <p:cNvPr id="61" name="AutoShape 12"/>
            <p:cNvSpPr>
              <a:spLocks noChangeArrowheads="1"/>
            </p:cNvSpPr>
            <p:nvPr/>
          </p:nvSpPr>
          <p:spPr bwMode="gray">
            <a:xfrm>
              <a:off x="2190" y="1620"/>
              <a:ext cx="1370" cy="1901"/>
            </a:xfrm>
            <a:prstGeom prst="roundRect">
              <a:avLst>
                <a:gd name="adj" fmla="val 4806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5490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scene3d>
              <a:camera prst="legacyPerspectiveTop"/>
              <a:lightRig rig="legacyFlat2" dir="b"/>
            </a:scene3d>
            <a:sp3d extrusionH="1801800" prstMaterial="legacyPlastic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3" name="Line 13"/>
            <p:cNvSpPr>
              <a:spLocks noChangeShapeType="1"/>
            </p:cNvSpPr>
            <p:nvPr/>
          </p:nvSpPr>
          <p:spPr bwMode="gray">
            <a:xfrm>
              <a:off x="2257" y="1629"/>
              <a:ext cx="1246" cy="0"/>
            </a:xfrm>
            <a:prstGeom prst="line">
              <a:avLst/>
            </a:prstGeom>
            <a:noFill/>
            <a:ln w="9525">
              <a:solidFill>
                <a:srgbClr val="F8F8F8">
                  <a:alpha val="25098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Freeform 14"/>
            <p:cNvSpPr>
              <a:spLocks/>
            </p:cNvSpPr>
            <p:nvPr/>
          </p:nvSpPr>
          <p:spPr bwMode="gray">
            <a:xfrm flipV="1">
              <a:off x="2205" y="3492"/>
              <a:ext cx="1336" cy="25"/>
            </a:xfrm>
            <a:custGeom>
              <a:avLst/>
              <a:gdLst>
                <a:gd name="T0" fmla="*/ 0 w 1318"/>
                <a:gd name="T1" fmla="*/ 19 h 19"/>
                <a:gd name="T2" fmla="*/ 72 w 1318"/>
                <a:gd name="T3" fmla="*/ 0 h 19"/>
                <a:gd name="T4" fmla="*/ 1249 w 1318"/>
                <a:gd name="T5" fmla="*/ 0 h 19"/>
                <a:gd name="T6" fmla="*/ 1318 w 1318"/>
                <a:gd name="T7" fmla="*/ 19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18"/>
                <a:gd name="T13" fmla="*/ 0 h 19"/>
                <a:gd name="T14" fmla="*/ 1318 w 1318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FFFFF">
                  <a:alpha val="20000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Freeform 15"/>
            <p:cNvSpPr>
              <a:spLocks/>
            </p:cNvSpPr>
            <p:nvPr/>
          </p:nvSpPr>
          <p:spPr bwMode="gray">
            <a:xfrm>
              <a:off x="2207" y="1622"/>
              <a:ext cx="1336" cy="19"/>
            </a:xfrm>
            <a:custGeom>
              <a:avLst/>
              <a:gdLst>
                <a:gd name="T0" fmla="*/ 0 w 1318"/>
                <a:gd name="T1" fmla="*/ 19 h 19"/>
                <a:gd name="T2" fmla="*/ 72 w 1318"/>
                <a:gd name="T3" fmla="*/ 0 h 19"/>
                <a:gd name="T4" fmla="*/ 1249 w 1318"/>
                <a:gd name="T5" fmla="*/ 0 h 19"/>
                <a:gd name="T6" fmla="*/ 1318 w 1318"/>
                <a:gd name="T7" fmla="*/ 19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18"/>
                <a:gd name="T13" fmla="*/ 0 h 19"/>
                <a:gd name="T14" fmla="*/ 1318 w 1318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8F8F8">
                  <a:alpha val="39999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7" name="Group 16"/>
          <p:cNvGrpSpPr>
            <a:grpSpLocks/>
          </p:cNvGrpSpPr>
          <p:nvPr/>
        </p:nvGrpSpPr>
        <p:grpSpPr bwMode="auto">
          <a:xfrm>
            <a:off x="804863" y="2392382"/>
            <a:ext cx="2146300" cy="2270125"/>
            <a:chOff x="597" y="2091"/>
            <a:chExt cx="1352" cy="1430"/>
          </a:xfrm>
        </p:grpSpPr>
        <p:sp>
          <p:nvSpPr>
            <p:cNvPr id="68" name="AutoShape 17"/>
            <p:cNvSpPr>
              <a:spLocks noChangeArrowheads="1"/>
            </p:cNvSpPr>
            <p:nvPr/>
          </p:nvSpPr>
          <p:spPr bwMode="gray">
            <a:xfrm>
              <a:off x="597" y="2091"/>
              <a:ext cx="1352" cy="1430"/>
            </a:xfrm>
            <a:prstGeom prst="roundRect">
              <a:avLst>
                <a:gd name="adj" fmla="val 480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5490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scene3d>
              <a:camera prst="legacyPerspectiveTop"/>
              <a:lightRig rig="legacyFlat2" dir="b"/>
            </a:scene3d>
            <a:sp3d extrusionH="1801800" prstMaterial="legacyPlastic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9" name="Line 18"/>
            <p:cNvSpPr>
              <a:spLocks noChangeShapeType="1"/>
            </p:cNvSpPr>
            <p:nvPr/>
          </p:nvSpPr>
          <p:spPr bwMode="gray">
            <a:xfrm>
              <a:off x="663" y="2098"/>
              <a:ext cx="1230" cy="0"/>
            </a:xfrm>
            <a:prstGeom prst="line">
              <a:avLst/>
            </a:prstGeom>
            <a:noFill/>
            <a:ln w="9525">
              <a:solidFill>
                <a:srgbClr val="F8F8F8">
                  <a:alpha val="25098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Freeform 19"/>
            <p:cNvSpPr>
              <a:spLocks/>
            </p:cNvSpPr>
            <p:nvPr/>
          </p:nvSpPr>
          <p:spPr bwMode="gray">
            <a:xfrm flipV="1">
              <a:off x="612" y="3499"/>
              <a:ext cx="1318" cy="19"/>
            </a:xfrm>
            <a:custGeom>
              <a:avLst/>
              <a:gdLst>
                <a:gd name="T0" fmla="*/ 0 w 1318"/>
                <a:gd name="T1" fmla="*/ 19 h 19"/>
                <a:gd name="T2" fmla="*/ 72 w 1318"/>
                <a:gd name="T3" fmla="*/ 0 h 19"/>
                <a:gd name="T4" fmla="*/ 1249 w 1318"/>
                <a:gd name="T5" fmla="*/ 0 h 19"/>
                <a:gd name="T6" fmla="*/ 1318 w 1318"/>
                <a:gd name="T7" fmla="*/ 19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18"/>
                <a:gd name="T13" fmla="*/ 0 h 19"/>
                <a:gd name="T14" fmla="*/ 1318 w 1318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FFFFF">
                  <a:alpha val="25098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1" name="Freeform 20"/>
          <p:cNvSpPr>
            <a:spLocks/>
          </p:cNvSpPr>
          <p:nvPr/>
        </p:nvSpPr>
        <p:spPr bwMode="auto">
          <a:xfrm>
            <a:off x="831852" y="2393969"/>
            <a:ext cx="2092325" cy="30163"/>
          </a:xfrm>
          <a:custGeom>
            <a:avLst/>
            <a:gdLst>
              <a:gd name="T0" fmla="*/ 0 w 1318"/>
              <a:gd name="T1" fmla="*/ 19 h 19"/>
              <a:gd name="T2" fmla="*/ 72 w 1318"/>
              <a:gd name="T3" fmla="*/ 0 h 19"/>
              <a:gd name="T4" fmla="*/ 1249 w 1318"/>
              <a:gd name="T5" fmla="*/ 0 h 19"/>
              <a:gd name="T6" fmla="*/ 1318 w 1318"/>
              <a:gd name="T7" fmla="*/ 19 h 19"/>
              <a:gd name="T8" fmla="*/ 0 60000 65536"/>
              <a:gd name="T9" fmla="*/ 0 60000 65536"/>
              <a:gd name="T10" fmla="*/ 0 60000 65536"/>
              <a:gd name="T11" fmla="*/ 0 60000 65536"/>
              <a:gd name="T12" fmla="*/ 0 w 1318"/>
              <a:gd name="T13" fmla="*/ 0 h 19"/>
              <a:gd name="T14" fmla="*/ 1318 w 1318"/>
              <a:gd name="T15" fmla="*/ 19 h 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18" h="19">
                <a:moveTo>
                  <a:pt x="0" y="19"/>
                </a:moveTo>
                <a:cubicBezTo>
                  <a:pt x="12" y="16"/>
                  <a:pt x="12" y="1"/>
                  <a:pt x="72" y="0"/>
                </a:cubicBezTo>
                <a:lnTo>
                  <a:pt x="1249" y="0"/>
                </a:lnTo>
                <a:cubicBezTo>
                  <a:pt x="1305" y="1"/>
                  <a:pt x="1304" y="15"/>
                  <a:pt x="1318" y="19"/>
                </a:cubicBezTo>
              </a:path>
            </a:pathLst>
          </a:custGeom>
          <a:noFill/>
          <a:ln w="9525">
            <a:solidFill>
              <a:srgbClr val="F8F8F8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2" name="Text Box 21"/>
          <p:cNvSpPr txBox="1">
            <a:spLocks noChangeArrowheads="1"/>
          </p:cNvSpPr>
          <p:nvPr/>
        </p:nvSpPr>
        <p:spPr bwMode="gray">
          <a:xfrm>
            <a:off x="819150" y="3346469"/>
            <a:ext cx="2133600" cy="1034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Calibri" pitchFamily="34" charset="0"/>
              </a:rPr>
              <a:t>Click to add Text</a:t>
            </a:r>
          </a:p>
          <a:p>
            <a:pPr marL="120650" indent="-12065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Calibri" pitchFamily="34" charset="0"/>
              </a:rPr>
              <a:t>Click to add Text</a:t>
            </a:r>
          </a:p>
          <a:p>
            <a:pPr marL="120650" indent="-12065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Calibri" pitchFamily="34" charset="0"/>
              </a:rPr>
              <a:t>Click to add Text</a:t>
            </a:r>
          </a:p>
        </p:txBody>
      </p:sp>
      <p:sp>
        <p:nvSpPr>
          <p:cNvPr id="73" name="Text Box 22"/>
          <p:cNvSpPr txBox="1">
            <a:spLocks noChangeArrowheads="1"/>
          </p:cNvSpPr>
          <p:nvPr/>
        </p:nvSpPr>
        <p:spPr bwMode="gray">
          <a:xfrm>
            <a:off x="5867400" y="2273318"/>
            <a:ext cx="2133600" cy="2280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Calibri" pitchFamily="34" charset="0"/>
              </a:rPr>
              <a:t>Click to add Text</a:t>
            </a:r>
          </a:p>
          <a:p>
            <a:pPr marL="120650" indent="-12065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Calibri" pitchFamily="34" charset="0"/>
              </a:rPr>
              <a:t>Click to add Text</a:t>
            </a:r>
          </a:p>
          <a:p>
            <a:pPr marL="120650" indent="-12065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Calibri" pitchFamily="34" charset="0"/>
              </a:rPr>
              <a:t>Click to add Text</a:t>
            </a:r>
          </a:p>
          <a:p>
            <a:pPr marL="120650" indent="-12065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Calibri" pitchFamily="34" charset="0"/>
              </a:rPr>
              <a:t>Click to add Text</a:t>
            </a:r>
          </a:p>
          <a:p>
            <a:pPr marL="120650" indent="-12065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Calibri" pitchFamily="34" charset="0"/>
              </a:rPr>
              <a:t>Click to add Text</a:t>
            </a:r>
          </a:p>
          <a:p>
            <a:pPr marL="120650" indent="-12065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Calibri" pitchFamily="34" charset="0"/>
              </a:rPr>
              <a:t>Click to add Text</a:t>
            </a:r>
          </a:p>
        </p:txBody>
      </p:sp>
      <p:sp>
        <p:nvSpPr>
          <p:cNvPr id="74" name="Text Box 23"/>
          <p:cNvSpPr txBox="1">
            <a:spLocks noChangeArrowheads="1"/>
          </p:cNvSpPr>
          <p:nvPr/>
        </p:nvSpPr>
        <p:spPr bwMode="white">
          <a:xfrm>
            <a:off x="1008065" y="2486044"/>
            <a:ext cx="1749425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>
                <a:solidFill>
                  <a:srgbClr val="FFFFFF"/>
                </a:solidFill>
                <a:latin typeface="Calibri" pitchFamily="34" charset="0"/>
              </a:rPr>
              <a:t>Description of the contents</a:t>
            </a:r>
          </a:p>
        </p:txBody>
      </p:sp>
      <p:sp>
        <p:nvSpPr>
          <p:cNvPr id="77" name="Rectangle 24"/>
          <p:cNvSpPr>
            <a:spLocks noChangeArrowheads="1"/>
          </p:cNvSpPr>
          <p:nvPr/>
        </p:nvSpPr>
        <p:spPr bwMode="auto">
          <a:xfrm>
            <a:off x="990602" y="4787919"/>
            <a:ext cx="6742113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rgbClr val="D7181F"/>
              </a:buClr>
              <a:buFont typeface="Wingdings" pitchFamily="2" charset="2"/>
              <a:buNone/>
            </a:pPr>
            <a:r>
              <a:rPr lang="en-US" altLang="zh-CN">
                <a:latin typeface="Calibri" pitchFamily="34" charset="0"/>
              </a:rPr>
              <a:t> “ThemeGallery is a Design Digital Content &amp; Contents mall developed by Guild Design Inc.”</a:t>
            </a:r>
          </a:p>
        </p:txBody>
      </p:sp>
      <p:grpSp>
        <p:nvGrpSpPr>
          <p:cNvPr id="79" name="Group 25"/>
          <p:cNvGrpSpPr>
            <a:grpSpLocks/>
          </p:cNvGrpSpPr>
          <p:nvPr/>
        </p:nvGrpSpPr>
        <p:grpSpPr bwMode="auto">
          <a:xfrm>
            <a:off x="1487489" y="1539893"/>
            <a:ext cx="720725" cy="822325"/>
            <a:chOff x="192" y="1917"/>
            <a:chExt cx="1042" cy="1102"/>
          </a:xfrm>
        </p:grpSpPr>
        <p:grpSp>
          <p:nvGrpSpPr>
            <p:cNvPr id="84" name="Group 26"/>
            <p:cNvGrpSpPr>
              <a:grpSpLocks/>
            </p:cNvGrpSpPr>
            <p:nvPr/>
          </p:nvGrpSpPr>
          <p:grpSpPr bwMode="auto">
            <a:xfrm>
              <a:off x="192" y="1917"/>
              <a:ext cx="1042" cy="1102"/>
              <a:chOff x="192" y="1917"/>
              <a:chExt cx="1042" cy="1102"/>
            </a:xfrm>
          </p:grpSpPr>
          <p:pic>
            <p:nvPicPr>
              <p:cNvPr id="91" name="Picture 27" descr="light_shadow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3" name="Picture 28" descr="circuler_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8" name="Oval 29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  <a:alpha val="89999"/>
                    </a:schemeClr>
                  </a:gs>
                  <a:gs pos="50000">
                    <a:schemeClr val="accent1">
                      <a:alpha val="55000"/>
                    </a:schemeClr>
                  </a:gs>
                  <a:gs pos="100000">
                    <a:schemeClr val="accent1">
                      <a:gamma/>
                      <a:shade val="46275"/>
                      <a:invGamma/>
                      <a:alpha val="89999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pic>
          <p:nvPicPr>
            <p:cNvPr id="86" name="Picture 30" descr="Picture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296" y="1927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0" name="WordArt 31"/>
          <p:cNvSpPr>
            <a:spLocks noChangeArrowheads="1" noChangeShapeType="1" noTextEdit="1"/>
          </p:cNvSpPr>
          <p:nvPr/>
        </p:nvSpPr>
        <p:spPr bwMode="white">
          <a:xfrm>
            <a:off x="1590675" y="1714518"/>
            <a:ext cx="520700" cy="420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i="1" kern="10">
                <a:ln w="9525">
                  <a:noFill/>
                  <a:round/>
                  <a:headEnd/>
                  <a:tailEnd/>
                </a:ln>
                <a:solidFill>
                  <a:srgbClr val="FCFCFC">
                    <a:alpha val="59999"/>
                  </a:srgbClr>
                </a:solidFill>
                <a:latin typeface="Arial Black"/>
              </a:rPr>
              <a:t>01</a:t>
            </a:r>
            <a:endParaRPr lang="zh-CN" altLang="en-US" sz="3600" i="1" kern="10">
              <a:ln w="9525">
                <a:noFill/>
                <a:round/>
                <a:headEnd/>
                <a:tailEnd/>
              </a:ln>
              <a:solidFill>
                <a:srgbClr val="FCFCFC">
                  <a:alpha val="59999"/>
                </a:srgbClr>
              </a:solidFill>
              <a:latin typeface="Arial Black"/>
            </a:endParaRPr>
          </a:p>
        </p:txBody>
      </p:sp>
      <p:sp>
        <p:nvSpPr>
          <p:cNvPr id="105" name="Line 32"/>
          <p:cNvSpPr>
            <a:spLocks noChangeShapeType="1"/>
          </p:cNvSpPr>
          <p:nvPr/>
        </p:nvSpPr>
        <p:spPr bwMode="auto">
          <a:xfrm>
            <a:off x="908052" y="3167081"/>
            <a:ext cx="1916113" cy="0"/>
          </a:xfrm>
          <a:prstGeom prst="line">
            <a:avLst/>
          </a:prstGeom>
          <a:noFill/>
          <a:ln w="12700" cap="rnd">
            <a:solidFill>
              <a:srgbClr val="FFFFFF">
                <a:alpha val="50000"/>
              </a:srgbClr>
            </a:solidFill>
            <a:prstDash val="sysDot"/>
            <a:round/>
            <a:headEnd/>
            <a:tailEnd/>
          </a:ln>
          <a:effectLst>
            <a:outerShdw dist="28398" dir="20006097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7" name="Text Box 33"/>
          <p:cNvSpPr txBox="1">
            <a:spLocks noChangeArrowheads="1"/>
          </p:cNvSpPr>
          <p:nvPr/>
        </p:nvSpPr>
        <p:spPr bwMode="white">
          <a:xfrm>
            <a:off x="3479802" y="1897081"/>
            <a:ext cx="1749425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>
                <a:solidFill>
                  <a:srgbClr val="FFFFFF"/>
                </a:solidFill>
                <a:latin typeface="Calibri" pitchFamily="34" charset="0"/>
              </a:rPr>
              <a:t>Description of the contents</a:t>
            </a:r>
          </a:p>
        </p:txBody>
      </p:sp>
      <p:grpSp>
        <p:nvGrpSpPr>
          <p:cNvPr id="112" name="Group 34"/>
          <p:cNvGrpSpPr>
            <a:grpSpLocks/>
          </p:cNvGrpSpPr>
          <p:nvPr/>
        </p:nvGrpSpPr>
        <p:grpSpPr bwMode="auto">
          <a:xfrm>
            <a:off x="3940177" y="901718"/>
            <a:ext cx="739775" cy="822325"/>
            <a:chOff x="2608" y="1076"/>
            <a:chExt cx="466" cy="518"/>
          </a:xfrm>
        </p:grpSpPr>
        <p:grpSp>
          <p:nvGrpSpPr>
            <p:cNvPr id="113" name="Group 35"/>
            <p:cNvGrpSpPr>
              <a:grpSpLocks/>
            </p:cNvGrpSpPr>
            <p:nvPr/>
          </p:nvGrpSpPr>
          <p:grpSpPr bwMode="auto">
            <a:xfrm>
              <a:off x="2608" y="1076"/>
              <a:ext cx="466" cy="518"/>
              <a:chOff x="2608" y="1076"/>
              <a:chExt cx="466" cy="518"/>
            </a:xfrm>
          </p:grpSpPr>
          <p:pic>
            <p:nvPicPr>
              <p:cNvPr id="115" name="Picture 36" descr="light_shadow"/>
              <p:cNvPicPr>
                <a:picLocks noChangeAspect="1" noChangeArrowheads="1"/>
              </p:cNvPicPr>
              <p:nvPr/>
            </p:nvPicPr>
            <p:blipFill>
              <a:blip r:embed="rId6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652" y="1482"/>
                <a:ext cx="384" cy="1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6" name="Picture 37" descr="circuler_1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gray">
              <a:xfrm>
                <a:off x="2608" y="1076"/>
                <a:ext cx="466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7" name="Oval 38"/>
              <p:cNvSpPr>
                <a:spLocks noChangeArrowheads="1"/>
              </p:cNvSpPr>
              <p:nvPr/>
            </p:nvSpPr>
            <p:spPr bwMode="gray">
              <a:xfrm>
                <a:off x="2608" y="1076"/>
                <a:ext cx="463" cy="47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  <a:alpha val="89999"/>
                    </a:schemeClr>
                  </a:gs>
                  <a:gs pos="50000">
                    <a:schemeClr val="accent2">
                      <a:alpha val="55000"/>
                    </a:schemeClr>
                  </a:gs>
                  <a:gs pos="100000">
                    <a:schemeClr val="accent2">
                      <a:gamma/>
                      <a:shade val="46275"/>
                      <a:invGamma/>
                      <a:alpha val="89999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pic>
          <p:nvPicPr>
            <p:cNvPr id="114" name="Picture 39" descr="Picture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2665" y="1081"/>
              <a:ext cx="359" cy="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8" name="WordArt 40"/>
          <p:cNvSpPr>
            <a:spLocks noChangeArrowheads="1" noChangeShapeType="1" noTextEdit="1"/>
          </p:cNvSpPr>
          <p:nvPr/>
        </p:nvSpPr>
        <p:spPr bwMode="white">
          <a:xfrm>
            <a:off x="4052890" y="1076343"/>
            <a:ext cx="530225" cy="420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i="1" kern="10">
                <a:ln w="9525">
                  <a:noFill/>
                  <a:round/>
                  <a:headEnd/>
                  <a:tailEnd/>
                </a:ln>
                <a:solidFill>
                  <a:srgbClr val="FCFCFC">
                    <a:alpha val="59999"/>
                  </a:srgbClr>
                </a:solidFill>
                <a:latin typeface="Arial Black"/>
              </a:rPr>
              <a:t>02</a:t>
            </a:r>
            <a:endParaRPr lang="zh-CN" altLang="en-US" sz="3600" i="1" kern="10">
              <a:ln w="9525">
                <a:noFill/>
                <a:round/>
                <a:headEnd/>
                <a:tailEnd/>
              </a:ln>
              <a:solidFill>
                <a:srgbClr val="FCFCFC">
                  <a:alpha val="59999"/>
                </a:srgbClr>
              </a:solidFill>
              <a:latin typeface="Arial Black"/>
            </a:endParaRPr>
          </a:p>
        </p:txBody>
      </p:sp>
      <p:sp>
        <p:nvSpPr>
          <p:cNvPr id="119" name="Line 41"/>
          <p:cNvSpPr>
            <a:spLocks noChangeShapeType="1"/>
          </p:cNvSpPr>
          <p:nvPr/>
        </p:nvSpPr>
        <p:spPr bwMode="auto">
          <a:xfrm>
            <a:off x="3379788" y="2578118"/>
            <a:ext cx="1916112" cy="0"/>
          </a:xfrm>
          <a:prstGeom prst="line">
            <a:avLst/>
          </a:prstGeom>
          <a:noFill/>
          <a:ln w="12700" cap="rnd">
            <a:solidFill>
              <a:srgbClr val="FFFFFF">
                <a:alpha val="50000"/>
              </a:srgbClr>
            </a:solidFill>
            <a:prstDash val="sysDot"/>
            <a:round/>
            <a:headEnd/>
            <a:tailEnd/>
          </a:ln>
          <a:effectLst>
            <a:outerShdw dist="28398" dir="20006097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20" name="Text Box 42"/>
          <p:cNvSpPr txBox="1">
            <a:spLocks noChangeArrowheads="1"/>
          </p:cNvSpPr>
          <p:nvPr/>
        </p:nvSpPr>
        <p:spPr bwMode="white">
          <a:xfrm>
            <a:off x="5975352" y="1430356"/>
            <a:ext cx="1749425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>
                <a:solidFill>
                  <a:srgbClr val="FFFFFF"/>
                </a:solidFill>
                <a:latin typeface="Calibri" pitchFamily="34" charset="0"/>
              </a:rPr>
              <a:t>Description of the contents</a:t>
            </a:r>
          </a:p>
        </p:txBody>
      </p:sp>
      <p:pic>
        <p:nvPicPr>
          <p:cNvPr id="121" name="Picture 43" descr="Picture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gray">
          <a:xfrm>
            <a:off x="6564313" y="473093"/>
            <a:ext cx="569912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" name="Line 44"/>
          <p:cNvSpPr>
            <a:spLocks noChangeShapeType="1"/>
          </p:cNvSpPr>
          <p:nvPr/>
        </p:nvSpPr>
        <p:spPr bwMode="auto">
          <a:xfrm>
            <a:off x="5875338" y="2120918"/>
            <a:ext cx="1916112" cy="0"/>
          </a:xfrm>
          <a:prstGeom prst="line">
            <a:avLst/>
          </a:prstGeom>
          <a:noFill/>
          <a:ln w="12700" cap="rnd">
            <a:solidFill>
              <a:srgbClr val="FFFFFF">
                <a:alpha val="50000"/>
              </a:srgbClr>
            </a:solidFill>
            <a:prstDash val="sysDot"/>
            <a:round/>
            <a:headEnd/>
            <a:tailEnd/>
          </a:ln>
          <a:effectLst>
            <a:outerShdw dist="28398" dir="20006097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23" name="Rectangle 45"/>
          <p:cNvSpPr>
            <a:spLocks noChangeArrowheads="1"/>
          </p:cNvSpPr>
          <p:nvPr/>
        </p:nvSpPr>
        <p:spPr bwMode="white">
          <a:xfrm>
            <a:off x="3330577" y="2806718"/>
            <a:ext cx="1998663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20000"/>
              </a:lnSpc>
              <a:buClr>
                <a:srgbClr val="D7181F"/>
              </a:buClr>
              <a:buFont typeface="Wingdings" pitchFamily="2" charset="2"/>
              <a:buNone/>
            </a:pPr>
            <a:r>
              <a:rPr lang="en-US" altLang="zh-CN" sz="1600">
                <a:solidFill>
                  <a:srgbClr val="FFFFFF"/>
                </a:solidFill>
                <a:latin typeface="Calibri" pitchFamily="34" charset="0"/>
              </a:rPr>
              <a:t> “ThemeGallery is a Design Digital Content &amp; Contents mall developed by Guild Design Inc.”</a:t>
            </a:r>
          </a:p>
        </p:txBody>
      </p:sp>
      <p:grpSp>
        <p:nvGrpSpPr>
          <p:cNvPr id="124" name="Group 46"/>
          <p:cNvGrpSpPr>
            <a:grpSpLocks/>
          </p:cNvGrpSpPr>
          <p:nvPr/>
        </p:nvGrpSpPr>
        <p:grpSpPr bwMode="auto">
          <a:xfrm>
            <a:off x="6451601" y="460393"/>
            <a:ext cx="739775" cy="822325"/>
            <a:chOff x="2608" y="1076"/>
            <a:chExt cx="466" cy="518"/>
          </a:xfrm>
        </p:grpSpPr>
        <p:grpSp>
          <p:nvGrpSpPr>
            <p:cNvPr id="125" name="Group 47"/>
            <p:cNvGrpSpPr>
              <a:grpSpLocks/>
            </p:cNvGrpSpPr>
            <p:nvPr/>
          </p:nvGrpSpPr>
          <p:grpSpPr bwMode="auto">
            <a:xfrm>
              <a:off x="2608" y="1076"/>
              <a:ext cx="466" cy="518"/>
              <a:chOff x="2608" y="1076"/>
              <a:chExt cx="466" cy="518"/>
            </a:xfrm>
          </p:grpSpPr>
          <p:pic>
            <p:nvPicPr>
              <p:cNvPr id="127" name="Picture 48" descr="light_shadow"/>
              <p:cNvPicPr>
                <a:picLocks noChangeAspect="1" noChangeArrowheads="1"/>
              </p:cNvPicPr>
              <p:nvPr/>
            </p:nvPicPr>
            <p:blipFill>
              <a:blip r:embed="rId6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652" y="1482"/>
                <a:ext cx="384" cy="1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8" name="Picture 49" descr="circuler_1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gray">
              <a:xfrm>
                <a:off x="2608" y="1076"/>
                <a:ext cx="466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9" name="Oval 50"/>
              <p:cNvSpPr>
                <a:spLocks noChangeArrowheads="1"/>
              </p:cNvSpPr>
              <p:nvPr/>
            </p:nvSpPr>
            <p:spPr bwMode="gray">
              <a:xfrm>
                <a:off x="2608" y="1076"/>
                <a:ext cx="463" cy="47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  <a:alpha val="89999"/>
                    </a:schemeClr>
                  </a:gs>
                  <a:gs pos="50000">
                    <a:schemeClr val="hlink">
                      <a:alpha val="55000"/>
                    </a:schemeClr>
                  </a:gs>
                  <a:gs pos="100000">
                    <a:schemeClr val="hlink">
                      <a:gamma/>
                      <a:shade val="46275"/>
                      <a:invGamma/>
                      <a:alpha val="89999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pic>
          <p:nvPicPr>
            <p:cNvPr id="126" name="Picture 51" descr="Picture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2665" y="1081"/>
              <a:ext cx="359" cy="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0" name="WordArt 52"/>
          <p:cNvSpPr>
            <a:spLocks noChangeArrowheads="1" noChangeShapeType="1" noTextEdit="1"/>
          </p:cNvSpPr>
          <p:nvPr/>
        </p:nvSpPr>
        <p:spPr bwMode="white">
          <a:xfrm>
            <a:off x="6575427" y="639781"/>
            <a:ext cx="530225" cy="4206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i="1" kern="10">
                <a:ln w="9525">
                  <a:noFill/>
                  <a:round/>
                  <a:headEnd/>
                  <a:tailEnd/>
                </a:ln>
                <a:solidFill>
                  <a:srgbClr val="FCFCFC">
                    <a:alpha val="59999"/>
                  </a:srgbClr>
                </a:solidFill>
                <a:latin typeface="Arial Black"/>
              </a:rPr>
              <a:t>03</a:t>
            </a:r>
            <a:endParaRPr lang="zh-CN" altLang="en-US" sz="3600" i="1" kern="10">
              <a:ln w="9525">
                <a:noFill/>
                <a:round/>
                <a:headEnd/>
                <a:tailEnd/>
              </a:ln>
              <a:solidFill>
                <a:srgbClr val="FCFCFC">
                  <a:alpha val="59999"/>
                </a:srgbClr>
              </a:solidFill>
              <a:latin typeface="Arial Black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86711" y="497748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目录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Freeform 35"/>
          <p:cNvSpPr>
            <a:spLocks/>
          </p:cNvSpPr>
          <p:nvPr/>
        </p:nvSpPr>
        <p:spPr bwMode="gray">
          <a:xfrm flipH="1" flipV="1">
            <a:off x="514321" y="2813036"/>
            <a:ext cx="7607300" cy="1944687"/>
          </a:xfrm>
          <a:custGeom>
            <a:avLst/>
            <a:gdLst/>
            <a:ahLst/>
            <a:cxnLst>
              <a:cxn ang="0">
                <a:pos x="3724" y="288"/>
              </a:cxn>
              <a:cxn ang="0">
                <a:pos x="1346" y="290"/>
              </a:cxn>
              <a:cxn ang="0">
                <a:pos x="1246" y="258"/>
              </a:cxn>
              <a:cxn ang="0">
                <a:pos x="1066" y="79"/>
              </a:cxn>
              <a:cxn ang="0">
                <a:pos x="923" y="4"/>
              </a:cxn>
              <a:cxn ang="0">
                <a:pos x="103" y="4"/>
              </a:cxn>
              <a:cxn ang="0">
                <a:pos x="2" y="88"/>
              </a:cxn>
              <a:cxn ang="0">
                <a:pos x="2" y="729"/>
              </a:cxn>
              <a:cxn ang="0">
                <a:pos x="103" y="804"/>
              </a:cxn>
              <a:cxn ang="0">
                <a:pos x="3688" y="804"/>
              </a:cxn>
              <a:cxn ang="0">
                <a:pos x="3790" y="716"/>
              </a:cxn>
              <a:cxn ang="0">
                <a:pos x="3790" y="356"/>
              </a:cxn>
              <a:cxn ang="0">
                <a:pos x="3724" y="288"/>
              </a:cxn>
            </a:cxnLst>
            <a:rect l="0" t="0" r="r" b="b"/>
            <a:pathLst>
              <a:path w="3796" h="816">
                <a:moveTo>
                  <a:pt x="3724" y="288"/>
                </a:moveTo>
                <a:cubicBezTo>
                  <a:pt x="2535" y="289"/>
                  <a:pt x="1346" y="290"/>
                  <a:pt x="1346" y="290"/>
                </a:cubicBezTo>
                <a:cubicBezTo>
                  <a:pt x="1304" y="288"/>
                  <a:pt x="1272" y="282"/>
                  <a:pt x="1246" y="258"/>
                </a:cubicBezTo>
                <a:cubicBezTo>
                  <a:pt x="1156" y="168"/>
                  <a:pt x="1066" y="79"/>
                  <a:pt x="1066" y="79"/>
                </a:cubicBezTo>
                <a:cubicBezTo>
                  <a:pt x="1034" y="48"/>
                  <a:pt x="1002" y="0"/>
                  <a:pt x="923" y="4"/>
                </a:cubicBezTo>
                <a:cubicBezTo>
                  <a:pt x="513" y="4"/>
                  <a:pt x="103" y="4"/>
                  <a:pt x="103" y="4"/>
                </a:cubicBezTo>
                <a:cubicBezTo>
                  <a:pt x="38" y="4"/>
                  <a:pt x="0" y="42"/>
                  <a:pt x="2" y="88"/>
                </a:cubicBezTo>
                <a:cubicBezTo>
                  <a:pt x="2" y="410"/>
                  <a:pt x="2" y="729"/>
                  <a:pt x="2" y="729"/>
                </a:cubicBezTo>
                <a:cubicBezTo>
                  <a:pt x="0" y="812"/>
                  <a:pt x="103" y="804"/>
                  <a:pt x="103" y="804"/>
                </a:cubicBezTo>
                <a:cubicBezTo>
                  <a:pt x="1895" y="804"/>
                  <a:pt x="3688" y="804"/>
                  <a:pt x="3688" y="804"/>
                </a:cubicBezTo>
                <a:cubicBezTo>
                  <a:pt x="3688" y="804"/>
                  <a:pt x="3794" y="816"/>
                  <a:pt x="3790" y="716"/>
                </a:cubicBezTo>
                <a:cubicBezTo>
                  <a:pt x="3790" y="536"/>
                  <a:pt x="3790" y="356"/>
                  <a:pt x="3790" y="356"/>
                </a:cubicBezTo>
                <a:cubicBezTo>
                  <a:pt x="3790" y="356"/>
                  <a:pt x="3796" y="288"/>
                  <a:pt x="3724" y="288"/>
                </a:cubicBezTo>
                <a:close/>
              </a:path>
            </a:pathLst>
          </a:custGeom>
          <a:gradFill rotWithShape="1">
            <a:gsLst>
              <a:gs pos="0">
                <a:srgbClr val="B6D74D"/>
              </a:gs>
              <a:gs pos="100000">
                <a:srgbClr val="B6D74D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7" name="Freeform 36"/>
          <p:cNvSpPr>
            <a:spLocks/>
          </p:cNvSpPr>
          <p:nvPr/>
        </p:nvSpPr>
        <p:spPr bwMode="gray">
          <a:xfrm>
            <a:off x="500034" y="642923"/>
            <a:ext cx="7607300" cy="2117725"/>
          </a:xfrm>
          <a:custGeom>
            <a:avLst/>
            <a:gdLst/>
            <a:ahLst/>
            <a:cxnLst>
              <a:cxn ang="0">
                <a:pos x="3724" y="288"/>
              </a:cxn>
              <a:cxn ang="0">
                <a:pos x="1346" y="290"/>
              </a:cxn>
              <a:cxn ang="0">
                <a:pos x="1246" y="258"/>
              </a:cxn>
              <a:cxn ang="0">
                <a:pos x="1066" y="79"/>
              </a:cxn>
              <a:cxn ang="0">
                <a:pos x="923" y="4"/>
              </a:cxn>
              <a:cxn ang="0">
                <a:pos x="103" y="4"/>
              </a:cxn>
              <a:cxn ang="0">
                <a:pos x="2" y="88"/>
              </a:cxn>
              <a:cxn ang="0">
                <a:pos x="2" y="729"/>
              </a:cxn>
              <a:cxn ang="0">
                <a:pos x="103" y="804"/>
              </a:cxn>
              <a:cxn ang="0">
                <a:pos x="3688" y="804"/>
              </a:cxn>
              <a:cxn ang="0">
                <a:pos x="3790" y="716"/>
              </a:cxn>
              <a:cxn ang="0">
                <a:pos x="3790" y="356"/>
              </a:cxn>
              <a:cxn ang="0">
                <a:pos x="3724" y="288"/>
              </a:cxn>
            </a:cxnLst>
            <a:rect l="0" t="0" r="r" b="b"/>
            <a:pathLst>
              <a:path w="3796" h="816">
                <a:moveTo>
                  <a:pt x="3724" y="288"/>
                </a:moveTo>
                <a:cubicBezTo>
                  <a:pt x="2535" y="289"/>
                  <a:pt x="1346" y="290"/>
                  <a:pt x="1346" y="290"/>
                </a:cubicBezTo>
                <a:cubicBezTo>
                  <a:pt x="1304" y="288"/>
                  <a:pt x="1272" y="282"/>
                  <a:pt x="1246" y="258"/>
                </a:cubicBezTo>
                <a:cubicBezTo>
                  <a:pt x="1156" y="168"/>
                  <a:pt x="1066" y="79"/>
                  <a:pt x="1066" y="79"/>
                </a:cubicBezTo>
                <a:cubicBezTo>
                  <a:pt x="1034" y="48"/>
                  <a:pt x="1002" y="0"/>
                  <a:pt x="923" y="4"/>
                </a:cubicBezTo>
                <a:cubicBezTo>
                  <a:pt x="513" y="4"/>
                  <a:pt x="103" y="4"/>
                  <a:pt x="103" y="4"/>
                </a:cubicBezTo>
                <a:cubicBezTo>
                  <a:pt x="38" y="4"/>
                  <a:pt x="0" y="42"/>
                  <a:pt x="2" y="88"/>
                </a:cubicBezTo>
                <a:cubicBezTo>
                  <a:pt x="2" y="410"/>
                  <a:pt x="2" y="729"/>
                  <a:pt x="2" y="729"/>
                </a:cubicBezTo>
                <a:cubicBezTo>
                  <a:pt x="0" y="812"/>
                  <a:pt x="103" y="804"/>
                  <a:pt x="103" y="804"/>
                </a:cubicBezTo>
                <a:cubicBezTo>
                  <a:pt x="1895" y="804"/>
                  <a:pt x="3688" y="804"/>
                  <a:pt x="3688" y="804"/>
                </a:cubicBezTo>
                <a:cubicBezTo>
                  <a:pt x="3688" y="804"/>
                  <a:pt x="3794" y="816"/>
                  <a:pt x="3790" y="716"/>
                </a:cubicBezTo>
                <a:cubicBezTo>
                  <a:pt x="3790" y="536"/>
                  <a:pt x="3790" y="356"/>
                  <a:pt x="3790" y="356"/>
                </a:cubicBezTo>
                <a:cubicBezTo>
                  <a:pt x="3790" y="356"/>
                  <a:pt x="3796" y="288"/>
                  <a:pt x="3724" y="288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0" name="Rectangle 37"/>
          <p:cNvSpPr>
            <a:spLocks noChangeArrowheads="1"/>
          </p:cNvSpPr>
          <p:nvPr/>
        </p:nvSpPr>
        <p:spPr bwMode="gray">
          <a:xfrm>
            <a:off x="720698" y="1922447"/>
            <a:ext cx="1643063" cy="1639888"/>
          </a:xfrm>
          <a:prstGeom prst="rect">
            <a:avLst/>
          </a:prstGeom>
          <a:gradFill rotWithShape="1">
            <a:gsLst>
              <a:gs pos="0">
                <a:srgbClr val="DAE9FA">
                  <a:gamma/>
                  <a:tint val="0"/>
                  <a:invGamma/>
                </a:srgbClr>
              </a:gs>
              <a:gs pos="100000">
                <a:srgbClr val="DAE9FA"/>
              </a:gs>
            </a:gsLst>
            <a:lin ang="5400000" scaled="1"/>
          </a:gradFill>
          <a:ln w="9525">
            <a:solidFill>
              <a:srgbClr val="F8F8F8"/>
            </a:solidFill>
            <a:miter lim="800000"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62" name="Rectangle 38"/>
          <p:cNvSpPr>
            <a:spLocks noChangeArrowheads="1"/>
          </p:cNvSpPr>
          <p:nvPr/>
        </p:nvSpPr>
        <p:spPr bwMode="gray">
          <a:xfrm>
            <a:off x="2562198" y="1922447"/>
            <a:ext cx="1643063" cy="1639888"/>
          </a:xfrm>
          <a:prstGeom prst="rect">
            <a:avLst/>
          </a:prstGeom>
          <a:gradFill rotWithShape="1">
            <a:gsLst>
              <a:gs pos="0">
                <a:srgbClr val="DAE9FA">
                  <a:gamma/>
                  <a:tint val="0"/>
                  <a:invGamma/>
                </a:srgbClr>
              </a:gs>
              <a:gs pos="100000">
                <a:srgbClr val="DAE9FA"/>
              </a:gs>
            </a:gsLst>
            <a:lin ang="5400000" scaled="1"/>
          </a:gradFill>
          <a:ln w="9525">
            <a:solidFill>
              <a:srgbClr val="F8F8F8"/>
            </a:solidFill>
            <a:miter lim="800000"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64" name="Rectangle 39"/>
          <p:cNvSpPr>
            <a:spLocks noChangeArrowheads="1"/>
          </p:cNvSpPr>
          <p:nvPr/>
        </p:nvSpPr>
        <p:spPr bwMode="gray">
          <a:xfrm>
            <a:off x="4392584" y="1922447"/>
            <a:ext cx="1643062" cy="1639888"/>
          </a:xfrm>
          <a:prstGeom prst="rect">
            <a:avLst/>
          </a:prstGeom>
          <a:gradFill rotWithShape="1">
            <a:gsLst>
              <a:gs pos="0">
                <a:srgbClr val="DAE9FA">
                  <a:gamma/>
                  <a:tint val="0"/>
                  <a:invGamma/>
                </a:srgbClr>
              </a:gs>
              <a:gs pos="100000">
                <a:srgbClr val="DAE9FA"/>
              </a:gs>
            </a:gsLst>
            <a:lin ang="5400000" scaled="1"/>
          </a:gradFill>
          <a:ln w="9525">
            <a:solidFill>
              <a:srgbClr val="F8F8F8"/>
            </a:solidFill>
            <a:miter lim="800000"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67" name="Rectangle 40"/>
          <p:cNvSpPr>
            <a:spLocks noChangeArrowheads="1"/>
          </p:cNvSpPr>
          <p:nvPr/>
        </p:nvSpPr>
        <p:spPr bwMode="gray">
          <a:xfrm>
            <a:off x="6234084" y="1922447"/>
            <a:ext cx="1643062" cy="1639888"/>
          </a:xfrm>
          <a:prstGeom prst="rect">
            <a:avLst/>
          </a:prstGeom>
          <a:gradFill rotWithShape="1">
            <a:gsLst>
              <a:gs pos="0">
                <a:srgbClr val="DAE9FA">
                  <a:gamma/>
                  <a:tint val="0"/>
                  <a:invGamma/>
                </a:srgbClr>
              </a:gs>
              <a:gs pos="100000">
                <a:srgbClr val="DAE9FA"/>
              </a:gs>
            </a:gsLst>
            <a:lin ang="5400000" scaled="1"/>
          </a:gradFill>
          <a:ln w="9525">
            <a:solidFill>
              <a:srgbClr val="F8F8F8"/>
            </a:solidFill>
            <a:miter lim="800000"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5" name="Rectangle 41"/>
          <p:cNvSpPr>
            <a:spLocks noChangeArrowheads="1"/>
          </p:cNvSpPr>
          <p:nvPr/>
        </p:nvSpPr>
        <p:spPr bwMode="white">
          <a:xfrm>
            <a:off x="541311" y="771510"/>
            <a:ext cx="2219325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333333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b="1">
                <a:solidFill>
                  <a:srgbClr val="F8F8F8"/>
                </a:solidFill>
              </a:rPr>
              <a:t> Title in here</a:t>
            </a:r>
          </a:p>
        </p:txBody>
      </p:sp>
      <p:sp>
        <p:nvSpPr>
          <p:cNvPr id="76" name="Rectangle 42"/>
          <p:cNvSpPr>
            <a:spLocks noChangeArrowheads="1"/>
          </p:cNvSpPr>
          <p:nvPr/>
        </p:nvSpPr>
        <p:spPr bwMode="gray">
          <a:xfrm>
            <a:off x="742922" y="2478073"/>
            <a:ext cx="16351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>
                <a:solidFill>
                  <a:srgbClr val="080808"/>
                </a:solidFill>
              </a:rPr>
              <a:t>Description of the contents</a:t>
            </a:r>
          </a:p>
        </p:txBody>
      </p:sp>
      <p:sp>
        <p:nvSpPr>
          <p:cNvPr id="78" name="Rectangle 43"/>
          <p:cNvSpPr>
            <a:spLocks noChangeArrowheads="1"/>
          </p:cNvSpPr>
          <p:nvPr/>
        </p:nvSpPr>
        <p:spPr bwMode="gray">
          <a:xfrm>
            <a:off x="5832448" y="4300522"/>
            <a:ext cx="2219325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333333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CN" b="1">
                <a:solidFill>
                  <a:srgbClr val="F8F8F8"/>
                </a:solidFill>
              </a:rPr>
              <a:t>Text in here</a:t>
            </a:r>
          </a:p>
        </p:txBody>
      </p:sp>
      <p:sp>
        <p:nvSpPr>
          <p:cNvPr id="79" name="Rectangle 44"/>
          <p:cNvSpPr>
            <a:spLocks noChangeArrowheads="1"/>
          </p:cNvSpPr>
          <p:nvPr/>
        </p:nvSpPr>
        <p:spPr bwMode="gray">
          <a:xfrm>
            <a:off x="2913035" y="1468422"/>
            <a:ext cx="24506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>
                <a:solidFill>
                  <a:srgbClr val="F8F8F8"/>
                </a:solidFill>
              </a:rPr>
              <a:t>Description of the contents</a:t>
            </a:r>
          </a:p>
        </p:txBody>
      </p:sp>
      <p:cxnSp>
        <p:nvCxnSpPr>
          <p:cNvPr id="80" name="AutoShape 45"/>
          <p:cNvCxnSpPr>
            <a:cxnSpLocks noChangeShapeType="1"/>
            <a:stCxn id="60" idx="0"/>
            <a:endCxn id="79" idx="1"/>
          </p:cNvCxnSpPr>
          <p:nvPr/>
        </p:nvCxnSpPr>
        <p:spPr bwMode="gray">
          <a:xfrm rot="5400000" flipH="1" flipV="1">
            <a:off x="2085258" y="1094671"/>
            <a:ext cx="284748" cy="1370805"/>
          </a:xfrm>
          <a:prstGeom prst="bentConnector2">
            <a:avLst/>
          </a:prstGeom>
          <a:noFill/>
          <a:ln w="9525">
            <a:solidFill>
              <a:srgbClr val="EAEAEA"/>
            </a:solidFill>
            <a:miter lim="800000"/>
            <a:headEnd/>
            <a:tailEnd type="triangle" w="med" len="med"/>
          </a:ln>
        </p:spPr>
      </p:cxnSp>
      <p:cxnSp>
        <p:nvCxnSpPr>
          <p:cNvPr id="81" name="AutoShape 46"/>
          <p:cNvCxnSpPr>
            <a:cxnSpLocks noChangeShapeType="1"/>
            <a:stCxn id="67" idx="0"/>
            <a:endCxn id="79" idx="3"/>
          </p:cNvCxnSpPr>
          <p:nvPr/>
        </p:nvCxnSpPr>
        <p:spPr bwMode="gray">
          <a:xfrm rot="16200000" flipV="1">
            <a:off x="6067287" y="934118"/>
            <a:ext cx="284748" cy="1691909"/>
          </a:xfrm>
          <a:prstGeom prst="bentConnector2">
            <a:avLst/>
          </a:prstGeom>
          <a:noFill/>
          <a:ln w="9525">
            <a:solidFill>
              <a:srgbClr val="EAEAEA"/>
            </a:solidFill>
            <a:miter lim="800000"/>
            <a:headEnd/>
            <a:tailEnd type="triangle" w="med" len="med"/>
          </a:ln>
        </p:spPr>
      </p:cxnSp>
      <p:cxnSp>
        <p:nvCxnSpPr>
          <p:cNvPr id="82" name="AutoShape 47"/>
          <p:cNvCxnSpPr>
            <a:cxnSpLocks noChangeShapeType="1"/>
            <a:stCxn id="60" idx="2"/>
            <a:endCxn id="62" idx="2"/>
          </p:cNvCxnSpPr>
          <p:nvPr/>
        </p:nvCxnSpPr>
        <p:spPr bwMode="gray">
          <a:xfrm rot="16200000" flipH="1">
            <a:off x="2462978" y="2642379"/>
            <a:ext cx="1587" cy="1841500"/>
          </a:xfrm>
          <a:prstGeom prst="bentConnector3">
            <a:avLst>
              <a:gd name="adj1" fmla="val 14300005"/>
            </a:avLst>
          </a:prstGeom>
          <a:noFill/>
          <a:ln w="9525">
            <a:solidFill>
              <a:srgbClr val="EAEAEA"/>
            </a:solidFill>
            <a:miter lim="800000"/>
            <a:headEnd type="triangle" w="med" len="med"/>
            <a:tailEnd type="triangle" w="med" len="med"/>
          </a:ln>
        </p:spPr>
      </p:cxnSp>
      <p:cxnSp>
        <p:nvCxnSpPr>
          <p:cNvPr id="83" name="AutoShape 48"/>
          <p:cNvCxnSpPr>
            <a:cxnSpLocks noChangeShapeType="1"/>
            <a:stCxn id="64" idx="2"/>
            <a:endCxn id="67" idx="2"/>
          </p:cNvCxnSpPr>
          <p:nvPr/>
        </p:nvCxnSpPr>
        <p:spPr bwMode="gray">
          <a:xfrm rot="16200000" flipH="1">
            <a:off x="6134866" y="2642379"/>
            <a:ext cx="1587" cy="1841500"/>
          </a:xfrm>
          <a:prstGeom prst="bentConnector3">
            <a:avLst>
              <a:gd name="adj1" fmla="val 14300005"/>
            </a:avLst>
          </a:prstGeom>
          <a:noFill/>
          <a:ln w="9525">
            <a:solidFill>
              <a:srgbClr val="EAEAEA"/>
            </a:solidFill>
            <a:miter lim="800000"/>
            <a:headEnd type="triangle" w="med" len="med"/>
            <a:tailEnd type="triangle" w="med" len="med"/>
          </a:ln>
        </p:spPr>
      </p:cxnSp>
      <p:sp>
        <p:nvSpPr>
          <p:cNvPr id="84" name="Rectangle 49"/>
          <p:cNvSpPr>
            <a:spLocks noChangeArrowheads="1"/>
          </p:cNvSpPr>
          <p:nvPr/>
        </p:nvSpPr>
        <p:spPr bwMode="gray">
          <a:xfrm>
            <a:off x="2568548" y="2478073"/>
            <a:ext cx="16351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>
                <a:solidFill>
                  <a:srgbClr val="080808"/>
                </a:solidFill>
              </a:rPr>
              <a:t>Description of the contents</a:t>
            </a:r>
          </a:p>
        </p:txBody>
      </p:sp>
      <p:sp>
        <p:nvSpPr>
          <p:cNvPr id="85" name="Rectangle 50"/>
          <p:cNvSpPr>
            <a:spLocks noChangeArrowheads="1"/>
          </p:cNvSpPr>
          <p:nvPr/>
        </p:nvSpPr>
        <p:spPr bwMode="gray">
          <a:xfrm>
            <a:off x="4397348" y="2478073"/>
            <a:ext cx="16351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>
                <a:solidFill>
                  <a:srgbClr val="080808"/>
                </a:solidFill>
              </a:rPr>
              <a:t>Description of the contents</a:t>
            </a:r>
          </a:p>
        </p:txBody>
      </p:sp>
      <p:sp>
        <p:nvSpPr>
          <p:cNvPr id="87" name="Rectangle 51"/>
          <p:cNvSpPr>
            <a:spLocks noChangeArrowheads="1"/>
          </p:cNvSpPr>
          <p:nvPr/>
        </p:nvSpPr>
        <p:spPr bwMode="gray">
          <a:xfrm>
            <a:off x="6246786" y="2478073"/>
            <a:ext cx="16351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>
                <a:solidFill>
                  <a:srgbClr val="080808"/>
                </a:solidFill>
              </a:rPr>
              <a:t>Description of the contents</a:t>
            </a:r>
          </a:p>
        </p:txBody>
      </p:sp>
      <p:sp>
        <p:nvSpPr>
          <p:cNvPr id="88" name="Rectangle 52"/>
          <p:cNvSpPr>
            <a:spLocks noChangeArrowheads="1"/>
          </p:cNvSpPr>
          <p:nvPr/>
        </p:nvSpPr>
        <p:spPr bwMode="black">
          <a:xfrm>
            <a:off x="809597" y="2111360"/>
            <a:ext cx="8370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tx2"/>
                </a:solidFill>
              </a:rPr>
              <a:t>1. Title</a:t>
            </a:r>
          </a:p>
        </p:txBody>
      </p:sp>
      <p:sp>
        <p:nvSpPr>
          <p:cNvPr id="89" name="Rectangle 53"/>
          <p:cNvSpPr>
            <a:spLocks noChangeArrowheads="1"/>
          </p:cNvSpPr>
          <p:nvPr/>
        </p:nvSpPr>
        <p:spPr bwMode="black">
          <a:xfrm>
            <a:off x="2654271" y="2111360"/>
            <a:ext cx="8370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tx2"/>
                </a:solidFill>
              </a:rPr>
              <a:t>2. Title</a:t>
            </a:r>
          </a:p>
        </p:txBody>
      </p:sp>
      <p:sp>
        <p:nvSpPr>
          <p:cNvPr id="90" name="Rectangle 54"/>
          <p:cNvSpPr>
            <a:spLocks noChangeArrowheads="1"/>
          </p:cNvSpPr>
          <p:nvPr/>
        </p:nvSpPr>
        <p:spPr bwMode="black">
          <a:xfrm>
            <a:off x="4484660" y="2111360"/>
            <a:ext cx="8370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tx2"/>
                </a:solidFill>
              </a:rPr>
              <a:t>3. Title</a:t>
            </a:r>
          </a:p>
        </p:txBody>
      </p:sp>
      <p:sp>
        <p:nvSpPr>
          <p:cNvPr id="92" name="Rectangle 55"/>
          <p:cNvSpPr>
            <a:spLocks noChangeArrowheads="1"/>
          </p:cNvSpPr>
          <p:nvPr/>
        </p:nvSpPr>
        <p:spPr bwMode="black">
          <a:xfrm>
            <a:off x="6322985" y="2111360"/>
            <a:ext cx="8370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tx2"/>
                </a:solidFill>
              </a:rPr>
              <a:t>4. Title</a:t>
            </a:r>
          </a:p>
        </p:txBody>
      </p:sp>
      <p:sp>
        <p:nvSpPr>
          <p:cNvPr id="94" name="AutoShape 56"/>
          <p:cNvSpPr>
            <a:spLocks noChangeArrowheads="1"/>
          </p:cNvSpPr>
          <p:nvPr/>
        </p:nvSpPr>
        <p:spPr bwMode="gray">
          <a:xfrm rot="5400000">
            <a:off x="1435071" y="3211497"/>
            <a:ext cx="177800" cy="152400"/>
          </a:xfrm>
          <a:prstGeom prst="triangle">
            <a:avLst>
              <a:gd name="adj" fmla="val 50000"/>
            </a:avLst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rot="10800000" vert="eaVert" wrap="none" anchor="ctr"/>
          <a:lstStyle/>
          <a:p>
            <a:pPr>
              <a:defRPr/>
            </a:pPr>
            <a:endParaRPr lang="zh-CN" altLang="zh-CN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5" name="AutoShape 57"/>
          <p:cNvSpPr>
            <a:spLocks noChangeArrowheads="1"/>
          </p:cNvSpPr>
          <p:nvPr/>
        </p:nvSpPr>
        <p:spPr bwMode="gray">
          <a:xfrm rot="5400000">
            <a:off x="3252759" y="3211497"/>
            <a:ext cx="177800" cy="152400"/>
          </a:xfrm>
          <a:prstGeom prst="triangle">
            <a:avLst>
              <a:gd name="adj" fmla="val 50000"/>
            </a:avLst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rot="10800000" vert="eaVert" wrap="none" anchor="ctr"/>
          <a:lstStyle/>
          <a:p>
            <a:pPr>
              <a:defRPr/>
            </a:pPr>
            <a:endParaRPr lang="zh-CN" altLang="zh-CN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6" name="AutoShape 58"/>
          <p:cNvSpPr>
            <a:spLocks noChangeArrowheads="1"/>
          </p:cNvSpPr>
          <p:nvPr/>
        </p:nvSpPr>
        <p:spPr bwMode="gray">
          <a:xfrm rot="5400000">
            <a:off x="5157759" y="3211497"/>
            <a:ext cx="177800" cy="152400"/>
          </a:xfrm>
          <a:prstGeom prst="triangle">
            <a:avLst>
              <a:gd name="adj" fmla="val 50000"/>
            </a:avLst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rot="10800000" vert="eaVert" wrap="none" anchor="ctr"/>
          <a:lstStyle/>
          <a:p>
            <a:pPr>
              <a:defRPr/>
            </a:pPr>
            <a:endParaRPr lang="zh-CN" altLang="zh-CN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7" name="Rectangle 59"/>
          <p:cNvSpPr>
            <a:spLocks noChangeArrowheads="1"/>
          </p:cNvSpPr>
          <p:nvPr/>
        </p:nvSpPr>
        <p:spPr bwMode="gray">
          <a:xfrm rot="5400000">
            <a:off x="6962746" y="3211497"/>
            <a:ext cx="177800" cy="15240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rot="10800000" vert="eaVert" wrap="none" anchor="ctr"/>
          <a:lstStyle/>
          <a:p>
            <a:pPr>
              <a:defRPr/>
            </a:pPr>
            <a:endParaRPr lang="zh-CN" altLang="zh-CN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9" name="Rectangle 60"/>
          <p:cNvSpPr>
            <a:spLocks noChangeArrowheads="1"/>
          </p:cNvSpPr>
          <p:nvPr/>
        </p:nvSpPr>
        <p:spPr bwMode="gray">
          <a:xfrm>
            <a:off x="5447260" y="982647"/>
            <a:ext cx="25997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zh-CN" sz="1600">
                <a:solidFill>
                  <a:srgbClr val="080808"/>
                </a:solidFill>
              </a:rPr>
              <a:t>* Description of the contents</a:t>
            </a:r>
          </a:p>
        </p:txBody>
      </p:sp>
      <p:sp>
        <p:nvSpPr>
          <p:cNvPr id="101" name="Rectangle 61"/>
          <p:cNvSpPr>
            <a:spLocks noChangeArrowheads="1"/>
          </p:cNvSpPr>
          <p:nvPr/>
        </p:nvSpPr>
        <p:spPr bwMode="gray">
          <a:xfrm>
            <a:off x="590523" y="4116372"/>
            <a:ext cx="27273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>
                <a:solidFill>
                  <a:srgbClr val="080808"/>
                </a:solidFill>
              </a:rPr>
              <a:t>* Description of the contents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/>
          <p:nvPr/>
        </p:nvSpPr>
        <p:spPr>
          <a:xfrm>
            <a:off x="1438978" y="4077928"/>
            <a:ext cx="648071" cy="14401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  <a:hlinkClick r:id="rId2"/>
              </a:rPr>
              <a:t>www.1ppt.com/moban/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  <a:hlinkClick r:id="rId3"/>
              </a:rPr>
              <a:t>www.1ppt.com/hangye/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  <a:hlinkClick r:id="rId4"/>
              </a:rPr>
              <a:t>www.1ppt.com/jieri/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  <a:hlinkClick r:id="rId5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  <a:hlinkClick r:id="rId6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  <a:hlinkClick r:id="rId7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  <a:hlinkClick r:id="rId8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  <a:hlinkClick r:id="rId9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  <a:hlinkClick r:id="rId10"/>
              </a:rPr>
              <a:t>www.1ppt.com/word/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  <a:hlinkClick r:id="rId11"/>
              </a:rPr>
              <a:t>www.1ppt.com/excel/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  <a:hlinkClick r:id="rId12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  <a:hlinkClick r:id="rId13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  <a:hlinkClick r:id="rId14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  <a:hlinkClick r:id="rId15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  <a:hlinkClick r:id="rId16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786711" y="497748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目录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0" name="Group 3"/>
          <p:cNvGrpSpPr>
            <a:grpSpLocks/>
          </p:cNvGrpSpPr>
          <p:nvPr/>
        </p:nvGrpSpPr>
        <p:grpSpPr bwMode="auto">
          <a:xfrm>
            <a:off x="6599240" y="1893907"/>
            <a:ext cx="1889125" cy="2422525"/>
            <a:chOff x="4387" y="1999"/>
            <a:chExt cx="1370" cy="1755"/>
          </a:xfrm>
        </p:grpSpPr>
        <p:sp>
          <p:nvSpPr>
            <p:cNvPr id="31" name="AutoShape 4"/>
            <p:cNvSpPr>
              <a:spLocks noChangeArrowheads="1"/>
            </p:cNvSpPr>
            <p:nvPr/>
          </p:nvSpPr>
          <p:spPr bwMode="gray">
            <a:xfrm>
              <a:off x="4387" y="2004"/>
              <a:ext cx="1370" cy="1740"/>
            </a:xfrm>
            <a:prstGeom prst="roundRect">
              <a:avLst>
                <a:gd name="adj" fmla="val 4806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5490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scene3d>
              <a:camera prst="legacyPerspectiveLeft">
                <a:rot lat="0" lon="21299999" rev="0"/>
              </a:camera>
              <a:lightRig rig="legacyFlat3" dir="r"/>
            </a:scene3d>
            <a:sp3d extrusionH="887400" prstMaterial="legacyPlastic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2" name="Line 5"/>
            <p:cNvSpPr>
              <a:spLocks noChangeShapeType="1"/>
            </p:cNvSpPr>
            <p:nvPr/>
          </p:nvSpPr>
          <p:spPr bwMode="gray">
            <a:xfrm>
              <a:off x="4456" y="1999"/>
              <a:ext cx="1224" cy="18"/>
            </a:xfrm>
            <a:prstGeom prst="line">
              <a:avLst/>
            </a:prstGeom>
            <a:noFill/>
            <a:ln w="9525">
              <a:solidFill>
                <a:srgbClr val="F8F8F8">
                  <a:alpha val="30196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gray">
            <a:xfrm>
              <a:off x="4402" y="3682"/>
              <a:ext cx="1330" cy="72"/>
            </a:xfrm>
            <a:custGeom>
              <a:avLst/>
              <a:gdLst>
                <a:gd name="T0" fmla="*/ 0 w 1330"/>
                <a:gd name="T1" fmla="*/ 34 h 72"/>
                <a:gd name="T2" fmla="*/ 68 w 1330"/>
                <a:gd name="T3" fmla="*/ 68 h 72"/>
                <a:gd name="T4" fmla="*/ 1270 w 1330"/>
                <a:gd name="T5" fmla="*/ 50 h 72"/>
                <a:gd name="T6" fmla="*/ 1330 w 1330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30"/>
                <a:gd name="T13" fmla="*/ 0 h 72"/>
                <a:gd name="T14" fmla="*/ 1330 w 1330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30" h="72">
                  <a:moveTo>
                    <a:pt x="0" y="34"/>
                  </a:moveTo>
                  <a:cubicBezTo>
                    <a:pt x="0" y="36"/>
                    <a:pt x="40" y="72"/>
                    <a:pt x="68" y="68"/>
                  </a:cubicBezTo>
                  <a:lnTo>
                    <a:pt x="1270" y="50"/>
                  </a:lnTo>
                  <a:cubicBezTo>
                    <a:pt x="1324" y="48"/>
                    <a:pt x="1317" y="11"/>
                    <a:pt x="1330" y="0"/>
                  </a:cubicBezTo>
                </a:path>
              </a:pathLst>
            </a:custGeom>
            <a:noFill/>
            <a:ln w="9525">
              <a:solidFill>
                <a:srgbClr val="FFFFFF">
                  <a:alpha val="20000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4" name="Group 7"/>
          <p:cNvGrpSpPr>
            <a:grpSpLocks/>
          </p:cNvGrpSpPr>
          <p:nvPr/>
        </p:nvGrpSpPr>
        <p:grpSpPr bwMode="auto">
          <a:xfrm>
            <a:off x="585790" y="1914543"/>
            <a:ext cx="1889125" cy="2432050"/>
            <a:chOff x="60" y="2014"/>
            <a:chExt cx="1370" cy="1762"/>
          </a:xfrm>
        </p:grpSpPr>
        <p:sp>
          <p:nvSpPr>
            <p:cNvPr id="35" name="AutoShape 8"/>
            <p:cNvSpPr>
              <a:spLocks noChangeArrowheads="1"/>
            </p:cNvSpPr>
            <p:nvPr/>
          </p:nvSpPr>
          <p:spPr bwMode="gray">
            <a:xfrm>
              <a:off x="60" y="2016"/>
              <a:ext cx="1370" cy="1760"/>
            </a:xfrm>
            <a:prstGeom prst="roundRect">
              <a:avLst>
                <a:gd name="adj" fmla="val 480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5490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scene3d>
              <a:camera prst="legacyPerspectiveRight">
                <a:rot lat="0" lon="300000" rev="0"/>
              </a:camera>
              <a:lightRig rig="legacyFlat3" dir="r"/>
            </a:scene3d>
            <a:sp3d extrusionH="887400" prstMaterial="legacyPlastic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6" name="Line 9"/>
            <p:cNvSpPr>
              <a:spLocks noChangeShapeType="1"/>
            </p:cNvSpPr>
            <p:nvPr/>
          </p:nvSpPr>
          <p:spPr bwMode="gray">
            <a:xfrm flipV="1">
              <a:off x="134" y="2014"/>
              <a:ext cx="1222" cy="16"/>
            </a:xfrm>
            <a:prstGeom prst="line">
              <a:avLst/>
            </a:prstGeom>
            <a:noFill/>
            <a:ln w="9525">
              <a:solidFill>
                <a:srgbClr val="F8F8F8">
                  <a:alpha val="30196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10"/>
            <p:cNvSpPr>
              <a:spLocks/>
            </p:cNvSpPr>
            <p:nvPr/>
          </p:nvSpPr>
          <p:spPr bwMode="gray">
            <a:xfrm rot="60000" flipV="1">
              <a:off x="86" y="3728"/>
              <a:ext cx="1334" cy="47"/>
            </a:xfrm>
            <a:custGeom>
              <a:avLst/>
              <a:gdLst>
                <a:gd name="T0" fmla="*/ 0 w 1318"/>
                <a:gd name="T1" fmla="*/ 19 h 19"/>
                <a:gd name="T2" fmla="*/ 72 w 1318"/>
                <a:gd name="T3" fmla="*/ 0 h 19"/>
                <a:gd name="T4" fmla="*/ 1249 w 1318"/>
                <a:gd name="T5" fmla="*/ 0 h 19"/>
                <a:gd name="T6" fmla="*/ 1318 w 1318"/>
                <a:gd name="T7" fmla="*/ 19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18"/>
                <a:gd name="T13" fmla="*/ 0 h 19"/>
                <a:gd name="T14" fmla="*/ 1318 w 1318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FFFFF">
                  <a:alpha val="20000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8" name="Group 11"/>
          <p:cNvGrpSpPr>
            <a:grpSpLocks/>
          </p:cNvGrpSpPr>
          <p:nvPr/>
        </p:nvGrpSpPr>
        <p:grpSpPr bwMode="auto">
          <a:xfrm>
            <a:off x="2541590" y="1295419"/>
            <a:ext cx="1889125" cy="3249613"/>
            <a:chOff x="3762" y="1166"/>
            <a:chExt cx="1370" cy="2355"/>
          </a:xfrm>
        </p:grpSpPr>
        <p:sp>
          <p:nvSpPr>
            <p:cNvPr id="39" name="AutoShape 12"/>
            <p:cNvSpPr>
              <a:spLocks noChangeArrowheads="1"/>
            </p:cNvSpPr>
            <p:nvPr/>
          </p:nvSpPr>
          <p:spPr bwMode="gray">
            <a:xfrm>
              <a:off x="3762" y="1166"/>
              <a:ext cx="1370" cy="2355"/>
            </a:xfrm>
            <a:prstGeom prst="roundRect">
              <a:avLst>
                <a:gd name="adj" fmla="val 4806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5490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scene3d>
              <a:camera prst="legacyPerspectiveRight"/>
              <a:lightRig rig="legacyFlat3" dir="r"/>
            </a:scene3d>
            <a:sp3d extrusionH="887400" prstMaterial="legacyPlastic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0" name="Line 13"/>
            <p:cNvSpPr>
              <a:spLocks noChangeShapeType="1"/>
            </p:cNvSpPr>
            <p:nvPr/>
          </p:nvSpPr>
          <p:spPr bwMode="gray">
            <a:xfrm>
              <a:off x="3829" y="1176"/>
              <a:ext cx="1246" cy="0"/>
            </a:xfrm>
            <a:prstGeom prst="line">
              <a:avLst/>
            </a:prstGeom>
            <a:noFill/>
            <a:ln w="9525">
              <a:solidFill>
                <a:srgbClr val="F8F8F8">
                  <a:alpha val="25098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14"/>
            <p:cNvSpPr>
              <a:spLocks/>
            </p:cNvSpPr>
            <p:nvPr/>
          </p:nvSpPr>
          <p:spPr bwMode="gray">
            <a:xfrm flipV="1">
              <a:off x="3772" y="3487"/>
              <a:ext cx="1353" cy="30"/>
            </a:xfrm>
            <a:custGeom>
              <a:avLst/>
              <a:gdLst>
                <a:gd name="T0" fmla="*/ 0 w 1318"/>
                <a:gd name="T1" fmla="*/ 19 h 19"/>
                <a:gd name="T2" fmla="*/ 72 w 1318"/>
                <a:gd name="T3" fmla="*/ 0 h 19"/>
                <a:gd name="T4" fmla="*/ 1249 w 1318"/>
                <a:gd name="T5" fmla="*/ 0 h 19"/>
                <a:gd name="T6" fmla="*/ 1318 w 1318"/>
                <a:gd name="T7" fmla="*/ 19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18"/>
                <a:gd name="T13" fmla="*/ 0 h 19"/>
                <a:gd name="T14" fmla="*/ 1318 w 1318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FFFFF">
                  <a:alpha val="20000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15"/>
            <p:cNvSpPr>
              <a:spLocks/>
            </p:cNvSpPr>
            <p:nvPr/>
          </p:nvSpPr>
          <p:spPr bwMode="gray">
            <a:xfrm>
              <a:off x="3779" y="1169"/>
              <a:ext cx="1336" cy="23"/>
            </a:xfrm>
            <a:custGeom>
              <a:avLst/>
              <a:gdLst>
                <a:gd name="T0" fmla="*/ 0 w 1318"/>
                <a:gd name="T1" fmla="*/ 19 h 19"/>
                <a:gd name="T2" fmla="*/ 72 w 1318"/>
                <a:gd name="T3" fmla="*/ 0 h 19"/>
                <a:gd name="T4" fmla="*/ 1249 w 1318"/>
                <a:gd name="T5" fmla="*/ 0 h 19"/>
                <a:gd name="T6" fmla="*/ 1318 w 1318"/>
                <a:gd name="T7" fmla="*/ 19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18"/>
                <a:gd name="T13" fmla="*/ 0 h 19"/>
                <a:gd name="T14" fmla="*/ 1318 w 1318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8F8F8">
                  <a:alpha val="39999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3" name="Group 16"/>
          <p:cNvGrpSpPr>
            <a:grpSpLocks/>
          </p:cNvGrpSpPr>
          <p:nvPr/>
        </p:nvGrpSpPr>
        <p:grpSpPr bwMode="auto">
          <a:xfrm>
            <a:off x="2963863" y="792181"/>
            <a:ext cx="1065212" cy="1065212"/>
            <a:chOff x="3024" y="960"/>
            <a:chExt cx="692" cy="730"/>
          </a:xfrm>
        </p:grpSpPr>
        <p:pic>
          <p:nvPicPr>
            <p:cNvPr id="44" name="Picture 17" descr="circuler_1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gray">
            <a:xfrm>
              <a:off x="3024" y="960"/>
              <a:ext cx="692" cy="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Oval 18"/>
            <p:cNvSpPr>
              <a:spLocks noChangeArrowheads="1"/>
            </p:cNvSpPr>
            <p:nvPr/>
          </p:nvSpPr>
          <p:spPr bwMode="gray">
            <a:xfrm>
              <a:off x="3024" y="960"/>
              <a:ext cx="687" cy="730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  <a:alpha val="89999"/>
                  </a:srgbClr>
                </a:gs>
                <a:gs pos="50000">
                  <a:srgbClr val="DDDDDD">
                    <a:alpha val="55000"/>
                  </a:srgbClr>
                </a:gs>
                <a:gs pos="100000">
                  <a:srgbClr val="DDDDDD">
                    <a:gamma/>
                    <a:shade val="46275"/>
                    <a:invGamma/>
                    <a:alpha val="89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pic>
          <p:nvPicPr>
            <p:cNvPr id="46" name="Picture 19" descr="Picture2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gray">
            <a:xfrm>
              <a:off x="3093" y="967"/>
              <a:ext cx="547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7" name="Group 20"/>
          <p:cNvGrpSpPr>
            <a:grpSpLocks/>
          </p:cNvGrpSpPr>
          <p:nvPr/>
        </p:nvGrpSpPr>
        <p:grpSpPr bwMode="auto">
          <a:xfrm>
            <a:off x="4648202" y="1295419"/>
            <a:ext cx="1889125" cy="3249613"/>
            <a:chOff x="3762" y="1166"/>
            <a:chExt cx="1370" cy="2355"/>
          </a:xfrm>
        </p:grpSpPr>
        <p:sp>
          <p:nvSpPr>
            <p:cNvPr id="48" name="AutoShape 21"/>
            <p:cNvSpPr>
              <a:spLocks noChangeArrowheads="1"/>
            </p:cNvSpPr>
            <p:nvPr/>
          </p:nvSpPr>
          <p:spPr bwMode="gray">
            <a:xfrm>
              <a:off x="3762" y="1166"/>
              <a:ext cx="1370" cy="2355"/>
            </a:xfrm>
            <a:prstGeom prst="roundRect">
              <a:avLst>
                <a:gd name="adj" fmla="val 4806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5490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scene3d>
              <a:camera prst="legacyPerspectiveLeft"/>
              <a:lightRig rig="legacyFlat3" dir="r"/>
            </a:scene3d>
            <a:sp3d extrusionH="887400" prstMaterial="legacyPlastic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9" name="Line 22"/>
            <p:cNvSpPr>
              <a:spLocks noChangeShapeType="1"/>
            </p:cNvSpPr>
            <p:nvPr/>
          </p:nvSpPr>
          <p:spPr bwMode="gray">
            <a:xfrm>
              <a:off x="3829" y="1176"/>
              <a:ext cx="1246" cy="0"/>
            </a:xfrm>
            <a:prstGeom prst="line">
              <a:avLst/>
            </a:prstGeom>
            <a:noFill/>
            <a:ln w="9525">
              <a:solidFill>
                <a:srgbClr val="F8F8F8">
                  <a:alpha val="25098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gray">
            <a:xfrm flipV="1">
              <a:off x="3772" y="3487"/>
              <a:ext cx="1353" cy="30"/>
            </a:xfrm>
            <a:custGeom>
              <a:avLst/>
              <a:gdLst>
                <a:gd name="T0" fmla="*/ 0 w 1318"/>
                <a:gd name="T1" fmla="*/ 19 h 19"/>
                <a:gd name="T2" fmla="*/ 72 w 1318"/>
                <a:gd name="T3" fmla="*/ 0 h 19"/>
                <a:gd name="T4" fmla="*/ 1249 w 1318"/>
                <a:gd name="T5" fmla="*/ 0 h 19"/>
                <a:gd name="T6" fmla="*/ 1318 w 1318"/>
                <a:gd name="T7" fmla="*/ 19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18"/>
                <a:gd name="T13" fmla="*/ 0 h 19"/>
                <a:gd name="T14" fmla="*/ 1318 w 1318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FFFFF">
                  <a:alpha val="20000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24"/>
            <p:cNvSpPr>
              <a:spLocks/>
            </p:cNvSpPr>
            <p:nvPr/>
          </p:nvSpPr>
          <p:spPr bwMode="gray">
            <a:xfrm>
              <a:off x="3779" y="1169"/>
              <a:ext cx="1336" cy="23"/>
            </a:xfrm>
            <a:custGeom>
              <a:avLst/>
              <a:gdLst>
                <a:gd name="T0" fmla="*/ 0 w 1318"/>
                <a:gd name="T1" fmla="*/ 19 h 19"/>
                <a:gd name="T2" fmla="*/ 72 w 1318"/>
                <a:gd name="T3" fmla="*/ 0 h 19"/>
                <a:gd name="T4" fmla="*/ 1249 w 1318"/>
                <a:gd name="T5" fmla="*/ 0 h 19"/>
                <a:gd name="T6" fmla="*/ 1318 w 1318"/>
                <a:gd name="T7" fmla="*/ 19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18"/>
                <a:gd name="T13" fmla="*/ 0 h 19"/>
                <a:gd name="T14" fmla="*/ 1318 w 1318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8F8F8">
                  <a:alpha val="39999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2" name="Group 25"/>
          <p:cNvGrpSpPr>
            <a:grpSpLocks/>
          </p:cNvGrpSpPr>
          <p:nvPr/>
        </p:nvGrpSpPr>
        <p:grpSpPr bwMode="auto">
          <a:xfrm>
            <a:off x="5059365" y="792181"/>
            <a:ext cx="1063625" cy="1065212"/>
            <a:chOff x="3024" y="960"/>
            <a:chExt cx="692" cy="730"/>
          </a:xfrm>
        </p:grpSpPr>
        <p:pic>
          <p:nvPicPr>
            <p:cNvPr id="53" name="Picture 26" descr="circuler_1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gray">
            <a:xfrm>
              <a:off x="3024" y="960"/>
              <a:ext cx="692" cy="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4" name="Oval 27"/>
            <p:cNvSpPr>
              <a:spLocks noChangeArrowheads="1"/>
            </p:cNvSpPr>
            <p:nvPr/>
          </p:nvSpPr>
          <p:spPr bwMode="gray">
            <a:xfrm>
              <a:off x="3024" y="960"/>
              <a:ext cx="687" cy="730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  <a:alpha val="89999"/>
                  </a:srgbClr>
                </a:gs>
                <a:gs pos="50000">
                  <a:srgbClr val="DDDDDD">
                    <a:alpha val="55000"/>
                  </a:srgbClr>
                </a:gs>
                <a:gs pos="100000">
                  <a:srgbClr val="DDDDDD">
                    <a:gamma/>
                    <a:shade val="46275"/>
                    <a:invGamma/>
                    <a:alpha val="89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pic>
          <p:nvPicPr>
            <p:cNvPr id="56" name="Picture 28" descr="Picture2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gray">
            <a:xfrm>
              <a:off x="3093" y="967"/>
              <a:ext cx="547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8" name="Group 29"/>
          <p:cNvGrpSpPr>
            <a:grpSpLocks/>
          </p:cNvGrpSpPr>
          <p:nvPr/>
        </p:nvGrpSpPr>
        <p:grpSpPr bwMode="auto">
          <a:xfrm>
            <a:off x="6996113" y="1398606"/>
            <a:ext cx="1065212" cy="1065212"/>
            <a:chOff x="3024" y="960"/>
            <a:chExt cx="692" cy="730"/>
          </a:xfrm>
        </p:grpSpPr>
        <p:pic>
          <p:nvPicPr>
            <p:cNvPr id="59" name="Picture 30" descr="circuler_1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gray">
            <a:xfrm>
              <a:off x="3024" y="960"/>
              <a:ext cx="692" cy="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" name="Oval 31"/>
            <p:cNvSpPr>
              <a:spLocks noChangeArrowheads="1"/>
            </p:cNvSpPr>
            <p:nvPr/>
          </p:nvSpPr>
          <p:spPr bwMode="gray">
            <a:xfrm>
              <a:off x="3024" y="960"/>
              <a:ext cx="687" cy="730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  <a:alpha val="89999"/>
                  </a:srgbClr>
                </a:gs>
                <a:gs pos="50000">
                  <a:srgbClr val="DDDDDD">
                    <a:alpha val="55000"/>
                  </a:srgbClr>
                </a:gs>
                <a:gs pos="100000">
                  <a:srgbClr val="DDDDDD">
                    <a:gamma/>
                    <a:shade val="46275"/>
                    <a:invGamma/>
                    <a:alpha val="89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pic>
          <p:nvPicPr>
            <p:cNvPr id="63" name="Picture 32" descr="Picture2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gray">
            <a:xfrm>
              <a:off x="3093" y="967"/>
              <a:ext cx="547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5" name="Group 33"/>
          <p:cNvGrpSpPr>
            <a:grpSpLocks/>
          </p:cNvGrpSpPr>
          <p:nvPr/>
        </p:nvGrpSpPr>
        <p:grpSpPr bwMode="auto">
          <a:xfrm>
            <a:off x="974727" y="1398606"/>
            <a:ext cx="1065213" cy="1065212"/>
            <a:chOff x="3024" y="960"/>
            <a:chExt cx="692" cy="730"/>
          </a:xfrm>
        </p:grpSpPr>
        <p:pic>
          <p:nvPicPr>
            <p:cNvPr id="66" name="Picture 34" descr="circuler_1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gray">
            <a:xfrm>
              <a:off x="3024" y="960"/>
              <a:ext cx="692" cy="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8" name="Oval 35"/>
            <p:cNvSpPr>
              <a:spLocks noChangeArrowheads="1"/>
            </p:cNvSpPr>
            <p:nvPr/>
          </p:nvSpPr>
          <p:spPr bwMode="gray">
            <a:xfrm>
              <a:off x="3024" y="960"/>
              <a:ext cx="687" cy="730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  <a:alpha val="89999"/>
                  </a:srgbClr>
                </a:gs>
                <a:gs pos="50000">
                  <a:srgbClr val="DDDDDD">
                    <a:alpha val="55000"/>
                  </a:srgbClr>
                </a:gs>
                <a:gs pos="100000">
                  <a:srgbClr val="DDDDDD">
                    <a:gamma/>
                    <a:shade val="46275"/>
                    <a:invGamma/>
                    <a:alpha val="89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pic>
          <p:nvPicPr>
            <p:cNvPr id="69" name="Picture 36" descr="Picture2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gray">
            <a:xfrm>
              <a:off x="3093" y="967"/>
              <a:ext cx="547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0" name="Text Box 4"/>
          <p:cNvSpPr txBox="1">
            <a:spLocks noChangeArrowheads="1"/>
          </p:cNvSpPr>
          <p:nvPr/>
        </p:nvSpPr>
        <p:spPr bwMode="black">
          <a:xfrm>
            <a:off x="1019177" y="4678382"/>
            <a:ext cx="7058025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2400">
                <a:latin typeface="Calibri" pitchFamily="34" charset="0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71" name="Text Box 38"/>
          <p:cNvSpPr txBox="1">
            <a:spLocks noChangeArrowheads="1"/>
          </p:cNvSpPr>
          <p:nvPr/>
        </p:nvSpPr>
        <p:spPr bwMode="gray">
          <a:xfrm>
            <a:off x="966790" y="1746268"/>
            <a:ext cx="1057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latin typeface="Calibri" pitchFamily="34" charset="0"/>
                <a:cs typeface="Arial" charset="0"/>
              </a:rPr>
              <a:t>Concept</a:t>
            </a:r>
          </a:p>
        </p:txBody>
      </p:sp>
      <p:sp>
        <p:nvSpPr>
          <p:cNvPr id="72" name="Text Box 39"/>
          <p:cNvSpPr txBox="1">
            <a:spLocks noChangeArrowheads="1"/>
          </p:cNvSpPr>
          <p:nvPr/>
        </p:nvSpPr>
        <p:spPr bwMode="gray">
          <a:xfrm>
            <a:off x="2959100" y="1127143"/>
            <a:ext cx="1057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latin typeface="Calibri" pitchFamily="34" charset="0"/>
                <a:cs typeface="Arial" charset="0"/>
              </a:rPr>
              <a:t>Concept</a:t>
            </a:r>
          </a:p>
        </p:txBody>
      </p:sp>
      <p:sp>
        <p:nvSpPr>
          <p:cNvPr id="73" name="Text Box 40"/>
          <p:cNvSpPr txBox="1">
            <a:spLocks noChangeArrowheads="1"/>
          </p:cNvSpPr>
          <p:nvPr/>
        </p:nvSpPr>
        <p:spPr bwMode="gray">
          <a:xfrm>
            <a:off x="5059365" y="1127143"/>
            <a:ext cx="1057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latin typeface="Calibri" pitchFamily="34" charset="0"/>
                <a:cs typeface="Arial" charset="0"/>
              </a:rPr>
              <a:t>Concept</a:t>
            </a:r>
          </a:p>
        </p:txBody>
      </p:sp>
      <p:sp>
        <p:nvSpPr>
          <p:cNvPr id="74" name="Text Box 41"/>
          <p:cNvSpPr txBox="1">
            <a:spLocks noChangeArrowheads="1"/>
          </p:cNvSpPr>
          <p:nvPr/>
        </p:nvSpPr>
        <p:spPr bwMode="gray">
          <a:xfrm>
            <a:off x="6997702" y="1746268"/>
            <a:ext cx="1057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latin typeface="Calibri" pitchFamily="34" charset="0"/>
                <a:cs typeface="Arial" charset="0"/>
              </a:rPr>
              <a:t>Concept</a:t>
            </a:r>
          </a:p>
        </p:txBody>
      </p:sp>
      <p:sp>
        <p:nvSpPr>
          <p:cNvPr id="77" name="Text Box 4"/>
          <p:cNvSpPr txBox="1">
            <a:spLocks noChangeArrowheads="1"/>
          </p:cNvSpPr>
          <p:nvPr/>
        </p:nvSpPr>
        <p:spPr bwMode="gray">
          <a:xfrm>
            <a:off x="682627" y="2508268"/>
            <a:ext cx="1655763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600">
                <a:solidFill>
                  <a:srgbClr val="F8F8F8"/>
                </a:solidFill>
                <a:latin typeface="Calibri" pitchFamily="34" charset="0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86" name="Text Box 4"/>
          <p:cNvSpPr txBox="1">
            <a:spLocks noChangeArrowheads="1"/>
          </p:cNvSpPr>
          <p:nvPr/>
        </p:nvSpPr>
        <p:spPr bwMode="gray">
          <a:xfrm>
            <a:off x="2652713" y="2127268"/>
            <a:ext cx="1655762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600">
                <a:solidFill>
                  <a:srgbClr val="F8F8F8"/>
                </a:solidFill>
                <a:latin typeface="Calibri" pitchFamily="34" charset="0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91" name="Text Box 4"/>
          <p:cNvSpPr txBox="1">
            <a:spLocks noChangeArrowheads="1"/>
          </p:cNvSpPr>
          <p:nvPr/>
        </p:nvSpPr>
        <p:spPr bwMode="gray">
          <a:xfrm>
            <a:off x="4773613" y="2127268"/>
            <a:ext cx="1655762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600">
                <a:solidFill>
                  <a:srgbClr val="F8F8F8"/>
                </a:solidFill>
                <a:latin typeface="Calibri" pitchFamily="34" charset="0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93" name="Text Box 4"/>
          <p:cNvSpPr txBox="1">
            <a:spLocks noChangeArrowheads="1"/>
          </p:cNvSpPr>
          <p:nvPr/>
        </p:nvSpPr>
        <p:spPr bwMode="gray">
          <a:xfrm>
            <a:off x="6711952" y="2508268"/>
            <a:ext cx="1655763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600">
                <a:solidFill>
                  <a:srgbClr val="F8F8F8"/>
                </a:solidFill>
                <a:latin typeface="Calibri" pitchFamily="34" charset="0"/>
                <a:cs typeface="Arial" charset="0"/>
              </a:rPr>
              <a:t>ThemeGallery is a Design Digital Content &amp; Contents mall developed by Guild Design Inc.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86711" y="497748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目录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AutoShape 3"/>
          <p:cNvSpPr>
            <a:spLocks noChangeArrowheads="1"/>
          </p:cNvSpPr>
          <p:nvPr/>
        </p:nvSpPr>
        <p:spPr bwMode="gray">
          <a:xfrm>
            <a:off x="2443134" y="1022335"/>
            <a:ext cx="4991100" cy="1303337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5" name="AutoShape 4"/>
          <p:cNvSpPr>
            <a:spLocks noChangeArrowheads="1"/>
          </p:cNvSpPr>
          <p:nvPr/>
        </p:nvSpPr>
        <p:spPr bwMode="gray">
          <a:xfrm>
            <a:off x="2452659" y="2395521"/>
            <a:ext cx="4991100" cy="1327150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" name="AutoShape 5"/>
          <p:cNvSpPr>
            <a:spLocks noChangeArrowheads="1"/>
          </p:cNvSpPr>
          <p:nvPr/>
        </p:nvSpPr>
        <p:spPr bwMode="gray">
          <a:xfrm>
            <a:off x="1681134" y="500046"/>
            <a:ext cx="2438400" cy="1785938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accent2">
                  <a:gamma/>
                  <a:shade val="66275"/>
                  <a:invGamma/>
                </a:schemeClr>
              </a:gs>
              <a:gs pos="100000">
                <a:schemeClr val="accent2"/>
              </a:gs>
            </a:gsLst>
            <a:lin ang="18900000" scaled="1"/>
          </a:gradFill>
          <a:ln w="19050">
            <a:noFill/>
            <a:miter lim="800000"/>
            <a:headEnd/>
            <a:tailEnd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58" name="AutoShape 6"/>
          <p:cNvSpPr>
            <a:spLocks noChangeArrowheads="1"/>
          </p:cNvSpPr>
          <p:nvPr/>
        </p:nvSpPr>
        <p:spPr bwMode="gray">
          <a:xfrm>
            <a:off x="1081059" y="1881171"/>
            <a:ext cx="2438400" cy="1785938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hlink">
                  <a:gamma/>
                  <a:shade val="56078"/>
                  <a:invGamma/>
                </a:schemeClr>
              </a:gs>
              <a:gs pos="100000">
                <a:schemeClr val="hlink"/>
              </a:gs>
            </a:gsLst>
            <a:lin ang="18900000" scaled="1"/>
          </a:gradFill>
          <a:ln w="19050">
            <a:noFill/>
            <a:miter lim="800000"/>
            <a:headEnd/>
            <a:tailEnd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60" name="AutoShape 7"/>
          <p:cNvSpPr>
            <a:spLocks noChangeArrowheads="1"/>
          </p:cNvSpPr>
          <p:nvPr/>
        </p:nvSpPr>
        <p:spPr bwMode="gray">
          <a:xfrm>
            <a:off x="1771622" y="3790935"/>
            <a:ext cx="5662612" cy="1316037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" name="AutoShape 8"/>
          <p:cNvSpPr>
            <a:spLocks noChangeArrowheads="1"/>
          </p:cNvSpPr>
          <p:nvPr/>
        </p:nvSpPr>
        <p:spPr bwMode="gray">
          <a:xfrm>
            <a:off x="500034" y="3270235"/>
            <a:ext cx="2438400" cy="1785937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accent1">
                  <a:gamma/>
                  <a:shade val="57255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19050">
            <a:noFill/>
            <a:miter lim="800000"/>
            <a:headEnd/>
            <a:tailEnd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64" name="WordArt 9"/>
          <p:cNvSpPr>
            <a:spLocks noChangeArrowheads="1" noChangeShapeType="1" noTextEdit="1"/>
          </p:cNvSpPr>
          <p:nvPr/>
        </p:nvSpPr>
        <p:spPr bwMode="gray">
          <a:xfrm rot="5400000">
            <a:off x="1425547" y="2622534"/>
            <a:ext cx="914400" cy="231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19050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prstShdw prst="shdw17" dist="17961" dir="13500000">
                    <a:srgbClr val="080808"/>
                  </a:prstShdw>
                </a:effectLst>
                <a:latin typeface="Arial Black"/>
              </a:rPr>
              <a:t>Growth</a:t>
            </a:r>
            <a:endParaRPr lang="zh-CN" altLang="en-US" sz="3600" kern="10">
              <a:ln w="19050">
                <a:noFill/>
                <a:round/>
                <a:headEnd/>
                <a:tailEnd/>
              </a:ln>
              <a:solidFill>
                <a:srgbClr val="FFFFFF"/>
              </a:solidFill>
              <a:effectLst>
                <a:prstShdw prst="shdw17" dist="17961" dir="13500000">
                  <a:srgbClr val="080808"/>
                </a:prstShdw>
              </a:effectLst>
              <a:latin typeface="Arial Black"/>
            </a:endParaRPr>
          </a:p>
        </p:txBody>
      </p:sp>
      <p:sp>
        <p:nvSpPr>
          <p:cNvPr id="65" name="WordArt 10"/>
          <p:cNvSpPr>
            <a:spLocks noChangeArrowheads="1" noChangeShapeType="1" noTextEdit="1"/>
          </p:cNvSpPr>
          <p:nvPr/>
        </p:nvSpPr>
        <p:spPr bwMode="gray">
          <a:xfrm rot="5400000">
            <a:off x="950091" y="4212416"/>
            <a:ext cx="684213" cy="231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19050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prstShdw prst="shdw17" dist="17961" dir="13500000">
                    <a:srgbClr val="080808"/>
                  </a:prstShdw>
                </a:effectLst>
                <a:latin typeface="Arial Black"/>
              </a:rPr>
              <a:t>Start</a:t>
            </a:r>
            <a:endParaRPr lang="zh-CN" altLang="en-US" sz="3600" kern="10">
              <a:ln w="19050">
                <a:noFill/>
                <a:round/>
                <a:headEnd/>
                <a:tailEnd/>
              </a:ln>
              <a:solidFill>
                <a:srgbClr val="FFFFFF"/>
              </a:solidFill>
              <a:effectLst>
                <a:prstShdw prst="shdw17" dist="17961" dir="13500000">
                  <a:srgbClr val="080808"/>
                </a:prstShdw>
              </a:effectLst>
              <a:latin typeface="Arial Black"/>
            </a:endParaRPr>
          </a:p>
        </p:txBody>
      </p:sp>
      <p:sp>
        <p:nvSpPr>
          <p:cNvPr id="67" name="WordArt 11"/>
          <p:cNvSpPr>
            <a:spLocks noChangeArrowheads="1" noChangeShapeType="1" noTextEdit="1"/>
          </p:cNvSpPr>
          <p:nvPr/>
        </p:nvSpPr>
        <p:spPr bwMode="gray">
          <a:xfrm rot="5400000">
            <a:off x="2058959" y="1238234"/>
            <a:ext cx="788988" cy="284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2000" kern="10">
                <a:ln w="19050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prstShdw prst="shdw17" dist="17961" dir="13500000">
                    <a:srgbClr val="080808"/>
                  </a:prstShdw>
                </a:effectLst>
                <a:latin typeface="Arial Black"/>
              </a:rPr>
              <a:t>Jump</a:t>
            </a:r>
            <a:endParaRPr lang="zh-CN" altLang="en-US" sz="2000" kern="10">
              <a:ln w="19050">
                <a:noFill/>
                <a:round/>
                <a:headEnd/>
                <a:tailEnd/>
              </a:ln>
              <a:solidFill>
                <a:srgbClr val="FFFFFF"/>
              </a:solidFill>
              <a:effectLst>
                <a:prstShdw prst="shdw17" dist="17961" dir="13500000">
                  <a:srgbClr val="080808"/>
                </a:prstShdw>
              </a:effectLst>
              <a:latin typeface="Arial Black"/>
            </a:endParaRPr>
          </a:p>
        </p:txBody>
      </p:sp>
      <p:sp>
        <p:nvSpPr>
          <p:cNvPr id="75" name="Text Box 12"/>
          <p:cNvSpPr txBox="1">
            <a:spLocks noChangeArrowheads="1"/>
          </p:cNvSpPr>
          <p:nvPr/>
        </p:nvSpPr>
        <p:spPr bwMode="gray">
          <a:xfrm>
            <a:off x="2747934" y="1062022"/>
            <a:ext cx="762000" cy="108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cs typeface="Arial" charset="0"/>
              </a:rPr>
              <a:t>2008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cs typeface="Arial" charset="0"/>
              </a:rPr>
              <a:t>2007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cs typeface="Arial" charset="0"/>
              </a:rPr>
              <a:t>2006       </a:t>
            </a:r>
          </a:p>
        </p:txBody>
      </p:sp>
      <p:sp>
        <p:nvSpPr>
          <p:cNvPr id="76" name="Text Box 13"/>
          <p:cNvSpPr txBox="1">
            <a:spLocks noChangeArrowheads="1"/>
          </p:cNvSpPr>
          <p:nvPr/>
        </p:nvSpPr>
        <p:spPr bwMode="gray">
          <a:xfrm>
            <a:off x="2147859" y="2352659"/>
            <a:ext cx="762000" cy="108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cs typeface="Arial" charset="0"/>
              </a:rPr>
              <a:t>2005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cs typeface="Arial" charset="0"/>
              </a:rPr>
              <a:t>2004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cs typeface="Arial" charset="0"/>
              </a:rPr>
              <a:t>2003       </a:t>
            </a:r>
          </a:p>
        </p:txBody>
      </p:sp>
      <p:sp>
        <p:nvSpPr>
          <p:cNvPr id="78" name="Text Box 14"/>
          <p:cNvSpPr txBox="1">
            <a:spLocks noChangeArrowheads="1"/>
          </p:cNvSpPr>
          <p:nvPr/>
        </p:nvSpPr>
        <p:spPr bwMode="gray">
          <a:xfrm>
            <a:off x="1557309" y="3829034"/>
            <a:ext cx="762000" cy="108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cs typeface="Arial" charset="0"/>
              </a:rPr>
              <a:t>2002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cs typeface="Arial" charset="0"/>
              </a:rPr>
              <a:t>2001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cs typeface="Arial" charset="0"/>
              </a:rPr>
              <a:t>2000       </a:t>
            </a:r>
          </a:p>
        </p:txBody>
      </p:sp>
      <p:sp>
        <p:nvSpPr>
          <p:cNvPr id="79" name="Text Box 15"/>
          <p:cNvSpPr txBox="1">
            <a:spLocks noChangeArrowheads="1"/>
          </p:cNvSpPr>
          <p:nvPr/>
        </p:nvSpPr>
        <p:spPr bwMode="gray">
          <a:xfrm>
            <a:off x="2805086" y="3929047"/>
            <a:ext cx="3763963" cy="115108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cs typeface="Arial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cs typeface="Arial" charset="0"/>
              </a:rPr>
              <a:t> </a:t>
            </a:r>
            <a:r>
              <a:rPr lang="en-US" altLang="zh-CN" sz="1600">
                <a:cs typeface="Arial" charset="0"/>
              </a:rPr>
              <a:t> </a:t>
            </a:r>
            <a:r>
              <a:rPr lang="en-US" altLang="zh-CN" sz="1600" b="1">
                <a:cs typeface="Arial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cs typeface="Arial" charset="0"/>
              </a:rPr>
              <a:t> </a:t>
            </a:r>
            <a:r>
              <a:rPr lang="en-US" altLang="zh-CN" sz="1600">
                <a:cs typeface="Arial" charset="0"/>
              </a:rPr>
              <a:t> </a:t>
            </a:r>
            <a:r>
              <a:rPr lang="en-US" altLang="zh-CN" sz="1600" b="1">
                <a:cs typeface="Arial" charset="0"/>
              </a:rPr>
              <a:t>Description of the contents</a:t>
            </a:r>
          </a:p>
        </p:txBody>
      </p:sp>
      <p:sp>
        <p:nvSpPr>
          <p:cNvPr id="80" name="Text Box 16"/>
          <p:cNvSpPr txBox="1">
            <a:spLocks noChangeArrowheads="1"/>
          </p:cNvSpPr>
          <p:nvPr/>
        </p:nvSpPr>
        <p:spPr bwMode="gray">
          <a:xfrm>
            <a:off x="3882998" y="1111234"/>
            <a:ext cx="3398837" cy="115108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cs typeface="Arial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cs typeface="Arial" charset="0"/>
              </a:rPr>
              <a:t> </a:t>
            </a:r>
            <a:r>
              <a:rPr lang="en-US" altLang="zh-CN" sz="1600">
                <a:cs typeface="Arial" charset="0"/>
              </a:rPr>
              <a:t> </a:t>
            </a:r>
            <a:r>
              <a:rPr lang="en-US" altLang="zh-CN" sz="1600" b="1">
                <a:cs typeface="Arial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cs typeface="Arial" charset="0"/>
              </a:rPr>
              <a:t> </a:t>
            </a:r>
            <a:r>
              <a:rPr lang="en-US" altLang="zh-CN" sz="1600">
                <a:cs typeface="Arial" charset="0"/>
              </a:rPr>
              <a:t> </a:t>
            </a:r>
            <a:r>
              <a:rPr lang="en-US" altLang="zh-CN" sz="1600" b="1">
                <a:cs typeface="Arial" charset="0"/>
              </a:rPr>
              <a:t>Description of the contents</a:t>
            </a:r>
          </a:p>
        </p:txBody>
      </p:sp>
      <p:sp>
        <p:nvSpPr>
          <p:cNvPr id="81" name="Text Box 17"/>
          <p:cNvSpPr txBox="1">
            <a:spLocks noChangeArrowheads="1"/>
          </p:cNvSpPr>
          <p:nvPr/>
        </p:nvSpPr>
        <p:spPr bwMode="gray">
          <a:xfrm>
            <a:off x="3265459" y="2481247"/>
            <a:ext cx="3759200" cy="115108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cs typeface="Arial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cs typeface="Arial" charset="0"/>
              </a:rPr>
              <a:t> </a:t>
            </a:r>
            <a:r>
              <a:rPr lang="en-US" altLang="zh-CN" sz="1600">
                <a:cs typeface="Arial" charset="0"/>
              </a:rPr>
              <a:t> </a:t>
            </a:r>
            <a:r>
              <a:rPr lang="en-US" altLang="zh-CN" sz="1600" b="1">
                <a:cs typeface="Arial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cs typeface="Arial" charset="0"/>
              </a:rPr>
              <a:t> </a:t>
            </a:r>
            <a:r>
              <a:rPr lang="en-US" altLang="zh-CN" sz="1600">
                <a:cs typeface="Arial" charset="0"/>
              </a:rPr>
              <a:t> </a:t>
            </a:r>
            <a:r>
              <a:rPr lang="en-US" altLang="zh-CN" sz="1600" b="1">
                <a:cs typeface="Arial" charset="0"/>
              </a:rPr>
              <a:t>Description of the contents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476</Words>
  <Application>Microsoft Office PowerPoint</Application>
  <PresentationFormat>全屏显示(16:10)</PresentationFormat>
  <Paragraphs>88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lidan</dc:creator>
  <cp:lastModifiedBy>Administrator</cp:lastModifiedBy>
  <cp:revision>24</cp:revision>
  <dcterms:created xsi:type="dcterms:W3CDTF">2013-12-05T03:53:03Z</dcterms:created>
  <dcterms:modified xsi:type="dcterms:W3CDTF">2015-07-01T09:31:37Z</dcterms:modified>
</cp:coreProperties>
</file>