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9" r:id="rId9"/>
    <p:sldId id="270" r:id="rId10"/>
    <p:sldId id="260" r:id="rId11"/>
    <p:sldId id="264" r:id="rId12"/>
    <p:sldId id="266" r:id="rId13"/>
    <p:sldId id="267" r:id="rId14"/>
    <p:sldId id="271" r:id="rId15"/>
    <p:sldId id="278" r:id="rId16"/>
    <p:sldId id="273" r:id="rId17"/>
    <p:sldId id="279" r:id="rId18"/>
    <p:sldId id="274" r:id="rId19"/>
    <p:sldId id="282" r:id="rId20"/>
    <p:sldId id="275" r:id="rId21"/>
    <p:sldId id="281" r:id="rId22"/>
    <p:sldId id="276" r:id="rId23"/>
    <p:sldId id="280" r:id="rId24"/>
    <p:sldId id="27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F26B43"/>
          </p15:clr>
        </p15:guide>
        <p15:guide id="2" pos="3863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4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-354" y="-102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BC0E9-4515-4DB7-B1F8-867D3969269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B0DDD-7A16-480B-BDAE-D88069DDDFC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22676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4101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1439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397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7337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2119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78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73868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741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6364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3761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091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0BF4-D5A0-4777-88BA-112AF72BDEBA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0AFCA-5D6B-401F-A48D-A30F0A813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761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tstore.net/shangwu_ppt/13638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tstore.net/shangwu_ppt/13638.html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tstore.net/shangwu_ppt/13638.html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tstore.net/shangwu_ppt/13638.htm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tstore.net/shangwu_ppt/13638.html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12192000" cy="6858000"/>
            <a:chOff x="678767" y="799514"/>
            <a:chExt cx="12154488" cy="4895556"/>
          </a:xfrm>
        </p:grpSpPr>
        <p:sp>
          <p:nvSpPr>
            <p:cNvPr id="4" name="矩形 3"/>
            <p:cNvSpPr/>
            <p:nvPr/>
          </p:nvSpPr>
          <p:spPr>
            <a:xfrm>
              <a:off x="678767" y="799514"/>
              <a:ext cx="2025748" cy="48955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699824" y="799514"/>
              <a:ext cx="2025748" cy="48955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0807507" y="799514"/>
              <a:ext cx="2025748" cy="489555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8781759" y="799514"/>
              <a:ext cx="2025748" cy="48955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725572" y="799514"/>
              <a:ext cx="2025748" cy="489555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746630" y="799514"/>
              <a:ext cx="2035129" cy="489555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0" y="1028700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b="1" dirty="0" smtClean="0">
                <a:solidFill>
                  <a:schemeClr val="bg1"/>
                </a:solidFill>
              </a:rPr>
              <a:t>一键换装</a:t>
            </a:r>
            <a:endParaRPr lang="en-US" altLang="zh-CN" sz="138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13800" b="1" dirty="0" smtClean="0">
                <a:solidFill>
                  <a:schemeClr val="bg1"/>
                </a:solidFill>
              </a:rPr>
              <a:t>图文教</a:t>
            </a:r>
            <a:r>
              <a:rPr lang="zh-CN" altLang="en-US" sz="13800" b="1" dirty="0" smtClean="0">
                <a:solidFill>
                  <a:schemeClr val="bg1"/>
                </a:solidFill>
              </a:rPr>
              <a:t>程</a:t>
            </a:r>
            <a:endParaRPr lang="en-US" altLang="zh-CN" sz="13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80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249704"/>
            <a:ext cx="1055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第二步：一键应用自己设计的色彩方案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5663" y="2459504"/>
            <a:ext cx="10553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①现在，你只需要打开准备换装的</a:t>
            </a:r>
            <a:r>
              <a:rPr lang="en-US" altLang="zh-CN" sz="4800" b="1" dirty="0" smtClean="0">
                <a:solidFill>
                  <a:schemeClr val="bg1"/>
                </a:solidFill>
              </a:rPr>
              <a:t>PPT</a:t>
            </a:r>
            <a:r>
              <a:rPr lang="zh-CN" altLang="en-US" sz="4800" b="1" dirty="0" smtClean="0">
                <a:solidFill>
                  <a:schemeClr val="bg1"/>
                </a:solidFill>
              </a:rPr>
              <a:t>，依次点击</a:t>
            </a:r>
            <a:r>
              <a:rPr lang="en-US" altLang="zh-CN" sz="4800" b="1" dirty="0" smtClean="0">
                <a:solidFill>
                  <a:schemeClr val="bg1"/>
                </a:solidFill>
              </a:rPr>
              <a:t>《</a:t>
            </a:r>
            <a:r>
              <a:rPr lang="zh-CN" altLang="en-US" sz="4800" b="1" dirty="0" smtClean="0">
                <a:solidFill>
                  <a:schemeClr val="bg1"/>
                </a:solidFill>
              </a:rPr>
              <a:t>设计</a:t>
            </a:r>
            <a:r>
              <a:rPr lang="en-US" altLang="zh-CN" sz="4800" b="1" dirty="0" smtClean="0">
                <a:solidFill>
                  <a:schemeClr val="bg1"/>
                </a:solidFill>
              </a:rPr>
              <a:t>》~《</a:t>
            </a:r>
            <a:r>
              <a:rPr lang="zh-CN" altLang="en-US" sz="4800" b="1" dirty="0">
                <a:solidFill>
                  <a:schemeClr val="bg1"/>
                </a:solidFill>
              </a:rPr>
              <a:t>变体</a:t>
            </a:r>
            <a:r>
              <a:rPr lang="en-US" altLang="zh-CN" sz="4800" b="1" dirty="0" smtClean="0">
                <a:solidFill>
                  <a:schemeClr val="bg1"/>
                </a:solidFill>
              </a:rPr>
              <a:t>》~《</a:t>
            </a:r>
            <a:r>
              <a:rPr lang="zh-CN" altLang="en-US" sz="4800" b="1" dirty="0" smtClean="0">
                <a:solidFill>
                  <a:schemeClr val="bg1"/>
                </a:solidFill>
              </a:rPr>
              <a:t>颜色</a:t>
            </a:r>
            <a:r>
              <a:rPr lang="en-US" altLang="zh-CN" sz="4800" b="1" dirty="0" smtClean="0">
                <a:solidFill>
                  <a:schemeClr val="bg1"/>
                </a:solidFill>
              </a:rPr>
              <a:t>》</a:t>
            </a:r>
          </a:p>
          <a:p>
            <a:r>
              <a:rPr lang="zh-CN" altLang="en-US" sz="4800" b="1" dirty="0" smtClean="0">
                <a:solidFill>
                  <a:schemeClr val="bg1"/>
                </a:solidFill>
              </a:rPr>
              <a:t>（我想你已经知道这些菜单在哪里了吧☺！）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799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249704"/>
            <a:ext cx="1055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第二步：一键应用自己设计的色彩方案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5663" y="2459504"/>
            <a:ext cx="10553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②选中刚才自己已经设计好的色彩方案！是不是一下子全变了呢？</a:t>
            </a:r>
            <a:endParaRPr lang="en-US" altLang="zh-CN" sz="4800" b="1" dirty="0" smtClean="0">
              <a:solidFill>
                <a:schemeClr val="bg1"/>
              </a:solidFill>
            </a:endParaRPr>
          </a:p>
          <a:p>
            <a:r>
              <a:rPr lang="zh-CN" altLang="en-US" sz="4800" b="1" dirty="0" smtClean="0">
                <a:solidFill>
                  <a:schemeClr val="bg1"/>
                </a:solidFill>
              </a:rPr>
              <a:t>什么？？？？？</a:t>
            </a:r>
            <a:endParaRPr lang="en-US" altLang="zh-CN" sz="4800" b="1" dirty="0" smtClean="0">
              <a:solidFill>
                <a:schemeClr val="bg1"/>
              </a:solidFill>
            </a:endParaRPr>
          </a:p>
          <a:p>
            <a:r>
              <a:rPr lang="zh-CN" altLang="en-US" sz="4800" b="1" dirty="0" smtClean="0">
                <a:solidFill>
                  <a:schemeClr val="bg1"/>
                </a:solidFill>
              </a:rPr>
              <a:t>不是？？？？？</a:t>
            </a:r>
            <a:endParaRPr lang="en-US" altLang="zh-CN" sz="4800" b="1" dirty="0" smtClean="0">
              <a:solidFill>
                <a:schemeClr val="bg1"/>
              </a:solidFill>
            </a:endParaRPr>
          </a:p>
          <a:p>
            <a:r>
              <a:rPr lang="zh-CN" altLang="en-US" sz="4800" b="1" dirty="0">
                <a:solidFill>
                  <a:schemeClr val="bg1"/>
                </a:solidFill>
              </a:rPr>
              <a:t>那</a:t>
            </a:r>
            <a:r>
              <a:rPr lang="zh-CN" altLang="en-US" sz="4800" b="1" dirty="0" smtClean="0">
                <a:solidFill>
                  <a:schemeClr val="bg1"/>
                </a:solidFill>
              </a:rPr>
              <a:t>就接着往下看吧☺！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607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249704"/>
            <a:ext cx="10553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第三步：应用主题颜色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5663" y="1894240"/>
            <a:ext cx="10553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如果出现了上一页的问题，那就</a:t>
            </a:r>
            <a:r>
              <a:rPr lang="en-US" altLang="zh-CN" sz="4800" b="1" dirty="0" smtClean="0">
                <a:solidFill>
                  <a:schemeClr val="bg1"/>
                </a:solidFill>
              </a:rPr>
              <a:t>……</a:t>
            </a:r>
          </a:p>
          <a:p>
            <a:r>
              <a:rPr lang="zh-CN" altLang="en-US" sz="4800" b="1" dirty="0" smtClean="0">
                <a:solidFill>
                  <a:schemeClr val="bg1"/>
                </a:solidFill>
              </a:rPr>
              <a:t>只有自己</a:t>
            </a:r>
            <a:r>
              <a:rPr lang="zh-CN" altLang="en-US" sz="4800" b="1" dirty="0" smtClean="0">
                <a:solidFill>
                  <a:schemeClr val="bg2"/>
                </a:solidFill>
              </a:rPr>
              <a:t>手动</a:t>
            </a:r>
            <a:r>
              <a:rPr lang="zh-CN" altLang="en-US" sz="4800" b="1" dirty="0" smtClean="0">
                <a:solidFill>
                  <a:schemeClr val="bg1"/>
                </a:solidFill>
              </a:rPr>
              <a:t>将所有颜色更换成设置好的主题色了哦！！！！！！！！！</a:t>
            </a:r>
            <a:endParaRPr lang="en-US" altLang="zh-CN" sz="4800" b="1" dirty="0" smtClean="0">
              <a:solidFill>
                <a:schemeClr val="bg1"/>
              </a:solidFill>
            </a:endParaRPr>
          </a:p>
          <a:p>
            <a:r>
              <a:rPr lang="zh-CN" altLang="en-US" sz="4800" b="1" dirty="0" smtClean="0">
                <a:solidFill>
                  <a:schemeClr val="bg1"/>
                </a:solidFill>
              </a:rPr>
              <a:t>什么？？好麻烦？？？？</a:t>
            </a:r>
            <a:endParaRPr lang="en-US" altLang="zh-CN" sz="4800" b="1" dirty="0" smtClean="0">
              <a:solidFill>
                <a:schemeClr val="bg1"/>
              </a:solidFill>
            </a:endParaRPr>
          </a:p>
          <a:p>
            <a:r>
              <a:rPr lang="zh-CN" altLang="en-US" sz="4800" b="1" dirty="0" smtClean="0">
                <a:solidFill>
                  <a:schemeClr val="bg1"/>
                </a:solidFill>
              </a:rPr>
              <a:t>但是，以后想换色就方便了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1376983"/>
            <a:ext cx="10553700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9900" b="1" dirty="0" smtClean="0">
                <a:solidFill>
                  <a:schemeClr val="bg1"/>
                </a:solidFill>
              </a:rPr>
              <a:t>广告时间</a:t>
            </a:r>
            <a:endParaRPr lang="en-US" altLang="zh-CN" sz="199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不想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看！！那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……</a:t>
            </a: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求求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您，还是看看吧！！！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</a:rPr>
              <a:t>最后还会有惊喜的哦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316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/>
          <a:srcRect l="32870" t="14844" r="49707" b="19010"/>
          <a:stretch/>
        </p:blipFill>
        <p:spPr>
          <a:xfrm>
            <a:off x="1212441" y="125730"/>
            <a:ext cx="3025575" cy="6457950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>
            <a:off x="4427736" y="11970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4427736" y="15323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4427736" y="18675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427736" y="22028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427736" y="25381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427736" y="28734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427736" y="32087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427736" y="35439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427736" y="38792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427736" y="42145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427736" y="45498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4427736" y="48851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4427736" y="52203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7781228" y="31623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RGB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值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59914" y="9662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63,63,63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59914" y="13319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59914" y="16977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59914" y="20634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59914" y="24292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112,190,91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659914" y="27950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112,190,91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59914" y="31607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112,190,91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59914" y="35265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112,190,91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59914" y="38922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112,190,91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59914" y="42580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153,208,138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59914" y="46238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112,190,91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59914" y="49895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153,208,138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71328" y="5752683"/>
            <a:ext cx="6906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说明：应用时，将浅灰设置为背景色，黑灰色设置为文字颜色，绿色和浅绿色应用于其他地方！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74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0" y="0"/>
            <a:ext cx="5250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示例作品地址：</a:t>
            </a:r>
            <a:r>
              <a:rPr lang="en-US" altLang="zh-CN" dirty="0" smtClean="0">
                <a:hlinkClick r:id="rId3"/>
              </a:rPr>
              <a:t>http</a:t>
            </a:r>
            <a:r>
              <a:rPr lang="en-US" altLang="zh-CN" dirty="0">
                <a:hlinkClick r:id="rId3"/>
              </a:rPr>
              <a:t>://</a:t>
            </a:r>
            <a:r>
              <a:rPr lang="en-US" altLang="zh-CN" dirty="0" smtClean="0">
                <a:hlinkClick r:id="rId3"/>
              </a:rPr>
              <a:t>www.pptstore.net/shangwu_ppt/13638.html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561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/>
        </p:nvCxnSpPr>
        <p:spPr>
          <a:xfrm>
            <a:off x="4427736" y="11970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4427736" y="15323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4427736" y="18675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427736" y="22028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427736" y="25381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427736" y="28734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427736" y="32087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427736" y="35439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427736" y="38792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427736" y="42145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427736" y="45498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4427736" y="48851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4427736" y="52203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7781228" y="31623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RGB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值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59914" y="9662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63,63,63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59914" y="13319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59914" y="16977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59914" y="20634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59914" y="24292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244,138,62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659914" y="27950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244,138,62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59914" y="31607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244,138,62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59914" y="35265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244,138,62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59914" y="38922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244,138,62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59914" y="42580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250,201,164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59914" y="46238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244,138,62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59914" y="49895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250,201,164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/>
          <a:srcRect l="34188" t="15365" r="50293" b="20312"/>
          <a:stretch/>
        </p:blipFill>
        <p:spPr>
          <a:xfrm>
            <a:off x="1475766" y="174206"/>
            <a:ext cx="2762250" cy="6436564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4771328" y="5752683"/>
            <a:ext cx="6906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说明：应用时，将浅灰设置为背景色，黑灰色设置为文字颜色，</a:t>
            </a:r>
            <a:r>
              <a:rPr lang="zh-CN" altLang="en-US" sz="2400" b="1" dirty="0">
                <a:solidFill>
                  <a:schemeClr val="bg1"/>
                </a:solidFill>
              </a:rPr>
              <a:t>橙色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和浅橙色应用于其他地方！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48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0" y="0"/>
            <a:ext cx="5250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示例作品地址：</a:t>
            </a:r>
            <a:r>
              <a:rPr lang="en-US" altLang="zh-CN" dirty="0" smtClean="0">
                <a:hlinkClick r:id="rId3"/>
              </a:rPr>
              <a:t>http</a:t>
            </a:r>
            <a:r>
              <a:rPr lang="en-US" altLang="zh-CN" dirty="0">
                <a:hlinkClick r:id="rId3"/>
              </a:rPr>
              <a:t>://</a:t>
            </a:r>
            <a:r>
              <a:rPr lang="en-US" altLang="zh-CN" dirty="0" smtClean="0">
                <a:hlinkClick r:id="rId3"/>
              </a:rPr>
              <a:t>www.pptstore.net/shangwu_ppt/13638.html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52819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/>
        </p:nvCxnSpPr>
        <p:spPr>
          <a:xfrm>
            <a:off x="4427736" y="11970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4427736" y="15323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4427736" y="18675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427736" y="22028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427736" y="25381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427736" y="28734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427736" y="32087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427736" y="35439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427736" y="38792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427736" y="42145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427736" y="45498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4427736" y="48851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4427736" y="52203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7781228" y="31623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RGB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值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59914" y="9662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63,63,63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59914" y="13319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59914" y="16977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59914" y="20634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59914" y="24292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200,50,51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659914" y="27950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200,50,51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59914" y="31607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200,50,51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59914" y="35265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200,50,51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59914" y="38922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200,50,51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59914" y="42580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229,151,151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59914" y="46238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200,50,51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59914" y="49895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229,151,151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71328" y="5752683"/>
            <a:ext cx="6906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说明：应用时，将浅灰设置为背景色，黑灰色设置为文字颜色，深红色和浅红色应用于其他地方！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/>
          <a:srcRect l="33073" t="15171" r="50213" b="19602"/>
          <a:stretch/>
        </p:blipFill>
        <p:spPr>
          <a:xfrm>
            <a:off x="1071519" y="218053"/>
            <a:ext cx="2901273" cy="636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539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0" y="0"/>
            <a:ext cx="5250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示例作品地址：</a:t>
            </a:r>
            <a:r>
              <a:rPr lang="en-US" altLang="zh-CN" dirty="0" smtClean="0">
                <a:hlinkClick r:id="rId3"/>
              </a:rPr>
              <a:t>http</a:t>
            </a:r>
            <a:r>
              <a:rPr lang="en-US" altLang="zh-CN" dirty="0">
                <a:hlinkClick r:id="rId3"/>
              </a:rPr>
              <a:t>://</a:t>
            </a:r>
            <a:r>
              <a:rPr lang="en-US" altLang="zh-CN" dirty="0" smtClean="0">
                <a:hlinkClick r:id="rId3"/>
              </a:rPr>
              <a:t>www.pptstore.net/shangwu_ppt/13638.html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00585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55663" y="2459504"/>
            <a:ext cx="1055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你是不是正在为已经下载的</a:t>
            </a:r>
            <a:r>
              <a:rPr lang="en-US" altLang="zh-CN" sz="6000" b="1" dirty="0" smtClean="0">
                <a:solidFill>
                  <a:schemeClr val="bg1"/>
                </a:solidFill>
              </a:rPr>
              <a:t>PPT</a:t>
            </a:r>
            <a:r>
              <a:rPr lang="zh-CN" altLang="en-US" sz="6000" b="1" dirty="0" smtClean="0">
                <a:solidFill>
                  <a:schemeClr val="bg1"/>
                </a:solidFill>
              </a:rPr>
              <a:t>颜色不合适而发愁呢？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947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/>
        </p:nvCxnSpPr>
        <p:spPr>
          <a:xfrm>
            <a:off x="4427736" y="11970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4427736" y="15323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4427736" y="18675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427736" y="22028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427736" y="25381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427736" y="28734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427736" y="32087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427736" y="35439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427736" y="38792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427736" y="42145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427736" y="45498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4427736" y="48851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4427736" y="52203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7781228" y="31623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RGB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值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59914" y="9662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63,63,63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59914" y="13319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59914" y="16977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59914" y="20634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59914" y="24292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121,120,188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659914" y="27950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121,120,188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59914" y="31607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121,120,188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59914" y="35265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121,120,188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59914" y="38922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121,120,188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59914" y="42580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264,163,209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59914" y="46238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121,120,188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59914" y="49895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264,163,209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71328" y="5752683"/>
            <a:ext cx="6906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说明：应用时，将浅灰设置为背景色，黑灰色设置为文字颜色，蓝色和浅蓝色应用于其他地方！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/>
          <a:srcRect l="33016" t="15170" r="50073" b="19375"/>
          <a:stretch/>
        </p:blipFill>
        <p:spPr>
          <a:xfrm>
            <a:off x="1066801" y="192597"/>
            <a:ext cx="2886074" cy="62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305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0" y="0"/>
            <a:ext cx="5250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示例作品地址：</a:t>
            </a:r>
            <a:r>
              <a:rPr lang="en-US" altLang="zh-CN" dirty="0" smtClean="0">
                <a:hlinkClick r:id="rId3"/>
              </a:rPr>
              <a:t>http</a:t>
            </a:r>
            <a:r>
              <a:rPr lang="en-US" altLang="zh-CN" dirty="0">
                <a:hlinkClick r:id="rId3"/>
              </a:rPr>
              <a:t>://</a:t>
            </a:r>
            <a:r>
              <a:rPr lang="en-US" altLang="zh-CN" dirty="0" smtClean="0">
                <a:hlinkClick r:id="rId3"/>
              </a:rPr>
              <a:t>www.pptstore.net/shangwu_ppt/13638.html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587779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/>
        </p:nvCxnSpPr>
        <p:spPr>
          <a:xfrm>
            <a:off x="4427736" y="11970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4427736" y="15323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4427736" y="18675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427736" y="22028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427736" y="25381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427736" y="28734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427736" y="32087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427736" y="35439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427736" y="387927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427736" y="421455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427736" y="454983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4427736" y="488511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4427736" y="5220393"/>
            <a:ext cx="304245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7781228" y="31623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RGB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值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59914" y="9662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63,63,63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59914" y="13319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59914" y="16977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59914" y="20634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241,238,239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59914" y="24292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245,134,114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659914" y="27950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245,134,114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59914" y="31607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245,134,114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59914" y="352652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245,134,114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59914" y="389228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245,134,114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59914" y="425804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249,184,173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59914" y="462380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245,134,114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59914" y="4989560"/>
            <a:ext cx="370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249,184,173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71328" y="5752683"/>
            <a:ext cx="6906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说明：应用时，将浅灰设置为背景色，黑灰色设置为文字颜色，红色和浅红色应用于其他地方！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/>
          <a:srcRect l="32821" t="15625" r="50000" b="19375"/>
          <a:stretch/>
        </p:blipFill>
        <p:spPr>
          <a:xfrm>
            <a:off x="1230284" y="193355"/>
            <a:ext cx="3007732" cy="639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475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0" y="0"/>
            <a:ext cx="5250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示例作品地址：</a:t>
            </a:r>
            <a:r>
              <a:rPr lang="en-US" altLang="zh-CN" dirty="0" smtClean="0">
                <a:hlinkClick r:id="rId3"/>
              </a:rPr>
              <a:t>http</a:t>
            </a:r>
            <a:r>
              <a:rPr lang="en-US" altLang="zh-CN" dirty="0">
                <a:hlinkClick r:id="rId3"/>
              </a:rPr>
              <a:t>://</a:t>
            </a:r>
            <a:r>
              <a:rPr lang="en-US" altLang="zh-CN" dirty="0" smtClean="0">
                <a:hlinkClick r:id="rId3"/>
              </a:rPr>
              <a:t>www.pptstore.net/shangwu_ppt/13638.html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45713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1076469"/>
            <a:ext cx="10553700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9900" b="1" dirty="0">
                <a:solidFill>
                  <a:schemeClr val="bg1"/>
                </a:solidFill>
              </a:rPr>
              <a:t>提示</a:t>
            </a:r>
            <a:endParaRPr lang="en-US" altLang="zh-CN" sz="199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</a:rPr>
              <a:t>以上五种配色背景均为浅灰色，如修改为白色，则不保证效果！！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</a:rPr>
              <a:t>实际效果需要正确的应用才能实现！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2590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55663" y="2459504"/>
            <a:ext cx="1055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今天，</a:t>
            </a:r>
            <a:r>
              <a:rPr lang="en-US" altLang="zh-CN" sz="6000" b="1" dirty="0" smtClean="0">
                <a:solidFill>
                  <a:schemeClr val="bg1"/>
                </a:solidFill>
              </a:rPr>
              <a:t>XUYI</a:t>
            </a:r>
            <a:r>
              <a:rPr lang="zh-CN" altLang="en-US" sz="6000" b="1" dirty="0" smtClean="0">
                <a:solidFill>
                  <a:schemeClr val="bg1"/>
                </a:solidFill>
              </a:rPr>
              <a:t>教你怎么实现一键换装！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585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2459504"/>
            <a:ext cx="1055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不相信，咋们走着瞧！</a:t>
            </a:r>
            <a:endParaRPr lang="en-US" altLang="zh-CN" sz="60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点击看下一页！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19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249704"/>
            <a:ext cx="10553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第一步：设计自己的色彩方案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/>
          <a:srcRect l="28546"/>
          <a:stretch/>
        </p:blipFill>
        <p:spPr>
          <a:xfrm>
            <a:off x="-932" y="2530792"/>
            <a:ext cx="12228790" cy="20793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5663" y="1562100"/>
            <a:ext cx="2003915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</a:rPr>
              <a:t>①点它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1450" y="2800350"/>
            <a:ext cx="684213" cy="476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>
            <a:stCxn id="3" idx="2"/>
          </p:cNvCxnSpPr>
          <p:nvPr/>
        </p:nvCxnSpPr>
        <p:spPr>
          <a:xfrm flipH="1">
            <a:off x="855663" y="2269986"/>
            <a:ext cx="1001958" cy="5303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9785468" y="5086457"/>
            <a:ext cx="2003915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</a:rPr>
              <a:t>②</a:t>
            </a:r>
            <a:r>
              <a:rPr lang="zh-CN" altLang="en-US" sz="4000" b="1" dirty="0" smtClean="0">
                <a:solidFill>
                  <a:schemeClr val="bg1"/>
                </a:solidFill>
              </a:rPr>
              <a:t>点它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781846" y="3886460"/>
            <a:ext cx="410154" cy="2854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>
            <a:endCxn id="10" idx="0"/>
          </p:cNvCxnSpPr>
          <p:nvPr/>
        </p:nvCxnSpPr>
        <p:spPr>
          <a:xfrm flipH="1">
            <a:off x="10787426" y="4171950"/>
            <a:ext cx="994421" cy="9145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7432386" y="5965768"/>
            <a:ext cx="4554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一定是那个小三角哦！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962851" y="4279900"/>
            <a:ext cx="539875" cy="330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055924" y="4653422"/>
            <a:ext cx="436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这个菜单组叫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变体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哦！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508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249704"/>
            <a:ext cx="10553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第一步：设计自己的色彩方案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51985"/>
            <a:ext cx="12192000" cy="275403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930236" y="5611931"/>
            <a:ext cx="2003915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</a:rPr>
              <a:t>③点它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610396" y="4191260"/>
            <a:ext cx="410154" cy="2854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7968935" y="4476750"/>
            <a:ext cx="3641461" cy="11351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25359" y="4965600"/>
            <a:ext cx="732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上一步点开就出现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《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颜色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》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了！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275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249704"/>
            <a:ext cx="10553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第一步：设计自己的色彩方案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55663" y="1499662"/>
            <a:ext cx="78529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</a:rPr>
              <a:t>④上一步</a:t>
            </a:r>
            <a:r>
              <a:rPr lang="en-US" altLang="zh-CN" sz="4400" b="1" dirty="0" smtClean="0">
                <a:solidFill>
                  <a:schemeClr val="bg1"/>
                </a:solidFill>
              </a:rPr>
              <a:t>《</a:t>
            </a:r>
            <a:r>
              <a:rPr lang="zh-CN" altLang="en-US" sz="4400" b="1" dirty="0" smtClean="0">
                <a:solidFill>
                  <a:schemeClr val="bg1"/>
                </a:solidFill>
              </a:rPr>
              <a:t>颜色</a:t>
            </a:r>
            <a:r>
              <a:rPr lang="en-US" altLang="zh-CN" sz="4400" b="1" dirty="0" smtClean="0">
                <a:solidFill>
                  <a:schemeClr val="bg1"/>
                </a:solidFill>
              </a:rPr>
              <a:t>》</a:t>
            </a:r>
            <a:r>
              <a:rPr lang="zh-CN" altLang="en-US" sz="4400" b="1" dirty="0" smtClean="0">
                <a:solidFill>
                  <a:schemeClr val="bg1"/>
                </a:solidFill>
              </a:rPr>
              <a:t>点开之后您是不是看到了软件给您已经设置好了很多种颜色，你可以直接用这些预制的色彩方案，或者！！！点</a:t>
            </a:r>
            <a:r>
              <a:rPr lang="en-US" altLang="zh-CN" sz="4400" b="1" dirty="0" smtClean="0">
                <a:solidFill>
                  <a:schemeClr val="bg1"/>
                </a:solidFill>
              </a:rPr>
              <a:t>《</a:t>
            </a:r>
            <a:r>
              <a:rPr lang="zh-CN" altLang="en-US" sz="4400" b="1" dirty="0" smtClean="0">
                <a:solidFill>
                  <a:schemeClr val="bg1"/>
                </a:solidFill>
              </a:rPr>
              <a:t>自定义色彩方案</a:t>
            </a:r>
            <a:r>
              <a:rPr lang="en-US" altLang="zh-CN" sz="4400" b="1" dirty="0" smtClean="0">
                <a:solidFill>
                  <a:schemeClr val="bg1"/>
                </a:solidFill>
              </a:rPr>
              <a:t>》</a:t>
            </a:r>
            <a:r>
              <a:rPr lang="zh-CN" altLang="en-US" sz="4400" b="1" dirty="0" smtClean="0">
                <a:solidFill>
                  <a:schemeClr val="bg1"/>
                </a:solidFill>
              </a:rPr>
              <a:t>！！！</a:t>
            </a:r>
            <a:endParaRPr lang="en-US" altLang="zh-CN" sz="4400" b="1" dirty="0" smtClean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/>
          <a:srcRect l="37952" t="15228" r="42826" b="18898"/>
          <a:stretch/>
        </p:blipFill>
        <p:spPr>
          <a:xfrm>
            <a:off x="9100457" y="1352447"/>
            <a:ext cx="2500993" cy="481874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30236" y="5611931"/>
            <a:ext cx="2003915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</a:rPr>
              <a:t>④</a:t>
            </a:r>
            <a:r>
              <a:rPr lang="zh-CN" altLang="en-US" sz="4000" b="1" dirty="0" smtClean="0">
                <a:solidFill>
                  <a:schemeClr val="bg1"/>
                </a:solidFill>
              </a:rPr>
              <a:t>点它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79510" y="5556266"/>
            <a:ext cx="1334209" cy="2854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>
            <a:stCxn id="6" idx="1"/>
          </p:cNvCxnSpPr>
          <p:nvPr/>
        </p:nvCxnSpPr>
        <p:spPr>
          <a:xfrm flipH="1" flipV="1">
            <a:off x="7968936" y="5611931"/>
            <a:ext cx="1410574" cy="87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2021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249704"/>
            <a:ext cx="10553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第一步：设计自己的色彩方案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790" y="1332110"/>
            <a:ext cx="3744686" cy="41207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/>
          <a:srcRect l="44437" t="15104" r="42972" b="58593"/>
          <a:stretch/>
        </p:blipFill>
        <p:spPr>
          <a:xfrm>
            <a:off x="8472254" y="1341779"/>
            <a:ext cx="3503691" cy="41148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446760" y="1341779"/>
            <a:ext cx="36332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</a:rPr>
              <a:t>发现没有，这两个窗口有点点关系哦！</a:t>
            </a:r>
            <a:endParaRPr lang="en-US" altLang="zh-CN" sz="4400" b="1" dirty="0" smtClean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2916" y="1679171"/>
            <a:ext cx="669217" cy="31920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472254" y="1796443"/>
            <a:ext cx="3503691" cy="4133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21266" y="5693905"/>
            <a:ext cx="11770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b="1" dirty="0" smtClean="0">
                <a:solidFill>
                  <a:schemeClr val="bg1"/>
                </a:solidFill>
              </a:rPr>
              <a:t>在自定义方案中设置好的颜色应用之后就会出现在</a:t>
            </a:r>
            <a:r>
              <a:rPr lang="en-US" altLang="zh-CN" sz="2800" b="1" dirty="0" smtClean="0">
                <a:solidFill>
                  <a:schemeClr val="bg1"/>
                </a:solidFill>
              </a:rPr>
              <a:t>《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主题颜色</a:t>
            </a:r>
            <a:r>
              <a:rPr lang="en-US" altLang="zh-CN" sz="2800" b="1" dirty="0" smtClean="0">
                <a:solidFill>
                  <a:schemeClr val="bg1"/>
                </a:solidFill>
              </a:rPr>
              <a:t>》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中！</a:t>
            </a:r>
            <a:endParaRPr lang="en-US" altLang="zh-CN" sz="2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961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5663" y="249704"/>
            <a:ext cx="10553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第一步：设计自己的色彩方案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5663" y="1265367"/>
            <a:ext cx="105537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什么！？</a:t>
            </a:r>
            <a:endParaRPr lang="en-US" altLang="zh-CN" sz="6000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sz="6000" b="1" dirty="0" smtClean="0">
                <a:solidFill>
                  <a:schemeClr val="bg1"/>
                </a:solidFill>
              </a:rPr>
              <a:t>《</a:t>
            </a:r>
            <a:r>
              <a:rPr lang="zh-CN" altLang="en-US" sz="6000" b="1" dirty="0" smtClean="0">
                <a:solidFill>
                  <a:schemeClr val="bg1"/>
                </a:solidFill>
              </a:rPr>
              <a:t>主题颜色</a:t>
            </a:r>
            <a:r>
              <a:rPr lang="en-US" altLang="zh-CN" sz="6000" b="1" dirty="0" smtClean="0">
                <a:solidFill>
                  <a:schemeClr val="bg1"/>
                </a:solidFill>
              </a:rPr>
              <a:t>》</a:t>
            </a:r>
            <a:r>
              <a:rPr lang="zh-CN" altLang="en-US" sz="6000" b="1" dirty="0" smtClean="0">
                <a:solidFill>
                  <a:schemeClr val="bg1"/>
                </a:solidFill>
              </a:rPr>
              <a:t>在什么地方？</a:t>
            </a:r>
            <a:endParaRPr lang="en-US" altLang="zh-CN" sz="60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6000" b="1" dirty="0">
                <a:solidFill>
                  <a:schemeClr val="bg1"/>
                </a:solidFill>
              </a:rPr>
              <a:t>让</a:t>
            </a:r>
            <a:r>
              <a:rPr lang="zh-CN" altLang="en-US" sz="6000" b="1" dirty="0" smtClean="0">
                <a:solidFill>
                  <a:schemeClr val="bg1"/>
                </a:solidFill>
              </a:rPr>
              <a:t>我悄悄的告诉你</a:t>
            </a:r>
            <a:endParaRPr lang="en-US" altLang="zh-CN" sz="60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6000" b="1" dirty="0">
                <a:solidFill>
                  <a:srgbClr val="FF0000"/>
                </a:solidFill>
              </a:rPr>
              <a:t>只要</a:t>
            </a:r>
            <a:r>
              <a:rPr lang="zh-CN" altLang="en-US" sz="6000" b="1" dirty="0" smtClean="0">
                <a:solidFill>
                  <a:srgbClr val="FF0000"/>
                </a:solidFill>
              </a:rPr>
              <a:t>是需要设置颜色的地方都会出现的！！！！</a:t>
            </a:r>
            <a:endParaRPr lang="en-US" altLang="zh-CN" sz="6000" b="1" dirty="0" smtClean="0">
              <a:solidFill>
                <a:srgbClr val="FF0000"/>
              </a:solidFill>
            </a:endParaRPr>
          </a:p>
          <a:p>
            <a:pPr algn="ctr"/>
            <a:endParaRPr lang="zh-CN" alt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565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3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8FBF59"/>
      </a:accent1>
      <a:accent2>
        <a:srgbClr val="40A3E7"/>
      </a:accent2>
      <a:accent3>
        <a:srgbClr val="5A6B7B"/>
      </a:accent3>
      <a:accent4>
        <a:srgbClr val="F7AA29"/>
      </a:accent4>
      <a:accent5>
        <a:srgbClr val="F4394A"/>
      </a:accent5>
      <a:accent6>
        <a:srgbClr val="981212"/>
      </a:accent6>
      <a:hlink>
        <a:srgbClr val="8FBF59"/>
      </a:hlink>
      <a:folHlink>
        <a:srgbClr val="00B0F0"/>
      </a:folHlink>
    </a:clrScheme>
    <a:fontScheme name="自定义 2">
      <a:majorFont>
        <a:latin typeface="Roboto Black"/>
        <a:ea typeface="微软雅黑"/>
        <a:cs typeface=""/>
      </a:majorFont>
      <a:minorFont>
        <a:latin typeface="Roboto Blac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930</Words>
  <Application>Microsoft Office PowerPoint</Application>
  <PresentationFormat>自定义</PresentationFormat>
  <Paragraphs>120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Company>mycomputer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</dc:creator>
  <cp:lastModifiedBy>Administrator</cp:lastModifiedBy>
  <cp:revision>20</cp:revision>
  <dcterms:created xsi:type="dcterms:W3CDTF">2015-03-22T13:23:55Z</dcterms:created>
  <dcterms:modified xsi:type="dcterms:W3CDTF">2015-08-11T07:20:09Z</dcterms:modified>
</cp:coreProperties>
</file>