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660"/>
  </p:normalViewPr>
  <p:slideViewPr>
    <p:cSldViewPr>
      <p:cViewPr varScale="1">
        <p:scale>
          <a:sx n="100" d="100"/>
          <a:sy n="100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81B23-D85D-4966-9277-8E29F22214CD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7C0C-F1AB-487E-9BB9-F840C4DE4C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8420D-054E-48DA-92C4-5D49B20D6305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1B34D-0F71-494C-9878-9F7F01B038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0AEF1-2A14-498C-AA41-3C0FDAEAFDAD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D7125-CE90-4734-BF96-3C3C58734A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B9A94-C6E6-45A5-9FBB-DAE228C2227D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D0FD6-CFAE-4440-A16C-6C020E17E6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5819C-44B9-476D-B834-496899ECB5CF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7D504-3968-4F1A-BC56-112F0DBF7F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D6CFF-969F-48E0-9536-23D7E6E3FE17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4B572-335F-450E-8CF5-4933B302A5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D0769-359D-440F-BACC-4CC5510BF129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7FB1A-A86B-4EE8-B594-CEF94927C8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A80C1-AD51-4ED4-8210-B88B6EA73A55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148BC-1D1C-4CF2-B225-FD31FFD0AD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ED429-6028-43E9-ACF9-CE28C3DDFF85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39C11-1D1E-41F2-A962-907904A9ED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2044D-7F86-422D-AAEB-192184E7B0B3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BD72-47FD-4954-9462-7791515A1F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D4D99-B2D8-4E32-9DB5-18DFFF089823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0EBAE-A590-4AA4-8834-9D9814BEBE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44B4C40-4A44-43DB-80BC-C4DCF240D406}" type="datetimeFigureOut">
              <a:rPr lang="zh-CN" altLang="en-US"/>
              <a:pPr>
                <a:defRPr/>
              </a:pPr>
              <a:t>2015/7/3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0FD48B9-762A-47A1-828C-E0C328BF0B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1143000" y="4357688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dirty="0">
                <a:latin typeface="Calibri" pitchFamily="34" charset="0"/>
              </a:rPr>
              <a:t>POWEPOINT</a:t>
            </a:r>
            <a:endParaRPr lang="zh-CN" altLang="en-US" sz="5400" dirty="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143000" y="5143500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适用于唯美梦幻主题及相关类别演示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357188" y="12144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9"/>
          <p:cNvSpPr>
            <a:spLocks noChangeArrowheads="1"/>
          </p:cNvSpPr>
          <p:nvPr/>
        </p:nvSpPr>
        <p:spPr bwMode="auto">
          <a:xfrm>
            <a:off x="85725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/>
          <p:cNvSpPr>
            <a:spLocks noChangeArrowheads="1"/>
          </p:cNvSpPr>
          <p:nvPr/>
        </p:nvSpPr>
        <p:spPr bwMode="auto">
          <a:xfrm>
            <a:off x="4000500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9"/>
          <p:cNvSpPr>
            <a:spLocks noChangeArrowheads="1"/>
          </p:cNvSpPr>
          <p:nvPr/>
        </p:nvSpPr>
        <p:spPr bwMode="auto">
          <a:xfrm>
            <a:off x="2143125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85813" y="714375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171450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8"/>
          <p:cNvSpPr>
            <a:spLocks noChangeArrowheads="1"/>
          </p:cNvSpPr>
          <p:nvPr/>
        </p:nvSpPr>
        <p:spPr bwMode="auto">
          <a:xfrm>
            <a:off x="385762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593090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39688" y="12858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7"/>
          <p:cNvSpPr>
            <a:spLocks noChangeArrowheads="1"/>
          </p:cNvSpPr>
          <p:nvPr/>
        </p:nvSpPr>
        <p:spPr bwMode="auto">
          <a:xfrm>
            <a:off x="2643188" y="192881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1714500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364331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7"/>
          <p:cNvSpPr>
            <a:spLocks noChangeArrowheads="1"/>
          </p:cNvSpPr>
          <p:nvPr/>
        </p:nvSpPr>
        <p:spPr bwMode="auto">
          <a:xfrm>
            <a:off x="3643313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142875" y="12858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71437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485775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2786063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7"/>
          <p:cNvSpPr>
            <a:spLocks noChangeArrowheads="1"/>
          </p:cNvSpPr>
          <p:nvPr/>
        </p:nvSpPr>
        <p:spPr bwMode="auto">
          <a:xfrm>
            <a:off x="2643188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285750" y="12144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357188" y="3714750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/>
          <p:cNvSpPr>
            <a:spLocks noChangeArrowheads="1"/>
          </p:cNvSpPr>
          <p:nvPr/>
        </p:nvSpPr>
        <p:spPr bwMode="auto">
          <a:xfrm>
            <a:off x="2500313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457200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214313" y="12858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4643438" y="278606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/>
          <p:cNvSpPr>
            <a:spLocks noChangeArrowheads="1"/>
          </p:cNvSpPr>
          <p:nvPr/>
        </p:nvSpPr>
        <p:spPr bwMode="auto">
          <a:xfrm>
            <a:off x="1785938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6"/>
          <p:cNvSpPr>
            <a:spLocks noChangeArrowheads="1"/>
          </p:cNvSpPr>
          <p:nvPr/>
        </p:nvSpPr>
        <p:spPr bwMode="auto">
          <a:xfrm>
            <a:off x="4357688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135731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385762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857250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/>
          <p:cNvSpPr>
            <a:spLocks noChangeArrowheads="1"/>
          </p:cNvSpPr>
          <p:nvPr/>
        </p:nvSpPr>
        <p:spPr bwMode="auto">
          <a:xfrm>
            <a:off x="2428875" y="4929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357188" y="12858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7"/>
          <p:cNvSpPr>
            <a:spLocks noChangeArrowheads="1"/>
          </p:cNvSpPr>
          <p:nvPr/>
        </p:nvSpPr>
        <p:spPr bwMode="auto">
          <a:xfrm>
            <a:off x="3429000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9"/>
          <p:cNvSpPr>
            <a:spLocks noChangeArrowheads="1"/>
          </p:cNvSpPr>
          <p:nvPr/>
        </p:nvSpPr>
        <p:spPr bwMode="auto">
          <a:xfrm>
            <a:off x="178593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6"/>
          <p:cNvSpPr>
            <a:spLocks noChangeArrowheads="1"/>
          </p:cNvSpPr>
          <p:nvPr/>
        </p:nvSpPr>
        <p:spPr bwMode="auto">
          <a:xfrm>
            <a:off x="2071688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7"/>
          <p:cNvSpPr>
            <a:spLocks noChangeArrowheads="1"/>
          </p:cNvSpPr>
          <p:nvPr/>
        </p:nvSpPr>
        <p:spPr bwMode="auto">
          <a:xfrm>
            <a:off x="342900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428625" y="12144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6"/>
          <p:cNvSpPr>
            <a:spLocks noChangeArrowheads="1"/>
          </p:cNvSpPr>
          <p:nvPr/>
        </p:nvSpPr>
        <p:spPr bwMode="auto">
          <a:xfrm>
            <a:off x="4214813" y="4000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7"/>
          <p:cNvSpPr>
            <a:spLocks noChangeArrowheads="1"/>
          </p:cNvSpPr>
          <p:nvPr/>
        </p:nvSpPr>
        <p:spPr bwMode="auto">
          <a:xfrm>
            <a:off x="1285875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5"/>
          <p:cNvSpPr>
            <a:spLocks noChangeArrowheads="1"/>
          </p:cNvSpPr>
          <p:nvPr/>
        </p:nvSpPr>
        <p:spPr bwMode="auto">
          <a:xfrm>
            <a:off x="2857500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231</Words>
  <Application>Microsoft Office PowerPoint</Application>
  <PresentationFormat>全屏显示(4:3)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38</cp:revision>
  <dcterms:created xsi:type="dcterms:W3CDTF">2013-10-30T09:04:50Z</dcterms:created>
  <dcterms:modified xsi:type="dcterms:W3CDTF">2015-07-03T08:35:56Z</dcterms:modified>
</cp:coreProperties>
</file>