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23.jpg" ContentType="image/png"/>
  <Override PartName="/ppt/media/image2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59" r:id="rId6"/>
    <p:sldId id="267" r:id="rId7"/>
    <p:sldId id="268" r:id="rId8"/>
    <p:sldId id="265" r:id="rId9"/>
    <p:sldId id="266" r:id="rId10"/>
    <p:sldId id="261" r:id="rId11"/>
    <p:sldId id="263" r:id="rId12"/>
    <p:sldId id="262" r:id="rId13"/>
    <p:sldId id="264" r:id="rId14"/>
    <p:sldId id="271" r:id="rId15"/>
    <p:sldId id="272" r:id="rId16"/>
    <p:sldId id="282" r:id="rId17"/>
    <p:sldId id="283" r:id="rId18"/>
    <p:sldId id="284" r:id="rId19"/>
    <p:sldId id="285" r:id="rId20"/>
    <p:sldId id="286" r:id="rId21"/>
    <p:sldId id="279" r:id="rId22"/>
    <p:sldId id="269" r:id="rId23"/>
    <p:sldId id="274" r:id="rId24"/>
    <p:sldId id="275" r:id="rId25"/>
    <p:sldId id="276" r:id="rId26"/>
    <p:sldId id="277" r:id="rId27"/>
    <p:sldId id="278" r:id="rId28"/>
    <p:sldId id="280" r:id="rId29"/>
    <p:sldId id="281" r:id="rId30"/>
    <p:sldId id="288" r:id="rId31"/>
    <p:sldId id="27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84CB"/>
    <a:srgbClr val="43CC81"/>
    <a:srgbClr val="B7FFD8"/>
    <a:srgbClr val="FFFFCC"/>
    <a:srgbClr val="2FFF8D"/>
    <a:srgbClr val="5095D3"/>
    <a:srgbClr val="3C89CE"/>
    <a:srgbClr val="428DD0"/>
    <a:srgbClr val="64A1D8"/>
    <a:srgbClr val="3583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BF461-443C-4C13-9DF8-8AE7C4CE1782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1CD29-DB79-46AE-99DC-9A6F8027E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8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498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57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47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92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72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782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68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1CD29-DB79-46AE-99DC-9A6F8027E9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2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956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83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622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52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06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0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58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9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67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74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20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CB5246"/>
            </a:gs>
            <a:gs pos="75000">
              <a:srgbClr val="971E15"/>
            </a:gs>
            <a:gs pos="50000">
              <a:srgbClr val="AB3128"/>
            </a:gs>
            <a:gs pos="0">
              <a:srgbClr val="DA5D54"/>
            </a:gs>
            <a:gs pos="100000">
              <a:srgbClr val="73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EBC89-F8A7-4D89-9F2B-8906CC76F819}" type="datetimeFigureOut">
              <a:rPr lang="zh-CN" altLang="en-US" smtClean="0"/>
              <a:t>2013/11/2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5C6D1-397A-46AD-82BC-B229D2EBF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3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4.xml"/><Relationship Id="rId3" Type="http://schemas.openxmlformats.org/officeDocument/2006/relationships/image" Target="../media/image29.png"/><Relationship Id="rId7" Type="http://schemas.openxmlformats.org/officeDocument/2006/relationships/slide" Target="slide13.xml"/><Relationship Id="rId12" Type="http://schemas.openxmlformats.org/officeDocument/2006/relationships/slide" Target="slide3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slide" Target="slide15.xml"/><Relationship Id="rId5" Type="http://schemas.openxmlformats.org/officeDocument/2006/relationships/slide" Target="slide8.xml"/><Relationship Id="rId10" Type="http://schemas.openxmlformats.org/officeDocument/2006/relationships/slide" Target="slide6.xml"/><Relationship Id="rId4" Type="http://schemas.openxmlformats.org/officeDocument/2006/relationships/slide" Target="slide10.xml"/><Relationship Id="rId9" Type="http://schemas.openxmlformats.org/officeDocument/2006/relationships/slide" Target="slide2.xml"/><Relationship Id="rId1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12" Type="http://schemas.openxmlformats.org/officeDocument/2006/relationships/image" Target="../media/image45.jpg"/><Relationship Id="rId17" Type="http://schemas.openxmlformats.org/officeDocument/2006/relationships/image" Target="../media/image50.jpg"/><Relationship Id="rId2" Type="http://schemas.openxmlformats.org/officeDocument/2006/relationships/image" Target="../media/image35.jpg"/><Relationship Id="rId16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11" Type="http://schemas.openxmlformats.org/officeDocument/2006/relationships/image" Target="../media/image44.jpg"/><Relationship Id="rId5" Type="http://schemas.openxmlformats.org/officeDocument/2006/relationships/image" Target="../media/image38.jpg"/><Relationship Id="rId15" Type="http://schemas.openxmlformats.org/officeDocument/2006/relationships/image" Target="../media/image48.jpg"/><Relationship Id="rId10" Type="http://schemas.openxmlformats.org/officeDocument/2006/relationships/image" Target="../media/image43.jpg"/><Relationship Id="rId4" Type="http://schemas.openxmlformats.org/officeDocument/2006/relationships/image" Target="../media/image37.jpeg"/><Relationship Id="rId9" Type="http://schemas.openxmlformats.org/officeDocument/2006/relationships/image" Target="../media/image42.jpg"/><Relationship Id="rId14" Type="http://schemas.openxmlformats.org/officeDocument/2006/relationships/image" Target="../media/image47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961" y="1360371"/>
            <a:ext cx="3335337" cy="333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</p:pic>
      <p:sp>
        <p:nvSpPr>
          <p:cNvPr id="246" name="Oval 34"/>
          <p:cNvSpPr>
            <a:spLocks noChangeArrowheads="1"/>
          </p:cNvSpPr>
          <p:nvPr/>
        </p:nvSpPr>
        <p:spPr bwMode="auto">
          <a:xfrm>
            <a:off x="3297498" y="1909051"/>
            <a:ext cx="2336800" cy="2336800"/>
          </a:xfrm>
          <a:prstGeom prst="ellipse">
            <a:avLst/>
          </a:prstGeom>
          <a:noFill/>
          <a:ln w="57150">
            <a:solidFill>
              <a:srgbClr val="AF362D"/>
            </a:solidFill>
          </a:ln>
          <a:effectLst/>
        </p:spPr>
        <p:txBody>
          <a:bodyPr wrap="none" anchor="ctr"/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7" name="Group 32"/>
          <p:cNvGrpSpPr>
            <a:grpSpLocks/>
          </p:cNvGrpSpPr>
          <p:nvPr/>
        </p:nvGrpSpPr>
        <p:grpSpPr bwMode="auto">
          <a:xfrm>
            <a:off x="4233602" y="828931"/>
            <a:ext cx="287338" cy="4125913"/>
            <a:chOff x="6158" y="40"/>
            <a:chExt cx="181" cy="2599"/>
          </a:xfrm>
          <a:noFill/>
        </p:grpSpPr>
        <p:sp>
          <p:nvSpPr>
            <p:cNvPr id="248" name="Oval 33"/>
            <p:cNvSpPr>
              <a:spLocks noChangeArrowheads="1"/>
            </p:cNvSpPr>
            <p:nvPr/>
          </p:nvSpPr>
          <p:spPr bwMode="auto">
            <a:xfrm>
              <a:off x="6158" y="2469"/>
              <a:ext cx="170" cy="170"/>
            </a:xfrm>
            <a:prstGeom prst="ellipse">
              <a:avLst/>
            </a:prstGeom>
            <a:grpFill/>
            <a:ln w="9525">
              <a:solidFill>
                <a:srgbClr val="73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9" name="Oval 34"/>
            <p:cNvSpPr>
              <a:spLocks noChangeArrowheads="1"/>
            </p:cNvSpPr>
            <p:nvPr/>
          </p:nvSpPr>
          <p:spPr bwMode="auto">
            <a:xfrm>
              <a:off x="6169" y="40"/>
              <a:ext cx="170" cy="170"/>
            </a:xfrm>
            <a:prstGeom prst="ellipse">
              <a:avLst/>
            </a:prstGeom>
            <a:grpFill/>
            <a:ln w="9525">
              <a:solidFill>
                <a:srgbClr val="73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46531" y="2808833"/>
            <a:ext cx="276166" cy="758390"/>
            <a:chOff x="1780645" y="1992086"/>
            <a:chExt cx="746318" cy="2049491"/>
          </a:xfrm>
        </p:grpSpPr>
        <p:sp>
          <p:nvSpPr>
            <p:cNvPr id="7" name="椭圆 6"/>
            <p:cNvSpPr/>
            <p:nvPr/>
          </p:nvSpPr>
          <p:spPr>
            <a:xfrm>
              <a:off x="1964872" y="1992086"/>
              <a:ext cx="413657" cy="413657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780645" y="2405743"/>
              <a:ext cx="74631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96143" y="2405743"/>
              <a:ext cx="0" cy="88174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526963" y="2405743"/>
              <a:ext cx="0" cy="88174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964872" y="2710543"/>
              <a:ext cx="0" cy="57694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362201" y="2710543"/>
              <a:ext cx="0" cy="57694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1784427" y="3289331"/>
              <a:ext cx="185058" cy="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362200" y="3287486"/>
              <a:ext cx="16208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964872" y="2710543"/>
              <a:ext cx="11255" cy="128285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345042" y="2710543"/>
              <a:ext cx="5904" cy="128285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任意多边形 38"/>
            <p:cNvSpPr/>
            <p:nvPr/>
          </p:nvSpPr>
          <p:spPr>
            <a:xfrm>
              <a:off x="1964872" y="3977926"/>
              <a:ext cx="201097" cy="63210"/>
            </a:xfrm>
            <a:custGeom>
              <a:avLst/>
              <a:gdLst>
                <a:gd name="connsiteX0" fmla="*/ 0 w 223730"/>
                <a:gd name="connsiteY0" fmla="*/ 14037 h 117359"/>
                <a:gd name="connsiteX1" fmla="*/ 92990 w 223730"/>
                <a:gd name="connsiteY1" fmla="*/ 117359 h 117359"/>
                <a:gd name="connsiteX2" fmla="*/ 216976 w 223730"/>
                <a:gd name="connsiteY2" fmla="*/ 14037 h 117359"/>
                <a:gd name="connsiteX3" fmla="*/ 196312 w 223730"/>
                <a:gd name="connsiteY3" fmla="*/ 3705 h 117359"/>
                <a:gd name="connsiteX0" fmla="*/ 0 w 222241"/>
                <a:gd name="connsiteY0" fmla="*/ 14037 h 117359"/>
                <a:gd name="connsiteX1" fmla="*/ 113654 w 222241"/>
                <a:gd name="connsiteY1" fmla="*/ 117359 h 117359"/>
                <a:gd name="connsiteX2" fmla="*/ 216976 w 222241"/>
                <a:gd name="connsiteY2" fmla="*/ 14037 h 117359"/>
                <a:gd name="connsiteX3" fmla="*/ 196312 w 222241"/>
                <a:gd name="connsiteY3" fmla="*/ 3705 h 117359"/>
                <a:gd name="connsiteX0" fmla="*/ 0 w 222984"/>
                <a:gd name="connsiteY0" fmla="*/ 12126 h 68953"/>
                <a:gd name="connsiteX1" fmla="*/ 103322 w 222984"/>
                <a:gd name="connsiteY1" fmla="*/ 68953 h 68953"/>
                <a:gd name="connsiteX2" fmla="*/ 216976 w 222984"/>
                <a:gd name="connsiteY2" fmla="*/ 12126 h 68953"/>
                <a:gd name="connsiteX3" fmla="*/ 196312 w 222984"/>
                <a:gd name="connsiteY3" fmla="*/ 1794 h 68953"/>
                <a:gd name="connsiteX0" fmla="*/ 0 w 222984"/>
                <a:gd name="connsiteY0" fmla="*/ 11990 h 63651"/>
                <a:gd name="connsiteX1" fmla="*/ 103322 w 222984"/>
                <a:gd name="connsiteY1" fmla="*/ 63651 h 63651"/>
                <a:gd name="connsiteX2" fmla="*/ 216976 w 222984"/>
                <a:gd name="connsiteY2" fmla="*/ 11990 h 63651"/>
                <a:gd name="connsiteX3" fmla="*/ 196312 w 222984"/>
                <a:gd name="connsiteY3" fmla="*/ 1658 h 6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84" h="63651">
                  <a:moveTo>
                    <a:pt x="0" y="11990"/>
                  </a:moveTo>
                  <a:cubicBezTo>
                    <a:pt x="28413" y="63651"/>
                    <a:pt x="67159" y="63651"/>
                    <a:pt x="103322" y="63651"/>
                  </a:cubicBezTo>
                  <a:cubicBezTo>
                    <a:pt x="139485" y="63651"/>
                    <a:pt x="201478" y="22322"/>
                    <a:pt x="216976" y="11990"/>
                  </a:cubicBezTo>
                  <a:cubicBezTo>
                    <a:pt x="232474" y="1658"/>
                    <a:pt x="215254" y="-2647"/>
                    <a:pt x="196312" y="1658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165969" y="3977926"/>
              <a:ext cx="184977" cy="63651"/>
            </a:xfrm>
            <a:custGeom>
              <a:avLst/>
              <a:gdLst>
                <a:gd name="connsiteX0" fmla="*/ 0 w 223730"/>
                <a:gd name="connsiteY0" fmla="*/ 14037 h 117359"/>
                <a:gd name="connsiteX1" fmla="*/ 92990 w 223730"/>
                <a:gd name="connsiteY1" fmla="*/ 117359 h 117359"/>
                <a:gd name="connsiteX2" fmla="*/ 216976 w 223730"/>
                <a:gd name="connsiteY2" fmla="*/ 14037 h 117359"/>
                <a:gd name="connsiteX3" fmla="*/ 196312 w 223730"/>
                <a:gd name="connsiteY3" fmla="*/ 3705 h 117359"/>
                <a:gd name="connsiteX0" fmla="*/ 0 w 222241"/>
                <a:gd name="connsiteY0" fmla="*/ 14037 h 117359"/>
                <a:gd name="connsiteX1" fmla="*/ 113654 w 222241"/>
                <a:gd name="connsiteY1" fmla="*/ 117359 h 117359"/>
                <a:gd name="connsiteX2" fmla="*/ 216976 w 222241"/>
                <a:gd name="connsiteY2" fmla="*/ 14037 h 117359"/>
                <a:gd name="connsiteX3" fmla="*/ 196312 w 222241"/>
                <a:gd name="connsiteY3" fmla="*/ 3705 h 117359"/>
                <a:gd name="connsiteX0" fmla="*/ 0 w 222984"/>
                <a:gd name="connsiteY0" fmla="*/ 12126 h 68953"/>
                <a:gd name="connsiteX1" fmla="*/ 103322 w 222984"/>
                <a:gd name="connsiteY1" fmla="*/ 68953 h 68953"/>
                <a:gd name="connsiteX2" fmla="*/ 216976 w 222984"/>
                <a:gd name="connsiteY2" fmla="*/ 12126 h 68953"/>
                <a:gd name="connsiteX3" fmla="*/ 196312 w 222984"/>
                <a:gd name="connsiteY3" fmla="*/ 1794 h 68953"/>
                <a:gd name="connsiteX0" fmla="*/ 0 w 222984"/>
                <a:gd name="connsiteY0" fmla="*/ 11990 h 63651"/>
                <a:gd name="connsiteX1" fmla="*/ 103322 w 222984"/>
                <a:gd name="connsiteY1" fmla="*/ 63651 h 63651"/>
                <a:gd name="connsiteX2" fmla="*/ 216976 w 222984"/>
                <a:gd name="connsiteY2" fmla="*/ 11990 h 63651"/>
                <a:gd name="connsiteX3" fmla="*/ 196312 w 222984"/>
                <a:gd name="connsiteY3" fmla="*/ 1658 h 6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84" h="63651">
                  <a:moveTo>
                    <a:pt x="0" y="11990"/>
                  </a:moveTo>
                  <a:cubicBezTo>
                    <a:pt x="28413" y="63651"/>
                    <a:pt x="67159" y="63651"/>
                    <a:pt x="103322" y="63651"/>
                  </a:cubicBezTo>
                  <a:cubicBezTo>
                    <a:pt x="139485" y="63651"/>
                    <a:pt x="201478" y="22322"/>
                    <a:pt x="216976" y="11990"/>
                  </a:cubicBezTo>
                  <a:cubicBezTo>
                    <a:pt x="232474" y="1658"/>
                    <a:pt x="215254" y="-2647"/>
                    <a:pt x="196312" y="1658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2165969" y="3287486"/>
              <a:ext cx="5731" cy="70591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4379446" y="2869168"/>
            <a:ext cx="452202" cy="708253"/>
            <a:chOff x="5055109" y="1697255"/>
            <a:chExt cx="1680147" cy="2631500"/>
          </a:xfrm>
        </p:grpSpPr>
        <p:sp>
          <p:nvSpPr>
            <p:cNvPr id="62" name="椭圆 61"/>
            <p:cNvSpPr/>
            <p:nvPr/>
          </p:nvSpPr>
          <p:spPr>
            <a:xfrm>
              <a:off x="5572817" y="1697255"/>
              <a:ext cx="527159" cy="52715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47"/>
            <p:cNvSpPr/>
            <p:nvPr/>
          </p:nvSpPr>
          <p:spPr>
            <a:xfrm rot="3180000">
              <a:off x="5584922" y="1941626"/>
              <a:ext cx="253741" cy="1313368"/>
            </a:xfrm>
            <a:custGeom>
              <a:avLst/>
              <a:gdLst>
                <a:gd name="connsiteX0" fmla="*/ 0 w 186477"/>
                <a:gd name="connsiteY0" fmla="*/ 31080 h 1192681"/>
                <a:gd name="connsiteX1" fmla="*/ 31080 w 186477"/>
                <a:gd name="connsiteY1" fmla="*/ 0 h 1192681"/>
                <a:gd name="connsiteX2" fmla="*/ 155397 w 186477"/>
                <a:gd name="connsiteY2" fmla="*/ 0 h 1192681"/>
                <a:gd name="connsiteX3" fmla="*/ 186477 w 186477"/>
                <a:gd name="connsiteY3" fmla="*/ 31080 h 1192681"/>
                <a:gd name="connsiteX4" fmla="*/ 186477 w 186477"/>
                <a:gd name="connsiteY4" fmla="*/ 1161601 h 1192681"/>
                <a:gd name="connsiteX5" fmla="*/ 155397 w 186477"/>
                <a:gd name="connsiteY5" fmla="*/ 1192681 h 1192681"/>
                <a:gd name="connsiteX6" fmla="*/ 31080 w 186477"/>
                <a:gd name="connsiteY6" fmla="*/ 1192681 h 1192681"/>
                <a:gd name="connsiteX7" fmla="*/ 0 w 186477"/>
                <a:gd name="connsiteY7" fmla="*/ 1161601 h 1192681"/>
                <a:gd name="connsiteX8" fmla="*/ 0 w 186477"/>
                <a:gd name="connsiteY8" fmla="*/ 31080 h 1192681"/>
                <a:gd name="connsiteX0" fmla="*/ 0 w 186477"/>
                <a:gd name="connsiteY0" fmla="*/ 31080 h 1192681"/>
                <a:gd name="connsiteX1" fmla="*/ 31080 w 186477"/>
                <a:gd name="connsiteY1" fmla="*/ 0 h 1192681"/>
                <a:gd name="connsiteX2" fmla="*/ 155397 w 186477"/>
                <a:gd name="connsiteY2" fmla="*/ 0 h 1192681"/>
                <a:gd name="connsiteX3" fmla="*/ 159517 w 186477"/>
                <a:gd name="connsiteY3" fmla="*/ 77707 h 1192681"/>
                <a:gd name="connsiteX4" fmla="*/ 186477 w 186477"/>
                <a:gd name="connsiteY4" fmla="*/ 1161601 h 1192681"/>
                <a:gd name="connsiteX5" fmla="*/ 155397 w 186477"/>
                <a:gd name="connsiteY5" fmla="*/ 1192681 h 1192681"/>
                <a:gd name="connsiteX6" fmla="*/ 31080 w 186477"/>
                <a:gd name="connsiteY6" fmla="*/ 1192681 h 1192681"/>
                <a:gd name="connsiteX7" fmla="*/ 0 w 186477"/>
                <a:gd name="connsiteY7" fmla="*/ 1161601 h 1192681"/>
                <a:gd name="connsiteX8" fmla="*/ 0 w 186477"/>
                <a:gd name="connsiteY8" fmla="*/ 31080 h 1192681"/>
                <a:gd name="connsiteX0" fmla="*/ 0 w 198272"/>
                <a:gd name="connsiteY0" fmla="*/ 31080 h 1192681"/>
                <a:gd name="connsiteX1" fmla="*/ 31080 w 198272"/>
                <a:gd name="connsiteY1" fmla="*/ 0 h 1192681"/>
                <a:gd name="connsiteX2" fmla="*/ 194823 w 198272"/>
                <a:gd name="connsiteY2" fmla="*/ 52073 h 1192681"/>
                <a:gd name="connsiteX3" fmla="*/ 159517 w 198272"/>
                <a:gd name="connsiteY3" fmla="*/ 77707 h 1192681"/>
                <a:gd name="connsiteX4" fmla="*/ 186477 w 198272"/>
                <a:gd name="connsiteY4" fmla="*/ 1161601 h 1192681"/>
                <a:gd name="connsiteX5" fmla="*/ 155397 w 198272"/>
                <a:gd name="connsiteY5" fmla="*/ 1192681 h 1192681"/>
                <a:gd name="connsiteX6" fmla="*/ 31080 w 198272"/>
                <a:gd name="connsiteY6" fmla="*/ 1192681 h 1192681"/>
                <a:gd name="connsiteX7" fmla="*/ 0 w 198272"/>
                <a:gd name="connsiteY7" fmla="*/ 1161601 h 1192681"/>
                <a:gd name="connsiteX8" fmla="*/ 0 w 198272"/>
                <a:gd name="connsiteY8" fmla="*/ 31080 h 1192681"/>
                <a:gd name="connsiteX0" fmla="*/ 0 w 203116"/>
                <a:gd name="connsiteY0" fmla="*/ 31080 h 1192681"/>
                <a:gd name="connsiteX1" fmla="*/ 31080 w 203116"/>
                <a:gd name="connsiteY1" fmla="*/ 0 h 1192681"/>
                <a:gd name="connsiteX2" fmla="*/ 194823 w 203116"/>
                <a:gd name="connsiteY2" fmla="*/ 52073 h 1192681"/>
                <a:gd name="connsiteX3" fmla="*/ 197187 w 203116"/>
                <a:gd name="connsiteY3" fmla="*/ 88509 h 1192681"/>
                <a:gd name="connsiteX4" fmla="*/ 186477 w 203116"/>
                <a:gd name="connsiteY4" fmla="*/ 1161601 h 1192681"/>
                <a:gd name="connsiteX5" fmla="*/ 155397 w 203116"/>
                <a:gd name="connsiteY5" fmla="*/ 1192681 h 1192681"/>
                <a:gd name="connsiteX6" fmla="*/ 31080 w 203116"/>
                <a:gd name="connsiteY6" fmla="*/ 1192681 h 1192681"/>
                <a:gd name="connsiteX7" fmla="*/ 0 w 203116"/>
                <a:gd name="connsiteY7" fmla="*/ 1161601 h 1192681"/>
                <a:gd name="connsiteX8" fmla="*/ 0 w 203116"/>
                <a:gd name="connsiteY8" fmla="*/ 31080 h 119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116" h="1192681">
                  <a:moveTo>
                    <a:pt x="0" y="31080"/>
                  </a:moveTo>
                  <a:cubicBezTo>
                    <a:pt x="0" y="13915"/>
                    <a:pt x="13915" y="0"/>
                    <a:pt x="31080" y="0"/>
                  </a:cubicBezTo>
                  <a:lnTo>
                    <a:pt x="194823" y="52073"/>
                  </a:lnTo>
                  <a:cubicBezTo>
                    <a:pt x="211988" y="52073"/>
                    <a:pt x="197187" y="71344"/>
                    <a:pt x="197187" y="88509"/>
                  </a:cubicBezTo>
                  <a:cubicBezTo>
                    <a:pt x="197187" y="465349"/>
                    <a:pt x="186477" y="784761"/>
                    <a:pt x="186477" y="1161601"/>
                  </a:cubicBezTo>
                  <a:cubicBezTo>
                    <a:pt x="186477" y="1178766"/>
                    <a:pt x="172562" y="1192681"/>
                    <a:pt x="155397" y="1192681"/>
                  </a:cubicBezTo>
                  <a:lnTo>
                    <a:pt x="31080" y="1192681"/>
                  </a:lnTo>
                  <a:cubicBezTo>
                    <a:pt x="13915" y="1192681"/>
                    <a:pt x="0" y="1178766"/>
                    <a:pt x="0" y="1161601"/>
                  </a:cubicBezTo>
                  <a:lnTo>
                    <a:pt x="0" y="31080"/>
                  </a:ln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5618134" y="2591939"/>
              <a:ext cx="294623" cy="90088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221015" y="2404976"/>
              <a:ext cx="514241" cy="67081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589086" y="3018275"/>
              <a:ext cx="1146169" cy="48210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梯形 67"/>
            <p:cNvSpPr/>
            <p:nvPr/>
          </p:nvSpPr>
          <p:spPr>
            <a:xfrm flipV="1">
              <a:off x="5857827" y="3160731"/>
              <a:ext cx="618144" cy="1168024"/>
            </a:xfrm>
            <a:custGeom>
              <a:avLst/>
              <a:gdLst>
                <a:gd name="connsiteX0" fmla="*/ 0 w 142021"/>
                <a:gd name="connsiteY0" fmla="*/ 235912 h 235912"/>
                <a:gd name="connsiteX1" fmla="*/ 35505 w 142021"/>
                <a:gd name="connsiteY1" fmla="*/ 0 h 235912"/>
                <a:gd name="connsiteX2" fmla="*/ 106516 w 142021"/>
                <a:gd name="connsiteY2" fmla="*/ 0 h 235912"/>
                <a:gd name="connsiteX3" fmla="*/ 142021 w 142021"/>
                <a:gd name="connsiteY3" fmla="*/ 235912 h 235912"/>
                <a:gd name="connsiteX4" fmla="*/ 0 w 142021"/>
                <a:gd name="connsiteY4" fmla="*/ 235912 h 235912"/>
                <a:gd name="connsiteX0" fmla="*/ 0 w 155548"/>
                <a:gd name="connsiteY0" fmla="*/ 235912 h 281903"/>
                <a:gd name="connsiteX1" fmla="*/ 35505 w 155548"/>
                <a:gd name="connsiteY1" fmla="*/ 0 h 281903"/>
                <a:gd name="connsiteX2" fmla="*/ 106516 w 155548"/>
                <a:gd name="connsiteY2" fmla="*/ 0 h 281903"/>
                <a:gd name="connsiteX3" fmla="*/ 155548 w 155548"/>
                <a:gd name="connsiteY3" fmla="*/ 281903 h 281903"/>
                <a:gd name="connsiteX4" fmla="*/ 0 w 155548"/>
                <a:gd name="connsiteY4" fmla="*/ 235912 h 281903"/>
                <a:gd name="connsiteX0" fmla="*/ 0 w 166370"/>
                <a:gd name="connsiteY0" fmla="*/ 235912 h 314367"/>
                <a:gd name="connsiteX1" fmla="*/ 35505 w 166370"/>
                <a:gd name="connsiteY1" fmla="*/ 0 h 314367"/>
                <a:gd name="connsiteX2" fmla="*/ 106516 w 166370"/>
                <a:gd name="connsiteY2" fmla="*/ 0 h 314367"/>
                <a:gd name="connsiteX3" fmla="*/ 166370 w 166370"/>
                <a:gd name="connsiteY3" fmla="*/ 314367 h 314367"/>
                <a:gd name="connsiteX4" fmla="*/ 0 w 166370"/>
                <a:gd name="connsiteY4" fmla="*/ 235912 h 31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370" h="314367">
                  <a:moveTo>
                    <a:pt x="0" y="235912"/>
                  </a:moveTo>
                  <a:lnTo>
                    <a:pt x="35505" y="0"/>
                  </a:lnTo>
                  <a:lnTo>
                    <a:pt x="106516" y="0"/>
                  </a:lnTo>
                  <a:lnTo>
                    <a:pt x="166370" y="314367"/>
                  </a:lnTo>
                  <a:lnTo>
                    <a:pt x="0" y="235912"/>
                  </a:lnTo>
                  <a:close/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8" name="直接连接符 77"/>
          <p:cNvCxnSpPr>
            <a:stCxn id="46" idx="4"/>
            <a:endCxn id="46" idx="4"/>
          </p:cNvCxnSpPr>
          <p:nvPr/>
        </p:nvCxnSpPr>
        <p:spPr>
          <a:xfrm>
            <a:off x="4675115" y="295717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 flipH="1">
            <a:off x="4516990" y="2809903"/>
            <a:ext cx="316251" cy="757320"/>
            <a:chOff x="5768596" y="2945376"/>
            <a:chExt cx="1305972" cy="3127383"/>
          </a:xfrm>
        </p:grpSpPr>
        <p:grpSp>
          <p:nvGrpSpPr>
            <p:cNvPr id="60" name="组合 59"/>
            <p:cNvGrpSpPr/>
            <p:nvPr/>
          </p:nvGrpSpPr>
          <p:grpSpPr>
            <a:xfrm>
              <a:off x="5768596" y="2945376"/>
              <a:ext cx="1305972" cy="3127383"/>
              <a:chOff x="6225796" y="1639070"/>
              <a:chExt cx="1132035" cy="271086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28233" y="1639070"/>
                <a:ext cx="527161" cy="527161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-960000">
                <a:off x="7111330" y="2083608"/>
                <a:ext cx="203116" cy="1192681"/>
              </a:xfrm>
              <a:custGeom>
                <a:avLst/>
                <a:gdLst>
                  <a:gd name="connsiteX0" fmla="*/ 0 w 186477"/>
                  <a:gd name="connsiteY0" fmla="*/ 31080 h 1192681"/>
                  <a:gd name="connsiteX1" fmla="*/ 31080 w 186477"/>
                  <a:gd name="connsiteY1" fmla="*/ 0 h 1192681"/>
                  <a:gd name="connsiteX2" fmla="*/ 155397 w 186477"/>
                  <a:gd name="connsiteY2" fmla="*/ 0 h 1192681"/>
                  <a:gd name="connsiteX3" fmla="*/ 186477 w 186477"/>
                  <a:gd name="connsiteY3" fmla="*/ 31080 h 1192681"/>
                  <a:gd name="connsiteX4" fmla="*/ 186477 w 186477"/>
                  <a:gd name="connsiteY4" fmla="*/ 1161601 h 1192681"/>
                  <a:gd name="connsiteX5" fmla="*/ 155397 w 186477"/>
                  <a:gd name="connsiteY5" fmla="*/ 1192681 h 1192681"/>
                  <a:gd name="connsiteX6" fmla="*/ 31080 w 186477"/>
                  <a:gd name="connsiteY6" fmla="*/ 1192681 h 1192681"/>
                  <a:gd name="connsiteX7" fmla="*/ 0 w 186477"/>
                  <a:gd name="connsiteY7" fmla="*/ 1161601 h 1192681"/>
                  <a:gd name="connsiteX8" fmla="*/ 0 w 186477"/>
                  <a:gd name="connsiteY8" fmla="*/ 31080 h 1192681"/>
                  <a:gd name="connsiteX0" fmla="*/ 0 w 186477"/>
                  <a:gd name="connsiteY0" fmla="*/ 31080 h 1192681"/>
                  <a:gd name="connsiteX1" fmla="*/ 31080 w 186477"/>
                  <a:gd name="connsiteY1" fmla="*/ 0 h 1192681"/>
                  <a:gd name="connsiteX2" fmla="*/ 155397 w 186477"/>
                  <a:gd name="connsiteY2" fmla="*/ 0 h 1192681"/>
                  <a:gd name="connsiteX3" fmla="*/ 159517 w 186477"/>
                  <a:gd name="connsiteY3" fmla="*/ 77707 h 1192681"/>
                  <a:gd name="connsiteX4" fmla="*/ 186477 w 186477"/>
                  <a:gd name="connsiteY4" fmla="*/ 1161601 h 1192681"/>
                  <a:gd name="connsiteX5" fmla="*/ 155397 w 186477"/>
                  <a:gd name="connsiteY5" fmla="*/ 1192681 h 1192681"/>
                  <a:gd name="connsiteX6" fmla="*/ 31080 w 186477"/>
                  <a:gd name="connsiteY6" fmla="*/ 1192681 h 1192681"/>
                  <a:gd name="connsiteX7" fmla="*/ 0 w 186477"/>
                  <a:gd name="connsiteY7" fmla="*/ 1161601 h 1192681"/>
                  <a:gd name="connsiteX8" fmla="*/ 0 w 186477"/>
                  <a:gd name="connsiteY8" fmla="*/ 31080 h 1192681"/>
                  <a:gd name="connsiteX0" fmla="*/ 0 w 198272"/>
                  <a:gd name="connsiteY0" fmla="*/ 31080 h 1192681"/>
                  <a:gd name="connsiteX1" fmla="*/ 31080 w 198272"/>
                  <a:gd name="connsiteY1" fmla="*/ 0 h 1192681"/>
                  <a:gd name="connsiteX2" fmla="*/ 194823 w 198272"/>
                  <a:gd name="connsiteY2" fmla="*/ 52073 h 1192681"/>
                  <a:gd name="connsiteX3" fmla="*/ 159517 w 198272"/>
                  <a:gd name="connsiteY3" fmla="*/ 77707 h 1192681"/>
                  <a:gd name="connsiteX4" fmla="*/ 186477 w 198272"/>
                  <a:gd name="connsiteY4" fmla="*/ 1161601 h 1192681"/>
                  <a:gd name="connsiteX5" fmla="*/ 155397 w 198272"/>
                  <a:gd name="connsiteY5" fmla="*/ 1192681 h 1192681"/>
                  <a:gd name="connsiteX6" fmla="*/ 31080 w 198272"/>
                  <a:gd name="connsiteY6" fmla="*/ 1192681 h 1192681"/>
                  <a:gd name="connsiteX7" fmla="*/ 0 w 198272"/>
                  <a:gd name="connsiteY7" fmla="*/ 1161601 h 1192681"/>
                  <a:gd name="connsiteX8" fmla="*/ 0 w 198272"/>
                  <a:gd name="connsiteY8" fmla="*/ 31080 h 1192681"/>
                  <a:gd name="connsiteX0" fmla="*/ 0 w 203116"/>
                  <a:gd name="connsiteY0" fmla="*/ 31080 h 1192681"/>
                  <a:gd name="connsiteX1" fmla="*/ 31080 w 203116"/>
                  <a:gd name="connsiteY1" fmla="*/ 0 h 1192681"/>
                  <a:gd name="connsiteX2" fmla="*/ 194823 w 203116"/>
                  <a:gd name="connsiteY2" fmla="*/ 52073 h 1192681"/>
                  <a:gd name="connsiteX3" fmla="*/ 197187 w 203116"/>
                  <a:gd name="connsiteY3" fmla="*/ 88509 h 1192681"/>
                  <a:gd name="connsiteX4" fmla="*/ 186477 w 203116"/>
                  <a:gd name="connsiteY4" fmla="*/ 1161601 h 1192681"/>
                  <a:gd name="connsiteX5" fmla="*/ 155397 w 203116"/>
                  <a:gd name="connsiteY5" fmla="*/ 1192681 h 1192681"/>
                  <a:gd name="connsiteX6" fmla="*/ 31080 w 203116"/>
                  <a:gd name="connsiteY6" fmla="*/ 1192681 h 1192681"/>
                  <a:gd name="connsiteX7" fmla="*/ 0 w 203116"/>
                  <a:gd name="connsiteY7" fmla="*/ 1161601 h 1192681"/>
                  <a:gd name="connsiteX8" fmla="*/ 0 w 203116"/>
                  <a:gd name="connsiteY8" fmla="*/ 31080 h 119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116" h="1192681">
                    <a:moveTo>
                      <a:pt x="0" y="31080"/>
                    </a:moveTo>
                    <a:cubicBezTo>
                      <a:pt x="0" y="13915"/>
                      <a:pt x="13915" y="0"/>
                      <a:pt x="31080" y="0"/>
                    </a:cubicBezTo>
                    <a:lnTo>
                      <a:pt x="194823" y="52073"/>
                    </a:lnTo>
                    <a:cubicBezTo>
                      <a:pt x="211988" y="52073"/>
                      <a:pt x="197187" y="71344"/>
                      <a:pt x="197187" y="88509"/>
                    </a:cubicBezTo>
                    <a:cubicBezTo>
                      <a:pt x="197187" y="465349"/>
                      <a:pt x="186477" y="784761"/>
                      <a:pt x="186477" y="1161601"/>
                    </a:cubicBezTo>
                    <a:cubicBezTo>
                      <a:pt x="186477" y="1178766"/>
                      <a:pt x="172562" y="1192681"/>
                      <a:pt x="155397" y="1192681"/>
                    </a:cubicBezTo>
                    <a:lnTo>
                      <a:pt x="31080" y="1192681"/>
                    </a:lnTo>
                    <a:cubicBezTo>
                      <a:pt x="13915" y="1192681"/>
                      <a:pt x="0" y="1178766"/>
                      <a:pt x="0" y="1161601"/>
                    </a:cubicBezTo>
                    <a:lnTo>
                      <a:pt x="0" y="31080"/>
                    </a:lnTo>
                    <a:close/>
                  </a:path>
                </a:pathLst>
              </a:custGeom>
              <a:noFill/>
              <a:ln w="2857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960000">
                <a:off x="6260605" y="2097303"/>
                <a:ext cx="198542" cy="1192681"/>
              </a:xfrm>
              <a:custGeom>
                <a:avLst/>
                <a:gdLst>
                  <a:gd name="connsiteX0" fmla="*/ 0 w 186477"/>
                  <a:gd name="connsiteY0" fmla="*/ 31080 h 1192681"/>
                  <a:gd name="connsiteX1" fmla="*/ 31080 w 186477"/>
                  <a:gd name="connsiteY1" fmla="*/ 0 h 1192681"/>
                  <a:gd name="connsiteX2" fmla="*/ 155397 w 186477"/>
                  <a:gd name="connsiteY2" fmla="*/ 0 h 1192681"/>
                  <a:gd name="connsiteX3" fmla="*/ 186477 w 186477"/>
                  <a:gd name="connsiteY3" fmla="*/ 31080 h 1192681"/>
                  <a:gd name="connsiteX4" fmla="*/ 186477 w 186477"/>
                  <a:gd name="connsiteY4" fmla="*/ 1161601 h 1192681"/>
                  <a:gd name="connsiteX5" fmla="*/ 155397 w 186477"/>
                  <a:gd name="connsiteY5" fmla="*/ 1192681 h 1192681"/>
                  <a:gd name="connsiteX6" fmla="*/ 31080 w 186477"/>
                  <a:gd name="connsiteY6" fmla="*/ 1192681 h 1192681"/>
                  <a:gd name="connsiteX7" fmla="*/ 0 w 186477"/>
                  <a:gd name="connsiteY7" fmla="*/ 1161601 h 1192681"/>
                  <a:gd name="connsiteX8" fmla="*/ 0 w 186477"/>
                  <a:gd name="connsiteY8" fmla="*/ 31080 h 1192681"/>
                  <a:gd name="connsiteX0" fmla="*/ 5447 w 186477"/>
                  <a:gd name="connsiteY0" fmla="*/ 97464 h 1192681"/>
                  <a:gd name="connsiteX1" fmla="*/ 31080 w 186477"/>
                  <a:gd name="connsiteY1" fmla="*/ 0 h 1192681"/>
                  <a:gd name="connsiteX2" fmla="*/ 155397 w 186477"/>
                  <a:gd name="connsiteY2" fmla="*/ 0 h 1192681"/>
                  <a:gd name="connsiteX3" fmla="*/ 186477 w 186477"/>
                  <a:gd name="connsiteY3" fmla="*/ 31080 h 1192681"/>
                  <a:gd name="connsiteX4" fmla="*/ 186477 w 186477"/>
                  <a:gd name="connsiteY4" fmla="*/ 1161601 h 1192681"/>
                  <a:gd name="connsiteX5" fmla="*/ 155397 w 186477"/>
                  <a:gd name="connsiteY5" fmla="*/ 1192681 h 1192681"/>
                  <a:gd name="connsiteX6" fmla="*/ 31080 w 186477"/>
                  <a:gd name="connsiteY6" fmla="*/ 1192681 h 1192681"/>
                  <a:gd name="connsiteX7" fmla="*/ 0 w 186477"/>
                  <a:gd name="connsiteY7" fmla="*/ 1161601 h 1192681"/>
                  <a:gd name="connsiteX8" fmla="*/ 5447 w 186477"/>
                  <a:gd name="connsiteY8" fmla="*/ 97464 h 1192681"/>
                  <a:gd name="connsiteX0" fmla="*/ 15851 w 196881"/>
                  <a:gd name="connsiteY0" fmla="*/ 97464 h 1192681"/>
                  <a:gd name="connsiteX1" fmla="*/ 5659 w 196881"/>
                  <a:gd name="connsiteY1" fmla="*/ 64630 h 1192681"/>
                  <a:gd name="connsiteX2" fmla="*/ 165801 w 196881"/>
                  <a:gd name="connsiteY2" fmla="*/ 0 h 1192681"/>
                  <a:gd name="connsiteX3" fmla="*/ 196881 w 196881"/>
                  <a:gd name="connsiteY3" fmla="*/ 31080 h 1192681"/>
                  <a:gd name="connsiteX4" fmla="*/ 196881 w 196881"/>
                  <a:gd name="connsiteY4" fmla="*/ 1161601 h 1192681"/>
                  <a:gd name="connsiteX5" fmla="*/ 165801 w 196881"/>
                  <a:gd name="connsiteY5" fmla="*/ 1192681 h 1192681"/>
                  <a:gd name="connsiteX6" fmla="*/ 41484 w 196881"/>
                  <a:gd name="connsiteY6" fmla="*/ 1192681 h 1192681"/>
                  <a:gd name="connsiteX7" fmla="*/ 10404 w 196881"/>
                  <a:gd name="connsiteY7" fmla="*/ 1161601 h 1192681"/>
                  <a:gd name="connsiteX8" fmla="*/ 15851 w 196881"/>
                  <a:gd name="connsiteY8" fmla="*/ 97464 h 1192681"/>
                  <a:gd name="connsiteX0" fmla="*/ 54219 w 193978"/>
                  <a:gd name="connsiteY0" fmla="*/ 99218 h 1192681"/>
                  <a:gd name="connsiteX1" fmla="*/ 2756 w 193978"/>
                  <a:gd name="connsiteY1" fmla="*/ 64630 h 1192681"/>
                  <a:gd name="connsiteX2" fmla="*/ 162898 w 193978"/>
                  <a:gd name="connsiteY2" fmla="*/ 0 h 1192681"/>
                  <a:gd name="connsiteX3" fmla="*/ 193978 w 193978"/>
                  <a:gd name="connsiteY3" fmla="*/ 31080 h 1192681"/>
                  <a:gd name="connsiteX4" fmla="*/ 193978 w 193978"/>
                  <a:gd name="connsiteY4" fmla="*/ 1161601 h 1192681"/>
                  <a:gd name="connsiteX5" fmla="*/ 162898 w 193978"/>
                  <a:gd name="connsiteY5" fmla="*/ 1192681 h 1192681"/>
                  <a:gd name="connsiteX6" fmla="*/ 38581 w 193978"/>
                  <a:gd name="connsiteY6" fmla="*/ 1192681 h 1192681"/>
                  <a:gd name="connsiteX7" fmla="*/ 7501 w 193978"/>
                  <a:gd name="connsiteY7" fmla="*/ 1161601 h 1192681"/>
                  <a:gd name="connsiteX8" fmla="*/ 54219 w 193978"/>
                  <a:gd name="connsiteY8" fmla="*/ 99218 h 1192681"/>
                  <a:gd name="connsiteX0" fmla="*/ 8557 w 198542"/>
                  <a:gd name="connsiteY0" fmla="*/ 113621 h 1192681"/>
                  <a:gd name="connsiteX1" fmla="*/ 7320 w 198542"/>
                  <a:gd name="connsiteY1" fmla="*/ 64630 h 1192681"/>
                  <a:gd name="connsiteX2" fmla="*/ 167462 w 198542"/>
                  <a:gd name="connsiteY2" fmla="*/ 0 h 1192681"/>
                  <a:gd name="connsiteX3" fmla="*/ 198542 w 198542"/>
                  <a:gd name="connsiteY3" fmla="*/ 31080 h 1192681"/>
                  <a:gd name="connsiteX4" fmla="*/ 198542 w 198542"/>
                  <a:gd name="connsiteY4" fmla="*/ 1161601 h 1192681"/>
                  <a:gd name="connsiteX5" fmla="*/ 167462 w 198542"/>
                  <a:gd name="connsiteY5" fmla="*/ 1192681 h 1192681"/>
                  <a:gd name="connsiteX6" fmla="*/ 43145 w 198542"/>
                  <a:gd name="connsiteY6" fmla="*/ 1192681 h 1192681"/>
                  <a:gd name="connsiteX7" fmla="*/ 12065 w 198542"/>
                  <a:gd name="connsiteY7" fmla="*/ 1161601 h 1192681"/>
                  <a:gd name="connsiteX8" fmla="*/ 8557 w 198542"/>
                  <a:gd name="connsiteY8" fmla="*/ 113621 h 119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542" h="1192681">
                    <a:moveTo>
                      <a:pt x="8557" y="113621"/>
                    </a:moveTo>
                    <a:cubicBezTo>
                      <a:pt x="8557" y="96456"/>
                      <a:pt x="-9845" y="64630"/>
                      <a:pt x="7320" y="64630"/>
                    </a:cubicBezTo>
                    <a:lnTo>
                      <a:pt x="167462" y="0"/>
                    </a:lnTo>
                    <a:cubicBezTo>
                      <a:pt x="184627" y="0"/>
                      <a:pt x="198542" y="13915"/>
                      <a:pt x="198542" y="31080"/>
                    </a:cubicBezTo>
                    <a:lnTo>
                      <a:pt x="198542" y="1161601"/>
                    </a:lnTo>
                    <a:cubicBezTo>
                      <a:pt x="198542" y="1178766"/>
                      <a:pt x="184627" y="1192681"/>
                      <a:pt x="167462" y="1192681"/>
                    </a:cubicBezTo>
                    <a:lnTo>
                      <a:pt x="43145" y="1192681"/>
                    </a:lnTo>
                    <a:cubicBezTo>
                      <a:pt x="25980" y="1192681"/>
                      <a:pt x="12065" y="1178766"/>
                      <a:pt x="12065" y="1161601"/>
                    </a:cubicBezTo>
                    <a:cubicBezTo>
                      <a:pt x="12065" y="784761"/>
                      <a:pt x="8557" y="490461"/>
                      <a:pt x="8557" y="113621"/>
                    </a:cubicBezTo>
                    <a:close/>
                  </a:path>
                </a:pathLst>
              </a:custGeom>
              <a:noFill/>
              <a:ln w="28575" cap="sq"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>
                <a:stCxn id="46" idx="3"/>
              </p:cNvCxnSpPr>
              <p:nvPr/>
            </p:nvCxnSpPr>
            <p:spPr>
              <a:xfrm flipH="1">
                <a:off x="6225796" y="2089030"/>
                <a:ext cx="379638" cy="149896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6938416" y="2160222"/>
                <a:ext cx="419415" cy="14277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6231497" y="3587993"/>
                <a:ext cx="112633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梯形 57"/>
              <p:cNvSpPr/>
              <p:nvPr/>
            </p:nvSpPr>
            <p:spPr>
              <a:xfrm flipV="1">
                <a:off x="6446358" y="3587995"/>
                <a:ext cx="701765" cy="761936"/>
              </a:xfrm>
              <a:prstGeom prst="trapezoi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3" name="直接连接符 82"/>
            <p:cNvCxnSpPr/>
            <p:nvPr/>
          </p:nvCxnSpPr>
          <p:spPr>
            <a:xfrm>
              <a:off x="6182940" y="3557665"/>
              <a:ext cx="471153" cy="19691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>
              <a:endCxn id="48" idx="0"/>
            </p:cNvCxnSpPr>
            <p:nvPr/>
          </p:nvCxnSpPr>
          <p:spPr>
            <a:xfrm flipV="1">
              <a:off x="6170412" y="3551628"/>
              <a:ext cx="444572" cy="20295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>
            <a:off x="3128698" y="2819031"/>
            <a:ext cx="1789284" cy="758390"/>
            <a:chOff x="3202580" y="2796975"/>
            <a:chExt cx="1789284" cy="758390"/>
          </a:xfrm>
        </p:grpSpPr>
        <p:grpSp>
          <p:nvGrpSpPr>
            <p:cNvPr id="94" name="组合 93"/>
            <p:cNvGrpSpPr/>
            <p:nvPr/>
          </p:nvGrpSpPr>
          <p:grpSpPr>
            <a:xfrm>
              <a:off x="3202580" y="2796975"/>
              <a:ext cx="276166" cy="758390"/>
              <a:chOff x="1780645" y="1992086"/>
              <a:chExt cx="746318" cy="2049491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任意多边形 104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/>
            <p:cNvGrpSpPr/>
            <p:nvPr/>
          </p:nvGrpSpPr>
          <p:grpSpPr>
            <a:xfrm>
              <a:off x="3496703" y="2846949"/>
              <a:ext cx="1495161" cy="708253"/>
              <a:chOff x="3496703" y="2846949"/>
              <a:chExt cx="1495161" cy="70825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3625773" y="3005984"/>
                <a:ext cx="1366091" cy="393019"/>
              </a:xfrm>
              <a:custGeom>
                <a:avLst/>
                <a:gdLst>
                  <a:gd name="connsiteX0" fmla="*/ 0 w 7048018"/>
                  <a:gd name="connsiteY0" fmla="*/ 767592 h 1805879"/>
                  <a:gd name="connsiteX1" fmla="*/ 2192356 w 7048018"/>
                  <a:gd name="connsiteY1" fmla="*/ 326917 h 1805879"/>
                  <a:gd name="connsiteX2" fmla="*/ 991518 w 7048018"/>
                  <a:gd name="connsiteY2" fmla="*/ 591322 h 1805879"/>
                  <a:gd name="connsiteX3" fmla="*/ 793214 w 7048018"/>
                  <a:gd name="connsiteY3" fmla="*/ 767592 h 1805879"/>
                  <a:gd name="connsiteX4" fmla="*/ 1619479 w 7048018"/>
                  <a:gd name="connsiteY4" fmla="*/ 624373 h 1805879"/>
                  <a:gd name="connsiteX5" fmla="*/ 1057619 w 7048018"/>
                  <a:gd name="connsiteY5" fmla="*/ 910811 h 1805879"/>
                  <a:gd name="connsiteX6" fmla="*/ 561860 w 7048018"/>
                  <a:gd name="connsiteY6" fmla="*/ 591322 h 1805879"/>
                  <a:gd name="connsiteX7" fmla="*/ 297455 w 7048018"/>
                  <a:gd name="connsiteY7" fmla="*/ 921828 h 1805879"/>
                  <a:gd name="connsiteX8" fmla="*/ 1322024 w 7048018"/>
                  <a:gd name="connsiteY8" fmla="*/ 954879 h 1805879"/>
                  <a:gd name="connsiteX9" fmla="*/ 1883884 w 7048018"/>
                  <a:gd name="connsiteY9" fmla="*/ 690474 h 1805879"/>
                  <a:gd name="connsiteX10" fmla="*/ 1685580 w 7048018"/>
                  <a:gd name="connsiteY10" fmla="*/ 536238 h 1805879"/>
                  <a:gd name="connsiteX11" fmla="*/ 661012 w 7048018"/>
                  <a:gd name="connsiteY11" fmla="*/ 1087081 h 1805879"/>
                  <a:gd name="connsiteX12" fmla="*/ 132202 w 7048018"/>
                  <a:gd name="connsiteY12" fmla="*/ 1142166 h 1805879"/>
                  <a:gd name="connsiteX13" fmla="*/ 1531344 w 7048018"/>
                  <a:gd name="connsiteY13" fmla="*/ 1373520 h 1805879"/>
                  <a:gd name="connsiteX14" fmla="*/ 2115238 w 7048018"/>
                  <a:gd name="connsiteY14" fmla="*/ 1020980 h 1805879"/>
                  <a:gd name="connsiteX15" fmla="*/ 1994053 w 7048018"/>
                  <a:gd name="connsiteY15" fmla="*/ 723525 h 1805879"/>
                  <a:gd name="connsiteX16" fmla="*/ 2357609 w 7048018"/>
                  <a:gd name="connsiteY16" fmla="*/ 404036 h 1805879"/>
                  <a:gd name="connsiteX17" fmla="*/ 2941503 w 7048018"/>
                  <a:gd name="connsiteY17" fmla="*/ 591322 h 1805879"/>
                  <a:gd name="connsiteX18" fmla="*/ 3547431 w 7048018"/>
                  <a:gd name="connsiteY18" fmla="*/ 161664 h 1805879"/>
                  <a:gd name="connsiteX19" fmla="*/ 3877937 w 7048018"/>
                  <a:gd name="connsiteY19" fmla="*/ 503187 h 1805879"/>
                  <a:gd name="connsiteX20" fmla="*/ 3844886 w 7048018"/>
                  <a:gd name="connsiteY20" fmla="*/ 756575 h 1805879"/>
                  <a:gd name="connsiteX21" fmla="*/ 4627084 w 7048018"/>
                  <a:gd name="connsiteY21" fmla="*/ 613356 h 1805879"/>
                  <a:gd name="connsiteX22" fmla="*/ 3095739 w 7048018"/>
                  <a:gd name="connsiteY22" fmla="*/ 855727 h 1805879"/>
                  <a:gd name="connsiteX23" fmla="*/ 2412694 w 7048018"/>
                  <a:gd name="connsiteY23" fmla="*/ 723525 h 1805879"/>
                  <a:gd name="connsiteX24" fmla="*/ 2522862 w 7048018"/>
                  <a:gd name="connsiteY24" fmla="*/ 1031997 h 1805879"/>
                  <a:gd name="connsiteX25" fmla="*/ 4131325 w 7048018"/>
                  <a:gd name="connsiteY25" fmla="*/ 998946 h 1805879"/>
                  <a:gd name="connsiteX26" fmla="*/ 2633031 w 7048018"/>
                  <a:gd name="connsiteY26" fmla="*/ 1373520 h 1805879"/>
                  <a:gd name="connsiteX27" fmla="*/ 1619479 w 7048018"/>
                  <a:gd name="connsiteY27" fmla="*/ 1020980 h 1805879"/>
                  <a:gd name="connsiteX28" fmla="*/ 2258457 w 7048018"/>
                  <a:gd name="connsiteY28" fmla="*/ 1461655 h 1805879"/>
                  <a:gd name="connsiteX29" fmla="*/ 3745735 w 7048018"/>
                  <a:gd name="connsiteY29" fmla="*/ 1681992 h 1805879"/>
                  <a:gd name="connsiteX30" fmla="*/ 2710149 w 7048018"/>
                  <a:gd name="connsiteY30" fmla="*/ 1781144 h 1805879"/>
                  <a:gd name="connsiteX31" fmla="*/ 2038120 w 7048018"/>
                  <a:gd name="connsiteY31" fmla="*/ 1219284 h 1805879"/>
                  <a:gd name="connsiteX32" fmla="*/ 925416 w 7048018"/>
                  <a:gd name="connsiteY32" fmla="*/ 1054031 h 1805879"/>
                  <a:gd name="connsiteX33" fmla="*/ 1520327 w 7048018"/>
                  <a:gd name="connsiteY33" fmla="*/ 1318436 h 1805879"/>
                  <a:gd name="connsiteX34" fmla="*/ 3084722 w 7048018"/>
                  <a:gd name="connsiteY34" fmla="*/ 1285385 h 1805879"/>
                  <a:gd name="connsiteX35" fmla="*/ 2500828 w 7048018"/>
                  <a:gd name="connsiteY35" fmla="*/ 1648942 h 1805879"/>
                  <a:gd name="connsiteX36" fmla="*/ 1222872 w 7048018"/>
                  <a:gd name="connsiteY36" fmla="*/ 1120132 h 1805879"/>
                  <a:gd name="connsiteX37" fmla="*/ 661012 w 7048018"/>
                  <a:gd name="connsiteY37" fmla="*/ 1087081 h 1805879"/>
                  <a:gd name="connsiteX38" fmla="*/ 2060154 w 7048018"/>
                  <a:gd name="connsiteY38" fmla="*/ 1615891 h 1805879"/>
                  <a:gd name="connsiteX39" fmla="*/ 3536414 w 7048018"/>
                  <a:gd name="connsiteY39" fmla="*/ 1351486 h 1805879"/>
                  <a:gd name="connsiteX40" fmla="*/ 2765233 w 7048018"/>
                  <a:gd name="connsiteY40" fmla="*/ 382002 h 1805879"/>
                  <a:gd name="connsiteX41" fmla="*/ 1553378 w 7048018"/>
                  <a:gd name="connsiteY41" fmla="*/ 227766 h 1805879"/>
                  <a:gd name="connsiteX42" fmla="*/ 804231 w 7048018"/>
                  <a:gd name="connsiteY42" fmla="*/ 569289 h 1805879"/>
                  <a:gd name="connsiteX43" fmla="*/ 1894901 w 7048018"/>
                  <a:gd name="connsiteY43" fmla="*/ 18445 h 1805879"/>
                  <a:gd name="connsiteX44" fmla="*/ 958467 w 7048018"/>
                  <a:gd name="connsiteY44" fmla="*/ 205732 h 1805879"/>
                  <a:gd name="connsiteX45" fmla="*/ 55084 w 7048018"/>
                  <a:gd name="connsiteY45" fmla="*/ 932845 h 1805879"/>
                  <a:gd name="connsiteX46" fmla="*/ 1167788 w 7048018"/>
                  <a:gd name="connsiteY46" fmla="*/ 1626908 h 1805879"/>
                  <a:gd name="connsiteX47" fmla="*/ 4076241 w 7048018"/>
                  <a:gd name="connsiteY47" fmla="*/ 1670975 h 1805879"/>
                  <a:gd name="connsiteX48" fmla="*/ 4560983 w 7048018"/>
                  <a:gd name="connsiteY48" fmla="*/ 987930 h 1805879"/>
                  <a:gd name="connsiteX49" fmla="*/ 6610120 w 7048018"/>
                  <a:gd name="connsiteY49" fmla="*/ 1153183 h 1805879"/>
                  <a:gd name="connsiteX50" fmla="*/ 6885542 w 7048018"/>
                  <a:gd name="connsiteY50" fmla="*/ 976913 h 1805879"/>
                  <a:gd name="connsiteX51" fmla="*/ 4616067 w 7048018"/>
                  <a:gd name="connsiteY51" fmla="*/ 514204 h 1805879"/>
                  <a:gd name="connsiteX52" fmla="*/ 6378766 w 7048018"/>
                  <a:gd name="connsiteY52" fmla="*/ 921828 h 1805879"/>
                  <a:gd name="connsiteX53" fmla="*/ 6687238 w 7048018"/>
                  <a:gd name="connsiteY53" fmla="*/ 723525 h 1805879"/>
                  <a:gd name="connsiteX54" fmla="*/ 6753339 w 7048018"/>
                  <a:gd name="connsiteY54" fmla="*/ 646407 h 180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048018" h="1805879">
                    <a:moveTo>
                      <a:pt x="0" y="767592"/>
                    </a:moveTo>
                    <a:lnTo>
                      <a:pt x="2192356" y="326917"/>
                    </a:lnTo>
                    <a:cubicBezTo>
                      <a:pt x="2357609" y="297539"/>
                      <a:pt x="1224708" y="517876"/>
                      <a:pt x="991518" y="591322"/>
                    </a:cubicBezTo>
                    <a:cubicBezTo>
                      <a:pt x="758328" y="664768"/>
                      <a:pt x="688554" y="762084"/>
                      <a:pt x="793214" y="767592"/>
                    </a:cubicBezTo>
                    <a:cubicBezTo>
                      <a:pt x="897874" y="773100"/>
                      <a:pt x="1575412" y="600503"/>
                      <a:pt x="1619479" y="624373"/>
                    </a:cubicBezTo>
                    <a:cubicBezTo>
                      <a:pt x="1663547" y="648243"/>
                      <a:pt x="1233889" y="916319"/>
                      <a:pt x="1057619" y="910811"/>
                    </a:cubicBezTo>
                    <a:cubicBezTo>
                      <a:pt x="881349" y="905303"/>
                      <a:pt x="688554" y="589486"/>
                      <a:pt x="561860" y="591322"/>
                    </a:cubicBezTo>
                    <a:cubicBezTo>
                      <a:pt x="435166" y="593158"/>
                      <a:pt x="170761" y="861235"/>
                      <a:pt x="297455" y="921828"/>
                    </a:cubicBezTo>
                    <a:cubicBezTo>
                      <a:pt x="424149" y="982421"/>
                      <a:pt x="1057619" y="993438"/>
                      <a:pt x="1322024" y="954879"/>
                    </a:cubicBezTo>
                    <a:cubicBezTo>
                      <a:pt x="1586429" y="916320"/>
                      <a:pt x="1823291" y="760247"/>
                      <a:pt x="1883884" y="690474"/>
                    </a:cubicBezTo>
                    <a:cubicBezTo>
                      <a:pt x="1944477" y="620700"/>
                      <a:pt x="1889392" y="470137"/>
                      <a:pt x="1685580" y="536238"/>
                    </a:cubicBezTo>
                    <a:cubicBezTo>
                      <a:pt x="1481768" y="602339"/>
                      <a:pt x="919908" y="986093"/>
                      <a:pt x="661012" y="1087081"/>
                    </a:cubicBezTo>
                    <a:cubicBezTo>
                      <a:pt x="402116" y="1188069"/>
                      <a:pt x="-12853" y="1094426"/>
                      <a:pt x="132202" y="1142166"/>
                    </a:cubicBezTo>
                    <a:cubicBezTo>
                      <a:pt x="277257" y="1189906"/>
                      <a:pt x="1200838" y="1393718"/>
                      <a:pt x="1531344" y="1373520"/>
                    </a:cubicBezTo>
                    <a:cubicBezTo>
                      <a:pt x="1861850" y="1353322"/>
                      <a:pt x="2038120" y="1129313"/>
                      <a:pt x="2115238" y="1020980"/>
                    </a:cubicBezTo>
                    <a:cubicBezTo>
                      <a:pt x="2192356" y="912648"/>
                      <a:pt x="1953658" y="826349"/>
                      <a:pt x="1994053" y="723525"/>
                    </a:cubicBezTo>
                    <a:cubicBezTo>
                      <a:pt x="2034448" y="620701"/>
                      <a:pt x="2199701" y="426070"/>
                      <a:pt x="2357609" y="404036"/>
                    </a:cubicBezTo>
                    <a:cubicBezTo>
                      <a:pt x="2515517" y="382002"/>
                      <a:pt x="2743199" y="631717"/>
                      <a:pt x="2941503" y="591322"/>
                    </a:cubicBezTo>
                    <a:cubicBezTo>
                      <a:pt x="3139807" y="550927"/>
                      <a:pt x="3391359" y="176353"/>
                      <a:pt x="3547431" y="161664"/>
                    </a:cubicBezTo>
                    <a:cubicBezTo>
                      <a:pt x="3703503" y="146975"/>
                      <a:pt x="3828361" y="404035"/>
                      <a:pt x="3877937" y="503187"/>
                    </a:cubicBezTo>
                    <a:cubicBezTo>
                      <a:pt x="3927513" y="602339"/>
                      <a:pt x="3720028" y="738213"/>
                      <a:pt x="3844886" y="756575"/>
                    </a:cubicBezTo>
                    <a:cubicBezTo>
                      <a:pt x="3969744" y="774937"/>
                      <a:pt x="4751942" y="596831"/>
                      <a:pt x="4627084" y="613356"/>
                    </a:cubicBezTo>
                    <a:cubicBezTo>
                      <a:pt x="4502226" y="629881"/>
                      <a:pt x="3464804" y="837366"/>
                      <a:pt x="3095739" y="855727"/>
                    </a:cubicBezTo>
                    <a:cubicBezTo>
                      <a:pt x="2726674" y="874088"/>
                      <a:pt x="2508174" y="694147"/>
                      <a:pt x="2412694" y="723525"/>
                    </a:cubicBezTo>
                    <a:cubicBezTo>
                      <a:pt x="2317214" y="752903"/>
                      <a:pt x="2236424" y="986094"/>
                      <a:pt x="2522862" y="1031997"/>
                    </a:cubicBezTo>
                    <a:cubicBezTo>
                      <a:pt x="2809300" y="1077900"/>
                      <a:pt x="4112964" y="942026"/>
                      <a:pt x="4131325" y="998946"/>
                    </a:cubicBezTo>
                    <a:cubicBezTo>
                      <a:pt x="4149686" y="1055866"/>
                      <a:pt x="3051672" y="1369848"/>
                      <a:pt x="2633031" y="1373520"/>
                    </a:cubicBezTo>
                    <a:cubicBezTo>
                      <a:pt x="2214390" y="1377192"/>
                      <a:pt x="1681908" y="1006291"/>
                      <a:pt x="1619479" y="1020980"/>
                    </a:cubicBezTo>
                    <a:cubicBezTo>
                      <a:pt x="1557050" y="1035669"/>
                      <a:pt x="1904081" y="1351486"/>
                      <a:pt x="2258457" y="1461655"/>
                    </a:cubicBezTo>
                    <a:cubicBezTo>
                      <a:pt x="2612833" y="1571824"/>
                      <a:pt x="3670453" y="1628744"/>
                      <a:pt x="3745735" y="1681992"/>
                    </a:cubicBezTo>
                    <a:cubicBezTo>
                      <a:pt x="3821017" y="1735240"/>
                      <a:pt x="2994751" y="1858262"/>
                      <a:pt x="2710149" y="1781144"/>
                    </a:cubicBezTo>
                    <a:cubicBezTo>
                      <a:pt x="2425547" y="1704026"/>
                      <a:pt x="2335575" y="1340469"/>
                      <a:pt x="2038120" y="1219284"/>
                    </a:cubicBezTo>
                    <a:cubicBezTo>
                      <a:pt x="1740665" y="1098099"/>
                      <a:pt x="1011715" y="1037506"/>
                      <a:pt x="925416" y="1054031"/>
                    </a:cubicBezTo>
                    <a:cubicBezTo>
                      <a:pt x="839117" y="1070556"/>
                      <a:pt x="1160443" y="1279877"/>
                      <a:pt x="1520327" y="1318436"/>
                    </a:cubicBezTo>
                    <a:cubicBezTo>
                      <a:pt x="1880211" y="1356995"/>
                      <a:pt x="2921305" y="1230301"/>
                      <a:pt x="3084722" y="1285385"/>
                    </a:cubicBezTo>
                    <a:cubicBezTo>
                      <a:pt x="3248139" y="1340469"/>
                      <a:pt x="2811136" y="1676484"/>
                      <a:pt x="2500828" y="1648942"/>
                    </a:cubicBezTo>
                    <a:cubicBezTo>
                      <a:pt x="2190520" y="1621400"/>
                      <a:pt x="1529508" y="1213775"/>
                      <a:pt x="1222872" y="1120132"/>
                    </a:cubicBezTo>
                    <a:cubicBezTo>
                      <a:pt x="916236" y="1026489"/>
                      <a:pt x="521465" y="1004455"/>
                      <a:pt x="661012" y="1087081"/>
                    </a:cubicBezTo>
                    <a:cubicBezTo>
                      <a:pt x="800559" y="1169708"/>
                      <a:pt x="1580920" y="1571824"/>
                      <a:pt x="2060154" y="1615891"/>
                    </a:cubicBezTo>
                    <a:cubicBezTo>
                      <a:pt x="2539388" y="1659958"/>
                      <a:pt x="3418901" y="1557134"/>
                      <a:pt x="3536414" y="1351486"/>
                    </a:cubicBezTo>
                    <a:cubicBezTo>
                      <a:pt x="3653927" y="1145838"/>
                      <a:pt x="3095739" y="569289"/>
                      <a:pt x="2765233" y="382002"/>
                    </a:cubicBezTo>
                    <a:cubicBezTo>
                      <a:pt x="2434727" y="194715"/>
                      <a:pt x="1880212" y="196551"/>
                      <a:pt x="1553378" y="227766"/>
                    </a:cubicBezTo>
                    <a:cubicBezTo>
                      <a:pt x="1226544" y="258980"/>
                      <a:pt x="747311" y="604176"/>
                      <a:pt x="804231" y="569289"/>
                    </a:cubicBezTo>
                    <a:cubicBezTo>
                      <a:pt x="861151" y="534402"/>
                      <a:pt x="1869195" y="79038"/>
                      <a:pt x="1894901" y="18445"/>
                    </a:cubicBezTo>
                    <a:cubicBezTo>
                      <a:pt x="1920607" y="-42148"/>
                      <a:pt x="1265103" y="53332"/>
                      <a:pt x="958467" y="205732"/>
                    </a:cubicBezTo>
                    <a:cubicBezTo>
                      <a:pt x="651831" y="358132"/>
                      <a:pt x="20197" y="695982"/>
                      <a:pt x="55084" y="932845"/>
                    </a:cubicBezTo>
                    <a:cubicBezTo>
                      <a:pt x="89971" y="1169708"/>
                      <a:pt x="497595" y="1503886"/>
                      <a:pt x="1167788" y="1626908"/>
                    </a:cubicBezTo>
                    <a:cubicBezTo>
                      <a:pt x="1837981" y="1749930"/>
                      <a:pt x="3510709" y="1777471"/>
                      <a:pt x="4076241" y="1670975"/>
                    </a:cubicBezTo>
                    <a:cubicBezTo>
                      <a:pt x="4641773" y="1564479"/>
                      <a:pt x="4138670" y="1074229"/>
                      <a:pt x="4560983" y="987930"/>
                    </a:cubicBezTo>
                    <a:cubicBezTo>
                      <a:pt x="4983296" y="901631"/>
                      <a:pt x="6222694" y="1155019"/>
                      <a:pt x="6610120" y="1153183"/>
                    </a:cubicBezTo>
                    <a:cubicBezTo>
                      <a:pt x="6997546" y="1151347"/>
                      <a:pt x="7217884" y="1083409"/>
                      <a:pt x="6885542" y="976913"/>
                    </a:cubicBezTo>
                    <a:cubicBezTo>
                      <a:pt x="6553200" y="870417"/>
                      <a:pt x="4700530" y="523385"/>
                      <a:pt x="4616067" y="514204"/>
                    </a:cubicBezTo>
                    <a:cubicBezTo>
                      <a:pt x="4531604" y="505023"/>
                      <a:pt x="6033571" y="886941"/>
                      <a:pt x="6378766" y="921828"/>
                    </a:cubicBezTo>
                    <a:cubicBezTo>
                      <a:pt x="6723961" y="956715"/>
                      <a:pt x="6624809" y="769429"/>
                      <a:pt x="6687238" y="723525"/>
                    </a:cubicBezTo>
                    <a:cubicBezTo>
                      <a:pt x="6749667" y="677621"/>
                      <a:pt x="6751503" y="662014"/>
                      <a:pt x="6753339" y="646407"/>
                    </a:cubicBezTo>
                  </a:path>
                </a:pathLst>
              </a:cu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3496703" y="2846949"/>
                <a:ext cx="452202" cy="708253"/>
                <a:chOff x="5055109" y="1697255"/>
                <a:chExt cx="1680147" cy="2631500"/>
              </a:xfrm>
            </p:grpSpPr>
            <p:sp>
              <p:nvSpPr>
                <p:cNvPr id="109" name="椭圆 108"/>
                <p:cNvSpPr/>
                <p:nvPr/>
              </p:nvSpPr>
              <p:spPr>
                <a:xfrm>
                  <a:off x="5572817" y="1697255"/>
                  <a:ext cx="527159" cy="527159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圆角矩形 47"/>
                <p:cNvSpPr/>
                <p:nvPr/>
              </p:nvSpPr>
              <p:spPr>
                <a:xfrm rot="3180000">
                  <a:off x="5584922" y="1941626"/>
                  <a:ext cx="253741" cy="1313368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1" name="直接连接符 110"/>
                <p:cNvCxnSpPr/>
                <p:nvPr/>
              </p:nvCxnSpPr>
              <p:spPr>
                <a:xfrm flipH="1">
                  <a:off x="5618134" y="2591939"/>
                  <a:ext cx="294623" cy="90088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6221015" y="2404976"/>
                  <a:ext cx="514241" cy="67081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V="1">
                  <a:off x="5589086" y="3018275"/>
                  <a:ext cx="1146169" cy="482102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4" name="梯形 67"/>
                <p:cNvSpPr/>
                <p:nvPr/>
              </p:nvSpPr>
              <p:spPr>
                <a:xfrm flipV="1">
                  <a:off x="5857827" y="3160731"/>
                  <a:ext cx="618144" cy="1168024"/>
                </a:xfrm>
                <a:custGeom>
                  <a:avLst/>
                  <a:gdLst>
                    <a:gd name="connsiteX0" fmla="*/ 0 w 142021"/>
                    <a:gd name="connsiteY0" fmla="*/ 235912 h 235912"/>
                    <a:gd name="connsiteX1" fmla="*/ 35505 w 142021"/>
                    <a:gd name="connsiteY1" fmla="*/ 0 h 235912"/>
                    <a:gd name="connsiteX2" fmla="*/ 106516 w 142021"/>
                    <a:gd name="connsiteY2" fmla="*/ 0 h 235912"/>
                    <a:gd name="connsiteX3" fmla="*/ 142021 w 142021"/>
                    <a:gd name="connsiteY3" fmla="*/ 235912 h 235912"/>
                    <a:gd name="connsiteX4" fmla="*/ 0 w 142021"/>
                    <a:gd name="connsiteY4" fmla="*/ 235912 h 235912"/>
                    <a:gd name="connsiteX0" fmla="*/ 0 w 155548"/>
                    <a:gd name="connsiteY0" fmla="*/ 235912 h 281903"/>
                    <a:gd name="connsiteX1" fmla="*/ 35505 w 155548"/>
                    <a:gd name="connsiteY1" fmla="*/ 0 h 281903"/>
                    <a:gd name="connsiteX2" fmla="*/ 106516 w 155548"/>
                    <a:gd name="connsiteY2" fmla="*/ 0 h 281903"/>
                    <a:gd name="connsiteX3" fmla="*/ 155548 w 155548"/>
                    <a:gd name="connsiteY3" fmla="*/ 281903 h 281903"/>
                    <a:gd name="connsiteX4" fmla="*/ 0 w 155548"/>
                    <a:gd name="connsiteY4" fmla="*/ 235912 h 281903"/>
                    <a:gd name="connsiteX0" fmla="*/ 0 w 166370"/>
                    <a:gd name="connsiteY0" fmla="*/ 235912 h 314367"/>
                    <a:gd name="connsiteX1" fmla="*/ 35505 w 166370"/>
                    <a:gd name="connsiteY1" fmla="*/ 0 h 314367"/>
                    <a:gd name="connsiteX2" fmla="*/ 106516 w 166370"/>
                    <a:gd name="connsiteY2" fmla="*/ 0 h 314367"/>
                    <a:gd name="connsiteX3" fmla="*/ 166370 w 166370"/>
                    <a:gd name="connsiteY3" fmla="*/ 314367 h 314367"/>
                    <a:gd name="connsiteX4" fmla="*/ 0 w 166370"/>
                    <a:gd name="connsiteY4" fmla="*/ 235912 h 314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70" h="314367">
                      <a:moveTo>
                        <a:pt x="0" y="235912"/>
                      </a:moveTo>
                      <a:lnTo>
                        <a:pt x="35505" y="0"/>
                      </a:lnTo>
                      <a:lnTo>
                        <a:pt x="106516" y="0"/>
                      </a:lnTo>
                      <a:lnTo>
                        <a:pt x="166370" y="314367"/>
                      </a:lnTo>
                      <a:lnTo>
                        <a:pt x="0" y="235912"/>
                      </a:lnTo>
                      <a:close/>
                    </a:path>
                  </a:pathLst>
                </a:cu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2" name="组合 141"/>
          <p:cNvGrpSpPr/>
          <p:nvPr/>
        </p:nvGrpSpPr>
        <p:grpSpPr>
          <a:xfrm>
            <a:off x="536873" y="2845354"/>
            <a:ext cx="694552" cy="758390"/>
            <a:chOff x="4023340" y="3930717"/>
            <a:chExt cx="694552" cy="75839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任意多边形 127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132" name="组合 131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8" name="直接连接符 137"/>
                <p:cNvCxnSpPr>
                  <a:stCxn id="135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梯形 140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33" name="直接连接符 132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endCxn id="136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3" name="文本框 142"/>
          <p:cNvSpPr txBox="1"/>
          <p:nvPr/>
        </p:nvSpPr>
        <p:spPr>
          <a:xfrm>
            <a:off x="1810562" y="2240036"/>
            <a:ext cx="5233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中国式梦想</a:t>
            </a:r>
            <a:endParaRPr lang="zh-CN" altLang="en-US" sz="7200" dirty="0">
              <a:solidFill>
                <a:schemeClr val="bg1"/>
              </a:solidFill>
              <a:latin typeface="方正平和简体" panose="03000509000000000000" pitchFamily="65" charset="-122"/>
              <a:ea typeface="方正平和简体" panose="03000509000000000000" pitchFamily="65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 flipH="1">
            <a:off x="893481" y="2883538"/>
            <a:ext cx="1567192" cy="758390"/>
            <a:chOff x="3202580" y="2796975"/>
            <a:chExt cx="1789284" cy="758390"/>
          </a:xfrm>
        </p:grpSpPr>
        <p:grpSp>
          <p:nvGrpSpPr>
            <p:cNvPr id="169" name="组合 168"/>
            <p:cNvGrpSpPr/>
            <p:nvPr/>
          </p:nvGrpSpPr>
          <p:grpSpPr>
            <a:xfrm>
              <a:off x="3202580" y="2796975"/>
              <a:ext cx="276166" cy="758390"/>
              <a:chOff x="1780645" y="1992086"/>
              <a:chExt cx="746318" cy="2049491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0" name="直接连接符 179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任意多边形 188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1" name="直接连接符 190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>
              <a:off x="3496703" y="2846949"/>
              <a:ext cx="1495161" cy="708253"/>
              <a:chOff x="3496703" y="2846949"/>
              <a:chExt cx="1495161" cy="708253"/>
            </a:xfrm>
          </p:grpSpPr>
          <p:sp>
            <p:nvSpPr>
              <p:cNvPr id="171" name="任意多边形 170"/>
              <p:cNvSpPr/>
              <p:nvPr/>
            </p:nvSpPr>
            <p:spPr>
              <a:xfrm>
                <a:off x="3625773" y="3005984"/>
                <a:ext cx="1366091" cy="393019"/>
              </a:xfrm>
              <a:custGeom>
                <a:avLst/>
                <a:gdLst>
                  <a:gd name="connsiteX0" fmla="*/ 0 w 7048018"/>
                  <a:gd name="connsiteY0" fmla="*/ 767592 h 1805879"/>
                  <a:gd name="connsiteX1" fmla="*/ 2192356 w 7048018"/>
                  <a:gd name="connsiteY1" fmla="*/ 326917 h 1805879"/>
                  <a:gd name="connsiteX2" fmla="*/ 991518 w 7048018"/>
                  <a:gd name="connsiteY2" fmla="*/ 591322 h 1805879"/>
                  <a:gd name="connsiteX3" fmla="*/ 793214 w 7048018"/>
                  <a:gd name="connsiteY3" fmla="*/ 767592 h 1805879"/>
                  <a:gd name="connsiteX4" fmla="*/ 1619479 w 7048018"/>
                  <a:gd name="connsiteY4" fmla="*/ 624373 h 1805879"/>
                  <a:gd name="connsiteX5" fmla="*/ 1057619 w 7048018"/>
                  <a:gd name="connsiteY5" fmla="*/ 910811 h 1805879"/>
                  <a:gd name="connsiteX6" fmla="*/ 561860 w 7048018"/>
                  <a:gd name="connsiteY6" fmla="*/ 591322 h 1805879"/>
                  <a:gd name="connsiteX7" fmla="*/ 297455 w 7048018"/>
                  <a:gd name="connsiteY7" fmla="*/ 921828 h 1805879"/>
                  <a:gd name="connsiteX8" fmla="*/ 1322024 w 7048018"/>
                  <a:gd name="connsiteY8" fmla="*/ 954879 h 1805879"/>
                  <a:gd name="connsiteX9" fmla="*/ 1883884 w 7048018"/>
                  <a:gd name="connsiteY9" fmla="*/ 690474 h 1805879"/>
                  <a:gd name="connsiteX10" fmla="*/ 1685580 w 7048018"/>
                  <a:gd name="connsiteY10" fmla="*/ 536238 h 1805879"/>
                  <a:gd name="connsiteX11" fmla="*/ 661012 w 7048018"/>
                  <a:gd name="connsiteY11" fmla="*/ 1087081 h 1805879"/>
                  <a:gd name="connsiteX12" fmla="*/ 132202 w 7048018"/>
                  <a:gd name="connsiteY12" fmla="*/ 1142166 h 1805879"/>
                  <a:gd name="connsiteX13" fmla="*/ 1531344 w 7048018"/>
                  <a:gd name="connsiteY13" fmla="*/ 1373520 h 1805879"/>
                  <a:gd name="connsiteX14" fmla="*/ 2115238 w 7048018"/>
                  <a:gd name="connsiteY14" fmla="*/ 1020980 h 1805879"/>
                  <a:gd name="connsiteX15" fmla="*/ 1994053 w 7048018"/>
                  <a:gd name="connsiteY15" fmla="*/ 723525 h 1805879"/>
                  <a:gd name="connsiteX16" fmla="*/ 2357609 w 7048018"/>
                  <a:gd name="connsiteY16" fmla="*/ 404036 h 1805879"/>
                  <a:gd name="connsiteX17" fmla="*/ 2941503 w 7048018"/>
                  <a:gd name="connsiteY17" fmla="*/ 591322 h 1805879"/>
                  <a:gd name="connsiteX18" fmla="*/ 3547431 w 7048018"/>
                  <a:gd name="connsiteY18" fmla="*/ 161664 h 1805879"/>
                  <a:gd name="connsiteX19" fmla="*/ 3877937 w 7048018"/>
                  <a:gd name="connsiteY19" fmla="*/ 503187 h 1805879"/>
                  <a:gd name="connsiteX20" fmla="*/ 3844886 w 7048018"/>
                  <a:gd name="connsiteY20" fmla="*/ 756575 h 1805879"/>
                  <a:gd name="connsiteX21" fmla="*/ 4627084 w 7048018"/>
                  <a:gd name="connsiteY21" fmla="*/ 613356 h 1805879"/>
                  <a:gd name="connsiteX22" fmla="*/ 3095739 w 7048018"/>
                  <a:gd name="connsiteY22" fmla="*/ 855727 h 1805879"/>
                  <a:gd name="connsiteX23" fmla="*/ 2412694 w 7048018"/>
                  <a:gd name="connsiteY23" fmla="*/ 723525 h 1805879"/>
                  <a:gd name="connsiteX24" fmla="*/ 2522862 w 7048018"/>
                  <a:gd name="connsiteY24" fmla="*/ 1031997 h 1805879"/>
                  <a:gd name="connsiteX25" fmla="*/ 4131325 w 7048018"/>
                  <a:gd name="connsiteY25" fmla="*/ 998946 h 1805879"/>
                  <a:gd name="connsiteX26" fmla="*/ 2633031 w 7048018"/>
                  <a:gd name="connsiteY26" fmla="*/ 1373520 h 1805879"/>
                  <a:gd name="connsiteX27" fmla="*/ 1619479 w 7048018"/>
                  <a:gd name="connsiteY27" fmla="*/ 1020980 h 1805879"/>
                  <a:gd name="connsiteX28" fmla="*/ 2258457 w 7048018"/>
                  <a:gd name="connsiteY28" fmla="*/ 1461655 h 1805879"/>
                  <a:gd name="connsiteX29" fmla="*/ 3745735 w 7048018"/>
                  <a:gd name="connsiteY29" fmla="*/ 1681992 h 1805879"/>
                  <a:gd name="connsiteX30" fmla="*/ 2710149 w 7048018"/>
                  <a:gd name="connsiteY30" fmla="*/ 1781144 h 1805879"/>
                  <a:gd name="connsiteX31" fmla="*/ 2038120 w 7048018"/>
                  <a:gd name="connsiteY31" fmla="*/ 1219284 h 1805879"/>
                  <a:gd name="connsiteX32" fmla="*/ 925416 w 7048018"/>
                  <a:gd name="connsiteY32" fmla="*/ 1054031 h 1805879"/>
                  <a:gd name="connsiteX33" fmla="*/ 1520327 w 7048018"/>
                  <a:gd name="connsiteY33" fmla="*/ 1318436 h 1805879"/>
                  <a:gd name="connsiteX34" fmla="*/ 3084722 w 7048018"/>
                  <a:gd name="connsiteY34" fmla="*/ 1285385 h 1805879"/>
                  <a:gd name="connsiteX35" fmla="*/ 2500828 w 7048018"/>
                  <a:gd name="connsiteY35" fmla="*/ 1648942 h 1805879"/>
                  <a:gd name="connsiteX36" fmla="*/ 1222872 w 7048018"/>
                  <a:gd name="connsiteY36" fmla="*/ 1120132 h 1805879"/>
                  <a:gd name="connsiteX37" fmla="*/ 661012 w 7048018"/>
                  <a:gd name="connsiteY37" fmla="*/ 1087081 h 1805879"/>
                  <a:gd name="connsiteX38" fmla="*/ 2060154 w 7048018"/>
                  <a:gd name="connsiteY38" fmla="*/ 1615891 h 1805879"/>
                  <a:gd name="connsiteX39" fmla="*/ 3536414 w 7048018"/>
                  <a:gd name="connsiteY39" fmla="*/ 1351486 h 1805879"/>
                  <a:gd name="connsiteX40" fmla="*/ 2765233 w 7048018"/>
                  <a:gd name="connsiteY40" fmla="*/ 382002 h 1805879"/>
                  <a:gd name="connsiteX41" fmla="*/ 1553378 w 7048018"/>
                  <a:gd name="connsiteY41" fmla="*/ 227766 h 1805879"/>
                  <a:gd name="connsiteX42" fmla="*/ 804231 w 7048018"/>
                  <a:gd name="connsiteY42" fmla="*/ 569289 h 1805879"/>
                  <a:gd name="connsiteX43" fmla="*/ 1894901 w 7048018"/>
                  <a:gd name="connsiteY43" fmla="*/ 18445 h 1805879"/>
                  <a:gd name="connsiteX44" fmla="*/ 958467 w 7048018"/>
                  <a:gd name="connsiteY44" fmla="*/ 205732 h 1805879"/>
                  <a:gd name="connsiteX45" fmla="*/ 55084 w 7048018"/>
                  <a:gd name="connsiteY45" fmla="*/ 932845 h 1805879"/>
                  <a:gd name="connsiteX46" fmla="*/ 1167788 w 7048018"/>
                  <a:gd name="connsiteY46" fmla="*/ 1626908 h 1805879"/>
                  <a:gd name="connsiteX47" fmla="*/ 4076241 w 7048018"/>
                  <a:gd name="connsiteY47" fmla="*/ 1670975 h 1805879"/>
                  <a:gd name="connsiteX48" fmla="*/ 4560983 w 7048018"/>
                  <a:gd name="connsiteY48" fmla="*/ 987930 h 1805879"/>
                  <a:gd name="connsiteX49" fmla="*/ 6610120 w 7048018"/>
                  <a:gd name="connsiteY49" fmla="*/ 1153183 h 1805879"/>
                  <a:gd name="connsiteX50" fmla="*/ 6885542 w 7048018"/>
                  <a:gd name="connsiteY50" fmla="*/ 976913 h 1805879"/>
                  <a:gd name="connsiteX51" fmla="*/ 4616067 w 7048018"/>
                  <a:gd name="connsiteY51" fmla="*/ 514204 h 1805879"/>
                  <a:gd name="connsiteX52" fmla="*/ 6378766 w 7048018"/>
                  <a:gd name="connsiteY52" fmla="*/ 921828 h 1805879"/>
                  <a:gd name="connsiteX53" fmla="*/ 6687238 w 7048018"/>
                  <a:gd name="connsiteY53" fmla="*/ 723525 h 1805879"/>
                  <a:gd name="connsiteX54" fmla="*/ 6753339 w 7048018"/>
                  <a:gd name="connsiteY54" fmla="*/ 646407 h 180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048018" h="1805879">
                    <a:moveTo>
                      <a:pt x="0" y="767592"/>
                    </a:moveTo>
                    <a:lnTo>
                      <a:pt x="2192356" y="326917"/>
                    </a:lnTo>
                    <a:cubicBezTo>
                      <a:pt x="2357609" y="297539"/>
                      <a:pt x="1224708" y="517876"/>
                      <a:pt x="991518" y="591322"/>
                    </a:cubicBezTo>
                    <a:cubicBezTo>
                      <a:pt x="758328" y="664768"/>
                      <a:pt x="688554" y="762084"/>
                      <a:pt x="793214" y="767592"/>
                    </a:cubicBezTo>
                    <a:cubicBezTo>
                      <a:pt x="897874" y="773100"/>
                      <a:pt x="1575412" y="600503"/>
                      <a:pt x="1619479" y="624373"/>
                    </a:cubicBezTo>
                    <a:cubicBezTo>
                      <a:pt x="1663547" y="648243"/>
                      <a:pt x="1233889" y="916319"/>
                      <a:pt x="1057619" y="910811"/>
                    </a:cubicBezTo>
                    <a:cubicBezTo>
                      <a:pt x="881349" y="905303"/>
                      <a:pt x="688554" y="589486"/>
                      <a:pt x="561860" y="591322"/>
                    </a:cubicBezTo>
                    <a:cubicBezTo>
                      <a:pt x="435166" y="593158"/>
                      <a:pt x="170761" y="861235"/>
                      <a:pt x="297455" y="921828"/>
                    </a:cubicBezTo>
                    <a:cubicBezTo>
                      <a:pt x="424149" y="982421"/>
                      <a:pt x="1057619" y="993438"/>
                      <a:pt x="1322024" y="954879"/>
                    </a:cubicBezTo>
                    <a:cubicBezTo>
                      <a:pt x="1586429" y="916320"/>
                      <a:pt x="1823291" y="760247"/>
                      <a:pt x="1883884" y="690474"/>
                    </a:cubicBezTo>
                    <a:cubicBezTo>
                      <a:pt x="1944477" y="620700"/>
                      <a:pt x="1889392" y="470137"/>
                      <a:pt x="1685580" y="536238"/>
                    </a:cubicBezTo>
                    <a:cubicBezTo>
                      <a:pt x="1481768" y="602339"/>
                      <a:pt x="919908" y="986093"/>
                      <a:pt x="661012" y="1087081"/>
                    </a:cubicBezTo>
                    <a:cubicBezTo>
                      <a:pt x="402116" y="1188069"/>
                      <a:pt x="-12853" y="1094426"/>
                      <a:pt x="132202" y="1142166"/>
                    </a:cubicBezTo>
                    <a:cubicBezTo>
                      <a:pt x="277257" y="1189906"/>
                      <a:pt x="1200838" y="1393718"/>
                      <a:pt x="1531344" y="1373520"/>
                    </a:cubicBezTo>
                    <a:cubicBezTo>
                      <a:pt x="1861850" y="1353322"/>
                      <a:pt x="2038120" y="1129313"/>
                      <a:pt x="2115238" y="1020980"/>
                    </a:cubicBezTo>
                    <a:cubicBezTo>
                      <a:pt x="2192356" y="912648"/>
                      <a:pt x="1953658" y="826349"/>
                      <a:pt x="1994053" y="723525"/>
                    </a:cubicBezTo>
                    <a:cubicBezTo>
                      <a:pt x="2034448" y="620701"/>
                      <a:pt x="2199701" y="426070"/>
                      <a:pt x="2357609" y="404036"/>
                    </a:cubicBezTo>
                    <a:cubicBezTo>
                      <a:pt x="2515517" y="382002"/>
                      <a:pt x="2743199" y="631717"/>
                      <a:pt x="2941503" y="591322"/>
                    </a:cubicBezTo>
                    <a:cubicBezTo>
                      <a:pt x="3139807" y="550927"/>
                      <a:pt x="3391359" y="176353"/>
                      <a:pt x="3547431" y="161664"/>
                    </a:cubicBezTo>
                    <a:cubicBezTo>
                      <a:pt x="3703503" y="146975"/>
                      <a:pt x="3828361" y="404035"/>
                      <a:pt x="3877937" y="503187"/>
                    </a:cubicBezTo>
                    <a:cubicBezTo>
                      <a:pt x="3927513" y="602339"/>
                      <a:pt x="3720028" y="738213"/>
                      <a:pt x="3844886" y="756575"/>
                    </a:cubicBezTo>
                    <a:cubicBezTo>
                      <a:pt x="3969744" y="774937"/>
                      <a:pt x="4751942" y="596831"/>
                      <a:pt x="4627084" y="613356"/>
                    </a:cubicBezTo>
                    <a:cubicBezTo>
                      <a:pt x="4502226" y="629881"/>
                      <a:pt x="3464804" y="837366"/>
                      <a:pt x="3095739" y="855727"/>
                    </a:cubicBezTo>
                    <a:cubicBezTo>
                      <a:pt x="2726674" y="874088"/>
                      <a:pt x="2508174" y="694147"/>
                      <a:pt x="2412694" y="723525"/>
                    </a:cubicBezTo>
                    <a:cubicBezTo>
                      <a:pt x="2317214" y="752903"/>
                      <a:pt x="2236424" y="986094"/>
                      <a:pt x="2522862" y="1031997"/>
                    </a:cubicBezTo>
                    <a:cubicBezTo>
                      <a:pt x="2809300" y="1077900"/>
                      <a:pt x="4112964" y="942026"/>
                      <a:pt x="4131325" y="998946"/>
                    </a:cubicBezTo>
                    <a:cubicBezTo>
                      <a:pt x="4149686" y="1055866"/>
                      <a:pt x="3051672" y="1369848"/>
                      <a:pt x="2633031" y="1373520"/>
                    </a:cubicBezTo>
                    <a:cubicBezTo>
                      <a:pt x="2214390" y="1377192"/>
                      <a:pt x="1681908" y="1006291"/>
                      <a:pt x="1619479" y="1020980"/>
                    </a:cubicBezTo>
                    <a:cubicBezTo>
                      <a:pt x="1557050" y="1035669"/>
                      <a:pt x="1904081" y="1351486"/>
                      <a:pt x="2258457" y="1461655"/>
                    </a:cubicBezTo>
                    <a:cubicBezTo>
                      <a:pt x="2612833" y="1571824"/>
                      <a:pt x="3670453" y="1628744"/>
                      <a:pt x="3745735" y="1681992"/>
                    </a:cubicBezTo>
                    <a:cubicBezTo>
                      <a:pt x="3821017" y="1735240"/>
                      <a:pt x="2994751" y="1858262"/>
                      <a:pt x="2710149" y="1781144"/>
                    </a:cubicBezTo>
                    <a:cubicBezTo>
                      <a:pt x="2425547" y="1704026"/>
                      <a:pt x="2335575" y="1340469"/>
                      <a:pt x="2038120" y="1219284"/>
                    </a:cubicBezTo>
                    <a:cubicBezTo>
                      <a:pt x="1740665" y="1098099"/>
                      <a:pt x="1011715" y="1037506"/>
                      <a:pt x="925416" y="1054031"/>
                    </a:cubicBezTo>
                    <a:cubicBezTo>
                      <a:pt x="839117" y="1070556"/>
                      <a:pt x="1160443" y="1279877"/>
                      <a:pt x="1520327" y="1318436"/>
                    </a:cubicBezTo>
                    <a:cubicBezTo>
                      <a:pt x="1880211" y="1356995"/>
                      <a:pt x="2921305" y="1230301"/>
                      <a:pt x="3084722" y="1285385"/>
                    </a:cubicBezTo>
                    <a:cubicBezTo>
                      <a:pt x="3248139" y="1340469"/>
                      <a:pt x="2811136" y="1676484"/>
                      <a:pt x="2500828" y="1648942"/>
                    </a:cubicBezTo>
                    <a:cubicBezTo>
                      <a:pt x="2190520" y="1621400"/>
                      <a:pt x="1529508" y="1213775"/>
                      <a:pt x="1222872" y="1120132"/>
                    </a:cubicBezTo>
                    <a:cubicBezTo>
                      <a:pt x="916236" y="1026489"/>
                      <a:pt x="521465" y="1004455"/>
                      <a:pt x="661012" y="1087081"/>
                    </a:cubicBezTo>
                    <a:cubicBezTo>
                      <a:pt x="800559" y="1169708"/>
                      <a:pt x="1580920" y="1571824"/>
                      <a:pt x="2060154" y="1615891"/>
                    </a:cubicBezTo>
                    <a:cubicBezTo>
                      <a:pt x="2539388" y="1659958"/>
                      <a:pt x="3418901" y="1557134"/>
                      <a:pt x="3536414" y="1351486"/>
                    </a:cubicBezTo>
                    <a:cubicBezTo>
                      <a:pt x="3653927" y="1145838"/>
                      <a:pt x="3095739" y="569289"/>
                      <a:pt x="2765233" y="382002"/>
                    </a:cubicBezTo>
                    <a:cubicBezTo>
                      <a:pt x="2434727" y="194715"/>
                      <a:pt x="1880212" y="196551"/>
                      <a:pt x="1553378" y="227766"/>
                    </a:cubicBezTo>
                    <a:cubicBezTo>
                      <a:pt x="1226544" y="258980"/>
                      <a:pt x="747311" y="604176"/>
                      <a:pt x="804231" y="569289"/>
                    </a:cubicBezTo>
                    <a:cubicBezTo>
                      <a:pt x="861151" y="534402"/>
                      <a:pt x="1869195" y="79038"/>
                      <a:pt x="1894901" y="18445"/>
                    </a:cubicBezTo>
                    <a:cubicBezTo>
                      <a:pt x="1920607" y="-42148"/>
                      <a:pt x="1265103" y="53332"/>
                      <a:pt x="958467" y="205732"/>
                    </a:cubicBezTo>
                    <a:cubicBezTo>
                      <a:pt x="651831" y="358132"/>
                      <a:pt x="20197" y="695982"/>
                      <a:pt x="55084" y="932845"/>
                    </a:cubicBezTo>
                    <a:cubicBezTo>
                      <a:pt x="89971" y="1169708"/>
                      <a:pt x="497595" y="1503886"/>
                      <a:pt x="1167788" y="1626908"/>
                    </a:cubicBezTo>
                    <a:cubicBezTo>
                      <a:pt x="1837981" y="1749930"/>
                      <a:pt x="3510709" y="1777471"/>
                      <a:pt x="4076241" y="1670975"/>
                    </a:cubicBezTo>
                    <a:cubicBezTo>
                      <a:pt x="4641773" y="1564479"/>
                      <a:pt x="4138670" y="1074229"/>
                      <a:pt x="4560983" y="987930"/>
                    </a:cubicBezTo>
                    <a:cubicBezTo>
                      <a:pt x="4983296" y="901631"/>
                      <a:pt x="6222694" y="1155019"/>
                      <a:pt x="6610120" y="1153183"/>
                    </a:cubicBezTo>
                    <a:cubicBezTo>
                      <a:pt x="6997546" y="1151347"/>
                      <a:pt x="7217884" y="1083409"/>
                      <a:pt x="6885542" y="976913"/>
                    </a:cubicBezTo>
                    <a:cubicBezTo>
                      <a:pt x="6553200" y="870417"/>
                      <a:pt x="4700530" y="523385"/>
                      <a:pt x="4616067" y="514204"/>
                    </a:cubicBezTo>
                    <a:cubicBezTo>
                      <a:pt x="4531604" y="505023"/>
                      <a:pt x="6033571" y="886941"/>
                      <a:pt x="6378766" y="921828"/>
                    </a:cubicBezTo>
                    <a:cubicBezTo>
                      <a:pt x="6723961" y="956715"/>
                      <a:pt x="6624809" y="769429"/>
                      <a:pt x="6687238" y="723525"/>
                    </a:cubicBezTo>
                    <a:cubicBezTo>
                      <a:pt x="6749667" y="677621"/>
                      <a:pt x="6751503" y="662014"/>
                      <a:pt x="6753339" y="646407"/>
                    </a:cubicBezTo>
                  </a:path>
                </a:pathLst>
              </a:cu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3496703" y="2846949"/>
                <a:ext cx="452202" cy="708253"/>
                <a:chOff x="5055109" y="1697255"/>
                <a:chExt cx="1680147" cy="2631500"/>
              </a:xfrm>
            </p:grpSpPr>
            <p:sp>
              <p:nvSpPr>
                <p:cNvPr id="173" name="椭圆 172"/>
                <p:cNvSpPr/>
                <p:nvPr/>
              </p:nvSpPr>
              <p:spPr>
                <a:xfrm>
                  <a:off x="5572817" y="1697255"/>
                  <a:ext cx="527159" cy="527159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圆角矩形 47"/>
                <p:cNvSpPr/>
                <p:nvPr/>
              </p:nvSpPr>
              <p:spPr>
                <a:xfrm rot="3180000">
                  <a:off x="5584922" y="1941626"/>
                  <a:ext cx="253741" cy="1313368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75" name="直接连接符 174"/>
                <p:cNvCxnSpPr/>
                <p:nvPr/>
              </p:nvCxnSpPr>
              <p:spPr>
                <a:xfrm flipH="1">
                  <a:off x="5618134" y="2591939"/>
                  <a:ext cx="294623" cy="90088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/>
                <p:cNvCxnSpPr/>
                <p:nvPr/>
              </p:nvCxnSpPr>
              <p:spPr>
                <a:xfrm>
                  <a:off x="6221015" y="2404976"/>
                  <a:ext cx="514241" cy="67081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/>
                <p:cNvCxnSpPr/>
                <p:nvPr/>
              </p:nvCxnSpPr>
              <p:spPr>
                <a:xfrm flipV="1">
                  <a:off x="5589086" y="3018275"/>
                  <a:ext cx="1146169" cy="482102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8" name="梯形 67"/>
                <p:cNvSpPr/>
                <p:nvPr/>
              </p:nvSpPr>
              <p:spPr>
                <a:xfrm flipV="1">
                  <a:off x="5857827" y="3160731"/>
                  <a:ext cx="618144" cy="1168024"/>
                </a:xfrm>
                <a:custGeom>
                  <a:avLst/>
                  <a:gdLst>
                    <a:gd name="connsiteX0" fmla="*/ 0 w 142021"/>
                    <a:gd name="connsiteY0" fmla="*/ 235912 h 235912"/>
                    <a:gd name="connsiteX1" fmla="*/ 35505 w 142021"/>
                    <a:gd name="connsiteY1" fmla="*/ 0 h 235912"/>
                    <a:gd name="connsiteX2" fmla="*/ 106516 w 142021"/>
                    <a:gd name="connsiteY2" fmla="*/ 0 h 235912"/>
                    <a:gd name="connsiteX3" fmla="*/ 142021 w 142021"/>
                    <a:gd name="connsiteY3" fmla="*/ 235912 h 235912"/>
                    <a:gd name="connsiteX4" fmla="*/ 0 w 142021"/>
                    <a:gd name="connsiteY4" fmla="*/ 235912 h 235912"/>
                    <a:gd name="connsiteX0" fmla="*/ 0 w 155548"/>
                    <a:gd name="connsiteY0" fmla="*/ 235912 h 281903"/>
                    <a:gd name="connsiteX1" fmla="*/ 35505 w 155548"/>
                    <a:gd name="connsiteY1" fmla="*/ 0 h 281903"/>
                    <a:gd name="connsiteX2" fmla="*/ 106516 w 155548"/>
                    <a:gd name="connsiteY2" fmla="*/ 0 h 281903"/>
                    <a:gd name="connsiteX3" fmla="*/ 155548 w 155548"/>
                    <a:gd name="connsiteY3" fmla="*/ 281903 h 281903"/>
                    <a:gd name="connsiteX4" fmla="*/ 0 w 155548"/>
                    <a:gd name="connsiteY4" fmla="*/ 235912 h 281903"/>
                    <a:gd name="connsiteX0" fmla="*/ 0 w 166370"/>
                    <a:gd name="connsiteY0" fmla="*/ 235912 h 314367"/>
                    <a:gd name="connsiteX1" fmla="*/ 35505 w 166370"/>
                    <a:gd name="connsiteY1" fmla="*/ 0 h 314367"/>
                    <a:gd name="connsiteX2" fmla="*/ 106516 w 166370"/>
                    <a:gd name="connsiteY2" fmla="*/ 0 h 314367"/>
                    <a:gd name="connsiteX3" fmla="*/ 166370 w 166370"/>
                    <a:gd name="connsiteY3" fmla="*/ 314367 h 314367"/>
                    <a:gd name="connsiteX4" fmla="*/ 0 w 166370"/>
                    <a:gd name="connsiteY4" fmla="*/ 235912 h 314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70" h="314367">
                      <a:moveTo>
                        <a:pt x="0" y="235912"/>
                      </a:moveTo>
                      <a:lnTo>
                        <a:pt x="35505" y="0"/>
                      </a:lnTo>
                      <a:lnTo>
                        <a:pt x="106516" y="0"/>
                      </a:lnTo>
                      <a:lnTo>
                        <a:pt x="166370" y="314367"/>
                      </a:lnTo>
                      <a:lnTo>
                        <a:pt x="0" y="235912"/>
                      </a:lnTo>
                      <a:close/>
                    </a:path>
                  </a:pathLst>
                </a:cu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92" name="组合 191"/>
          <p:cNvGrpSpPr/>
          <p:nvPr/>
        </p:nvGrpSpPr>
        <p:grpSpPr>
          <a:xfrm>
            <a:off x="3883647" y="2845191"/>
            <a:ext cx="694552" cy="758390"/>
            <a:chOff x="4023340" y="3930717"/>
            <a:chExt cx="694552" cy="758390"/>
          </a:xfrm>
        </p:grpSpPr>
        <p:grpSp>
          <p:nvGrpSpPr>
            <p:cNvPr id="193" name="组合 192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205" name="椭圆 204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6" name="直接连接符 205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5" name="任意多边形 214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7" name="直接连接符 216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组合 193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195" name="组合 194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198" name="椭圆 197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01" name="直接连接符 200"/>
                <p:cNvCxnSpPr>
                  <a:stCxn id="198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4" name="梯形 203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96" name="直接连接符 195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>
                <a:endCxn id="199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8" name="组合 217"/>
          <p:cNvGrpSpPr/>
          <p:nvPr/>
        </p:nvGrpSpPr>
        <p:grpSpPr>
          <a:xfrm>
            <a:off x="7913893" y="2789732"/>
            <a:ext cx="694552" cy="758390"/>
            <a:chOff x="4023340" y="3930717"/>
            <a:chExt cx="694552" cy="758390"/>
          </a:xfrm>
        </p:grpSpPr>
        <p:grpSp>
          <p:nvGrpSpPr>
            <p:cNvPr id="219" name="组合 218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231" name="椭圆 230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2" name="直接连接符 231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任意多边形 240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3" name="直接连接符 242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0" name="组合 219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224" name="椭圆 223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7" name="直接连接符 226"/>
                <p:cNvCxnSpPr>
                  <a:stCxn id="224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0" name="梯形 229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22" name="直接连接符 221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>
                <a:endCxn id="225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4" name="文本框 243"/>
          <p:cNvSpPr txBox="1"/>
          <p:nvPr/>
        </p:nvSpPr>
        <p:spPr>
          <a:xfrm>
            <a:off x="2180305" y="3250334"/>
            <a:ext cx="3062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CHINESE   STYLE    DREAM</a:t>
            </a:r>
            <a:endParaRPr lang="zh-CN" altLang="en-US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2" name="Lenka - We Will Not Grow O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83536" y="355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3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-0.27847 0.00278 " pathEditMode="relative" rAng="0" ptsTypes="AA">
                                      <p:cBhvr>
                                        <p:cTn id="26" dur="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2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2566 -0.00949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23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66 -0.00949 L 0.67396 -0.01088 " pathEditMode="relative" rAng="0" ptsTypes="AA">
                                      <p:cBhvr>
                                        <p:cTn id="53" dur="199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6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24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0800000">
                                      <p:cBhvr>
                                        <p:cTn id="73" dur="7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3" presetClass="exit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3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8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23" presetClass="exit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6" grpId="0" animBg="1"/>
      <p:bldP spid="246" grpId="1" animBg="1"/>
      <p:bldP spid="246" grpId="2" animBg="1"/>
      <p:bldP spid="1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 bwMode="auto">
          <a:xfrm rot="675337">
            <a:off x="531103" y="3241566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 bwMode="auto">
          <a:xfrm rot="675337">
            <a:off x="986035" y="3194561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 bwMode="auto">
          <a:xfrm rot="675337">
            <a:off x="1371164" y="3674091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 bwMode="auto">
          <a:xfrm rot="675337">
            <a:off x="1876890" y="3371854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 bwMode="auto">
          <a:xfrm rot="675337">
            <a:off x="2565396" y="3714532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 bwMode="auto">
          <a:xfrm rot="675337">
            <a:off x="3494991" y="3697166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 bwMode="auto">
          <a:xfrm rot="675337">
            <a:off x="3668921" y="3673520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 bwMode="auto">
          <a:xfrm rot="675337">
            <a:off x="4610643" y="4223148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 bwMode="auto">
          <a:xfrm rot="675337">
            <a:off x="5428318" y="4315964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 bwMode="auto">
          <a:xfrm rot="675337">
            <a:off x="7274262" y="5006065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 bwMode="auto">
          <a:xfrm rot="675337">
            <a:off x="6535238" y="3506530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 bwMode="auto">
          <a:xfrm rot="675337">
            <a:off x="4688070" y="4168644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 bwMode="auto">
          <a:xfrm rot="675337">
            <a:off x="4877696" y="4641820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 bwMode="auto">
          <a:xfrm rot="675337">
            <a:off x="4122814" y="4224845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 bwMode="auto">
          <a:xfrm rot="675337">
            <a:off x="7712129" y="3747868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 rot="675337">
            <a:off x="3021659" y="3933673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 rot="675337">
            <a:off x="3535565" y="4323380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 bwMode="auto">
          <a:xfrm rot="675337">
            <a:off x="1038469" y="3842802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 bwMode="auto">
          <a:xfrm rot="675337">
            <a:off x="2439836" y="2110033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 rot="675337">
            <a:off x="4553602" y="3992828"/>
            <a:ext cx="1507991" cy="12330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 bwMode="auto">
          <a:xfrm rot="675337">
            <a:off x="3667045" y="3997195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 bwMode="auto">
          <a:xfrm rot="675337">
            <a:off x="146745" y="3124314"/>
            <a:ext cx="1816651" cy="1485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 bwMode="auto">
          <a:xfrm rot="675337">
            <a:off x="798597" y="1848552"/>
            <a:ext cx="2909515" cy="23791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83103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09" y="6858000"/>
            <a:ext cx="3492527" cy="23574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7F0C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0" t="17545" r="35239"/>
          <a:stretch/>
        </p:blipFill>
        <p:spPr>
          <a:xfrm>
            <a:off x="3341076" y="1266092"/>
            <a:ext cx="2614247" cy="559190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205994" y="313635"/>
            <a:ext cx="326754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另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一方面，我们来看看美国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1138" y="648854"/>
            <a:ext cx="4556015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额，这个崇尚个人主义的国家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太阳形 6"/>
          <p:cNvSpPr/>
          <p:nvPr/>
        </p:nvSpPr>
        <p:spPr>
          <a:xfrm>
            <a:off x="1778615" y="1266092"/>
            <a:ext cx="1150650" cy="1117221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 bwMode="auto">
          <a:xfrm>
            <a:off x="6443582" y="1416394"/>
            <a:ext cx="4143469" cy="17825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 bwMode="auto">
          <a:xfrm rot="21088450">
            <a:off x="2616679" y="2026789"/>
            <a:ext cx="3374692" cy="13175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 bwMode="auto">
          <a:xfrm rot="21428665">
            <a:off x="5028217" y="2882671"/>
            <a:ext cx="3642609" cy="1520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4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88889E-6 7.40741E-7 L -0.00451 -0.61875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3094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1" dur="3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2.59259E-6 L -0.2408 0.00301 " pathEditMode="relative" rAng="0" ptsTypes="AA">
                                      <p:cBhvr>
                                        <p:cTn id="126" dur="5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9" y="13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1.48148E-6 L 0.14705 0.01898 " pathEditMode="relative" rAng="0" ptsTypes="AA">
                                      <p:cBhvr>
                                        <p:cTn id="128" dur="5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37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94444E-6 -4.07407E-6 L -0.04965 0.00695 " pathEditMode="relative" rAng="0" ptsTypes="AA">
                                      <p:cBhvr>
                                        <p:cTn id="13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48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44444E-6 -1.48148E-6 L 0.23229 0.00347 " pathEditMode="relative" rAng="0" ptsTypes="AA">
                                      <p:cBhvr>
                                        <p:cTn id="1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-187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88889E-6 1.11022E-16 L -0.14705 -0.01898 " pathEditMode="relative" rAng="0" ptsTypes="AA">
                                      <p:cBhvr>
                                        <p:cTn id="13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532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11111E-6 1.11022E-16 L 0.56284 0.00486 " pathEditMode="relative" rAng="0" ptsTypes="AA">
                                      <p:cBhvr>
                                        <p:cTn id="136" dur="5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11" y="-145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-3.7037E-6 L -0.14097 0.00811 " pathEditMode="relative" rAng="0" ptsTypes="AA">
                                      <p:cBhvr>
                                        <p:cTn id="1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39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1.48148E-6 L 0.31354 -0.02431 " pathEditMode="relative" rAng="0" ptsTypes="AA">
                                      <p:cBhvr>
                                        <p:cTn id="1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-115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22222E-6 -4.07407E-6 L 0.33923 -0.06921 " pathEditMode="relative" rAng="0" ptsTypes="AA">
                                      <p:cBhvr>
                                        <p:cTn id="142" dur="5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1" y="-240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0 L 0.1066 0.00046 " pathEditMode="relative" rAng="0" ptsTypes="AA">
                                      <p:cBhvr>
                                        <p:cTn id="144" dur="5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2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7101 -0.1875 L -0.41319 -0.19074 " pathEditMode="relative" rAng="0" ptsTypes="AA">
                                      <p:cBhvr>
                                        <p:cTn id="146" dur="5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18" y="-16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4.07407E-6 L -0.10104 0.0118 " pathEditMode="relative" rAng="0" ptsTypes="AA">
                                      <p:cBhvr>
                                        <p:cTn id="148" dur="5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57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33333E-7 -3.7037E-6 L -0.23212 -0.06621 " pathEditMode="relative" rAng="0" ptsTypes="AA">
                                      <p:cBhvr>
                                        <p:cTn id="150" dur="5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68" y="-162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4.81481E-6 L -0.15122 -0.13773 " pathEditMode="relative" rAng="0" ptsTypes="AA">
                                      <p:cBhvr>
                                        <p:cTn id="152" dur="5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-898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61111E-6 4.44444E-6 L 0.0533 -0.00023 " pathEditMode="relative" rAng="0" ptsTypes="AA">
                                      <p:cBhvr>
                                        <p:cTn id="154" dur="5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2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66667E-6 -1.11111E-6 L -0.46111 -0.00741 " pathEditMode="relative" rAng="0" ptsTypes="AA">
                                      <p:cBhvr>
                                        <p:cTn id="15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50" y="-4398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5E-6 -4.44444E-6 L -0.04982 -0.03195 " pathEditMode="relative" rAng="0" ptsTypes="AA">
                                      <p:cBhvr>
                                        <p:cTn id="15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-231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2.59259E-6 L 0.11754 -0.01459 " pathEditMode="relative" rAng="0" ptsTypes="AA">
                                      <p:cBhvr>
                                        <p:cTn id="160" dur="5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6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77778E-6 1.48148E-6 L -0.06389 0.00301 " pathEditMode="relative" rAng="0" ptsTypes="AA">
                                      <p:cBhvr>
                                        <p:cTn id="16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4" y="13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16667E-6 -2.22222E-6 L -0.06632 -0.00486 " pathEditMode="relative" rAng="0" ptsTypes="AA">
                                      <p:cBhvr>
                                        <p:cTn id="164" dur="5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25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94444E-6 -7.40741E-7 L -0.20052 -0.022 " pathEditMode="relative" rAng="0" ptsTypes="AA">
                                      <p:cBhvr>
                                        <p:cTn id="16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90" y="-44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77778E-6 -3.7037E-6 L 0.24809 -0.07152 " pathEditMode="relative" rAng="0" ptsTypes="AA">
                                      <p:cBhvr>
                                        <p:cTn id="16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-358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382 -0.16505 L 0.0809 -0.15903 " pathEditMode="relative" rAng="0" ptsTypes="AA">
                                      <p:cBhvr>
                                        <p:cTn id="170" dur="4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301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16667E-6 -4.07407E-6 L 0.11979 -0.02685 " pathEditMode="relative" rAng="0" ptsTypes="AA">
                                      <p:cBhvr>
                                        <p:cTn id="17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301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66667E-6 0 L 0.12778 0.00532 " pathEditMode="relative" rAng="0" ptsTypes="AA">
                                      <p:cBhvr>
                                        <p:cTn id="174" dur="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9" y="255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77778E-7 3.33333E-6 L 0.14306 -0.00324 " pathEditMode="relative" rAng="0" ptsTypes="AA">
                                      <p:cBhvr>
                                        <p:cTn id="17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7100"/>
                            </p:stCondLst>
                            <p:childTnLst>
                              <p:par>
                                <p:cTn id="178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5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1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21" grpId="0"/>
      <p:bldP spid="21" grpId="1"/>
      <p:bldP spid="5" grpId="0"/>
      <p:bldP spid="5" grpId="1"/>
      <p:bldP spid="7" grpId="0" animBg="1"/>
      <p:bldP spid="7" grpId="1" animBg="1"/>
      <p:bldP spid="7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38" grpId="0" animBg="1"/>
      <p:bldP spid="38" grpId="1" animBg="1"/>
      <p:bldP spid="3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50723" y="1779374"/>
            <a:ext cx="453444" cy="4714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085754" y="2250811"/>
            <a:ext cx="829914" cy="976006"/>
          </a:xfrm>
          <a:custGeom>
            <a:avLst/>
            <a:gdLst>
              <a:gd name="connsiteX0" fmla="*/ 518983 w 1754659"/>
              <a:gd name="connsiteY0" fmla="*/ 74141 h 1816444"/>
              <a:gd name="connsiteX1" fmla="*/ 0 w 1754659"/>
              <a:gd name="connsiteY1" fmla="*/ 197709 h 1816444"/>
              <a:gd name="connsiteX2" fmla="*/ 37070 w 1754659"/>
              <a:gd name="connsiteY2" fmla="*/ 1816444 h 1816444"/>
              <a:gd name="connsiteX3" fmla="*/ 1742302 w 1754659"/>
              <a:gd name="connsiteY3" fmla="*/ 1816444 h 1816444"/>
              <a:gd name="connsiteX4" fmla="*/ 1754659 w 1754659"/>
              <a:gd name="connsiteY4" fmla="*/ 210065 h 1816444"/>
              <a:gd name="connsiteX5" fmla="*/ 1223319 w 1754659"/>
              <a:gd name="connsiteY5" fmla="*/ 0 h 1816444"/>
              <a:gd name="connsiteX6" fmla="*/ 939113 w 1754659"/>
              <a:gd name="connsiteY6" fmla="*/ 222422 h 1816444"/>
              <a:gd name="connsiteX7" fmla="*/ 518983 w 1754659"/>
              <a:gd name="connsiteY7" fmla="*/ 74141 h 181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4659" h="1816444">
                <a:moveTo>
                  <a:pt x="518983" y="74141"/>
                </a:moveTo>
                <a:lnTo>
                  <a:pt x="0" y="197709"/>
                </a:lnTo>
                <a:lnTo>
                  <a:pt x="37070" y="1816444"/>
                </a:lnTo>
                <a:lnTo>
                  <a:pt x="1742302" y="1816444"/>
                </a:lnTo>
                <a:lnTo>
                  <a:pt x="1754659" y="210065"/>
                </a:lnTo>
                <a:lnTo>
                  <a:pt x="1223319" y="0"/>
                </a:lnTo>
                <a:lnTo>
                  <a:pt x="939113" y="222422"/>
                </a:lnTo>
                <a:lnTo>
                  <a:pt x="518983" y="7414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66141">
            <a:off x="3858693" y="2364696"/>
            <a:ext cx="183653" cy="1129635"/>
          </a:xfrm>
          <a:custGeom>
            <a:avLst/>
            <a:gdLst>
              <a:gd name="connsiteX0" fmla="*/ 296562 w 345989"/>
              <a:gd name="connsiteY0" fmla="*/ 0 h 2335427"/>
              <a:gd name="connsiteX1" fmla="*/ 0 w 345989"/>
              <a:gd name="connsiteY1" fmla="*/ 222422 h 2335427"/>
              <a:gd name="connsiteX2" fmla="*/ 24713 w 345989"/>
              <a:gd name="connsiteY2" fmla="*/ 2335427 h 2335427"/>
              <a:gd name="connsiteX3" fmla="*/ 345989 w 345989"/>
              <a:gd name="connsiteY3" fmla="*/ 2335427 h 2335427"/>
              <a:gd name="connsiteX4" fmla="*/ 296562 w 345989"/>
              <a:gd name="connsiteY4" fmla="*/ 0 h 233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989" h="2335427">
                <a:moveTo>
                  <a:pt x="296562" y="0"/>
                </a:moveTo>
                <a:lnTo>
                  <a:pt x="0" y="222422"/>
                </a:lnTo>
                <a:lnTo>
                  <a:pt x="24713" y="2335427"/>
                </a:lnTo>
                <a:lnTo>
                  <a:pt x="345989" y="2335427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1334682" flipH="1">
            <a:off x="4948911" y="2335216"/>
            <a:ext cx="181467" cy="1129635"/>
          </a:xfrm>
          <a:custGeom>
            <a:avLst/>
            <a:gdLst>
              <a:gd name="connsiteX0" fmla="*/ 296562 w 345989"/>
              <a:gd name="connsiteY0" fmla="*/ 0 h 2335427"/>
              <a:gd name="connsiteX1" fmla="*/ 0 w 345989"/>
              <a:gd name="connsiteY1" fmla="*/ 222422 h 2335427"/>
              <a:gd name="connsiteX2" fmla="*/ 24713 w 345989"/>
              <a:gd name="connsiteY2" fmla="*/ 2335427 h 2335427"/>
              <a:gd name="connsiteX3" fmla="*/ 345989 w 345989"/>
              <a:gd name="connsiteY3" fmla="*/ 2335427 h 2335427"/>
              <a:gd name="connsiteX4" fmla="*/ 296562 w 345989"/>
              <a:gd name="connsiteY4" fmla="*/ 0 h 233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989" h="2335427">
                <a:moveTo>
                  <a:pt x="296562" y="0"/>
                </a:moveTo>
                <a:lnTo>
                  <a:pt x="0" y="222422"/>
                </a:lnTo>
                <a:lnTo>
                  <a:pt x="24713" y="2335427"/>
                </a:lnTo>
                <a:lnTo>
                  <a:pt x="345989" y="2335427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85754" y="3287393"/>
            <a:ext cx="819879" cy="1519880"/>
          </a:xfrm>
          <a:custGeom>
            <a:avLst/>
            <a:gdLst>
              <a:gd name="connsiteX0" fmla="*/ 0 w 1532237"/>
              <a:gd name="connsiteY0" fmla="*/ 49427 h 2273643"/>
              <a:gd name="connsiteX1" fmla="*/ 1495167 w 1532237"/>
              <a:gd name="connsiteY1" fmla="*/ 0 h 2273643"/>
              <a:gd name="connsiteX2" fmla="*/ 1532237 w 1532237"/>
              <a:gd name="connsiteY2" fmla="*/ 2248930 h 2273643"/>
              <a:gd name="connsiteX3" fmla="*/ 803189 w 1532237"/>
              <a:gd name="connsiteY3" fmla="*/ 2236573 h 2273643"/>
              <a:gd name="connsiteX4" fmla="*/ 766118 w 1532237"/>
              <a:gd name="connsiteY4" fmla="*/ 543697 h 2273643"/>
              <a:gd name="connsiteX5" fmla="*/ 642551 w 1532237"/>
              <a:gd name="connsiteY5" fmla="*/ 2273643 h 2273643"/>
              <a:gd name="connsiteX6" fmla="*/ 74140 w 1532237"/>
              <a:gd name="connsiteY6" fmla="*/ 2261286 h 2273643"/>
              <a:gd name="connsiteX7" fmla="*/ 0 w 1532237"/>
              <a:gd name="connsiteY7" fmla="*/ 49427 h 2273643"/>
              <a:gd name="connsiteX0" fmla="*/ 0 w 1532237"/>
              <a:gd name="connsiteY0" fmla="*/ 49427 h 2273643"/>
              <a:gd name="connsiteX1" fmla="*/ 1495167 w 1532237"/>
              <a:gd name="connsiteY1" fmla="*/ 0 h 2273643"/>
              <a:gd name="connsiteX2" fmla="*/ 1532237 w 1532237"/>
              <a:gd name="connsiteY2" fmla="*/ 2248930 h 2273643"/>
              <a:gd name="connsiteX3" fmla="*/ 926757 w 1532237"/>
              <a:gd name="connsiteY3" fmla="*/ 2248929 h 2273643"/>
              <a:gd name="connsiteX4" fmla="*/ 766118 w 1532237"/>
              <a:gd name="connsiteY4" fmla="*/ 543697 h 2273643"/>
              <a:gd name="connsiteX5" fmla="*/ 642551 w 1532237"/>
              <a:gd name="connsiteY5" fmla="*/ 2273643 h 2273643"/>
              <a:gd name="connsiteX6" fmla="*/ 74140 w 1532237"/>
              <a:gd name="connsiteY6" fmla="*/ 2261286 h 2273643"/>
              <a:gd name="connsiteX7" fmla="*/ 0 w 1532237"/>
              <a:gd name="connsiteY7" fmla="*/ 49427 h 2273643"/>
              <a:gd name="connsiteX0" fmla="*/ 0 w 1544594"/>
              <a:gd name="connsiteY0" fmla="*/ 12357 h 2273643"/>
              <a:gd name="connsiteX1" fmla="*/ 1507524 w 1544594"/>
              <a:gd name="connsiteY1" fmla="*/ 0 h 2273643"/>
              <a:gd name="connsiteX2" fmla="*/ 1544594 w 1544594"/>
              <a:gd name="connsiteY2" fmla="*/ 2248930 h 2273643"/>
              <a:gd name="connsiteX3" fmla="*/ 939114 w 1544594"/>
              <a:gd name="connsiteY3" fmla="*/ 2248929 h 2273643"/>
              <a:gd name="connsiteX4" fmla="*/ 778475 w 1544594"/>
              <a:gd name="connsiteY4" fmla="*/ 543697 h 2273643"/>
              <a:gd name="connsiteX5" fmla="*/ 654908 w 1544594"/>
              <a:gd name="connsiteY5" fmla="*/ 2273643 h 2273643"/>
              <a:gd name="connsiteX6" fmla="*/ 86497 w 1544594"/>
              <a:gd name="connsiteY6" fmla="*/ 2261286 h 2273643"/>
              <a:gd name="connsiteX7" fmla="*/ 0 w 1544594"/>
              <a:gd name="connsiteY7" fmla="*/ 12357 h 227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4594" h="2273643">
                <a:moveTo>
                  <a:pt x="0" y="12357"/>
                </a:moveTo>
                <a:lnTo>
                  <a:pt x="1507524" y="0"/>
                </a:lnTo>
                <a:lnTo>
                  <a:pt x="1544594" y="2248930"/>
                </a:lnTo>
                <a:lnTo>
                  <a:pt x="939114" y="2248929"/>
                </a:lnTo>
                <a:lnTo>
                  <a:pt x="778475" y="543697"/>
                </a:lnTo>
                <a:lnTo>
                  <a:pt x="654908" y="2273643"/>
                </a:lnTo>
                <a:lnTo>
                  <a:pt x="86497" y="2261286"/>
                </a:lnTo>
                <a:lnTo>
                  <a:pt x="0" y="123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9188076">
            <a:off x="645375" y="917352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美国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宇航员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阿姆斯特朗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3004" y="3438166"/>
            <a:ext cx="220977" cy="21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967406" y="3430052"/>
            <a:ext cx="220977" cy="219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986784" y="4815840"/>
            <a:ext cx="365760" cy="207264"/>
          </a:xfrm>
          <a:custGeom>
            <a:avLst/>
            <a:gdLst>
              <a:gd name="connsiteX0" fmla="*/ 146304 w 451104"/>
              <a:gd name="connsiteY0" fmla="*/ 0 h 243840"/>
              <a:gd name="connsiteX1" fmla="*/ 451104 w 451104"/>
              <a:gd name="connsiteY1" fmla="*/ 36576 h 243840"/>
              <a:gd name="connsiteX2" fmla="*/ 438912 w 451104"/>
              <a:gd name="connsiteY2" fmla="*/ 243840 h 243840"/>
              <a:gd name="connsiteX3" fmla="*/ 0 w 451104"/>
              <a:gd name="connsiteY3" fmla="*/ 231648 h 243840"/>
              <a:gd name="connsiteX4" fmla="*/ 146304 w 451104"/>
              <a:gd name="connsiteY4" fmla="*/ 0 h 2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04" h="243840">
                <a:moveTo>
                  <a:pt x="146304" y="0"/>
                </a:moveTo>
                <a:lnTo>
                  <a:pt x="451104" y="36576"/>
                </a:lnTo>
                <a:lnTo>
                  <a:pt x="438912" y="243840"/>
                </a:lnTo>
                <a:lnTo>
                  <a:pt x="0" y="231648"/>
                </a:lnTo>
                <a:lnTo>
                  <a:pt x="1463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4656206" y="4815840"/>
            <a:ext cx="383438" cy="207264"/>
          </a:xfrm>
          <a:custGeom>
            <a:avLst/>
            <a:gdLst>
              <a:gd name="connsiteX0" fmla="*/ 146304 w 451104"/>
              <a:gd name="connsiteY0" fmla="*/ 0 h 243840"/>
              <a:gd name="connsiteX1" fmla="*/ 451104 w 451104"/>
              <a:gd name="connsiteY1" fmla="*/ 36576 h 243840"/>
              <a:gd name="connsiteX2" fmla="*/ 438912 w 451104"/>
              <a:gd name="connsiteY2" fmla="*/ 243840 h 243840"/>
              <a:gd name="connsiteX3" fmla="*/ 0 w 451104"/>
              <a:gd name="connsiteY3" fmla="*/ 231648 h 243840"/>
              <a:gd name="connsiteX4" fmla="*/ 146304 w 451104"/>
              <a:gd name="connsiteY4" fmla="*/ 0 h 2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104" h="243840">
                <a:moveTo>
                  <a:pt x="146304" y="0"/>
                </a:moveTo>
                <a:lnTo>
                  <a:pt x="451104" y="36576"/>
                </a:lnTo>
                <a:lnTo>
                  <a:pt x="438912" y="243840"/>
                </a:lnTo>
                <a:lnTo>
                  <a:pt x="0" y="231648"/>
                </a:lnTo>
                <a:lnTo>
                  <a:pt x="1463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47856" y="126154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8429" y="166165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7856" y="212984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候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41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7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25" decel="50000">
                                          <p:stCondLst>
                                            <p:cond delay="10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25" decel="50000">
                                          <p:stCondLst>
                                            <p:cond delay="20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3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0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0" presetClass="exit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42" grpId="0" animBg="1"/>
      <p:bldP spid="8" grpId="0" animBg="1"/>
      <p:bldP spid="9" grpId="0"/>
      <p:bldP spid="9" grpId="1"/>
      <p:bldP spid="11" grpId="0" animBg="1"/>
      <p:bldP spid="43" grpId="0" animBg="1"/>
      <p:bldP spid="44" grpId="0" animBg="1"/>
      <p:bldP spid="45" grpId="0" animBg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7F0C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0" t="17545" r="35239" b="28461"/>
          <a:stretch/>
        </p:blipFill>
        <p:spPr>
          <a:xfrm>
            <a:off x="-1995051" y="-12459454"/>
            <a:ext cx="8895153" cy="12459454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3865373" y="-119952"/>
            <a:ext cx="790833" cy="1482810"/>
          </a:xfrm>
          <a:custGeom>
            <a:avLst/>
            <a:gdLst>
              <a:gd name="connsiteX0" fmla="*/ 296562 w 790833"/>
              <a:gd name="connsiteY0" fmla="*/ 0 h 1482810"/>
              <a:gd name="connsiteX1" fmla="*/ 0 w 790833"/>
              <a:gd name="connsiteY1" fmla="*/ 568410 h 1482810"/>
              <a:gd name="connsiteX2" fmla="*/ 123568 w 790833"/>
              <a:gd name="connsiteY2" fmla="*/ 1482810 h 1482810"/>
              <a:gd name="connsiteX3" fmla="*/ 667265 w 790833"/>
              <a:gd name="connsiteY3" fmla="*/ 1470454 h 1482810"/>
              <a:gd name="connsiteX4" fmla="*/ 790833 w 790833"/>
              <a:gd name="connsiteY4" fmla="*/ 630194 h 1482810"/>
              <a:gd name="connsiteX5" fmla="*/ 296562 w 790833"/>
              <a:gd name="connsiteY5" fmla="*/ 0 h 14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833" h="1482810">
                <a:moveTo>
                  <a:pt x="296562" y="0"/>
                </a:moveTo>
                <a:lnTo>
                  <a:pt x="0" y="568410"/>
                </a:lnTo>
                <a:lnTo>
                  <a:pt x="123568" y="1482810"/>
                </a:lnTo>
                <a:lnTo>
                  <a:pt x="667265" y="1470454"/>
                </a:lnTo>
                <a:lnTo>
                  <a:pt x="790833" y="630194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rgbClr val="7F0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948911" y="2335216"/>
            <a:ext cx="239472" cy="1314589"/>
            <a:chOff x="4948911" y="2335216"/>
            <a:chExt cx="239472" cy="1314589"/>
          </a:xfrm>
        </p:grpSpPr>
        <p:sp>
          <p:nvSpPr>
            <p:cNvPr id="42" name="任意多边形 41"/>
            <p:cNvSpPr/>
            <p:nvPr/>
          </p:nvSpPr>
          <p:spPr>
            <a:xfrm rot="21334682" flipH="1">
              <a:off x="4948911" y="2335216"/>
              <a:ext cx="181467" cy="1129635"/>
            </a:xfrm>
            <a:custGeom>
              <a:avLst/>
              <a:gdLst>
                <a:gd name="connsiteX0" fmla="*/ 296562 w 345989"/>
                <a:gd name="connsiteY0" fmla="*/ 0 h 2335427"/>
                <a:gd name="connsiteX1" fmla="*/ 0 w 345989"/>
                <a:gd name="connsiteY1" fmla="*/ 222422 h 2335427"/>
                <a:gd name="connsiteX2" fmla="*/ 24713 w 345989"/>
                <a:gd name="connsiteY2" fmla="*/ 2335427 h 2335427"/>
                <a:gd name="connsiteX3" fmla="*/ 345989 w 345989"/>
                <a:gd name="connsiteY3" fmla="*/ 2335427 h 2335427"/>
                <a:gd name="connsiteX4" fmla="*/ 296562 w 345989"/>
                <a:gd name="connsiteY4" fmla="*/ 0 h 233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989" h="2335427">
                  <a:moveTo>
                    <a:pt x="296562" y="0"/>
                  </a:moveTo>
                  <a:lnTo>
                    <a:pt x="0" y="222422"/>
                  </a:lnTo>
                  <a:lnTo>
                    <a:pt x="24713" y="2335427"/>
                  </a:lnTo>
                  <a:lnTo>
                    <a:pt x="345989" y="2335427"/>
                  </a:lnTo>
                  <a:lnTo>
                    <a:pt x="2965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967406" y="3430052"/>
              <a:ext cx="220977" cy="2197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03004" y="1779374"/>
            <a:ext cx="1236640" cy="3243730"/>
            <a:chOff x="3803004" y="1779374"/>
            <a:chExt cx="1236640" cy="3243730"/>
          </a:xfrm>
        </p:grpSpPr>
        <p:sp>
          <p:nvSpPr>
            <p:cNvPr id="2" name="椭圆 1"/>
            <p:cNvSpPr/>
            <p:nvPr/>
          </p:nvSpPr>
          <p:spPr>
            <a:xfrm>
              <a:off x="4250723" y="1779374"/>
              <a:ext cx="453444" cy="4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85754" y="2250811"/>
              <a:ext cx="829914" cy="976006"/>
            </a:xfrm>
            <a:custGeom>
              <a:avLst/>
              <a:gdLst>
                <a:gd name="connsiteX0" fmla="*/ 518983 w 1754659"/>
                <a:gd name="connsiteY0" fmla="*/ 74141 h 1816444"/>
                <a:gd name="connsiteX1" fmla="*/ 0 w 1754659"/>
                <a:gd name="connsiteY1" fmla="*/ 197709 h 1816444"/>
                <a:gd name="connsiteX2" fmla="*/ 37070 w 1754659"/>
                <a:gd name="connsiteY2" fmla="*/ 1816444 h 1816444"/>
                <a:gd name="connsiteX3" fmla="*/ 1742302 w 1754659"/>
                <a:gd name="connsiteY3" fmla="*/ 1816444 h 1816444"/>
                <a:gd name="connsiteX4" fmla="*/ 1754659 w 1754659"/>
                <a:gd name="connsiteY4" fmla="*/ 210065 h 1816444"/>
                <a:gd name="connsiteX5" fmla="*/ 1223319 w 1754659"/>
                <a:gd name="connsiteY5" fmla="*/ 0 h 1816444"/>
                <a:gd name="connsiteX6" fmla="*/ 939113 w 1754659"/>
                <a:gd name="connsiteY6" fmla="*/ 222422 h 1816444"/>
                <a:gd name="connsiteX7" fmla="*/ 518983 w 1754659"/>
                <a:gd name="connsiteY7" fmla="*/ 74141 h 181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4659" h="1816444">
                  <a:moveTo>
                    <a:pt x="518983" y="74141"/>
                  </a:moveTo>
                  <a:lnTo>
                    <a:pt x="0" y="197709"/>
                  </a:lnTo>
                  <a:lnTo>
                    <a:pt x="37070" y="1816444"/>
                  </a:lnTo>
                  <a:lnTo>
                    <a:pt x="1742302" y="1816444"/>
                  </a:lnTo>
                  <a:lnTo>
                    <a:pt x="1754659" y="210065"/>
                  </a:lnTo>
                  <a:lnTo>
                    <a:pt x="1223319" y="0"/>
                  </a:lnTo>
                  <a:lnTo>
                    <a:pt x="939113" y="222422"/>
                  </a:lnTo>
                  <a:lnTo>
                    <a:pt x="518983" y="74141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66141">
              <a:off x="3858693" y="2364696"/>
              <a:ext cx="183653" cy="1129635"/>
            </a:xfrm>
            <a:custGeom>
              <a:avLst/>
              <a:gdLst>
                <a:gd name="connsiteX0" fmla="*/ 296562 w 345989"/>
                <a:gd name="connsiteY0" fmla="*/ 0 h 2335427"/>
                <a:gd name="connsiteX1" fmla="*/ 0 w 345989"/>
                <a:gd name="connsiteY1" fmla="*/ 222422 h 2335427"/>
                <a:gd name="connsiteX2" fmla="*/ 24713 w 345989"/>
                <a:gd name="connsiteY2" fmla="*/ 2335427 h 2335427"/>
                <a:gd name="connsiteX3" fmla="*/ 345989 w 345989"/>
                <a:gd name="connsiteY3" fmla="*/ 2335427 h 2335427"/>
                <a:gd name="connsiteX4" fmla="*/ 296562 w 345989"/>
                <a:gd name="connsiteY4" fmla="*/ 0 h 233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989" h="2335427">
                  <a:moveTo>
                    <a:pt x="296562" y="0"/>
                  </a:moveTo>
                  <a:lnTo>
                    <a:pt x="0" y="222422"/>
                  </a:lnTo>
                  <a:lnTo>
                    <a:pt x="24713" y="2335427"/>
                  </a:lnTo>
                  <a:lnTo>
                    <a:pt x="345989" y="2335427"/>
                  </a:lnTo>
                  <a:lnTo>
                    <a:pt x="2965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085754" y="3287393"/>
              <a:ext cx="819879" cy="1519880"/>
            </a:xfrm>
            <a:custGeom>
              <a:avLst/>
              <a:gdLst>
                <a:gd name="connsiteX0" fmla="*/ 0 w 1532237"/>
                <a:gd name="connsiteY0" fmla="*/ 49427 h 2273643"/>
                <a:gd name="connsiteX1" fmla="*/ 1495167 w 1532237"/>
                <a:gd name="connsiteY1" fmla="*/ 0 h 2273643"/>
                <a:gd name="connsiteX2" fmla="*/ 1532237 w 1532237"/>
                <a:gd name="connsiteY2" fmla="*/ 2248930 h 2273643"/>
                <a:gd name="connsiteX3" fmla="*/ 803189 w 1532237"/>
                <a:gd name="connsiteY3" fmla="*/ 2236573 h 2273643"/>
                <a:gd name="connsiteX4" fmla="*/ 766118 w 1532237"/>
                <a:gd name="connsiteY4" fmla="*/ 543697 h 2273643"/>
                <a:gd name="connsiteX5" fmla="*/ 642551 w 1532237"/>
                <a:gd name="connsiteY5" fmla="*/ 2273643 h 2273643"/>
                <a:gd name="connsiteX6" fmla="*/ 74140 w 1532237"/>
                <a:gd name="connsiteY6" fmla="*/ 2261286 h 2273643"/>
                <a:gd name="connsiteX7" fmla="*/ 0 w 1532237"/>
                <a:gd name="connsiteY7" fmla="*/ 49427 h 2273643"/>
                <a:gd name="connsiteX0" fmla="*/ 0 w 1532237"/>
                <a:gd name="connsiteY0" fmla="*/ 49427 h 2273643"/>
                <a:gd name="connsiteX1" fmla="*/ 1495167 w 1532237"/>
                <a:gd name="connsiteY1" fmla="*/ 0 h 2273643"/>
                <a:gd name="connsiteX2" fmla="*/ 1532237 w 1532237"/>
                <a:gd name="connsiteY2" fmla="*/ 2248930 h 2273643"/>
                <a:gd name="connsiteX3" fmla="*/ 926757 w 1532237"/>
                <a:gd name="connsiteY3" fmla="*/ 2248929 h 2273643"/>
                <a:gd name="connsiteX4" fmla="*/ 766118 w 1532237"/>
                <a:gd name="connsiteY4" fmla="*/ 543697 h 2273643"/>
                <a:gd name="connsiteX5" fmla="*/ 642551 w 1532237"/>
                <a:gd name="connsiteY5" fmla="*/ 2273643 h 2273643"/>
                <a:gd name="connsiteX6" fmla="*/ 74140 w 1532237"/>
                <a:gd name="connsiteY6" fmla="*/ 2261286 h 2273643"/>
                <a:gd name="connsiteX7" fmla="*/ 0 w 1532237"/>
                <a:gd name="connsiteY7" fmla="*/ 49427 h 2273643"/>
                <a:gd name="connsiteX0" fmla="*/ 0 w 1544594"/>
                <a:gd name="connsiteY0" fmla="*/ 12357 h 2273643"/>
                <a:gd name="connsiteX1" fmla="*/ 1507524 w 1544594"/>
                <a:gd name="connsiteY1" fmla="*/ 0 h 2273643"/>
                <a:gd name="connsiteX2" fmla="*/ 1544594 w 1544594"/>
                <a:gd name="connsiteY2" fmla="*/ 2248930 h 2273643"/>
                <a:gd name="connsiteX3" fmla="*/ 939114 w 1544594"/>
                <a:gd name="connsiteY3" fmla="*/ 2248929 h 2273643"/>
                <a:gd name="connsiteX4" fmla="*/ 778475 w 1544594"/>
                <a:gd name="connsiteY4" fmla="*/ 543697 h 2273643"/>
                <a:gd name="connsiteX5" fmla="*/ 654908 w 1544594"/>
                <a:gd name="connsiteY5" fmla="*/ 2273643 h 2273643"/>
                <a:gd name="connsiteX6" fmla="*/ 86497 w 1544594"/>
                <a:gd name="connsiteY6" fmla="*/ 2261286 h 2273643"/>
                <a:gd name="connsiteX7" fmla="*/ 0 w 1544594"/>
                <a:gd name="connsiteY7" fmla="*/ 12357 h 227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4594" h="2273643">
                  <a:moveTo>
                    <a:pt x="0" y="12357"/>
                  </a:moveTo>
                  <a:lnTo>
                    <a:pt x="1507524" y="0"/>
                  </a:lnTo>
                  <a:lnTo>
                    <a:pt x="1544594" y="2248930"/>
                  </a:lnTo>
                  <a:lnTo>
                    <a:pt x="939114" y="2248929"/>
                  </a:lnTo>
                  <a:lnTo>
                    <a:pt x="778475" y="543697"/>
                  </a:lnTo>
                  <a:lnTo>
                    <a:pt x="654908" y="2273643"/>
                  </a:lnTo>
                  <a:lnTo>
                    <a:pt x="86497" y="2261286"/>
                  </a:lnTo>
                  <a:lnTo>
                    <a:pt x="0" y="123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03004" y="3438166"/>
              <a:ext cx="220977" cy="2197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986784" y="4815840"/>
              <a:ext cx="365760" cy="207264"/>
            </a:xfrm>
            <a:custGeom>
              <a:avLst/>
              <a:gdLst>
                <a:gd name="connsiteX0" fmla="*/ 146304 w 451104"/>
                <a:gd name="connsiteY0" fmla="*/ 0 h 243840"/>
                <a:gd name="connsiteX1" fmla="*/ 451104 w 451104"/>
                <a:gd name="connsiteY1" fmla="*/ 36576 h 243840"/>
                <a:gd name="connsiteX2" fmla="*/ 438912 w 451104"/>
                <a:gd name="connsiteY2" fmla="*/ 243840 h 243840"/>
                <a:gd name="connsiteX3" fmla="*/ 0 w 451104"/>
                <a:gd name="connsiteY3" fmla="*/ 231648 h 243840"/>
                <a:gd name="connsiteX4" fmla="*/ 146304 w 451104"/>
                <a:gd name="connsiteY4" fmla="*/ 0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04" h="243840">
                  <a:moveTo>
                    <a:pt x="146304" y="0"/>
                  </a:moveTo>
                  <a:lnTo>
                    <a:pt x="451104" y="36576"/>
                  </a:lnTo>
                  <a:lnTo>
                    <a:pt x="438912" y="243840"/>
                  </a:lnTo>
                  <a:lnTo>
                    <a:pt x="0" y="231648"/>
                  </a:lnTo>
                  <a:lnTo>
                    <a:pt x="1463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4656206" y="4815840"/>
              <a:ext cx="383438" cy="207264"/>
            </a:xfrm>
            <a:custGeom>
              <a:avLst/>
              <a:gdLst>
                <a:gd name="connsiteX0" fmla="*/ 146304 w 451104"/>
                <a:gd name="connsiteY0" fmla="*/ 0 h 243840"/>
                <a:gd name="connsiteX1" fmla="*/ 451104 w 451104"/>
                <a:gd name="connsiteY1" fmla="*/ 36576 h 243840"/>
                <a:gd name="connsiteX2" fmla="*/ 438912 w 451104"/>
                <a:gd name="connsiteY2" fmla="*/ 243840 h 243840"/>
                <a:gd name="connsiteX3" fmla="*/ 0 w 451104"/>
                <a:gd name="connsiteY3" fmla="*/ 231648 h 243840"/>
                <a:gd name="connsiteX4" fmla="*/ 146304 w 451104"/>
                <a:gd name="connsiteY4" fmla="*/ 0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04" h="243840">
                  <a:moveTo>
                    <a:pt x="146304" y="0"/>
                  </a:moveTo>
                  <a:lnTo>
                    <a:pt x="451104" y="36576"/>
                  </a:lnTo>
                  <a:lnTo>
                    <a:pt x="438912" y="243840"/>
                  </a:lnTo>
                  <a:lnTo>
                    <a:pt x="0" y="231648"/>
                  </a:lnTo>
                  <a:lnTo>
                    <a:pt x="1463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1333476" y="1494692"/>
            <a:ext cx="790833" cy="1732125"/>
          </a:xfrm>
          <a:custGeom>
            <a:avLst/>
            <a:gdLst>
              <a:gd name="connsiteX0" fmla="*/ 296562 w 790833"/>
              <a:gd name="connsiteY0" fmla="*/ 0 h 1482810"/>
              <a:gd name="connsiteX1" fmla="*/ 0 w 790833"/>
              <a:gd name="connsiteY1" fmla="*/ 568410 h 1482810"/>
              <a:gd name="connsiteX2" fmla="*/ 123568 w 790833"/>
              <a:gd name="connsiteY2" fmla="*/ 1482810 h 1482810"/>
              <a:gd name="connsiteX3" fmla="*/ 667265 w 790833"/>
              <a:gd name="connsiteY3" fmla="*/ 1470454 h 1482810"/>
              <a:gd name="connsiteX4" fmla="*/ 790833 w 790833"/>
              <a:gd name="connsiteY4" fmla="*/ 630194 h 1482810"/>
              <a:gd name="connsiteX5" fmla="*/ 296562 w 790833"/>
              <a:gd name="connsiteY5" fmla="*/ 0 h 14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833" h="1482810">
                <a:moveTo>
                  <a:pt x="296562" y="0"/>
                </a:moveTo>
                <a:lnTo>
                  <a:pt x="0" y="568410"/>
                </a:lnTo>
                <a:lnTo>
                  <a:pt x="123568" y="1482810"/>
                </a:lnTo>
                <a:lnTo>
                  <a:pt x="667265" y="1470454"/>
                </a:lnTo>
                <a:lnTo>
                  <a:pt x="790833" y="630194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rgbClr val="7F0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514514" y="896815"/>
            <a:ext cx="771660" cy="1357480"/>
          </a:xfrm>
          <a:custGeom>
            <a:avLst/>
            <a:gdLst>
              <a:gd name="connsiteX0" fmla="*/ 296562 w 790833"/>
              <a:gd name="connsiteY0" fmla="*/ 0 h 1482810"/>
              <a:gd name="connsiteX1" fmla="*/ 0 w 790833"/>
              <a:gd name="connsiteY1" fmla="*/ 568410 h 1482810"/>
              <a:gd name="connsiteX2" fmla="*/ 123568 w 790833"/>
              <a:gd name="connsiteY2" fmla="*/ 1482810 h 1482810"/>
              <a:gd name="connsiteX3" fmla="*/ 667265 w 790833"/>
              <a:gd name="connsiteY3" fmla="*/ 1470454 h 1482810"/>
              <a:gd name="connsiteX4" fmla="*/ 790833 w 790833"/>
              <a:gd name="connsiteY4" fmla="*/ 630194 h 1482810"/>
              <a:gd name="connsiteX5" fmla="*/ 296562 w 790833"/>
              <a:gd name="connsiteY5" fmla="*/ 0 h 14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833" h="1482810">
                <a:moveTo>
                  <a:pt x="296562" y="0"/>
                </a:moveTo>
                <a:lnTo>
                  <a:pt x="0" y="568410"/>
                </a:lnTo>
                <a:lnTo>
                  <a:pt x="123568" y="1482810"/>
                </a:lnTo>
                <a:lnTo>
                  <a:pt x="667265" y="1470454"/>
                </a:lnTo>
                <a:lnTo>
                  <a:pt x="790833" y="630194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rgbClr val="7F0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66824" y="2847571"/>
            <a:ext cx="790833" cy="1482810"/>
          </a:xfrm>
          <a:custGeom>
            <a:avLst/>
            <a:gdLst>
              <a:gd name="connsiteX0" fmla="*/ 296562 w 790833"/>
              <a:gd name="connsiteY0" fmla="*/ 0 h 1482810"/>
              <a:gd name="connsiteX1" fmla="*/ 0 w 790833"/>
              <a:gd name="connsiteY1" fmla="*/ 568410 h 1482810"/>
              <a:gd name="connsiteX2" fmla="*/ 123568 w 790833"/>
              <a:gd name="connsiteY2" fmla="*/ 1482810 h 1482810"/>
              <a:gd name="connsiteX3" fmla="*/ 667265 w 790833"/>
              <a:gd name="connsiteY3" fmla="*/ 1470454 h 1482810"/>
              <a:gd name="connsiteX4" fmla="*/ 790833 w 790833"/>
              <a:gd name="connsiteY4" fmla="*/ 630194 h 1482810"/>
              <a:gd name="connsiteX5" fmla="*/ 296562 w 790833"/>
              <a:gd name="connsiteY5" fmla="*/ 0 h 14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833" h="1482810">
                <a:moveTo>
                  <a:pt x="296562" y="0"/>
                </a:moveTo>
                <a:lnTo>
                  <a:pt x="0" y="568410"/>
                </a:lnTo>
                <a:lnTo>
                  <a:pt x="123568" y="1482810"/>
                </a:lnTo>
                <a:lnTo>
                  <a:pt x="667265" y="1470454"/>
                </a:lnTo>
                <a:lnTo>
                  <a:pt x="790833" y="630194"/>
                </a:lnTo>
                <a:lnTo>
                  <a:pt x="296562" y="0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rgbClr val="7F0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969898" y="1928462"/>
            <a:ext cx="615462" cy="861646"/>
          </a:xfrm>
          <a:custGeom>
            <a:avLst/>
            <a:gdLst>
              <a:gd name="connsiteX0" fmla="*/ 0 w 615462"/>
              <a:gd name="connsiteY0" fmla="*/ 281354 h 861646"/>
              <a:gd name="connsiteX1" fmla="*/ 158262 w 615462"/>
              <a:gd name="connsiteY1" fmla="*/ 474784 h 861646"/>
              <a:gd name="connsiteX2" fmla="*/ 298939 w 615462"/>
              <a:gd name="connsiteY2" fmla="*/ 861646 h 861646"/>
              <a:gd name="connsiteX3" fmla="*/ 404446 w 615462"/>
              <a:gd name="connsiteY3" fmla="*/ 844061 h 861646"/>
              <a:gd name="connsiteX4" fmla="*/ 404446 w 615462"/>
              <a:gd name="connsiteY4" fmla="*/ 615461 h 861646"/>
              <a:gd name="connsiteX5" fmla="*/ 562708 w 615462"/>
              <a:gd name="connsiteY5" fmla="*/ 404446 h 861646"/>
              <a:gd name="connsiteX6" fmla="*/ 369277 w 615462"/>
              <a:gd name="connsiteY6" fmla="*/ 492369 h 861646"/>
              <a:gd name="connsiteX7" fmla="*/ 545123 w 615462"/>
              <a:gd name="connsiteY7" fmla="*/ 351692 h 861646"/>
              <a:gd name="connsiteX8" fmla="*/ 615462 w 615462"/>
              <a:gd name="connsiteY8" fmla="*/ 193431 h 861646"/>
              <a:gd name="connsiteX9" fmla="*/ 334108 w 615462"/>
              <a:gd name="connsiteY9" fmla="*/ 492369 h 861646"/>
              <a:gd name="connsiteX10" fmla="*/ 386862 w 615462"/>
              <a:gd name="connsiteY10" fmla="*/ 105508 h 861646"/>
              <a:gd name="connsiteX11" fmla="*/ 509954 w 615462"/>
              <a:gd name="connsiteY11" fmla="*/ 0 h 861646"/>
              <a:gd name="connsiteX12" fmla="*/ 334108 w 615462"/>
              <a:gd name="connsiteY12" fmla="*/ 87923 h 861646"/>
              <a:gd name="connsiteX13" fmla="*/ 298939 w 615462"/>
              <a:gd name="connsiteY13" fmla="*/ 474784 h 861646"/>
              <a:gd name="connsiteX14" fmla="*/ 0 w 615462"/>
              <a:gd name="connsiteY14" fmla="*/ 281354 h 86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5462" h="861646">
                <a:moveTo>
                  <a:pt x="0" y="281354"/>
                </a:moveTo>
                <a:lnTo>
                  <a:pt x="158262" y="474784"/>
                </a:lnTo>
                <a:lnTo>
                  <a:pt x="298939" y="861646"/>
                </a:lnTo>
                <a:lnTo>
                  <a:pt x="404446" y="844061"/>
                </a:lnTo>
                <a:lnTo>
                  <a:pt x="404446" y="615461"/>
                </a:lnTo>
                <a:lnTo>
                  <a:pt x="562708" y="404446"/>
                </a:lnTo>
                <a:lnTo>
                  <a:pt x="369277" y="492369"/>
                </a:lnTo>
                <a:lnTo>
                  <a:pt x="545123" y="351692"/>
                </a:lnTo>
                <a:lnTo>
                  <a:pt x="615462" y="193431"/>
                </a:lnTo>
                <a:lnTo>
                  <a:pt x="334108" y="492369"/>
                </a:lnTo>
                <a:lnTo>
                  <a:pt x="386862" y="105508"/>
                </a:lnTo>
                <a:lnTo>
                  <a:pt x="509954" y="0"/>
                </a:lnTo>
                <a:lnTo>
                  <a:pt x="334108" y="87923"/>
                </a:lnTo>
                <a:lnTo>
                  <a:pt x="298939" y="474784"/>
                </a:lnTo>
                <a:lnTo>
                  <a:pt x="0" y="28135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430209" y="6001478"/>
            <a:ext cx="320859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在院子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里蹦蹦跳跳地玩耍，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250156" y="0"/>
            <a:ext cx="1693226" cy="3430052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6963559" y="3416874"/>
            <a:ext cx="2165714" cy="1317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869615" y="0"/>
            <a:ext cx="52469" cy="3416874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570933" y="492349"/>
            <a:ext cx="1371600" cy="175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7F0C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80"/>
          <a:stretch/>
        </p:blipFill>
        <p:spPr>
          <a:xfrm>
            <a:off x="7597310" y="689350"/>
            <a:ext cx="1318846" cy="1526312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646427" y="5983167"/>
            <a:ext cx="320859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妈妈</a:t>
            </a:r>
            <a:r>
              <a:rPr lang="zh-CN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正在厨房准备晚餐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767159" y="949569"/>
            <a:ext cx="1046194" cy="1301262"/>
          </a:xfrm>
          <a:custGeom>
            <a:avLst/>
            <a:gdLst>
              <a:gd name="connsiteX0" fmla="*/ 57995 w 1046194"/>
              <a:gd name="connsiteY0" fmla="*/ 1248508 h 1301262"/>
              <a:gd name="connsiteX1" fmla="*/ 110749 w 1046194"/>
              <a:gd name="connsiteY1" fmla="*/ 844062 h 1301262"/>
              <a:gd name="connsiteX2" fmla="*/ 163503 w 1046194"/>
              <a:gd name="connsiteY2" fmla="*/ 808893 h 1301262"/>
              <a:gd name="connsiteX3" fmla="*/ 216256 w 1046194"/>
              <a:gd name="connsiteY3" fmla="*/ 703385 h 1301262"/>
              <a:gd name="connsiteX4" fmla="*/ 198672 w 1046194"/>
              <a:gd name="connsiteY4" fmla="*/ 650631 h 1301262"/>
              <a:gd name="connsiteX5" fmla="*/ 145918 w 1046194"/>
              <a:gd name="connsiteY5" fmla="*/ 597877 h 1301262"/>
              <a:gd name="connsiteX6" fmla="*/ 128333 w 1046194"/>
              <a:gd name="connsiteY6" fmla="*/ 492369 h 1301262"/>
              <a:gd name="connsiteX7" fmla="*/ 93164 w 1046194"/>
              <a:gd name="connsiteY7" fmla="*/ 439616 h 1301262"/>
              <a:gd name="connsiteX8" fmla="*/ 145918 w 1046194"/>
              <a:gd name="connsiteY8" fmla="*/ 175846 h 1301262"/>
              <a:gd name="connsiteX9" fmla="*/ 163503 w 1046194"/>
              <a:gd name="connsiteY9" fmla="*/ 123093 h 1301262"/>
              <a:gd name="connsiteX10" fmla="*/ 216256 w 1046194"/>
              <a:gd name="connsiteY10" fmla="*/ 105508 h 1301262"/>
              <a:gd name="connsiteX11" fmla="*/ 304179 w 1046194"/>
              <a:gd name="connsiteY11" fmla="*/ 52754 h 1301262"/>
              <a:gd name="connsiteX12" fmla="*/ 462441 w 1046194"/>
              <a:gd name="connsiteY12" fmla="*/ 0 h 1301262"/>
              <a:gd name="connsiteX13" fmla="*/ 743795 w 1046194"/>
              <a:gd name="connsiteY13" fmla="*/ 17585 h 1301262"/>
              <a:gd name="connsiteX14" fmla="*/ 831718 w 1046194"/>
              <a:gd name="connsiteY14" fmla="*/ 87923 h 1301262"/>
              <a:gd name="connsiteX15" fmla="*/ 849303 w 1046194"/>
              <a:gd name="connsiteY15" fmla="*/ 140677 h 1301262"/>
              <a:gd name="connsiteX16" fmla="*/ 902056 w 1046194"/>
              <a:gd name="connsiteY16" fmla="*/ 175846 h 1301262"/>
              <a:gd name="connsiteX17" fmla="*/ 937226 w 1046194"/>
              <a:gd name="connsiteY17" fmla="*/ 246185 h 1301262"/>
              <a:gd name="connsiteX18" fmla="*/ 954810 w 1046194"/>
              <a:gd name="connsiteY18" fmla="*/ 298939 h 1301262"/>
              <a:gd name="connsiteX19" fmla="*/ 989979 w 1046194"/>
              <a:gd name="connsiteY19" fmla="*/ 351693 h 1301262"/>
              <a:gd name="connsiteX20" fmla="*/ 1042733 w 1046194"/>
              <a:gd name="connsiteY20" fmla="*/ 439616 h 1301262"/>
              <a:gd name="connsiteX21" fmla="*/ 1025149 w 1046194"/>
              <a:gd name="connsiteY21" fmla="*/ 615462 h 1301262"/>
              <a:gd name="connsiteX22" fmla="*/ 972395 w 1046194"/>
              <a:gd name="connsiteY22" fmla="*/ 773723 h 1301262"/>
              <a:gd name="connsiteX23" fmla="*/ 1042733 w 1046194"/>
              <a:gd name="connsiteY23" fmla="*/ 1019908 h 1301262"/>
              <a:gd name="connsiteX24" fmla="*/ 1042733 w 1046194"/>
              <a:gd name="connsiteY24" fmla="*/ 1301262 h 13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6194" h="1301262">
                <a:moveTo>
                  <a:pt x="57995" y="1248508"/>
                </a:moveTo>
                <a:cubicBezTo>
                  <a:pt x="30995" y="654530"/>
                  <a:pt x="-83266" y="927210"/>
                  <a:pt x="110749" y="844062"/>
                </a:cubicBezTo>
                <a:cubicBezTo>
                  <a:pt x="130174" y="835737"/>
                  <a:pt x="145918" y="820616"/>
                  <a:pt x="163503" y="808893"/>
                </a:cubicBezTo>
                <a:cubicBezTo>
                  <a:pt x="181285" y="782220"/>
                  <a:pt x="216256" y="739788"/>
                  <a:pt x="216256" y="703385"/>
                </a:cubicBezTo>
                <a:cubicBezTo>
                  <a:pt x="216256" y="684849"/>
                  <a:pt x="208954" y="666054"/>
                  <a:pt x="198672" y="650631"/>
                </a:cubicBezTo>
                <a:cubicBezTo>
                  <a:pt x="184878" y="629939"/>
                  <a:pt x="163503" y="615462"/>
                  <a:pt x="145918" y="597877"/>
                </a:cubicBezTo>
                <a:cubicBezTo>
                  <a:pt x="140056" y="562708"/>
                  <a:pt x="139608" y="526194"/>
                  <a:pt x="128333" y="492369"/>
                </a:cubicBezTo>
                <a:cubicBezTo>
                  <a:pt x="121650" y="472320"/>
                  <a:pt x="94785" y="460688"/>
                  <a:pt x="93164" y="439616"/>
                </a:cubicBezTo>
                <a:cubicBezTo>
                  <a:pt x="82331" y="298778"/>
                  <a:pt x="105782" y="282875"/>
                  <a:pt x="145918" y="175846"/>
                </a:cubicBezTo>
                <a:cubicBezTo>
                  <a:pt x="152426" y="158491"/>
                  <a:pt x="150396" y="136200"/>
                  <a:pt x="163503" y="123093"/>
                </a:cubicBezTo>
                <a:cubicBezTo>
                  <a:pt x="176610" y="109986"/>
                  <a:pt x="198672" y="111370"/>
                  <a:pt x="216256" y="105508"/>
                </a:cubicBezTo>
                <a:cubicBezTo>
                  <a:pt x="284951" y="36815"/>
                  <a:pt x="212870" y="98409"/>
                  <a:pt x="304179" y="52754"/>
                </a:cubicBezTo>
                <a:cubicBezTo>
                  <a:pt x="427807" y="-9060"/>
                  <a:pt x="266567" y="32646"/>
                  <a:pt x="462441" y="0"/>
                </a:cubicBezTo>
                <a:cubicBezTo>
                  <a:pt x="556226" y="5862"/>
                  <a:pt x="650344" y="7748"/>
                  <a:pt x="743795" y="17585"/>
                </a:cubicBezTo>
                <a:cubicBezTo>
                  <a:pt x="797317" y="23219"/>
                  <a:pt x="808252" y="40991"/>
                  <a:pt x="831718" y="87923"/>
                </a:cubicBezTo>
                <a:cubicBezTo>
                  <a:pt x="840008" y="104502"/>
                  <a:pt x="837724" y="126203"/>
                  <a:pt x="849303" y="140677"/>
                </a:cubicBezTo>
                <a:cubicBezTo>
                  <a:pt x="862505" y="157180"/>
                  <a:pt x="884472" y="164123"/>
                  <a:pt x="902056" y="175846"/>
                </a:cubicBezTo>
                <a:cubicBezTo>
                  <a:pt x="913779" y="199292"/>
                  <a:pt x="926900" y="222091"/>
                  <a:pt x="937226" y="246185"/>
                </a:cubicBezTo>
                <a:cubicBezTo>
                  <a:pt x="944528" y="263222"/>
                  <a:pt x="946521" y="282360"/>
                  <a:pt x="954810" y="298939"/>
                </a:cubicBezTo>
                <a:cubicBezTo>
                  <a:pt x="964261" y="317842"/>
                  <a:pt x="980527" y="332790"/>
                  <a:pt x="989979" y="351693"/>
                </a:cubicBezTo>
                <a:cubicBezTo>
                  <a:pt x="1035634" y="443002"/>
                  <a:pt x="974040" y="370921"/>
                  <a:pt x="1042733" y="439616"/>
                </a:cubicBezTo>
                <a:cubicBezTo>
                  <a:pt x="1036872" y="498231"/>
                  <a:pt x="1037285" y="557818"/>
                  <a:pt x="1025149" y="615462"/>
                </a:cubicBezTo>
                <a:cubicBezTo>
                  <a:pt x="1013693" y="669877"/>
                  <a:pt x="972395" y="773723"/>
                  <a:pt x="972395" y="773723"/>
                </a:cubicBezTo>
                <a:cubicBezTo>
                  <a:pt x="992743" y="834767"/>
                  <a:pt x="1037826" y="961028"/>
                  <a:pt x="1042733" y="1019908"/>
                </a:cubicBezTo>
                <a:cubicBezTo>
                  <a:pt x="1050521" y="1113369"/>
                  <a:pt x="1042733" y="1207477"/>
                  <a:pt x="1042733" y="1301262"/>
                </a:cubicBezTo>
              </a:path>
            </a:pathLst>
          </a:custGeom>
          <a:noFill/>
          <a:ln w="53975">
            <a:solidFill>
              <a:srgbClr val="7F0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2286816" y="6001478"/>
            <a:ext cx="3495375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“你在干什么？”妈妈问道。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6695768" y="896815"/>
            <a:ext cx="589109" cy="287384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6810800" y="1433429"/>
            <a:ext cx="520871" cy="19077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7071583" y="1780121"/>
            <a:ext cx="339988" cy="148341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663359" y="5980970"/>
            <a:ext cx="5274782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儿子</a:t>
            </a:r>
            <a:r>
              <a:rPr lang="zh-CN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回答说：“妈妈，我想跳到月亮上面去。”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V="1">
            <a:off x="4931282" y="1184198"/>
            <a:ext cx="292497" cy="1473661"/>
            <a:chOff x="4948911" y="2335216"/>
            <a:chExt cx="239472" cy="1314589"/>
          </a:xfrm>
        </p:grpSpPr>
        <p:sp>
          <p:nvSpPr>
            <p:cNvPr id="53" name="任意多边形 52"/>
            <p:cNvSpPr/>
            <p:nvPr/>
          </p:nvSpPr>
          <p:spPr>
            <a:xfrm rot="21334682" flipH="1">
              <a:off x="4948911" y="2335216"/>
              <a:ext cx="181467" cy="1129635"/>
            </a:xfrm>
            <a:custGeom>
              <a:avLst/>
              <a:gdLst>
                <a:gd name="connsiteX0" fmla="*/ 296562 w 345989"/>
                <a:gd name="connsiteY0" fmla="*/ 0 h 2335427"/>
                <a:gd name="connsiteX1" fmla="*/ 0 w 345989"/>
                <a:gd name="connsiteY1" fmla="*/ 222422 h 2335427"/>
                <a:gd name="connsiteX2" fmla="*/ 24713 w 345989"/>
                <a:gd name="connsiteY2" fmla="*/ 2335427 h 2335427"/>
                <a:gd name="connsiteX3" fmla="*/ 345989 w 345989"/>
                <a:gd name="connsiteY3" fmla="*/ 2335427 h 2335427"/>
                <a:gd name="connsiteX4" fmla="*/ 296562 w 345989"/>
                <a:gd name="connsiteY4" fmla="*/ 0 h 233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989" h="2335427">
                  <a:moveTo>
                    <a:pt x="296562" y="0"/>
                  </a:moveTo>
                  <a:lnTo>
                    <a:pt x="0" y="222422"/>
                  </a:lnTo>
                  <a:lnTo>
                    <a:pt x="24713" y="2335427"/>
                  </a:lnTo>
                  <a:lnTo>
                    <a:pt x="345989" y="2335427"/>
                  </a:lnTo>
                  <a:lnTo>
                    <a:pt x="2965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967406" y="3430052"/>
              <a:ext cx="220977" cy="2197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6108762" y="896314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514514" y="1393061"/>
            <a:ext cx="0" cy="93684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695768" y="111194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3585360" y="3703756"/>
            <a:ext cx="0" cy="2033235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700842" y="1184198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2364892" y="3049552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7171608" y="2591176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638800" y="956639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880843" y="3162720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481816" y="3470166"/>
            <a:ext cx="0" cy="330544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5716129" y="458606"/>
            <a:ext cx="35452" cy="7097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7980953" y="2215662"/>
            <a:ext cx="26427" cy="201168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715354" y="2468865"/>
            <a:ext cx="1699" cy="2061754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638800" y="1860788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300050" y="3822394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2926054" y="2537680"/>
            <a:ext cx="0" cy="131934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1240971" y="541440"/>
            <a:ext cx="5118" cy="2875434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5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7" presetClass="entr" presetSubtype="4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4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8.33333E-7 3.33333E-6 L -0.01667 2.35602 " pathEditMode="relative" rAng="0" ptsTypes="AA">
                                      <p:cBhvr>
                                        <p:cTn id="131" dur="2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11780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2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5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8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1" presetID="22" presetClass="entr" presetSubtype="1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1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4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7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0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3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6" presetID="22" presetClass="entr" presetSubtype="1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6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9" presetID="22" presetClass="entr" presetSubtype="1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9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2" presetID="22" presetClass="entr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2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5" presetID="22" presetClass="entr" presetSubtype="1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8" presetID="22" presetClass="entr" presetSubtype="1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8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1" presetID="22" presetClass="entr" presetSubtype="1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1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4" presetID="22" presetClass="entr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4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7" presetID="22" presetClass="entr" presetSubtype="1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7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0" presetID="22" presetClass="entr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0"/>
                                            </p:cond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5" grpId="0" animBg="1"/>
      <p:bldP spid="5" grpId="1" animBg="1"/>
      <p:bldP spid="19" grpId="0" animBg="1"/>
      <p:bldP spid="19" grpId="1" animBg="1"/>
      <p:bldP spid="21" grpId="0" animBg="1"/>
      <p:bldP spid="21" grpId="1" animBg="1"/>
      <p:bldP spid="7" grpId="0" animBg="1"/>
      <p:bldP spid="7" grpId="1" animBg="1"/>
      <p:bldP spid="24" grpId="0"/>
      <p:bldP spid="24" grpId="1"/>
      <p:bldP spid="33" grpId="0" animBg="1"/>
      <p:bldP spid="33" grpId="1" animBg="1"/>
      <p:bldP spid="41" grpId="0"/>
      <p:bldP spid="41" grpId="1"/>
      <p:bldP spid="37" grpId="0" animBg="1"/>
      <p:bldP spid="48" grpId="0"/>
      <p:bldP spid="48" grpId="1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61256" y="3324518"/>
            <a:ext cx="2756263" cy="2645208"/>
            <a:chOff x="261256" y="3324518"/>
            <a:chExt cx="2756263" cy="26452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87153A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0282" b="91268" l="3418" r="310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" t="51133" r="67000" b="9926"/>
            <a:stretch/>
          </p:blipFill>
          <p:spPr>
            <a:xfrm>
              <a:off x="261256" y="3500845"/>
              <a:ext cx="2756263" cy="246888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7F0C31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70" t="17545" r="35239"/>
            <a:stretch/>
          </p:blipFill>
          <p:spPr>
            <a:xfrm>
              <a:off x="1878036" y="3324518"/>
              <a:ext cx="473279" cy="101235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2114675" y="3725115"/>
            <a:ext cx="666208" cy="439756"/>
            <a:chOff x="2926078" y="3491057"/>
            <a:chExt cx="666208" cy="439756"/>
          </a:xfrm>
        </p:grpSpPr>
        <p:sp>
          <p:nvSpPr>
            <p:cNvPr id="16" name="椭圆 15"/>
            <p:cNvSpPr/>
            <p:nvPr/>
          </p:nvSpPr>
          <p:spPr>
            <a:xfrm>
              <a:off x="3265712" y="3491057"/>
              <a:ext cx="169817" cy="1763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4"/>
            </p:cNvCxnSpPr>
            <p:nvPr/>
          </p:nvCxnSpPr>
          <p:spPr>
            <a:xfrm flipV="1">
              <a:off x="3350621" y="3631474"/>
              <a:ext cx="241665" cy="3591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108955" y="3579220"/>
              <a:ext cx="284120" cy="3429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926078" y="3626557"/>
              <a:ext cx="401682" cy="15024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3078745" y="3649429"/>
              <a:ext cx="236765" cy="281384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 rot="3808928">
              <a:off x="3161662" y="3560758"/>
              <a:ext cx="156754" cy="2547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新月形 27"/>
          <p:cNvSpPr/>
          <p:nvPr/>
        </p:nvSpPr>
        <p:spPr>
          <a:xfrm rot="21238412">
            <a:off x="6562726" y="3061850"/>
            <a:ext cx="666750" cy="954946"/>
          </a:xfrm>
          <a:prstGeom prst="mo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39387" y="2542010"/>
            <a:ext cx="349919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好啊，别忘了</a:t>
            </a:r>
            <a:r>
              <a:rPr lang="zh-CN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回家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吃饭</a:t>
            </a:r>
            <a:r>
              <a:rPr lang="zh-CN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  <a:r>
              <a:rPr lang="zh-CN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”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2267342" y="3007559"/>
            <a:ext cx="161294" cy="27866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2414337" y="3041026"/>
            <a:ext cx="452688" cy="3202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527352" y="3156739"/>
            <a:ext cx="861630" cy="26242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114675" y="6102859"/>
            <a:ext cx="5668263" cy="32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后来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他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成为了第一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个登上月球的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人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14675" y="5861950"/>
            <a:ext cx="5668263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妈妈没有骂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他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贪玩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也没有叫他回来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洗手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10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66667E-6 -1.48148E-6 L 0.41771 -0.06481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85" y="-32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00"/>
                            </p:stCondLst>
                            <p:childTnLst>
                              <p:par>
                                <p:cTn id="28" presetID="3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0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0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29" grpId="1"/>
      <p:bldP spid="40" grpId="0"/>
      <p:bldP spid="40" grpId="1"/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331587" y="5987394"/>
            <a:ext cx="2096198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再来看看我们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15644" y="1875062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40684" y="1731236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69721" y="1785008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20450" y="2220524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95814" y="2773945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20450" y="3462035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94356" y="4033343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91009" y="4208707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487662" y="4027649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937793" y="3462035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762428" y="2773944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37792" y="2045159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335660" y="1524333"/>
            <a:ext cx="350729" cy="3507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21987" y="6046010"/>
            <a:ext cx="4260704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开始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记事的时候，我有一个梦想。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753026" y="6038492"/>
            <a:ext cx="3033387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希望我有钱</a:t>
            </a:r>
          </a:p>
        </p:txBody>
      </p:sp>
      <p:sp>
        <p:nvSpPr>
          <p:cNvPr id="50" name="椭圆 49"/>
          <p:cNvSpPr/>
          <p:nvPr/>
        </p:nvSpPr>
        <p:spPr>
          <a:xfrm>
            <a:off x="4259622" y="2949310"/>
            <a:ext cx="768096" cy="76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 rot="612775">
            <a:off x="4229779" y="2283082"/>
            <a:ext cx="8835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2E75B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1500" dirty="0">
              <a:solidFill>
                <a:srgbClr val="2E75B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06100" y="5933736"/>
            <a:ext cx="4892478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大人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说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小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姑娘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这可是个了不起的梦想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有了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钱你要去干什么呢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?”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10" y="2045159"/>
            <a:ext cx="2282342" cy="228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2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6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097 0.27616 C -0.16684 0.35116 -0.41146 0.2419 -0.45468 0.02755 C -0.50225 -0.17616 -0.35382 -0.41042 -0.10521 -0.48241 C 0.12604 -0.55255 0.36042 -0.46782 0.40226 -0.27708 C 0.43768 -0.10046 0.31754 0.1007 0.1007 0.16435 C -0.09566 0.22431 -0.29496 0.15347 -0.33333 -0.00833 C -0.36354 -0.15741 -0.26406 -0.32801 -0.08298 -0.37963 C 0.0783 -0.42801 0.2467 -0.37477 0.27448 -0.23981 C 0.3033 -0.11898 0.22413 0.01875 0.079 0.0632 C -0.05139 0.10046 -0.18871 0.06204 -0.21059 -0.04352 C -0.23055 -0.13518 -0.175 -0.24606 -0.06007 -0.27847 C 0.03264 -0.30787 0.13316 -0.28194 0.14636 -0.20417 C 0.16788 -0.14213 0.18143 -0.0037 0.104 0.01806 C 0.04341 0.03796 -0.11649 0.05579 -0.13125 0.00949 C -0.13715 -0.03009 -0.1658 -0.16018 -0.12621 -0.17639 C -0.09913 -0.18472 -0.06284 -0.23634 -0.04757 -0.22106 C -0.04218 -0.21273 0.01424 -0.25069 0.01094 -0.2412 " pathEditMode="relative" rAng="15600000" ptsTypes="AAAAAAAAAAAAAAAAA">
                                      <p:cBhvr>
                                        <p:cTn id="15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6" presetClass="path" presetSubtype="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908 0.27593 C -0.16701 0.35093 -0.41163 0.24167 -0.45486 0.02732 C -0.50243 -0.17639 -0.35399 -0.41065 -0.10538 -0.48264 C 0.12587 -0.55278 0.36025 -0.46805 0.40209 -0.27731 C 0.4375 -0.10069 0.31736 0.10046 0.10052 0.16412 C -0.09583 0.22408 -0.29514 0.15324 -0.3335 -0.00856 C -0.36371 -0.15764 -0.26423 -0.32824 -0.08316 -0.37986 C 0.07813 -0.42824 0.24653 -0.375 0.27431 -0.24005 C 0.30313 -0.11921 0.22396 0.01852 0.07882 0.06296 C -0.05156 0.10023 -0.18889 0.06181 -0.21076 -0.04375 C -0.23073 -0.13542 -0.17517 -0.2463 -0.06024 -0.2787 C 0.03247 -0.3081 0.13299 -0.28217 0.14618 -0.2044 C 0.16771 -0.14236 0.18125 -0.00393 0.10382 0.01783 C 0.04323 0.03773 -0.11666 0.05556 -0.13142 0.00926 C -0.13732 -0.03032 -0.16597 -0.16042 -0.12639 -0.17662 C -0.0993 -0.18495 -0.06302 -0.23657 -0.04774 -0.2213 C -0.04236 -0.21296 0.01407 -0.25092 0.01077 -0.24143 " pathEditMode="relative" rAng="15600000" ptsTypes="AAAAAAAAAAAAAAAAA">
                                      <p:cBhvr>
                                        <p:cTn id="24" dur="2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6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9063 0.2757 C -0.16718 0.3507 -0.4118 0.24144 -0.45503 0.02708 C -0.5026 -0.17662 -0.35416 -0.41088 -0.10555 -0.48287 C 0.1257 -0.55301 0.36007 -0.46829 0.40191 -0.27755 C 0.43733 -0.10092 0.31719 0.10023 0.10035 0.16389 C -0.096 0.22384 -0.29531 0.15301 -0.33368 -0.0088 C -0.36389 -0.15787 -0.26441 -0.32847 -0.08333 -0.38009 C 0.07795 -0.42847 0.24636 -0.37523 0.27413 -0.24028 C 0.30295 -0.11944 0.22379 0.01829 0.07865 0.06273 C -0.05173 0.1 -0.18906 0.06158 -0.21093 -0.04398 C -0.2309 -0.13565 -0.17534 -0.24653 -0.06041 -0.27893 C 0.03229 -0.30833 0.13282 -0.28241 0.14601 -0.20463 C 0.16754 -0.14259 0.18108 -0.00417 0.10365 0.01759 C 0.04306 0.0375 -0.11684 0.05533 -0.13159 0.00903 C -0.1375 -0.03055 -0.16614 -0.16065 -0.12656 -0.17685 C -0.09948 -0.18518 -0.06319 -0.2368 -0.04791 -0.22153 C -0.04253 -0.21319 0.01389 -0.25116 0.01059 -0.24167 " pathEditMode="relative" rAng="15600000" ptsTypes="AAAAAAAAAAAAAAAAA">
                                      <p:cBhvr>
                                        <p:cTn id="33" dur="2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6" presetClass="path" presetSubtype="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9045 0.27546 C -0.16736 0.35046 -0.41198 0.2412 -0.45521 0.02685 C -0.50278 -0.17685 -0.35434 -0.41111 -0.10573 -0.4831 C 0.12552 -0.55324 0.3599 -0.46852 0.40174 -0.27778 C 0.43716 -0.10116 0.31702 0.1 0.10018 0.16366 C -0.09618 0.22361 -0.29548 0.15278 -0.33385 -0.00903 C -0.36406 -0.1581 -0.26458 -0.3287 -0.0835 -0.38032 C 0.07778 -0.4287 0.24618 -0.37546 0.27396 -0.24051 C 0.30278 -0.11967 0.22361 0.01806 0.07847 0.0625 C -0.05191 0.09977 -0.18923 0.06134 -0.21111 -0.04421 C -0.23107 -0.13588 -0.17552 -0.24676 -0.06059 -0.27917 C 0.03212 -0.30856 0.13264 -0.28264 0.14584 -0.20486 C 0.16736 -0.14282 0.18091 -0.0044 0.10347 0.01736 C 0.04288 0.03727 -0.11701 0.05509 -0.13177 0.0088 C -0.13767 -0.03079 -0.16632 -0.16088 -0.12673 -0.17708 C -0.09965 -0.18542 -0.06337 -0.23704 -0.04809 -0.22176 C -0.04271 -0.21342 0.01372 -0.25139 0.01042 -0.2419 " pathEditMode="relative" rAng="15600000" ptsTypes="AAAAAAAAAAAAAAAAA">
                                      <p:cBhvr>
                                        <p:cTn id="42" dur="2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6" presetClass="path" presetSubtype="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9028 0.27523 C -0.16753 0.35023 -0.41215 0.24097 -0.45538 0.02662 C -0.50295 -0.17708 -0.35451 -0.41134 -0.1059 -0.48333 C 0.12535 -0.55347 0.35972 -0.46875 0.40157 -0.27801 C 0.43698 -0.10139 0.31684 0.09977 0.1 0.16343 C -0.09635 0.22338 -0.29566 0.15255 -0.33403 -0.00926 C -0.36423 -0.15833 -0.26475 -0.32893 -0.08368 -0.38055 C 0.07761 -0.42893 0.24601 -0.37569 0.27379 -0.24074 C 0.30261 -0.11991 0.22344 0.01783 0.0783 0.06227 C -0.05208 0.09954 -0.18941 0.06111 -0.21128 -0.04444 C -0.23125 -0.13611 -0.17569 -0.24699 -0.06076 -0.2794 C 0.03195 -0.3088 0.13247 -0.28287 0.14566 -0.20509 C 0.16719 -0.14305 0.18073 -0.00463 0.1033 0.01713 C 0.04271 0.03704 -0.11718 0.05486 -0.13194 0.00857 C -0.13784 -0.03102 -0.16649 -0.16111 -0.12691 -0.17731 C -0.09982 -0.18565 -0.06354 -0.23727 -0.04826 -0.22199 C -0.04288 -0.21366 0.01354 -0.25162 0.01025 -0.24213 " pathEditMode="relative" rAng="15600000" ptsTypes="AAAAAAAAAAAAAAAAA">
                                      <p:cBhvr>
                                        <p:cTn id="51" dur="2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6" presetClass="path" presetSubtype="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9011 0.275 C -0.16771 0.35 -0.41232 0.24074 -0.45555 0.02639 C -0.50312 -0.17731 -0.35468 -0.41157 -0.10607 -0.48356 C 0.12518 -0.5537 0.35955 -0.46898 0.40139 -0.27824 C 0.43681 -0.10162 0.31667 0.09954 0.09983 0.1632 C -0.09653 0.22315 -0.29583 0.15232 -0.3342 -0.00949 C -0.36441 -0.15856 -0.26493 -0.32917 -0.08385 -0.38079 C 0.07743 -0.42917 0.24584 -0.37592 0.27361 -0.24097 C 0.30243 -0.12014 0.22327 0.01759 0.07813 0.06204 C -0.05225 0.09931 -0.18958 0.06088 -0.21146 -0.04467 C -0.23142 -0.13634 -0.17587 -0.24722 -0.06093 -0.27963 C 0.03177 -0.30903 0.13229 -0.2831 0.14549 -0.20532 C 0.16702 -0.14329 0.18056 -0.00486 0.10313 0.0169 C 0.04254 0.03681 -0.11736 0.05463 -0.13212 0.00833 C -0.13802 -0.03125 -0.16666 -0.16134 -0.12708 -0.17755 C -0.1 -0.18588 -0.06371 -0.2375 -0.04843 -0.22222 C -0.04305 -0.21389 0.01337 -0.25185 0.01007 -0.24236 " pathEditMode="relative" rAng="15600000" ptsTypes="AAAAAAAAAAAAAAAAA">
                                      <p:cBhvr>
                                        <p:cTn id="60" dur="2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6" presetClass="path" presetSubtype="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8993 0.27477 C -0.16788 0.34977 -0.4125 0.24051 -0.45573 0.02616 C -0.5033 -0.17755 -0.35486 -0.4118 -0.10625 -0.4838 C 0.125 -0.55393 0.35938 -0.46921 0.40122 -0.27847 C 0.43663 -0.10185 0.3165 0.09931 0.09966 0.16296 C -0.0967 0.22292 -0.296 0.15208 -0.33437 -0.00972 C -0.36458 -0.1588 -0.2651 -0.3294 -0.08403 -0.38102 C 0.07726 -0.4294 0.24566 -0.37616 0.27344 -0.2412 C 0.30226 -0.12037 0.22309 0.01736 0.07795 0.06181 C -0.05243 0.09908 -0.18975 0.06065 -0.21163 -0.04491 C -0.23159 -0.13657 -0.17604 -0.24745 -0.06111 -0.27986 C 0.0316 -0.30926 0.13212 -0.28333 0.14532 -0.20555 C 0.16684 -0.14352 0.18038 -0.00509 0.10295 0.01667 C 0.04236 0.03658 -0.11753 0.0544 -0.13229 0.0081 C -0.13819 -0.03148 -0.16684 -0.16157 -0.12725 -0.17778 C -0.10017 -0.18611 -0.06389 -0.23773 -0.04861 -0.22245 C -0.04323 -0.21412 0.0132 -0.25208 0.0099 -0.24259 " pathEditMode="relative" rAng="15600000" ptsTypes="AAAAAAAAAAAAAAAAA">
                                      <p:cBhvr>
                                        <p:cTn id="69" dur="2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3756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-1.11111E-6 L -0.00642 -0.1923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963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6" presetClass="path" presetSubtype="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8872 0.27431 C -0.16909 0.34931 -0.41354 0.24005 -0.45677 0.02616 C -0.50434 -0.17801 -0.3559 -0.41227 -0.10729 -0.4838 C 0.12379 -0.5544 0.35816 -0.46967 0.40018 -0.27847 C 0.43525 -0.10231 0.31545 0.09884 0.09827 0.1625 C -0.09774 0.22292 -0.29705 0.15162 -0.33541 -0.01018 C -0.36562 -0.15926 -0.26649 -0.32963 -0.08524 -0.38148 C 0.07587 -0.42986 0.24462 -0.37662 0.27222 -0.24167 C 0.30122 -0.12083 0.22188 0.0169 0.07691 0.06134 C -0.05364 0.09861 -0.19097 0.06019 -0.21284 -0.04537 C -0.23264 -0.13704 -0.17708 -0.24792 -0.06232 -0.28032 C 0.03038 -0.30972 0.13091 -0.28333 0.1441 -0.20602 C 0.16545 -0.14398 0.17917 -0.00555 0.10174 0.0162 C 0.04132 0.03611 -0.11875 0.05394 -0.1335 0.00764 C -0.13923 -0.03194 -0.16788 -0.16204 -0.12847 -0.17824 C -0.10139 -0.18657 -0.06493 -0.23819 -0.04982 -0.22292 C -0.04444 -0.21458 0.01216 -0.25255 0.00868 -0.24305 " pathEditMode="relative" rAng="15600000" ptsTypes="AAAAAAAAAAAAAAAAA">
                                      <p:cBhvr>
                                        <p:cTn id="78" dur="2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-375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0842 0.27593 L -0.0033 -0.02893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-1525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4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00" dur="1100" fill="hold"/>
                                        <p:tgtEl>
                                          <p:spTgt spid="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ntr" presetSubtype="528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52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3" presetClass="entr" presetSubtype="528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528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3" presetClass="entr" presetSubtype="52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3" presetClass="entr" presetSubtype="528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52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528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0" presetClass="exit" presetSubtype="0" accel="100000" fill="hold" grpId="5" nodeType="withEffect">
                                  <p:stCondLst>
                                    <p:cond delay="8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Scale>
                                      <p:cBhvr>
                                        <p:cTn id="198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Scale>
                                      <p:cBhvr>
                                        <p:cTn id="200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3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1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Rot by="21600000">
                                      <p:cBhvr>
                                        <p:cTn id="21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544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xit" presetSubtype="544" fill="hold" grpId="1" nodeType="withEffect">
                                  <p:stCondLst>
                                    <p:cond delay="10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544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544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544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544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544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544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8" presetClass="emph" presetSubtype="0" repeatCount="500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Rot by="21600000">
                                      <p:cBhvr>
                                        <p:cTn id="28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/>
      <p:bldP spid="51" grpId="1"/>
      <p:bldP spid="3" grpId="0" animBg="1"/>
      <p:bldP spid="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  <p:bldP spid="27" grpId="1"/>
      <p:bldP spid="28" grpId="0"/>
      <p:bldP spid="28" grpId="1"/>
      <p:bldP spid="50" grpId="0" animBg="1"/>
      <p:bldP spid="50" grpId="1" animBg="1"/>
      <p:bldP spid="50" grpId="2" animBg="1"/>
      <p:bldP spid="50" grpId="3" animBg="1"/>
      <p:bldP spid="50" grpId="4" animBg="1"/>
      <p:bldP spid="50" grpId="5" animBg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 rot="612775">
            <a:off x="4229779" y="2283082"/>
            <a:ext cx="8835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2E75B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1500" dirty="0">
              <a:solidFill>
                <a:srgbClr val="2E75B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78937" y="5933736"/>
            <a:ext cx="2539973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我要去买巧克力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3773906" y="2362769"/>
            <a:ext cx="1795294" cy="1404094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>
            <a:off x="4515479" y="2539369"/>
            <a:ext cx="1143635" cy="1050894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3995795" y="2219504"/>
            <a:ext cx="1039368" cy="1227494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/>
          <p:cNvSpPr/>
          <p:nvPr/>
        </p:nvSpPr>
        <p:spPr>
          <a:xfrm>
            <a:off x="4661603" y="2219504"/>
            <a:ext cx="851385" cy="108422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 7"/>
          <p:cNvSpPr/>
          <p:nvPr/>
        </p:nvSpPr>
        <p:spPr>
          <a:xfrm>
            <a:off x="3390857" y="2219504"/>
            <a:ext cx="2541492" cy="154735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 8"/>
          <p:cNvSpPr/>
          <p:nvPr/>
        </p:nvSpPr>
        <p:spPr>
          <a:xfrm>
            <a:off x="3387489" y="2086075"/>
            <a:ext cx="2541492" cy="154735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4205972" y="2185100"/>
            <a:ext cx="1316873" cy="1261898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4084155" y="1896753"/>
            <a:ext cx="1608914" cy="130506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云形 11"/>
          <p:cNvSpPr/>
          <p:nvPr/>
        </p:nvSpPr>
        <p:spPr>
          <a:xfrm>
            <a:off x="3784212" y="2046739"/>
            <a:ext cx="1797442" cy="1543524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3023767" y="2108204"/>
            <a:ext cx="2905214" cy="171628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937" y="1640554"/>
            <a:ext cx="2438400" cy="24384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127060" y="5877856"/>
            <a:ext cx="2843725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如果你有很多钱呢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?”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9778" y="2108204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59778" y="2549287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359778" y="2966348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59777" y="3383409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59777" y="3783221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18704" y="5933736"/>
            <a:ext cx="2843725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我会去买很多巧克力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45" y="2249554"/>
            <a:ext cx="1220400" cy="12204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45" y="2249554"/>
            <a:ext cx="1220400" cy="12204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91" y="2242025"/>
            <a:ext cx="1220400" cy="1220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91" y="2249554"/>
            <a:ext cx="1220400" cy="12204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868141" y="5913744"/>
            <a:ext cx="3216466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如果你有用不完的钱呢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?”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63145" y="2128839"/>
            <a:ext cx="350730" cy="2025746"/>
            <a:chOff x="8017352" y="3819843"/>
            <a:chExt cx="350730" cy="2025746"/>
          </a:xfrm>
        </p:grpSpPr>
        <p:sp>
          <p:nvSpPr>
            <p:cNvPr id="27" name="椭圆 26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66177" y="2092579"/>
            <a:ext cx="350730" cy="2025746"/>
            <a:chOff x="8017352" y="3819843"/>
            <a:chExt cx="350730" cy="2025746"/>
          </a:xfrm>
        </p:grpSpPr>
        <p:sp>
          <p:nvSpPr>
            <p:cNvPr id="35" name="椭圆 34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27663" y="2092579"/>
            <a:ext cx="350730" cy="2025746"/>
            <a:chOff x="8017352" y="3819843"/>
            <a:chExt cx="350730" cy="2025746"/>
          </a:xfrm>
        </p:grpSpPr>
        <p:sp>
          <p:nvSpPr>
            <p:cNvPr id="41" name="椭圆 40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21263" y="2108204"/>
            <a:ext cx="350730" cy="2025746"/>
            <a:chOff x="8017352" y="3819843"/>
            <a:chExt cx="350730" cy="2025746"/>
          </a:xfrm>
        </p:grpSpPr>
        <p:sp>
          <p:nvSpPr>
            <p:cNvPr id="47" name="椭圆 46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59777" y="2092579"/>
            <a:ext cx="350730" cy="2025746"/>
            <a:chOff x="8017352" y="3819843"/>
            <a:chExt cx="350730" cy="2025746"/>
          </a:xfrm>
        </p:grpSpPr>
        <p:sp>
          <p:nvSpPr>
            <p:cNvPr id="53" name="椭圆 52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59776" y="2092579"/>
            <a:ext cx="350730" cy="2025746"/>
            <a:chOff x="8017352" y="3819843"/>
            <a:chExt cx="350730" cy="2025746"/>
          </a:xfrm>
        </p:grpSpPr>
        <p:sp>
          <p:nvSpPr>
            <p:cNvPr id="59" name="椭圆 58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98828" y="2113214"/>
            <a:ext cx="350730" cy="2025746"/>
            <a:chOff x="8017352" y="3819843"/>
            <a:chExt cx="350730" cy="2025746"/>
          </a:xfrm>
        </p:grpSpPr>
        <p:sp>
          <p:nvSpPr>
            <p:cNvPr id="65" name="椭圆 64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27666" y="2108204"/>
            <a:ext cx="350730" cy="2025746"/>
            <a:chOff x="8017352" y="3819843"/>
            <a:chExt cx="350730" cy="2025746"/>
          </a:xfrm>
        </p:grpSpPr>
        <p:sp>
          <p:nvSpPr>
            <p:cNvPr id="71" name="椭圆 70"/>
            <p:cNvSpPr/>
            <p:nvPr/>
          </p:nvSpPr>
          <p:spPr>
            <a:xfrm>
              <a:off x="8017353" y="3819843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8017353" y="4260926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8017353" y="4677987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8017352" y="5095048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8017352" y="5494860"/>
              <a:ext cx="350729" cy="3507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矩形 75"/>
          <p:cNvSpPr/>
          <p:nvPr/>
        </p:nvSpPr>
        <p:spPr>
          <a:xfrm>
            <a:off x="2519546" y="5893752"/>
            <a:ext cx="405875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我会把做巧克力的工厂买下来。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”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8401" l="33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2678"/>
          <a:stretch/>
        </p:blipFill>
        <p:spPr>
          <a:xfrm>
            <a:off x="1014286" y="2866051"/>
            <a:ext cx="6858000" cy="2559547"/>
          </a:xfrm>
          <a:prstGeom prst="rect">
            <a:avLst/>
          </a:prstGeom>
        </p:spPr>
      </p:pic>
      <p:sp>
        <p:nvSpPr>
          <p:cNvPr id="85" name="椭圆 84"/>
          <p:cNvSpPr/>
          <p:nvPr/>
        </p:nvSpPr>
        <p:spPr>
          <a:xfrm>
            <a:off x="4320824" y="-695392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332204" y="-605544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328519" y="-453313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326330" y="-689296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4328519" y="-811990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320456" y="-909467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4320456" y="-945749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320456" y="-1120155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336214" y="-1129638"/>
            <a:ext cx="350729" cy="3507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87" y="3385046"/>
            <a:ext cx="1933853" cy="193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7 1.85185E-6 L -0.25312 -0.00602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-30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25312 -0.00602 L -0.3316 -0.00486 " pathEditMode="relative" rAng="0" ptsTypes="AA">
                                      <p:cBhvr>
                                        <p:cTn id="10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4" y="4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8" dur="8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4.16667E-6 1.85185E-6 L 0.13819 -0.19769 " pathEditMode="relative" rAng="0" ptsTypes="AA">
                                      <p:cBhvr>
                                        <p:cTn id="1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-9884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4.16667E-6 1.85185E-6 L 0.13819 -0.05834 " pathEditMode="relative" rAng="0" ptsTypes="AA">
                                      <p:cBhvr>
                                        <p:cTn id="11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-291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path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3.05556E-6 -7.40741E-7 L 0.14271 0.09144 " pathEditMode="relative" rAng="0" ptsTypes="AA">
                                      <p:cBhvr>
                                        <p:cTn id="12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456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2" presetClass="path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3.05556E-6 1.85185E-6 L 0.13958 0.19676 " pathEditMode="relative" rAng="0" ptsTypes="AA">
                                      <p:cBhvr>
                                        <p:cTn id="124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983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44444E-6 -1.85185E-6 L 0.06892 -0.00347 " pathEditMode="relative" rAng="0" ptsTypes="AA">
                                      <p:cBhvr>
                                        <p:cTn id="1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18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2.77778E-6 2.22222E-6 L -0.06562 0.00023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2.22222E-6 L 0.00069 -0.30301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516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2.22222E-6 L -0.00434 0.31018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5509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38889E-6 2.22222E-6 L -0.0007 0.30879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544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4.16667E-6 -2.59259E-6 L -4.16667E-6 -0.30717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7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61111E-6 2.96296E-6 L -3.61111E-6 -0.30718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7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38889E-6 -2.59259E-6 L -0.00382 0.30301 " pathEditMode="relative" rAng="0" ptsTypes="AA">
                                      <p:cBhvr>
                                        <p:cTn id="1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513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1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1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1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1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2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1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2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2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2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2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2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2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5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5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5" presetClass="exit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5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42" presetClass="path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33333E-6 4.44444E-6 L -0.00295 0.71226 " pathEditMode="relative" rAng="0" ptsTypes="AA">
                                      <p:cBhvr>
                                        <p:cTn id="2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1"/>
                                            </p:cond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3" presetID="42" presetClass="path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94444E-6 1.48148E-6 L -0.00295 0.71227 " pathEditMode="relative" rAng="0" ptsTypes="AA">
                                      <p:cBhvr>
                                        <p:cTn id="2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3"/>
                                            </p:cond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5" presetID="42" presetClass="path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4.72222E-6 -7.40741E-7 L -0.00295 0.71227 " pathEditMode="relative" rAng="0" ptsTypes="AA">
                                      <p:cBhvr>
                                        <p:cTn id="2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5"/>
                                            </p:cond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7" presetID="42" presetClass="path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2.5E-6 -1.48148E-6 L -0.00295 0.71227 " pathEditMode="relative" rAng="0" ptsTypes="AA">
                                      <p:cBhvr>
                                        <p:cTn id="2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7"/>
                                            </p:cond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9" presetID="42" presetClass="path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4.72222E-6 4.07407E-6 L -0.00295 0.71226 " pathEditMode="relative" rAng="0" ptsTypes="AA">
                                      <p:cBhvr>
                                        <p:cTn id="2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9"/>
                                            </p:cond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1" presetID="42" presetClass="path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3.33333E-6 4.44444E-6 L -0.00295 0.71226 " pathEditMode="relative" rAng="0" ptsTypes="AA">
                                      <p:cBhvr>
                                        <p:cTn id="2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1"/>
                                            </p:cond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3" presetID="42" presetClass="path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33333E-6 -1.48148E-6 L -0.00295 0.71227 " pathEditMode="relative" rAng="0" ptsTypes="AA">
                                      <p:cBhvr>
                                        <p:cTn id="2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56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3"/>
                                            </p:cond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5" presetID="42" presetClass="path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3.33333E-6 1.48148E-6 L -0.00104 0.75139 " pathEditMode="relative" rAng="0" ptsTypes="AA">
                                      <p:cBhvr>
                                        <p:cTn id="266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75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5"/>
                                            </p:cond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7" presetID="42" presetClass="path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8.33333E-7 3.7037E-7 L 0.00052 0.75278 " pathEditMode="relative" rAng="0" ptsTypes="AA">
                                      <p:cBhvr>
                                        <p:cTn id="268" dur="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63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7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9" presetID="32" presetClass="emph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Rot by="120000">
                                      <p:cBhvr>
                                        <p:cTn id="2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32" presetClass="emph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Rot by="120000">
                                      <p:cBhvr>
                                        <p:cTn id="2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7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8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9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0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1" presetID="32" presetClass="emph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Rot by="120000">
                                      <p:cBhvr>
                                        <p:cTn id="2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4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5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6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42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2.5E-6 1.85185E-6 L 0.00659 -0.26806 " pathEditMode="relative" rAng="0" ptsTypes="AA">
                                      <p:cBhvr>
                                        <p:cTn id="2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-13403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31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31" presetClass="exit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6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2" grpId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5" grpId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1" grpId="1"/>
      <p:bldP spid="26" grpId="0"/>
      <p:bldP spid="26" grpId="1"/>
      <p:bldP spid="76" grpId="0"/>
      <p:bldP spid="76" grpId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721987" y="6046010"/>
            <a:ext cx="4260704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小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时候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，我有一个梦想。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210085" y="2638757"/>
            <a:ext cx="2431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DREAM</a:t>
            </a:r>
            <a:endParaRPr lang="zh-CN" altLang="en-US" sz="48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323110" y="3041548"/>
            <a:ext cx="750083" cy="6354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641397" y="3047902"/>
            <a:ext cx="750083" cy="6354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57295" y="1352655"/>
            <a:ext cx="0" cy="71838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357295" y="4137331"/>
            <a:ext cx="1335" cy="73324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 rot="1704478">
            <a:off x="2503524" y="1308445"/>
            <a:ext cx="3897047" cy="3635964"/>
            <a:chOff x="2475400" y="1310731"/>
            <a:chExt cx="4023657" cy="3712249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2475400" y="3193948"/>
              <a:ext cx="750049" cy="6354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749008" y="3118893"/>
              <a:ext cx="750049" cy="6354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54303" y="1310731"/>
              <a:ext cx="0" cy="71838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509695" y="4289731"/>
              <a:ext cx="1335" cy="73324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2949056">
            <a:off x="2782593" y="1603109"/>
            <a:ext cx="3227442" cy="3051858"/>
            <a:chOff x="2781913" y="1658142"/>
            <a:chExt cx="3332447" cy="3115888"/>
          </a:xfrm>
        </p:grpSpPr>
        <p:cxnSp>
          <p:nvCxnSpPr>
            <p:cNvPr id="39" name="直接连接符 38"/>
            <p:cNvCxnSpPr/>
            <p:nvPr/>
          </p:nvCxnSpPr>
          <p:spPr>
            <a:xfrm rot="18650944">
              <a:off x="2809698" y="3002793"/>
              <a:ext cx="326628" cy="382198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18650944">
              <a:off x="5692093" y="2929253"/>
              <a:ext cx="392884" cy="45165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18650944" flipV="1">
              <a:off x="4263565" y="1715880"/>
              <a:ext cx="383477" cy="268001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8650944" flipV="1">
              <a:off x="4260639" y="4402384"/>
              <a:ext cx="439651" cy="303642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4127003">
            <a:off x="2980248" y="1587677"/>
            <a:ext cx="2974256" cy="2958998"/>
            <a:chOff x="2940620" y="1594147"/>
            <a:chExt cx="3071023" cy="3021080"/>
          </a:xfrm>
        </p:grpSpPr>
        <p:cxnSp>
          <p:nvCxnSpPr>
            <p:cNvPr id="44" name="直接连接符 43"/>
            <p:cNvCxnSpPr/>
            <p:nvPr/>
          </p:nvCxnSpPr>
          <p:spPr>
            <a:xfrm rot="17472997">
              <a:off x="3026440" y="3055352"/>
              <a:ext cx="103690" cy="27532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7472997">
              <a:off x="5732062" y="2956540"/>
              <a:ext cx="148564" cy="41059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17472997" flipV="1">
              <a:off x="4340379" y="1678511"/>
              <a:ext cx="327699" cy="158972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17472997" flipV="1">
              <a:off x="4299200" y="4434202"/>
              <a:ext cx="331201" cy="3084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 48"/>
          <p:cNvSpPr/>
          <p:nvPr/>
        </p:nvSpPr>
        <p:spPr>
          <a:xfrm>
            <a:off x="2678313" y="6039656"/>
            <a:ext cx="4260704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我希望自己能变成一只风筝</a:t>
            </a:r>
          </a:p>
        </p:txBody>
      </p:sp>
      <p:sp>
        <p:nvSpPr>
          <p:cNvPr id="50" name="椭圆 49"/>
          <p:cNvSpPr/>
          <p:nvPr/>
        </p:nvSpPr>
        <p:spPr>
          <a:xfrm>
            <a:off x="2617772" y="1314732"/>
            <a:ext cx="3479046" cy="3479046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510795" y="1195048"/>
            <a:ext cx="3692999" cy="3692999"/>
          </a:xfrm>
          <a:prstGeom prst="ellipse">
            <a:avLst/>
          </a:prstGeom>
          <a:gradFill>
            <a:gsLst>
              <a:gs pos="0">
                <a:srgbClr val="94BEE4"/>
              </a:gs>
              <a:gs pos="50800">
                <a:srgbClr val="5095D3"/>
              </a:gs>
              <a:gs pos="100000">
                <a:srgbClr val="3684CB"/>
              </a:gs>
            </a:gsLst>
            <a:path path="circle">
              <a:fillToRect l="50000" t="50000" r="50000" b="50000"/>
            </a:path>
          </a:gra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rot="21034350">
            <a:off x="3001831" y="1779326"/>
            <a:ext cx="2344850" cy="2867424"/>
            <a:chOff x="3375440" y="1888824"/>
            <a:chExt cx="2344850" cy="2867424"/>
          </a:xfrm>
        </p:grpSpPr>
        <p:sp>
          <p:nvSpPr>
            <p:cNvPr id="52" name="菱形 51"/>
            <p:cNvSpPr/>
            <p:nvPr/>
          </p:nvSpPr>
          <p:spPr>
            <a:xfrm rot="18600056">
              <a:off x="3740937" y="1523327"/>
              <a:ext cx="1218412" cy="1949405"/>
            </a:xfrm>
            <a:custGeom>
              <a:avLst/>
              <a:gdLst>
                <a:gd name="connsiteX0" fmla="*/ 0 w 1690648"/>
                <a:gd name="connsiteY0" fmla="*/ 1035582 h 2071163"/>
                <a:gd name="connsiteX1" fmla="*/ 845324 w 1690648"/>
                <a:gd name="connsiteY1" fmla="*/ 0 h 2071163"/>
                <a:gd name="connsiteX2" fmla="*/ 1690648 w 1690648"/>
                <a:gd name="connsiteY2" fmla="*/ 1035582 h 2071163"/>
                <a:gd name="connsiteX3" fmla="*/ 845324 w 1690648"/>
                <a:gd name="connsiteY3" fmla="*/ 2071163 h 2071163"/>
                <a:gd name="connsiteX4" fmla="*/ 0 w 1690648"/>
                <a:gd name="connsiteY4" fmla="*/ 1035582 h 2071163"/>
                <a:gd name="connsiteX0" fmla="*/ 0 w 1449931"/>
                <a:gd name="connsiteY0" fmla="*/ 857950 h 2071163"/>
                <a:gd name="connsiteX1" fmla="*/ 604607 w 1449931"/>
                <a:gd name="connsiteY1" fmla="*/ 0 h 2071163"/>
                <a:gd name="connsiteX2" fmla="*/ 1449931 w 1449931"/>
                <a:gd name="connsiteY2" fmla="*/ 1035582 h 2071163"/>
                <a:gd name="connsiteX3" fmla="*/ 604607 w 1449931"/>
                <a:gd name="connsiteY3" fmla="*/ 2071163 h 2071163"/>
                <a:gd name="connsiteX4" fmla="*/ 0 w 1449931"/>
                <a:gd name="connsiteY4" fmla="*/ 857950 h 2071163"/>
                <a:gd name="connsiteX0" fmla="*/ 0 w 1218412"/>
                <a:gd name="connsiteY0" fmla="*/ 857950 h 2071163"/>
                <a:gd name="connsiteX1" fmla="*/ 604607 w 1218412"/>
                <a:gd name="connsiteY1" fmla="*/ 0 h 2071163"/>
                <a:gd name="connsiteX2" fmla="*/ 1218412 w 1218412"/>
                <a:gd name="connsiteY2" fmla="*/ 1108052 h 2071163"/>
                <a:gd name="connsiteX3" fmla="*/ 604607 w 1218412"/>
                <a:gd name="connsiteY3" fmla="*/ 2071163 h 2071163"/>
                <a:gd name="connsiteX4" fmla="*/ 0 w 1218412"/>
                <a:gd name="connsiteY4" fmla="*/ 857950 h 2071163"/>
                <a:gd name="connsiteX0" fmla="*/ 0 w 1218412"/>
                <a:gd name="connsiteY0" fmla="*/ 736192 h 1949405"/>
                <a:gd name="connsiteX1" fmla="*/ 633695 w 1218412"/>
                <a:gd name="connsiteY1" fmla="*/ 0 h 1949405"/>
                <a:gd name="connsiteX2" fmla="*/ 1218412 w 1218412"/>
                <a:gd name="connsiteY2" fmla="*/ 986294 h 1949405"/>
                <a:gd name="connsiteX3" fmla="*/ 604607 w 1218412"/>
                <a:gd name="connsiteY3" fmla="*/ 1949405 h 1949405"/>
                <a:gd name="connsiteX4" fmla="*/ 0 w 1218412"/>
                <a:gd name="connsiteY4" fmla="*/ 736192 h 194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8412" h="1949405">
                  <a:moveTo>
                    <a:pt x="0" y="736192"/>
                  </a:moveTo>
                  <a:lnTo>
                    <a:pt x="633695" y="0"/>
                  </a:lnTo>
                  <a:lnTo>
                    <a:pt x="1218412" y="986294"/>
                  </a:lnTo>
                  <a:lnTo>
                    <a:pt x="604607" y="1949405"/>
                  </a:lnTo>
                  <a:lnTo>
                    <a:pt x="0" y="73619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endPara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883503" y="3095399"/>
              <a:ext cx="583540" cy="1660849"/>
            </a:xfrm>
            <a:custGeom>
              <a:avLst/>
              <a:gdLst>
                <a:gd name="connsiteX0" fmla="*/ 92647 w 583540"/>
                <a:gd name="connsiteY0" fmla="*/ 0 h 1660849"/>
                <a:gd name="connsiteX1" fmla="*/ 36663 w 583540"/>
                <a:gd name="connsiteY1" fmla="*/ 429208 h 1660849"/>
                <a:gd name="connsiteX2" fmla="*/ 577839 w 583540"/>
                <a:gd name="connsiteY2" fmla="*/ 858416 h 1660849"/>
                <a:gd name="connsiteX3" fmla="*/ 335243 w 583540"/>
                <a:gd name="connsiteY3" fmla="*/ 1660849 h 1660849"/>
                <a:gd name="connsiteX4" fmla="*/ 335243 w 583540"/>
                <a:gd name="connsiteY4" fmla="*/ 1660849 h 166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540" h="1660849">
                  <a:moveTo>
                    <a:pt x="92647" y="0"/>
                  </a:moveTo>
                  <a:cubicBezTo>
                    <a:pt x="24222" y="143069"/>
                    <a:pt x="-44202" y="286139"/>
                    <a:pt x="36663" y="429208"/>
                  </a:cubicBezTo>
                  <a:cubicBezTo>
                    <a:pt x="117528" y="572277"/>
                    <a:pt x="528076" y="653143"/>
                    <a:pt x="577839" y="858416"/>
                  </a:cubicBezTo>
                  <a:cubicBezTo>
                    <a:pt x="627602" y="1063689"/>
                    <a:pt x="335243" y="1660849"/>
                    <a:pt x="335243" y="1660849"/>
                  </a:cubicBezTo>
                  <a:lnTo>
                    <a:pt x="335243" y="1660849"/>
                  </a:lnTo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20668543">
              <a:off x="5221720" y="2906619"/>
              <a:ext cx="498570" cy="1738767"/>
            </a:xfrm>
            <a:custGeom>
              <a:avLst/>
              <a:gdLst>
                <a:gd name="connsiteX0" fmla="*/ 92647 w 583540"/>
                <a:gd name="connsiteY0" fmla="*/ 0 h 1660849"/>
                <a:gd name="connsiteX1" fmla="*/ 36663 w 583540"/>
                <a:gd name="connsiteY1" fmla="*/ 429208 h 1660849"/>
                <a:gd name="connsiteX2" fmla="*/ 577839 w 583540"/>
                <a:gd name="connsiteY2" fmla="*/ 858416 h 1660849"/>
                <a:gd name="connsiteX3" fmla="*/ 335243 w 583540"/>
                <a:gd name="connsiteY3" fmla="*/ 1660849 h 1660849"/>
                <a:gd name="connsiteX4" fmla="*/ 335243 w 583540"/>
                <a:gd name="connsiteY4" fmla="*/ 1660849 h 1660849"/>
                <a:gd name="connsiteX0" fmla="*/ 10791 w 496324"/>
                <a:gd name="connsiteY0" fmla="*/ 0 h 1660849"/>
                <a:gd name="connsiteX1" fmla="*/ 299433 w 496324"/>
                <a:gd name="connsiteY1" fmla="*/ 234422 h 1660849"/>
                <a:gd name="connsiteX2" fmla="*/ 495983 w 496324"/>
                <a:gd name="connsiteY2" fmla="*/ 858416 h 1660849"/>
                <a:gd name="connsiteX3" fmla="*/ 253387 w 496324"/>
                <a:gd name="connsiteY3" fmla="*/ 1660849 h 1660849"/>
                <a:gd name="connsiteX4" fmla="*/ 253387 w 496324"/>
                <a:gd name="connsiteY4" fmla="*/ 1660849 h 1660849"/>
                <a:gd name="connsiteX0" fmla="*/ 10791 w 650954"/>
                <a:gd name="connsiteY0" fmla="*/ 0 h 1729574"/>
                <a:gd name="connsiteX1" fmla="*/ 299433 w 650954"/>
                <a:gd name="connsiteY1" fmla="*/ 234422 h 1729574"/>
                <a:gd name="connsiteX2" fmla="*/ 495983 w 650954"/>
                <a:gd name="connsiteY2" fmla="*/ 858416 h 1729574"/>
                <a:gd name="connsiteX3" fmla="*/ 253387 w 650954"/>
                <a:gd name="connsiteY3" fmla="*/ 1660849 h 1729574"/>
                <a:gd name="connsiteX4" fmla="*/ 650954 w 650954"/>
                <a:gd name="connsiteY4" fmla="*/ 1693814 h 1729574"/>
                <a:gd name="connsiteX0" fmla="*/ 10791 w 650954"/>
                <a:gd name="connsiteY0" fmla="*/ 0 h 1709726"/>
                <a:gd name="connsiteX1" fmla="*/ 299433 w 650954"/>
                <a:gd name="connsiteY1" fmla="*/ 234422 h 1709726"/>
                <a:gd name="connsiteX2" fmla="*/ 495983 w 650954"/>
                <a:gd name="connsiteY2" fmla="*/ 858416 h 1709726"/>
                <a:gd name="connsiteX3" fmla="*/ 417209 w 650954"/>
                <a:gd name="connsiteY3" fmla="*/ 1628884 h 1709726"/>
                <a:gd name="connsiteX4" fmla="*/ 650954 w 650954"/>
                <a:gd name="connsiteY4" fmla="*/ 1693814 h 1709726"/>
                <a:gd name="connsiteX0" fmla="*/ 10791 w 648954"/>
                <a:gd name="connsiteY0" fmla="*/ 0 h 2119351"/>
                <a:gd name="connsiteX1" fmla="*/ 299433 w 648954"/>
                <a:gd name="connsiteY1" fmla="*/ 234422 h 2119351"/>
                <a:gd name="connsiteX2" fmla="*/ 495983 w 648954"/>
                <a:gd name="connsiteY2" fmla="*/ 858416 h 2119351"/>
                <a:gd name="connsiteX3" fmla="*/ 417209 w 648954"/>
                <a:gd name="connsiteY3" fmla="*/ 1628884 h 2119351"/>
                <a:gd name="connsiteX4" fmla="*/ 648954 w 648954"/>
                <a:gd name="connsiteY4" fmla="*/ 2119351 h 2119351"/>
                <a:gd name="connsiteX0" fmla="*/ 10791 w 740855"/>
                <a:gd name="connsiteY0" fmla="*/ 0 h 1723983"/>
                <a:gd name="connsiteX1" fmla="*/ 299433 w 740855"/>
                <a:gd name="connsiteY1" fmla="*/ 234422 h 1723983"/>
                <a:gd name="connsiteX2" fmla="*/ 495983 w 740855"/>
                <a:gd name="connsiteY2" fmla="*/ 858416 h 1723983"/>
                <a:gd name="connsiteX3" fmla="*/ 417209 w 740855"/>
                <a:gd name="connsiteY3" fmla="*/ 1628884 h 1723983"/>
                <a:gd name="connsiteX4" fmla="*/ 740855 w 740855"/>
                <a:gd name="connsiteY4" fmla="*/ 1718788 h 1723983"/>
                <a:gd name="connsiteX0" fmla="*/ 10791 w 698900"/>
                <a:gd name="connsiteY0" fmla="*/ 0 h 1939547"/>
                <a:gd name="connsiteX1" fmla="*/ 299433 w 698900"/>
                <a:gd name="connsiteY1" fmla="*/ 234422 h 1939547"/>
                <a:gd name="connsiteX2" fmla="*/ 495983 w 698900"/>
                <a:gd name="connsiteY2" fmla="*/ 858416 h 1939547"/>
                <a:gd name="connsiteX3" fmla="*/ 417209 w 698900"/>
                <a:gd name="connsiteY3" fmla="*/ 1628884 h 1939547"/>
                <a:gd name="connsiteX4" fmla="*/ 698900 w 698900"/>
                <a:gd name="connsiteY4" fmla="*/ 1939547 h 1939547"/>
                <a:gd name="connsiteX0" fmla="*/ 10791 w 698900"/>
                <a:gd name="connsiteY0" fmla="*/ 0 h 1939547"/>
                <a:gd name="connsiteX1" fmla="*/ 299433 w 698900"/>
                <a:gd name="connsiteY1" fmla="*/ 234422 h 1939547"/>
                <a:gd name="connsiteX2" fmla="*/ 495983 w 698900"/>
                <a:gd name="connsiteY2" fmla="*/ 858416 h 1939547"/>
                <a:gd name="connsiteX3" fmla="*/ 415212 w 698900"/>
                <a:gd name="connsiteY3" fmla="*/ 1357180 h 1939547"/>
                <a:gd name="connsiteX4" fmla="*/ 698900 w 698900"/>
                <a:gd name="connsiteY4" fmla="*/ 1939547 h 1939547"/>
                <a:gd name="connsiteX0" fmla="*/ 10791 w 586024"/>
                <a:gd name="connsiteY0" fmla="*/ 0 h 1578941"/>
                <a:gd name="connsiteX1" fmla="*/ 299433 w 586024"/>
                <a:gd name="connsiteY1" fmla="*/ 234422 h 1578941"/>
                <a:gd name="connsiteX2" fmla="*/ 495983 w 586024"/>
                <a:gd name="connsiteY2" fmla="*/ 858416 h 1578941"/>
                <a:gd name="connsiteX3" fmla="*/ 415212 w 586024"/>
                <a:gd name="connsiteY3" fmla="*/ 1357180 h 1578941"/>
                <a:gd name="connsiteX4" fmla="*/ 586024 w 586024"/>
                <a:gd name="connsiteY4" fmla="*/ 1578941 h 1578941"/>
                <a:gd name="connsiteX0" fmla="*/ 10791 w 498570"/>
                <a:gd name="connsiteY0" fmla="*/ 0 h 1738767"/>
                <a:gd name="connsiteX1" fmla="*/ 299433 w 498570"/>
                <a:gd name="connsiteY1" fmla="*/ 234422 h 1738767"/>
                <a:gd name="connsiteX2" fmla="*/ 495983 w 498570"/>
                <a:gd name="connsiteY2" fmla="*/ 858416 h 1738767"/>
                <a:gd name="connsiteX3" fmla="*/ 415212 w 498570"/>
                <a:gd name="connsiteY3" fmla="*/ 1357180 h 1738767"/>
                <a:gd name="connsiteX4" fmla="*/ 464156 w 498570"/>
                <a:gd name="connsiteY4" fmla="*/ 1738767 h 173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570" h="1738767">
                  <a:moveTo>
                    <a:pt x="10791" y="0"/>
                  </a:moveTo>
                  <a:cubicBezTo>
                    <a:pt x="-57634" y="143069"/>
                    <a:pt x="218568" y="91353"/>
                    <a:pt x="299433" y="234422"/>
                  </a:cubicBezTo>
                  <a:cubicBezTo>
                    <a:pt x="380298" y="377491"/>
                    <a:pt x="476687" y="671290"/>
                    <a:pt x="495983" y="858416"/>
                  </a:cubicBezTo>
                  <a:cubicBezTo>
                    <a:pt x="515279" y="1045542"/>
                    <a:pt x="420516" y="1210455"/>
                    <a:pt x="415212" y="1357180"/>
                  </a:cubicBezTo>
                  <a:cubicBezTo>
                    <a:pt x="409908" y="1503905"/>
                    <a:pt x="331634" y="1727779"/>
                    <a:pt x="464156" y="1738767"/>
                  </a:cubicBezTo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21186929">
            <a:off x="5044550" y="1399863"/>
            <a:ext cx="714410" cy="751103"/>
            <a:chOff x="6493855" y="1352655"/>
            <a:chExt cx="714410" cy="751103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/>
          <p:cNvSpPr/>
          <p:nvPr/>
        </p:nvSpPr>
        <p:spPr>
          <a:xfrm>
            <a:off x="3425392" y="6051323"/>
            <a:ext cx="1907941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飘荡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在蓝天中</a:t>
            </a:r>
          </a:p>
        </p:txBody>
      </p:sp>
      <p:sp>
        <p:nvSpPr>
          <p:cNvPr id="74" name="椭圆 73"/>
          <p:cNvSpPr/>
          <p:nvPr/>
        </p:nvSpPr>
        <p:spPr bwMode="auto">
          <a:xfrm>
            <a:off x="6086981" y="459482"/>
            <a:ext cx="3315788" cy="23791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 bwMode="auto">
          <a:xfrm>
            <a:off x="461778" y="1685115"/>
            <a:ext cx="3315788" cy="23791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532862" y="1177581"/>
            <a:ext cx="3692999" cy="369299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 rot="21186929">
            <a:off x="3966370" y="804765"/>
            <a:ext cx="714410" cy="751103"/>
            <a:chOff x="6493855" y="1352655"/>
            <a:chExt cx="714410" cy="751103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 rot="21186929">
            <a:off x="1544193" y="2488667"/>
            <a:ext cx="714410" cy="751103"/>
            <a:chOff x="6493855" y="1352655"/>
            <a:chExt cx="714410" cy="751103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rot="21186929">
            <a:off x="7430434" y="1145218"/>
            <a:ext cx="714410" cy="751103"/>
            <a:chOff x="6493855" y="1352655"/>
            <a:chExt cx="714410" cy="751103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3446487" y="6055338"/>
            <a:ext cx="1907941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自由地飞翔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9" name="椭圆 98"/>
          <p:cNvSpPr/>
          <p:nvPr/>
        </p:nvSpPr>
        <p:spPr>
          <a:xfrm flipH="1">
            <a:off x="1642098" y="144798"/>
            <a:ext cx="5433064" cy="5433063"/>
          </a:xfrm>
          <a:prstGeom prst="ellipse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-2153703" y="-2645326"/>
            <a:ext cx="13002306" cy="1300230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08261" y="-397373"/>
            <a:ext cx="7734254" cy="773425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697161" y="218791"/>
            <a:ext cx="5333775" cy="533377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2123033" y="720289"/>
            <a:ext cx="4561639" cy="456163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2532862" y="1178506"/>
            <a:ext cx="3692999" cy="369299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2443047" y="1162824"/>
            <a:ext cx="3692999" cy="3692999"/>
          </a:xfrm>
          <a:prstGeom prst="ellipse">
            <a:avLst/>
          </a:prstGeom>
          <a:noFill/>
          <a:ln w="25400">
            <a:solidFill>
              <a:srgbClr val="3684CB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1623877" y="368351"/>
            <a:ext cx="5333775" cy="5333775"/>
          </a:xfrm>
          <a:prstGeom prst="ellipse">
            <a:avLst/>
          </a:prstGeom>
          <a:noFill/>
          <a:ln w="25400">
            <a:solidFill>
              <a:srgbClr val="3684CB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273949" y="6046009"/>
            <a:ext cx="4210824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那时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喜欢在青青的草地上与同伴嬉戏</a:t>
            </a:r>
          </a:p>
        </p:txBody>
      </p:sp>
    </p:spTree>
    <p:extLst>
      <p:ext uri="{BB962C8B-B14F-4D97-AF65-F5344CB8AC3E}">
        <p14:creationId xmlns:p14="http://schemas.microsoft.com/office/powerpoint/2010/main" val="293203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xit" presetSubtype="272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xit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5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97" dur="300" fill="hold"/>
                                        <p:tgtEl>
                                          <p:spTgt spid="5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1" presetClass="exit" presetSubtype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4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xit" presetSubtype="3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2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xit" presetSubtype="32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0" dur="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8.33333E-7 -1.48148E-6 L -0.03976 0.00278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13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E-6 2.22222E-6 L -0.0375 0.00393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185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44444E-6 -7.40741E-7 L -0.01424 0.03796 L 0.02656 0.01875 " pathEditMode="relative" ptsTypes="AAA">
                                      <p:cBhvr>
                                        <p:cTn id="15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1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1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1" presetClass="entr" presetSubtype="1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1" presetClass="entr" presetSubtype="1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1" presetClass="exit" presetSubtype="1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1" presetClass="entr" presetSubtype="1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1" presetClass="entr" presetSubtype="1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1" presetClass="exit" presetSubtype="1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1" presetClass="entr" presetSubtype="1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1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34" grpId="0"/>
      <p:bldP spid="34" grpId="1"/>
      <p:bldP spid="34" grpId="2"/>
      <p:bldP spid="34" grpId="3"/>
      <p:bldP spid="49" grpId="0"/>
      <p:bldP spid="49" grpId="1"/>
      <p:bldP spid="50" grpId="0" animBg="1"/>
      <p:bldP spid="51" grpId="0" animBg="1"/>
      <p:bldP spid="51" grpId="2" animBg="1"/>
      <p:bldP spid="66" grpId="0"/>
      <p:bldP spid="66" grpId="1"/>
      <p:bldP spid="74" grpId="0" animBg="1"/>
      <p:bldP spid="74" grpId="1" animBg="1"/>
      <p:bldP spid="74" grpId="2" animBg="1"/>
      <p:bldP spid="76" grpId="0" animBg="1"/>
      <p:bldP spid="76" grpId="1" animBg="1"/>
      <p:bldP spid="76" grpId="2" animBg="1"/>
      <p:bldP spid="78" grpId="0" animBg="1"/>
      <p:bldP spid="78" grpId="1" animBg="1"/>
      <p:bldP spid="97" grpId="0"/>
      <p:bldP spid="97" grpId="1"/>
      <p:bldP spid="99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105" grpId="0" animBg="1"/>
      <p:bldP spid="105" grpId="1" animBg="1"/>
      <p:bldP spid="107" grpId="0" animBg="1"/>
      <p:bldP spid="107" grpId="1" animBg="1"/>
      <p:bldP spid="98" grpId="0"/>
      <p:bldP spid="9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2273949" y="6046009"/>
            <a:ext cx="4210824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那时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喜欢在青青的草地上与同伴嬉戏</a:t>
            </a:r>
          </a:p>
        </p:txBody>
      </p:sp>
      <p:grpSp>
        <p:nvGrpSpPr>
          <p:cNvPr id="3" name="组合 2"/>
          <p:cNvGrpSpPr/>
          <p:nvPr/>
        </p:nvGrpSpPr>
        <p:grpSpPr>
          <a:xfrm rot="21186929">
            <a:off x="42442" y="4970458"/>
            <a:ext cx="714410" cy="751103"/>
            <a:chOff x="6493855" y="1352655"/>
            <a:chExt cx="714410" cy="75110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8"/>
          <p:cNvSpPr/>
          <p:nvPr/>
        </p:nvSpPr>
        <p:spPr>
          <a:xfrm>
            <a:off x="-25052" y="4672076"/>
            <a:ext cx="9645283" cy="805257"/>
          </a:xfrm>
          <a:custGeom>
            <a:avLst/>
            <a:gdLst>
              <a:gd name="connsiteX0" fmla="*/ 0 w 9645283"/>
              <a:gd name="connsiteY0" fmla="*/ 789272 h 805257"/>
              <a:gd name="connsiteX1" fmla="*/ 4283901 w 9645283"/>
              <a:gd name="connsiteY1" fmla="*/ 132 h 805257"/>
              <a:gd name="connsiteX2" fmla="*/ 9131474 w 9645283"/>
              <a:gd name="connsiteY2" fmla="*/ 726642 h 805257"/>
              <a:gd name="connsiteX3" fmla="*/ 9269260 w 9645283"/>
              <a:gd name="connsiteY3" fmla="*/ 751694 h 80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45283" h="805257">
                <a:moveTo>
                  <a:pt x="0" y="789272"/>
                </a:moveTo>
                <a:cubicBezTo>
                  <a:pt x="1380994" y="399921"/>
                  <a:pt x="2761989" y="10570"/>
                  <a:pt x="4283901" y="132"/>
                </a:cubicBezTo>
                <a:cubicBezTo>
                  <a:pt x="5805813" y="-10306"/>
                  <a:pt x="8300581" y="601382"/>
                  <a:pt x="9131474" y="726642"/>
                </a:cubicBezTo>
                <a:cubicBezTo>
                  <a:pt x="9962367" y="851902"/>
                  <a:pt x="9615813" y="801798"/>
                  <a:pt x="9269260" y="751694"/>
                </a:cubicBezTo>
              </a:path>
            </a:pathLst>
          </a:custGeom>
          <a:noFill/>
          <a:ln w="25400">
            <a:solidFill>
              <a:srgbClr val="00B050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4528037">
            <a:off x="8796674" y="5126656"/>
            <a:ext cx="334392" cy="285483"/>
          </a:xfrm>
          <a:custGeom>
            <a:avLst/>
            <a:gdLst>
              <a:gd name="connsiteX0" fmla="*/ 0 w 681154"/>
              <a:gd name="connsiteY0" fmla="*/ 194154 h 388307"/>
              <a:gd name="connsiteX1" fmla="*/ 340577 w 681154"/>
              <a:gd name="connsiteY1" fmla="*/ 0 h 388307"/>
              <a:gd name="connsiteX2" fmla="*/ 681154 w 681154"/>
              <a:gd name="connsiteY2" fmla="*/ 0 h 388307"/>
              <a:gd name="connsiteX3" fmla="*/ 681154 w 681154"/>
              <a:gd name="connsiteY3" fmla="*/ 194154 h 388307"/>
              <a:gd name="connsiteX4" fmla="*/ 340577 w 681154"/>
              <a:gd name="connsiteY4" fmla="*/ 388308 h 388307"/>
              <a:gd name="connsiteX5" fmla="*/ 0 w 681154"/>
              <a:gd name="connsiteY5" fmla="*/ 194154 h 388307"/>
              <a:gd name="connsiteX0" fmla="*/ 0 w 568420"/>
              <a:gd name="connsiteY0" fmla="*/ 331940 h 409554"/>
              <a:gd name="connsiteX1" fmla="*/ 227843 w 568420"/>
              <a:gd name="connsiteY1" fmla="*/ 0 h 409554"/>
              <a:gd name="connsiteX2" fmla="*/ 568420 w 568420"/>
              <a:gd name="connsiteY2" fmla="*/ 0 h 409554"/>
              <a:gd name="connsiteX3" fmla="*/ 568420 w 568420"/>
              <a:gd name="connsiteY3" fmla="*/ 194154 h 409554"/>
              <a:gd name="connsiteX4" fmla="*/ 227843 w 568420"/>
              <a:gd name="connsiteY4" fmla="*/ 388308 h 409554"/>
              <a:gd name="connsiteX5" fmla="*/ 0 w 568420"/>
              <a:gd name="connsiteY5" fmla="*/ 331940 h 409554"/>
              <a:gd name="connsiteX0" fmla="*/ 0 w 568420"/>
              <a:gd name="connsiteY0" fmla="*/ 331940 h 406139"/>
              <a:gd name="connsiteX1" fmla="*/ 227843 w 568420"/>
              <a:gd name="connsiteY1" fmla="*/ 0 h 406139"/>
              <a:gd name="connsiteX2" fmla="*/ 568420 w 568420"/>
              <a:gd name="connsiteY2" fmla="*/ 0 h 406139"/>
              <a:gd name="connsiteX3" fmla="*/ 330426 w 568420"/>
              <a:gd name="connsiteY3" fmla="*/ 244258 h 406139"/>
              <a:gd name="connsiteX4" fmla="*/ 227843 w 568420"/>
              <a:gd name="connsiteY4" fmla="*/ 388308 h 406139"/>
              <a:gd name="connsiteX5" fmla="*/ 0 w 568420"/>
              <a:gd name="connsiteY5" fmla="*/ 331940 h 406139"/>
              <a:gd name="connsiteX0" fmla="*/ 8112 w 576532"/>
              <a:gd name="connsiteY0" fmla="*/ 331940 h 392471"/>
              <a:gd name="connsiteX1" fmla="*/ 160799 w 576532"/>
              <a:gd name="connsiteY1" fmla="*/ 112734 h 392471"/>
              <a:gd name="connsiteX2" fmla="*/ 576532 w 576532"/>
              <a:gd name="connsiteY2" fmla="*/ 0 h 392471"/>
              <a:gd name="connsiteX3" fmla="*/ 338538 w 576532"/>
              <a:gd name="connsiteY3" fmla="*/ 244258 h 392471"/>
              <a:gd name="connsiteX4" fmla="*/ 235955 w 576532"/>
              <a:gd name="connsiteY4" fmla="*/ 388308 h 392471"/>
              <a:gd name="connsiteX5" fmla="*/ 8112 w 576532"/>
              <a:gd name="connsiteY5" fmla="*/ 331940 h 3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32" h="392471">
                <a:moveTo>
                  <a:pt x="8112" y="331940"/>
                </a:moveTo>
                <a:cubicBezTo>
                  <a:pt x="-4414" y="286011"/>
                  <a:pt x="-27296" y="112734"/>
                  <a:pt x="160799" y="112734"/>
                </a:cubicBezTo>
                <a:lnTo>
                  <a:pt x="576532" y="0"/>
                </a:lnTo>
                <a:lnTo>
                  <a:pt x="338538" y="244258"/>
                </a:lnTo>
                <a:cubicBezTo>
                  <a:pt x="338538" y="351486"/>
                  <a:pt x="291026" y="373694"/>
                  <a:pt x="235955" y="388308"/>
                </a:cubicBezTo>
                <a:cubicBezTo>
                  <a:pt x="180884" y="402922"/>
                  <a:pt x="20638" y="377869"/>
                  <a:pt x="8112" y="331940"/>
                </a:cubicBezTo>
                <a:close/>
              </a:path>
            </a:pathLst>
          </a:custGeom>
          <a:solidFill>
            <a:srgbClr val="00B050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泪滴形 9"/>
          <p:cNvSpPr/>
          <p:nvPr/>
        </p:nvSpPr>
        <p:spPr>
          <a:xfrm rot="3188285">
            <a:off x="9011178" y="5381975"/>
            <a:ext cx="334392" cy="285483"/>
          </a:xfrm>
          <a:custGeom>
            <a:avLst/>
            <a:gdLst>
              <a:gd name="connsiteX0" fmla="*/ 0 w 681154"/>
              <a:gd name="connsiteY0" fmla="*/ 194154 h 388307"/>
              <a:gd name="connsiteX1" fmla="*/ 340577 w 681154"/>
              <a:gd name="connsiteY1" fmla="*/ 0 h 388307"/>
              <a:gd name="connsiteX2" fmla="*/ 681154 w 681154"/>
              <a:gd name="connsiteY2" fmla="*/ 0 h 388307"/>
              <a:gd name="connsiteX3" fmla="*/ 681154 w 681154"/>
              <a:gd name="connsiteY3" fmla="*/ 194154 h 388307"/>
              <a:gd name="connsiteX4" fmla="*/ 340577 w 681154"/>
              <a:gd name="connsiteY4" fmla="*/ 388308 h 388307"/>
              <a:gd name="connsiteX5" fmla="*/ 0 w 681154"/>
              <a:gd name="connsiteY5" fmla="*/ 194154 h 388307"/>
              <a:gd name="connsiteX0" fmla="*/ 0 w 568420"/>
              <a:gd name="connsiteY0" fmla="*/ 331940 h 409554"/>
              <a:gd name="connsiteX1" fmla="*/ 227843 w 568420"/>
              <a:gd name="connsiteY1" fmla="*/ 0 h 409554"/>
              <a:gd name="connsiteX2" fmla="*/ 568420 w 568420"/>
              <a:gd name="connsiteY2" fmla="*/ 0 h 409554"/>
              <a:gd name="connsiteX3" fmla="*/ 568420 w 568420"/>
              <a:gd name="connsiteY3" fmla="*/ 194154 h 409554"/>
              <a:gd name="connsiteX4" fmla="*/ 227843 w 568420"/>
              <a:gd name="connsiteY4" fmla="*/ 388308 h 409554"/>
              <a:gd name="connsiteX5" fmla="*/ 0 w 568420"/>
              <a:gd name="connsiteY5" fmla="*/ 331940 h 409554"/>
              <a:gd name="connsiteX0" fmla="*/ 0 w 568420"/>
              <a:gd name="connsiteY0" fmla="*/ 331940 h 406139"/>
              <a:gd name="connsiteX1" fmla="*/ 227843 w 568420"/>
              <a:gd name="connsiteY1" fmla="*/ 0 h 406139"/>
              <a:gd name="connsiteX2" fmla="*/ 568420 w 568420"/>
              <a:gd name="connsiteY2" fmla="*/ 0 h 406139"/>
              <a:gd name="connsiteX3" fmla="*/ 330426 w 568420"/>
              <a:gd name="connsiteY3" fmla="*/ 244258 h 406139"/>
              <a:gd name="connsiteX4" fmla="*/ 227843 w 568420"/>
              <a:gd name="connsiteY4" fmla="*/ 388308 h 406139"/>
              <a:gd name="connsiteX5" fmla="*/ 0 w 568420"/>
              <a:gd name="connsiteY5" fmla="*/ 331940 h 406139"/>
              <a:gd name="connsiteX0" fmla="*/ 8112 w 576532"/>
              <a:gd name="connsiteY0" fmla="*/ 331940 h 392471"/>
              <a:gd name="connsiteX1" fmla="*/ 160799 w 576532"/>
              <a:gd name="connsiteY1" fmla="*/ 112734 h 392471"/>
              <a:gd name="connsiteX2" fmla="*/ 576532 w 576532"/>
              <a:gd name="connsiteY2" fmla="*/ 0 h 392471"/>
              <a:gd name="connsiteX3" fmla="*/ 338538 w 576532"/>
              <a:gd name="connsiteY3" fmla="*/ 244258 h 392471"/>
              <a:gd name="connsiteX4" fmla="*/ 235955 w 576532"/>
              <a:gd name="connsiteY4" fmla="*/ 388308 h 392471"/>
              <a:gd name="connsiteX5" fmla="*/ 8112 w 576532"/>
              <a:gd name="connsiteY5" fmla="*/ 331940 h 3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32" h="392471">
                <a:moveTo>
                  <a:pt x="8112" y="331940"/>
                </a:moveTo>
                <a:cubicBezTo>
                  <a:pt x="-4414" y="286011"/>
                  <a:pt x="-27296" y="112734"/>
                  <a:pt x="160799" y="112734"/>
                </a:cubicBezTo>
                <a:lnTo>
                  <a:pt x="576532" y="0"/>
                </a:lnTo>
                <a:lnTo>
                  <a:pt x="338538" y="244258"/>
                </a:lnTo>
                <a:cubicBezTo>
                  <a:pt x="338538" y="351486"/>
                  <a:pt x="291026" y="373694"/>
                  <a:pt x="235955" y="388308"/>
                </a:cubicBezTo>
                <a:cubicBezTo>
                  <a:pt x="180884" y="402922"/>
                  <a:pt x="20638" y="377869"/>
                  <a:pt x="8112" y="331940"/>
                </a:cubicBezTo>
                <a:close/>
              </a:path>
            </a:pathLst>
          </a:custGeom>
          <a:solidFill>
            <a:srgbClr val="00B050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泪滴形 9"/>
          <p:cNvSpPr/>
          <p:nvPr/>
        </p:nvSpPr>
        <p:spPr>
          <a:xfrm rot="6112820">
            <a:off x="8970779" y="5121991"/>
            <a:ext cx="334392" cy="285483"/>
          </a:xfrm>
          <a:custGeom>
            <a:avLst/>
            <a:gdLst>
              <a:gd name="connsiteX0" fmla="*/ 0 w 681154"/>
              <a:gd name="connsiteY0" fmla="*/ 194154 h 388307"/>
              <a:gd name="connsiteX1" fmla="*/ 340577 w 681154"/>
              <a:gd name="connsiteY1" fmla="*/ 0 h 388307"/>
              <a:gd name="connsiteX2" fmla="*/ 681154 w 681154"/>
              <a:gd name="connsiteY2" fmla="*/ 0 h 388307"/>
              <a:gd name="connsiteX3" fmla="*/ 681154 w 681154"/>
              <a:gd name="connsiteY3" fmla="*/ 194154 h 388307"/>
              <a:gd name="connsiteX4" fmla="*/ 340577 w 681154"/>
              <a:gd name="connsiteY4" fmla="*/ 388308 h 388307"/>
              <a:gd name="connsiteX5" fmla="*/ 0 w 681154"/>
              <a:gd name="connsiteY5" fmla="*/ 194154 h 388307"/>
              <a:gd name="connsiteX0" fmla="*/ 0 w 568420"/>
              <a:gd name="connsiteY0" fmla="*/ 331940 h 409554"/>
              <a:gd name="connsiteX1" fmla="*/ 227843 w 568420"/>
              <a:gd name="connsiteY1" fmla="*/ 0 h 409554"/>
              <a:gd name="connsiteX2" fmla="*/ 568420 w 568420"/>
              <a:gd name="connsiteY2" fmla="*/ 0 h 409554"/>
              <a:gd name="connsiteX3" fmla="*/ 568420 w 568420"/>
              <a:gd name="connsiteY3" fmla="*/ 194154 h 409554"/>
              <a:gd name="connsiteX4" fmla="*/ 227843 w 568420"/>
              <a:gd name="connsiteY4" fmla="*/ 388308 h 409554"/>
              <a:gd name="connsiteX5" fmla="*/ 0 w 568420"/>
              <a:gd name="connsiteY5" fmla="*/ 331940 h 409554"/>
              <a:gd name="connsiteX0" fmla="*/ 0 w 568420"/>
              <a:gd name="connsiteY0" fmla="*/ 331940 h 406139"/>
              <a:gd name="connsiteX1" fmla="*/ 227843 w 568420"/>
              <a:gd name="connsiteY1" fmla="*/ 0 h 406139"/>
              <a:gd name="connsiteX2" fmla="*/ 568420 w 568420"/>
              <a:gd name="connsiteY2" fmla="*/ 0 h 406139"/>
              <a:gd name="connsiteX3" fmla="*/ 330426 w 568420"/>
              <a:gd name="connsiteY3" fmla="*/ 244258 h 406139"/>
              <a:gd name="connsiteX4" fmla="*/ 227843 w 568420"/>
              <a:gd name="connsiteY4" fmla="*/ 388308 h 406139"/>
              <a:gd name="connsiteX5" fmla="*/ 0 w 568420"/>
              <a:gd name="connsiteY5" fmla="*/ 331940 h 406139"/>
              <a:gd name="connsiteX0" fmla="*/ 8112 w 576532"/>
              <a:gd name="connsiteY0" fmla="*/ 331940 h 392471"/>
              <a:gd name="connsiteX1" fmla="*/ 160799 w 576532"/>
              <a:gd name="connsiteY1" fmla="*/ 112734 h 392471"/>
              <a:gd name="connsiteX2" fmla="*/ 576532 w 576532"/>
              <a:gd name="connsiteY2" fmla="*/ 0 h 392471"/>
              <a:gd name="connsiteX3" fmla="*/ 338538 w 576532"/>
              <a:gd name="connsiteY3" fmla="*/ 244258 h 392471"/>
              <a:gd name="connsiteX4" fmla="*/ 235955 w 576532"/>
              <a:gd name="connsiteY4" fmla="*/ 388308 h 392471"/>
              <a:gd name="connsiteX5" fmla="*/ 8112 w 576532"/>
              <a:gd name="connsiteY5" fmla="*/ 331940 h 3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32" h="392471">
                <a:moveTo>
                  <a:pt x="8112" y="331940"/>
                </a:moveTo>
                <a:cubicBezTo>
                  <a:pt x="-4414" y="286011"/>
                  <a:pt x="-27296" y="112734"/>
                  <a:pt x="160799" y="112734"/>
                </a:cubicBezTo>
                <a:lnTo>
                  <a:pt x="576532" y="0"/>
                </a:lnTo>
                <a:lnTo>
                  <a:pt x="338538" y="244258"/>
                </a:lnTo>
                <a:cubicBezTo>
                  <a:pt x="338538" y="351486"/>
                  <a:pt x="291026" y="373694"/>
                  <a:pt x="235955" y="388308"/>
                </a:cubicBezTo>
                <a:cubicBezTo>
                  <a:pt x="180884" y="402922"/>
                  <a:pt x="20638" y="377869"/>
                  <a:pt x="8112" y="331940"/>
                </a:cubicBezTo>
                <a:close/>
              </a:path>
            </a:pathLst>
          </a:custGeom>
          <a:solidFill>
            <a:srgbClr val="00B050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泪滴形 9"/>
          <p:cNvSpPr/>
          <p:nvPr/>
        </p:nvSpPr>
        <p:spPr>
          <a:xfrm rot="1945567">
            <a:off x="8780818" y="5344392"/>
            <a:ext cx="334392" cy="285483"/>
          </a:xfrm>
          <a:custGeom>
            <a:avLst/>
            <a:gdLst>
              <a:gd name="connsiteX0" fmla="*/ 0 w 681154"/>
              <a:gd name="connsiteY0" fmla="*/ 194154 h 388307"/>
              <a:gd name="connsiteX1" fmla="*/ 340577 w 681154"/>
              <a:gd name="connsiteY1" fmla="*/ 0 h 388307"/>
              <a:gd name="connsiteX2" fmla="*/ 681154 w 681154"/>
              <a:gd name="connsiteY2" fmla="*/ 0 h 388307"/>
              <a:gd name="connsiteX3" fmla="*/ 681154 w 681154"/>
              <a:gd name="connsiteY3" fmla="*/ 194154 h 388307"/>
              <a:gd name="connsiteX4" fmla="*/ 340577 w 681154"/>
              <a:gd name="connsiteY4" fmla="*/ 388308 h 388307"/>
              <a:gd name="connsiteX5" fmla="*/ 0 w 681154"/>
              <a:gd name="connsiteY5" fmla="*/ 194154 h 388307"/>
              <a:gd name="connsiteX0" fmla="*/ 0 w 568420"/>
              <a:gd name="connsiteY0" fmla="*/ 331940 h 409554"/>
              <a:gd name="connsiteX1" fmla="*/ 227843 w 568420"/>
              <a:gd name="connsiteY1" fmla="*/ 0 h 409554"/>
              <a:gd name="connsiteX2" fmla="*/ 568420 w 568420"/>
              <a:gd name="connsiteY2" fmla="*/ 0 h 409554"/>
              <a:gd name="connsiteX3" fmla="*/ 568420 w 568420"/>
              <a:gd name="connsiteY3" fmla="*/ 194154 h 409554"/>
              <a:gd name="connsiteX4" fmla="*/ 227843 w 568420"/>
              <a:gd name="connsiteY4" fmla="*/ 388308 h 409554"/>
              <a:gd name="connsiteX5" fmla="*/ 0 w 568420"/>
              <a:gd name="connsiteY5" fmla="*/ 331940 h 409554"/>
              <a:gd name="connsiteX0" fmla="*/ 0 w 568420"/>
              <a:gd name="connsiteY0" fmla="*/ 331940 h 406139"/>
              <a:gd name="connsiteX1" fmla="*/ 227843 w 568420"/>
              <a:gd name="connsiteY1" fmla="*/ 0 h 406139"/>
              <a:gd name="connsiteX2" fmla="*/ 568420 w 568420"/>
              <a:gd name="connsiteY2" fmla="*/ 0 h 406139"/>
              <a:gd name="connsiteX3" fmla="*/ 330426 w 568420"/>
              <a:gd name="connsiteY3" fmla="*/ 244258 h 406139"/>
              <a:gd name="connsiteX4" fmla="*/ 227843 w 568420"/>
              <a:gd name="connsiteY4" fmla="*/ 388308 h 406139"/>
              <a:gd name="connsiteX5" fmla="*/ 0 w 568420"/>
              <a:gd name="connsiteY5" fmla="*/ 331940 h 406139"/>
              <a:gd name="connsiteX0" fmla="*/ 8112 w 576532"/>
              <a:gd name="connsiteY0" fmla="*/ 331940 h 392471"/>
              <a:gd name="connsiteX1" fmla="*/ 160799 w 576532"/>
              <a:gd name="connsiteY1" fmla="*/ 112734 h 392471"/>
              <a:gd name="connsiteX2" fmla="*/ 576532 w 576532"/>
              <a:gd name="connsiteY2" fmla="*/ 0 h 392471"/>
              <a:gd name="connsiteX3" fmla="*/ 338538 w 576532"/>
              <a:gd name="connsiteY3" fmla="*/ 244258 h 392471"/>
              <a:gd name="connsiteX4" fmla="*/ 235955 w 576532"/>
              <a:gd name="connsiteY4" fmla="*/ 388308 h 392471"/>
              <a:gd name="connsiteX5" fmla="*/ 8112 w 576532"/>
              <a:gd name="connsiteY5" fmla="*/ 331940 h 3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32" h="392471">
                <a:moveTo>
                  <a:pt x="8112" y="331940"/>
                </a:moveTo>
                <a:cubicBezTo>
                  <a:pt x="-4414" y="286011"/>
                  <a:pt x="-27296" y="112734"/>
                  <a:pt x="160799" y="112734"/>
                </a:cubicBezTo>
                <a:lnTo>
                  <a:pt x="576532" y="0"/>
                </a:lnTo>
                <a:lnTo>
                  <a:pt x="338538" y="244258"/>
                </a:lnTo>
                <a:cubicBezTo>
                  <a:pt x="338538" y="351486"/>
                  <a:pt x="291026" y="373694"/>
                  <a:pt x="235955" y="388308"/>
                </a:cubicBezTo>
                <a:cubicBezTo>
                  <a:pt x="180884" y="402922"/>
                  <a:pt x="20638" y="377869"/>
                  <a:pt x="8112" y="331940"/>
                </a:cubicBezTo>
                <a:close/>
              </a:path>
            </a:pathLst>
          </a:custGeom>
          <a:solidFill>
            <a:srgbClr val="00B050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1497" y="6046009"/>
            <a:ext cx="2615727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经常去追逐蓝天白云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9174"/>
            <a:ext cx="5390362" cy="403683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 bwMode="auto">
          <a:xfrm>
            <a:off x="6086981" y="459482"/>
            <a:ext cx="3315788" cy="23791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 bwMode="auto">
          <a:xfrm>
            <a:off x="461778" y="1685115"/>
            <a:ext cx="3315788" cy="23791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93" y="2009174"/>
            <a:ext cx="5390362" cy="40368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076" y="2319515"/>
            <a:ext cx="5390362" cy="403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3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2.96296E-6 L -0.1158 -0.16991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-849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6 4.44444E-6 L -0.11598 -0.08033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-402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44444E-6 -2.59259E-6 L -0.06667 -0.15602 " pathEditMode="relative" rAng="0" ptsTypes="AA">
                                      <p:cBhvr>
                                        <p:cTn id="47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780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1007 -0.01435 L -0.05173 0.03495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245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-1.48148E-6 L -0.03976 0.0027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13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2.22222E-6 L -0.0375 0.0039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18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8" grpId="1"/>
      <p:bldP spid="9" grpId="0" animBg="1"/>
      <p:bldP spid="9" grpId="1" animBg="1"/>
      <p:bldP spid="10" grpId="0" animBg="1"/>
      <p:bldP spid="10" grpId="1" animBg="1"/>
      <p:bldP spid="10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/>
      <p:bldP spid="15" grpId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159732" y="312464"/>
            <a:ext cx="4824536" cy="5528804"/>
            <a:chOff x="2159732" y="312464"/>
            <a:chExt cx="4824536" cy="5528804"/>
          </a:xfrm>
        </p:grpSpPr>
        <p:sp>
          <p:nvSpPr>
            <p:cNvPr id="28" name="同心圆 27"/>
            <p:cNvSpPr/>
            <p:nvPr/>
          </p:nvSpPr>
          <p:spPr>
            <a:xfrm>
              <a:off x="2159732" y="1016732"/>
              <a:ext cx="4824536" cy="4824536"/>
            </a:xfrm>
            <a:prstGeom prst="donut">
              <a:avLst>
                <a:gd name="adj" fmla="val 3565"/>
              </a:avLst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15"/>
            <p:cNvSpPr txBox="1"/>
            <p:nvPr/>
          </p:nvSpPr>
          <p:spPr>
            <a:xfrm>
              <a:off x="3094673" y="3105835"/>
              <a:ext cx="31849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篮球  </a:t>
              </a:r>
              <a:r>
                <a:rPr lang="en-US" altLang="zh-CN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VS  </a:t>
              </a:r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足球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4540613" y="31246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796" y="495244"/>
              <a:ext cx="393905" cy="393905"/>
            </a:xfrm>
            <a:prstGeom prst="rect">
              <a:avLst/>
            </a:prstGeom>
          </p:spPr>
        </p:pic>
        <p:sp>
          <p:nvSpPr>
            <p:cNvPr id="32" name="椭圆 31"/>
            <p:cNvSpPr/>
            <p:nvPr/>
          </p:nvSpPr>
          <p:spPr>
            <a:xfrm>
              <a:off x="5580112" y="67250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577" y="855783"/>
              <a:ext cx="393905" cy="393905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4540612" y="308086"/>
            <a:ext cx="740272" cy="740272"/>
            <a:chOff x="4540612" y="308086"/>
            <a:chExt cx="740272" cy="740272"/>
          </a:xfrm>
        </p:grpSpPr>
        <p:sp>
          <p:nvSpPr>
            <p:cNvPr id="35" name="椭圆 34"/>
            <p:cNvSpPr/>
            <p:nvPr/>
          </p:nvSpPr>
          <p:spPr>
            <a:xfrm>
              <a:off x="4540612" y="308086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795" y="490866"/>
              <a:ext cx="393905" cy="393905"/>
            </a:xfrm>
            <a:prstGeom prst="rect">
              <a:avLst/>
            </a:prstGeom>
          </p:spPr>
        </p:pic>
      </p:grpSp>
      <p:sp>
        <p:nvSpPr>
          <p:cNvPr id="37" name="同心圆 36"/>
          <p:cNvSpPr/>
          <p:nvPr/>
        </p:nvSpPr>
        <p:spPr>
          <a:xfrm>
            <a:off x="4539284" y="317682"/>
            <a:ext cx="740272" cy="740272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3055420" y="628799"/>
            <a:ext cx="3708000" cy="3708000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TextBox 12"/>
          <p:cNvSpPr txBox="1"/>
          <p:nvPr/>
        </p:nvSpPr>
        <p:spPr>
          <a:xfrm>
            <a:off x="4355422" y="20333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篮球</a:t>
            </a:r>
            <a:endParaRPr lang="zh-CN" altLang="en-US" sz="36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372543" y="3089916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姚明</a:t>
            </a:r>
          </a:p>
        </p:txBody>
      </p:sp>
      <p:sp>
        <p:nvSpPr>
          <p:cNvPr id="41" name="椭圆 40">
            <a:hlinkClick r:id="rId4" action="ppaction://hlinksldjump"/>
          </p:cNvPr>
          <p:cNvSpPr/>
          <p:nvPr/>
        </p:nvSpPr>
        <p:spPr>
          <a:xfrm>
            <a:off x="2267744" y="106536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起源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322665" y="328278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NBA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6545279" y="2482799"/>
            <a:ext cx="12590008" cy="12590008"/>
            <a:chOff x="-6545279" y="2482799"/>
            <a:chExt cx="12590008" cy="12590008"/>
          </a:xfrm>
        </p:grpSpPr>
        <p:sp>
          <p:nvSpPr>
            <p:cNvPr id="44" name="同心圆 43"/>
            <p:cNvSpPr/>
            <p:nvPr/>
          </p:nvSpPr>
          <p:spPr>
            <a:xfrm>
              <a:off x="-6545279" y="2482799"/>
              <a:ext cx="12590008" cy="12590008"/>
            </a:xfrm>
            <a:prstGeom prst="donut">
              <a:avLst>
                <a:gd name="adj" fmla="val 3565"/>
              </a:avLst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215337">
              <a:off x="3069248" y="4142004"/>
              <a:ext cx="393905" cy="393905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2159732" y="312464"/>
            <a:ext cx="4824536" cy="5528804"/>
            <a:chOff x="2159732" y="312464"/>
            <a:chExt cx="4824536" cy="5528804"/>
          </a:xfrm>
        </p:grpSpPr>
        <p:sp>
          <p:nvSpPr>
            <p:cNvPr id="66" name="同心圆 65"/>
            <p:cNvSpPr/>
            <p:nvPr/>
          </p:nvSpPr>
          <p:spPr>
            <a:xfrm>
              <a:off x="2159732" y="1016732"/>
              <a:ext cx="4824536" cy="4824536"/>
            </a:xfrm>
            <a:prstGeom prst="donut">
              <a:avLst>
                <a:gd name="adj" fmla="val 3565"/>
              </a:avLst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TextBox 15"/>
            <p:cNvSpPr txBox="1"/>
            <p:nvPr/>
          </p:nvSpPr>
          <p:spPr>
            <a:xfrm>
              <a:off x="3094673" y="3105835"/>
              <a:ext cx="31849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篮球  </a:t>
              </a:r>
              <a:r>
                <a:rPr lang="en-US" altLang="zh-CN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VS  </a:t>
              </a:r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足球</a:t>
              </a:r>
            </a:p>
          </p:txBody>
        </p:sp>
        <p:sp>
          <p:nvSpPr>
            <p:cNvPr id="69" name="椭圆 68"/>
            <p:cNvSpPr/>
            <p:nvPr/>
          </p:nvSpPr>
          <p:spPr>
            <a:xfrm>
              <a:off x="4540613" y="31246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796" y="495244"/>
              <a:ext cx="393905" cy="393905"/>
            </a:xfrm>
            <a:prstGeom prst="rect">
              <a:avLst/>
            </a:prstGeom>
          </p:spPr>
        </p:pic>
        <p:sp>
          <p:nvSpPr>
            <p:cNvPr id="71" name="椭圆 70"/>
            <p:cNvSpPr/>
            <p:nvPr/>
          </p:nvSpPr>
          <p:spPr>
            <a:xfrm>
              <a:off x="5580112" y="67250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577" y="855783"/>
              <a:ext cx="393905" cy="393905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3155124" y="6024747"/>
            <a:ext cx="2833752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还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希望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拥有一个篮球</a:t>
            </a:r>
          </a:p>
        </p:txBody>
      </p:sp>
      <p:sp>
        <p:nvSpPr>
          <p:cNvPr id="74" name="同心圆 73"/>
          <p:cNvSpPr/>
          <p:nvPr/>
        </p:nvSpPr>
        <p:spPr>
          <a:xfrm>
            <a:off x="3207820" y="781199"/>
            <a:ext cx="3708000" cy="3708000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椭圆 74">
            <a:hlinkClick r:id="rId7" action="ppaction://hlinksldjump"/>
          </p:cNvPr>
          <p:cNvSpPr/>
          <p:nvPr/>
        </p:nvSpPr>
        <p:spPr>
          <a:xfrm>
            <a:off x="6524943" y="3242316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姚明</a:t>
            </a:r>
          </a:p>
        </p:txBody>
      </p:sp>
      <p:sp>
        <p:nvSpPr>
          <p:cNvPr id="76" name="椭圆 75">
            <a:hlinkClick r:id="rId4" action="ppaction://hlinksldjump"/>
          </p:cNvPr>
          <p:cNvSpPr/>
          <p:nvPr/>
        </p:nvSpPr>
        <p:spPr>
          <a:xfrm>
            <a:off x="2420144" y="258936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起源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椭圆 76">
            <a:hlinkClick r:id="rId8" action="ppaction://hlinksldjump"/>
          </p:cNvPr>
          <p:cNvSpPr/>
          <p:nvPr/>
        </p:nvSpPr>
        <p:spPr>
          <a:xfrm>
            <a:off x="6475065" y="480678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NBA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同心圆 77"/>
          <p:cNvSpPr/>
          <p:nvPr/>
        </p:nvSpPr>
        <p:spPr>
          <a:xfrm>
            <a:off x="-6392879" y="2635199"/>
            <a:ext cx="12590008" cy="12590008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TextBox 14"/>
          <p:cNvSpPr txBox="1"/>
          <p:nvPr/>
        </p:nvSpPr>
        <p:spPr>
          <a:xfrm>
            <a:off x="4507822" y="21857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篮球</a:t>
            </a:r>
            <a:endParaRPr lang="zh-CN" altLang="en-US" sz="36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693013" y="464864"/>
            <a:ext cx="740272" cy="740272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图片 80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196" y="647644"/>
            <a:ext cx="393905" cy="393905"/>
          </a:xfrm>
          <a:prstGeom prst="rect">
            <a:avLst/>
          </a:prstGeom>
        </p:spPr>
      </p:pic>
      <p:sp>
        <p:nvSpPr>
          <p:cNvPr id="82" name="椭圆 81">
            <a:hlinkClick r:id="rId10" action="ppaction://hlinksldjump"/>
          </p:cNvPr>
          <p:cNvSpPr/>
          <p:nvPr/>
        </p:nvSpPr>
        <p:spPr>
          <a:xfrm>
            <a:off x="5732512" y="824904"/>
            <a:ext cx="740272" cy="740272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977" y="1008183"/>
            <a:ext cx="393905" cy="393905"/>
          </a:xfrm>
          <a:prstGeom prst="rect">
            <a:avLst/>
          </a:prstGeom>
        </p:spPr>
      </p:pic>
      <p:sp>
        <p:nvSpPr>
          <p:cNvPr id="84" name="TextBox 24"/>
          <p:cNvSpPr txBox="1"/>
          <p:nvPr/>
        </p:nvSpPr>
        <p:spPr>
          <a:xfrm>
            <a:off x="3247073" y="3258235"/>
            <a:ext cx="3184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篮球  </a:t>
            </a:r>
            <a:r>
              <a:rPr lang="en-US" altLang="zh-CN" sz="3600" b="1" dirty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VS  </a:t>
            </a:r>
            <a:r>
              <a:rPr lang="zh-CN" altLang="en-US" sz="3600" b="1" dirty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足球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2159732" y="312464"/>
            <a:ext cx="4824536" cy="5528804"/>
            <a:chOff x="2159732" y="312464"/>
            <a:chExt cx="4824536" cy="5528804"/>
          </a:xfrm>
        </p:grpSpPr>
        <p:sp>
          <p:nvSpPr>
            <p:cNvPr id="98" name="同心圆 97"/>
            <p:cNvSpPr/>
            <p:nvPr/>
          </p:nvSpPr>
          <p:spPr>
            <a:xfrm>
              <a:off x="2159732" y="1016732"/>
              <a:ext cx="4824536" cy="4824536"/>
            </a:xfrm>
            <a:prstGeom prst="donut">
              <a:avLst>
                <a:gd name="adj" fmla="val 3565"/>
              </a:avLst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TextBox 15"/>
            <p:cNvSpPr txBox="1"/>
            <p:nvPr/>
          </p:nvSpPr>
          <p:spPr>
            <a:xfrm>
              <a:off x="3094673" y="3105835"/>
              <a:ext cx="31849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篮球  </a:t>
              </a:r>
              <a:r>
                <a:rPr lang="en-US" altLang="zh-CN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VS  </a:t>
              </a:r>
              <a:r>
                <a:rPr lang="zh-CN" altLang="en-US" sz="3600" b="1" dirty="0">
                  <a:solidFill>
                    <a:srgbClr val="364445"/>
                  </a:solidFill>
                  <a:latin typeface="微软雅黑" pitchFamily="34" charset="-122"/>
                  <a:ea typeface="微软雅黑" pitchFamily="34" charset="-122"/>
                </a:rPr>
                <a:t>足球</a:t>
              </a:r>
            </a:p>
          </p:txBody>
        </p:sp>
        <p:sp>
          <p:nvSpPr>
            <p:cNvPr id="100" name="椭圆 99"/>
            <p:cNvSpPr/>
            <p:nvPr/>
          </p:nvSpPr>
          <p:spPr>
            <a:xfrm>
              <a:off x="4540613" y="31246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796" y="495244"/>
              <a:ext cx="393905" cy="393905"/>
            </a:xfrm>
            <a:prstGeom prst="rect">
              <a:avLst/>
            </a:prstGeom>
          </p:spPr>
        </p:pic>
        <p:sp>
          <p:nvSpPr>
            <p:cNvPr id="102" name="椭圆 101"/>
            <p:cNvSpPr/>
            <p:nvPr/>
          </p:nvSpPr>
          <p:spPr>
            <a:xfrm>
              <a:off x="5580112" y="672504"/>
              <a:ext cx="740272" cy="740272"/>
            </a:xfrm>
            <a:prstGeom prst="ellipse">
              <a:avLst/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577" y="855783"/>
              <a:ext cx="393905" cy="393905"/>
            </a:xfrm>
            <a:prstGeom prst="rect">
              <a:avLst/>
            </a:prstGeom>
          </p:spPr>
        </p:pic>
      </p:grpSp>
      <p:sp>
        <p:nvSpPr>
          <p:cNvPr id="104" name="同心圆 103"/>
          <p:cNvSpPr/>
          <p:nvPr/>
        </p:nvSpPr>
        <p:spPr>
          <a:xfrm>
            <a:off x="4950248" y="2112663"/>
            <a:ext cx="740272" cy="740272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同心圆 104"/>
          <p:cNvSpPr/>
          <p:nvPr/>
        </p:nvSpPr>
        <p:spPr>
          <a:xfrm>
            <a:off x="3466384" y="678222"/>
            <a:ext cx="3708000" cy="3708000"/>
          </a:xfrm>
          <a:prstGeom prst="donut">
            <a:avLst>
              <a:gd name="adj" fmla="val 3565"/>
            </a:avLst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TextBox 12"/>
          <p:cNvSpPr txBox="1"/>
          <p:nvPr/>
        </p:nvSpPr>
        <p:spPr>
          <a:xfrm>
            <a:off x="4766386" y="208277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足球</a:t>
            </a:r>
            <a:endParaRPr lang="zh-CN" altLang="en-US" sz="36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椭圆 106">
            <a:hlinkClick r:id="rId11" action="ppaction://hlinksldjump"/>
          </p:cNvPr>
          <p:cNvSpPr/>
          <p:nvPr/>
        </p:nvSpPr>
        <p:spPr>
          <a:xfrm>
            <a:off x="7174384" y="1565767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梅西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椭圆 107">
            <a:hlinkClick r:id="rId12" action="ppaction://hlinksldjump"/>
          </p:cNvPr>
          <p:cNvSpPr/>
          <p:nvPr/>
        </p:nvSpPr>
        <p:spPr>
          <a:xfrm>
            <a:off x="2159732" y="1092062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起源</a:t>
            </a:r>
            <a:endParaRPr lang="zh-CN" altLang="en-US" sz="28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椭圆 108">
            <a:hlinkClick r:id="rId13" action="ppaction://hlinksldjump"/>
          </p:cNvPr>
          <p:cNvSpPr/>
          <p:nvPr/>
        </p:nvSpPr>
        <p:spPr>
          <a:xfrm>
            <a:off x="6454304" y="16947"/>
            <a:ext cx="1440160" cy="1440160"/>
          </a:xfrm>
          <a:prstGeom prst="ellipse">
            <a:avLst/>
          </a:prstGeom>
          <a:solidFill>
            <a:srgbClr val="7BA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 smtClean="0">
                <a:solidFill>
                  <a:srgbClr val="364445"/>
                </a:solidFill>
                <a:latin typeface="微软雅黑" pitchFamily="34" charset="-122"/>
                <a:ea typeface="微软雅黑" pitchFamily="34" charset="-122"/>
              </a:rPr>
              <a:t>世界杯</a:t>
            </a:r>
            <a:endParaRPr lang="zh-CN" altLang="en-US" sz="2400" b="1" dirty="0">
              <a:solidFill>
                <a:srgbClr val="3644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-6053580" y="2615935"/>
            <a:ext cx="12590008" cy="12590008"/>
            <a:chOff x="-8677472" y="4676928"/>
            <a:chExt cx="12590008" cy="12590008"/>
          </a:xfrm>
        </p:grpSpPr>
        <p:sp>
          <p:nvSpPr>
            <p:cNvPr id="111" name="同心圆 110"/>
            <p:cNvSpPr/>
            <p:nvPr/>
          </p:nvSpPr>
          <p:spPr>
            <a:xfrm>
              <a:off x="-8677472" y="4676928"/>
              <a:ext cx="12590008" cy="12590008"/>
            </a:xfrm>
            <a:prstGeom prst="donut">
              <a:avLst>
                <a:gd name="adj" fmla="val 3565"/>
              </a:avLst>
            </a:prstGeom>
            <a:solidFill>
              <a:srgbClr val="7BA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12" name="图片 111">
              <a:hlinkClick r:id="rId14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215337">
              <a:off x="895081" y="6323814"/>
              <a:ext cx="393905" cy="393905"/>
            </a:xfrm>
            <a:prstGeom prst="rect">
              <a:avLst/>
            </a:prstGeom>
          </p:spPr>
        </p:pic>
      </p:grpSp>
      <p:sp>
        <p:nvSpPr>
          <p:cNvPr id="73" name="矩形 72"/>
          <p:cNvSpPr/>
          <p:nvPr/>
        </p:nvSpPr>
        <p:spPr>
          <a:xfrm>
            <a:off x="2357613" y="6039943"/>
            <a:ext cx="4659029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当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我抱着篮球的时候，又想要一个足球</a:t>
            </a:r>
          </a:p>
        </p:txBody>
      </p:sp>
    </p:spTree>
    <p:extLst>
      <p:ext uri="{BB962C8B-B14F-4D97-AF65-F5344CB8AC3E}">
        <p14:creationId xmlns:p14="http://schemas.microsoft.com/office/powerpoint/2010/main" val="195134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6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5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6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38000" y="38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0.52726 -0.77986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54" y="-3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-0.08577 0.21157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8" y="1057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8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1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100"/>
                            </p:stCondLst>
                            <p:childTnLst>
                              <p:par>
                                <p:cTn id="16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300" fill="hold"/>
                                        <p:tgtEl>
                                          <p:spTgt spid="10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4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9" grpId="0"/>
      <p:bldP spid="39" grpId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26" grpId="0"/>
      <p:bldP spid="26" grpId="2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8" grpId="2" animBg="1"/>
      <p:bldP spid="78" grpId="3" animBg="1"/>
      <p:bldP spid="79" grpId="0"/>
      <p:bldP spid="79" grpId="1"/>
      <p:bldP spid="80" grpId="0" animBg="1"/>
      <p:bldP spid="80" grpId="1" animBg="1"/>
      <p:bldP spid="82" grpId="0" animBg="1"/>
      <p:bldP spid="82" grpId="1" animBg="1"/>
      <p:bldP spid="84" grpId="0"/>
      <p:bldP spid="84" grpId="1"/>
      <p:bldP spid="104" grpId="0" animBg="1"/>
      <p:bldP spid="104" grpId="1" animBg="1"/>
      <p:bldP spid="104" grpId="2" animBg="1"/>
      <p:bldP spid="105" grpId="0" animBg="1"/>
      <p:bldP spid="106" grpId="0"/>
      <p:bldP spid="107" grpId="0" animBg="1"/>
      <p:bldP spid="108" grpId="0" animBg="1"/>
      <p:bldP spid="109" grpId="0" animBg="1"/>
      <p:bldP spid="73" grpId="0"/>
      <p:bldP spid="7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60D997"/>
            </a:gs>
            <a:gs pos="75000">
              <a:srgbClr val="26C06C"/>
            </a:gs>
            <a:gs pos="0">
              <a:srgbClr val="B7FFD8"/>
            </a:gs>
            <a:gs pos="100000">
              <a:srgbClr val="00B05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2357613" y="6039943"/>
            <a:ext cx="4659029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个又一个的梦想变成现实的时候</a:t>
            </a:r>
          </a:p>
        </p:txBody>
      </p:sp>
      <p:sp>
        <p:nvSpPr>
          <p:cNvPr id="2" name="矩形 1"/>
          <p:cNvSpPr/>
          <p:nvPr/>
        </p:nvSpPr>
        <p:spPr>
          <a:xfrm>
            <a:off x="2283337" y="1467591"/>
            <a:ext cx="4733305" cy="276620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scene3d>
            <a:camera prst="perspectiveHeroicExtremeRightFacing"/>
            <a:lightRig rig="threePt" dir="t"/>
          </a:scene3d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21186929">
            <a:off x="4176030" y="2715773"/>
            <a:ext cx="714410" cy="751103"/>
            <a:chOff x="6493855" y="1352655"/>
            <a:chExt cx="714410" cy="751103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 rot="21186929">
            <a:off x="6259790" y="889061"/>
            <a:ext cx="714410" cy="751103"/>
            <a:chOff x="6493855" y="1352655"/>
            <a:chExt cx="714410" cy="751103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 rot="21186929">
            <a:off x="1456276" y="1684561"/>
            <a:ext cx="714410" cy="751103"/>
            <a:chOff x="6493855" y="1352655"/>
            <a:chExt cx="714410" cy="751103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 rot="21186929">
            <a:off x="2975618" y="4552094"/>
            <a:ext cx="714410" cy="751103"/>
            <a:chOff x="6493855" y="1352655"/>
            <a:chExt cx="714410" cy="751103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 rot="21186929">
            <a:off x="6178213" y="3445964"/>
            <a:ext cx="714410" cy="751103"/>
            <a:chOff x="6493855" y="1352655"/>
            <a:chExt cx="714410" cy="751103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矩形 124"/>
          <p:cNvSpPr/>
          <p:nvPr/>
        </p:nvSpPr>
        <p:spPr>
          <a:xfrm>
            <a:off x="2320474" y="1453559"/>
            <a:ext cx="4733305" cy="276620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scene3d>
            <a:camera prst="perspectiveHeroicExtremeRightFacing"/>
            <a:lightRig rig="threePt" dir="t"/>
          </a:scene3d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305542" y="1435148"/>
            <a:ext cx="4733305" cy="276620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scene3d>
            <a:camera prst="perspectiveHeroicExtremeRightFacing"/>
            <a:lightRig rig="threePt" dir="t"/>
          </a:scene3d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3038103" y="6050461"/>
            <a:ext cx="2965071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我相信梦想并不难实现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2987555" y="1526748"/>
            <a:ext cx="3004436" cy="3004436"/>
          </a:xfrm>
          <a:prstGeom prst="heart">
            <a:avLst/>
          </a:prstGeom>
          <a:solidFill>
            <a:schemeClr val="bg1"/>
          </a:solidFill>
          <a:ln w="31750">
            <a:solidFill>
              <a:srgbClr val="B7FF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13567" y="3522064"/>
            <a:ext cx="115356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368369" y="3522064"/>
            <a:ext cx="115356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21186929">
            <a:off x="7348723" y="1529970"/>
            <a:ext cx="714410" cy="751103"/>
            <a:chOff x="6493855" y="1352655"/>
            <a:chExt cx="714410" cy="751103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 rot="21186929">
            <a:off x="6848449" y="788298"/>
            <a:ext cx="714410" cy="751103"/>
            <a:chOff x="6493855" y="1352655"/>
            <a:chExt cx="714410" cy="751103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 rot="21186929">
            <a:off x="637338" y="891356"/>
            <a:ext cx="714410" cy="751103"/>
            <a:chOff x="6493855" y="1352655"/>
            <a:chExt cx="714410" cy="751103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rot="21186929">
            <a:off x="6852339" y="2481801"/>
            <a:ext cx="714410" cy="751103"/>
            <a:chOff x="6493855" y="1352655"/>
            <a:chExt cx="714410" cy="751103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 rot="21186929">
            <a:off x="851521" y="2802024"/>
            <a:ext cx="714410" cy="751103"/>
            <a:chOff x="6493855" y="1352655"/>
            <a:chExt cx="714410" cy="751103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 rot="21186929">
            <a:off x="3554744" y="713089"/>
            <a:ext cx="714410" cy="751103"/>
            <a:chOff x="6493855" y="1352655"/>
            <a:chExt cx="714410" cy="751103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 rot="21186929">
            <a:off x="705169" y="4858948"/>
            <a:ext cx="714410" cy="751103"/>
            <a:chOff x="6493855" y="1352655"/>
            <a:chExt cx="714410" cy="751103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8" b="19430"/>
          <a:stretch/>
        </p:blipFill>
        <p:spPr>
          <a:xfrm>
            <a:off x="2966318" y="2855515"/>
            <a:ext cx="3060457" cy="1077239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87"/>
          <a:stretch/>
        </p:blipFill>
        <p:spPr>
          <a:xfrm>
            <a:off x="2966318" y="1551505"/>
            <a:ext cx="3060457" cy="1316844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14"/>
          <a:stretch/>
        </p:blipFill>
        <p:spPr>
          <a:xfrm>
            <a:off x="2981013" y="3933061"/>
            <a:ext cx="3060457" cy="591674"/>
          </a:xfrm>
          <a:prstGeom prst="rect">
            <a:avLst/>
          </a:prstGeom>
        </p:spPr>
      </p:pic>
      <p:sp>
        <p:nvSpPr>
          <p:cNvPr id="110" name="文本框 109"/>
          <p:cNvSpPr txBox="1"/>
          <p:nvPr/>
        </p:nvSpPr>
        <p:spPr>
          <a:xfrm>
            <a:off x="3322537" y="2963502"/>
            <a:ext cx="2431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00B05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DREAM</a:t>
            </a:r>
            <a:endParaRPr lang="zh-CN" altLang="en-US" sz="4800" dirty="0">
              <a:solidFill>
                <a:srgbClr val="00B05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1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7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7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xit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" dur="7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" dur="7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3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5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xit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12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1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3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4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5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7" dur="100" fill="hold"/>
                                        <p:tgtEl>
                                          <p:spTgt spid="12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12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xit" presetSubtype="3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1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6" presetClass="exit" presetSubtype="3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4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3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1" dur="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9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5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73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6" presetClass="emph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75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4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6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8.33333E-7 2.59259E-6 L 0.36042 -0.00209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-116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2" presetClass="exit" presetSubtype="8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decel="1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3.61111E-6 2.59259E-6 L 0.07205 -0.00116 " pathEditMode="relative" rAng="0" ptsTypes="AA">
                                      <p:cBhvr>
                                        <p:cTn id="199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-69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2" presetClass="exit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8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2" presetClass="exit" presetSubtype="8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125" grpId="0" animBg="1"/>
      <p:bldP spid="125" grpId="1" animBg="1"/>
      <p:bldP spid="125" grpId="2" animBg="1"/>
      <p:bldP spid="125" grpId="3" animBg="1"/>
      <p:bldP spid="125" grpId="4" animBg="1"/>
      <p:bldP spid="125" grpId="5" animBg="1"/>
      <p:bldP spid="126" grpId="0" animBg="1"/>
      <p:bldP spid="126" grpId="1" animBg="1"/>
      <p:bldP spid="126" grpId="2" animBg="1"/>
      <p:bldP spid="126" grpId="3" animBg="1"/>
      <p:bldP spid="126" grpId="4" animBg="1"/>
      <p:bldP spid="126" grpId="5" animBg="1"/>
      <p:bldP spid="127" grpId="0"/>
      <p:bldP spid="127" grpId="1"/>
      <p:bldP spid="37" grpId="0" animBg="1"/>
      <p:bldP spid="37" grpId="1" animBg="1"/>
      <p:bldP spid="37" grpId="2" animBg="1"/>
      <p:bldP spid="110" grpId="0"/>
      <p:bldP spid="1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77"/>
          <p:cNvSpPr/>
          <p:nvPr/>
        </p:nvSpPr>
        <p:spPr>
          <a:xfrm>
            <a:off x="3321751" y="2090275"/>
            <a:ext cx="2335576" cy="2357609"/>
          </a:xfrm>
          <a:prstGeom prst="ellipse">
            <a:avLst/>
          </a:prstGeom>
          <a:solidFill>
            <a:srgbClr val="971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8" name="组合 237"/>
          <p:cNvGrpSpPr/>
          <p:nvPr/>
        </p:nvGrpSpPr>
        <p:grpSpPr>
          <a:xfrm rot="461066">
            <a:off x="6502183" y="4934513"/>
            <a:ext cx="1134319" cy="1983190"/>
            <a:chOff x="6364386" y="638978"/>
            <a:chExt cx="1134319" cy="1983190"/>
          </a:xfrm>
        </p:grpSpPr>
        <p:sp>
          <p:nvSpPr>
            <p:cNvPr id="233" name="任意多边形 232"/>
            <p:cNvSpPr/>
            <p:nvPr/>
          </p:nvSpPr>
          <p:spPr>
            <a:xfrm>
              <a:off x="6364386" y="638978"/>
              <a:ext cx="1134319" cy="1983190"/>
            </a:xfrm>
            <a:custGeom>
              <a:avLst/>
              <a:gdLst>
                <a:gd name="connsiteX0" fmla="*/ 81023 w 1145894"/>
                <a:gd name="connsiteY0" fmla="*/ 358815 h 1782501"/>
                <a:gd name="connsiteX1" fmla="*/ 763929 w 1145894"/>
                <a:gd name="connsiteY1" fmla="*/ 358815 h 1782501"/>
                <a:gd name="connsiteX2" fmla="*/ 763929 w 1145894"/>
                <a:gd name="connsiteY2" fmla="*/ 196769 h 1782501"/>
                <a:gd name="connsiteX3" fmla="*/ 937550 w 1145894"/>
                <a:gd name="connsiteY3" fmla="*/ 196769 h 1782501"/>
                <a:gd name="connsiteX4" fmla="*/ 937550 w 1145894"/>
                <a:gd name="connsiteY4" fmla="*/ 0 h 1782501"/>
                <a:gd name="connsiteX5" fmla="*/ 972274 w 1145894"/>
                <a:gd name="connsiteY5" fmla="*/ 11574 h 1782501"/>
                <a:gd name="connsiteX6" fmla="*/ 972274 w 1145894"/>
                <a:gd name="connsiteY6" fmla="*/ 208344 h 1782501"/>
                <a:gd name="connsiteX7" fmla="*/ 1030147 w 1145894"/>
                <a:gd name="connsiteY7" fmla="*/ 208344 h 1782501"/>
                <a:gd name="connsiteX8" fmla="*/ 1030147 w 1145894"/>
                <a:gd name="connsiteY8" fmla="*/ 393539 h 1782501"/>
                <a:gd name="connsiteX9" fmla="*/ 1122745 w 1145894"/>
                <a:gd name="connsiteY9" fmla="*/ 381964 h 1782501"/>
                <a:gd name="connsiteX10" fmla="*/ 1145894 w 1145894"/>
                <a:gd name="connsiteY10" fmla="*/ 1203767 h 1782501"/>
                <a:gd name="connsiteX11" fmla="*/ 995423 w 1145894"/>
                <a:gd name="connsiteY11" fmla="*/ 1203767 h 1782501"/>
                <a:gd name="connsiteX12" fmla="*/ 1088021 w 1145894"/>
                <a:gd name="connsiteY12" fmla="*/ 1782501 h 1782501"/>
                <a:gd name="connsiteX13" fmla="*/ 0 w 1145894"/>
                <a:gd name="connsiteY13" fmla="*/ 1782501 h 1782501"/>
                <a:gd name="connsiteX14" fmla="*/ 81023 w 1145894"/>
                <a:gd name="connsiteY14" fmla="*/ 358815 h 1782501"/>
                <a:gd name="connsiteX0" fmla="*/ 81023 w 1145894"/>
                <a:gd name="connsiteY0" fmla="*/ 358815 h 1782501"/>
                <a:gd name="connsiteX1" fmla="*/ 763929 w 1145894"/>
                <a:gd name="connsiteY1" fmla="*/ 358815 h 1782501"/>
                <a:gd name="connsiteX2" fmla="*/ 763929 w 1145894"/>
                <a:gd name="connsiteY2" fmla="*/ 196769 h 1782501"/>
                <a:gd name="connsiteX3" fmla="*/ 937550 w 1145894"/>
                <a:gd name="connsiteY3" fmla="*/ 196769 h 1782501"/>
                <a:gd name="connsiteX4" fmla="*/ 937550 w 1145894"/>
                <a:gd name="connsiteY4" fmla="*/ 0 h 1782501"/>
                <a:gd name="connsiteX5" fmla="*/ 972274 w 1145894"/>
                <a:gd name="connsiteY5" fmla="*/ 11574 h 1782501"/>
                <a:gd name="connsiteX6" fmla="*/ 972274 w 1145894"/>
                <a:gd name="connsiteY6" fmla="*/ 208344 h 1782501"/>
                <a:gd name="connsiteX7" fmla="*/ 1030147 w 1145894"/>
                <a:gd name="connsiteY7" fmla="*/ 208344 h 1782501"/>
                <a:gd name="connsiteX8" fmla="*/ 995423 w 1145894"/>
                <a:gd name="connsiteY8" fmla="*/ 578734 h 1782501"/>
                <a:gd name="connsiteX9" fmla="*/ 1122745 w 1145894"/>
                <a:gd name="connsiteY9" fmla="*/ 381964 h 1782501"/>
                <a:gd name="connsiteX10" fmla="*/ 1145894 w 1145894"/>
                <a:gd name="connsiteY10" fmla="*/ 1203767 h 1782501"/>
                <a:gd name="connsiteX11" fmla="*/ 995423 w 1145894"/>
                <a:gd name="connsiteY11" fmla="*/ 1203767 h 1782501"/>
                <a:gd name="connsiteX12" fmla="*/ 1088021 w 1145894"/>
                <a:gd name="connsiteY12" fmla="*/ 1782501 h 1782501"/>
                <a:gd name="connsiteX13" fmla="*/ 0 w 1145894"/>
                <a:gd name="connsiteY13" fmla="*/ 1782501 h 1782501"/>
                <a:gd name="connsiteX14" fmla="*/ 81023 w 1145894"/>
                <a:gd name="connsiteY14" fmla="*/ 358815 h 1782501"/>
                <a:gd name="connsiteX0" fmla="*/ 81023 w 1157469"/>
                <a:gd name="connsiteY0" fmla="*/ 358815 h 1782501"/>
                <a:gd name="connsiteX1" fmla="*/ 763929 w 1157469"/>
                <a:gd name="connsiteY1" fmla="*/ 358815 h 1782501"/>
                <a:gd name="connsiteX2" fmla="*/ 763929 w 1157469"/>
                <a:gd name="connsiteY2" fmla="*/ 196769 h 1782501"/>
                <a:gd name="connsiteX3" fmla="*/ 937550 w 1157469"/>
                <a:gd name="connsiteY3" fmla="*/ 196769 h 1782501"/>
                <a:gd name="connsiteX4" fmla="*/ 937550 w 1157469"/>
                <a:gd name="connsiteY4" fmla="*/ 0 h 1782501"/>
                <a:gd name="connsiteX5" fmla="*/ 972274 w 1157469"/>
                <a:gd name="connsiteY5" fmla="*/ 11574 h 1782501"/>
                <a:gd name="connsiteX6" fmla="*/ 972274 w 1157469"/>
                <a:gd name="connsiteY6" fmla="*/ 208344 h 1782501"/>
                <a:gd name="connsiteX7" fmla="*/ 1030147 w 1157469"/>
                <a:gd name="connsiteY7" fmla="*/ 208344 h 1782501"/>
                <a:gd name="connsiteX8" fmla="*/ 995423 w 1157469"/>
                <a:gd name="connsiteY8" fmla="*/ 578734 h 1782501"/>
                <a:gd name="connsiteX9" fmla="*/ 1157469 w 1157469"/>
                <a:gd name="connsiteY9" fmla="*/ 578733 h 1782501"/>
                <a:gd name="connsiteX10" fmla="*/ 1145894 w 1157469"/>
                <a:gd name="connsiteY10" fmla="*/ 1203767 h 1782501"/>
                <a:gd name="connsiteX11" fmla="*/ 995423 w 1157469"/>
                <a:gd name="connsiteY11" fmla="*/ 1203767 h 1782501"/>
                <a:gd name="connsiteX12" fmla="*/ 1088021 w 1157469"/>
                <a:gd name="connsiteY12" fmla="*/ 1782501 h 1782501"/>
                <a:gd name="connsiteX13" fmla="*/ 0 w 1157469"/>
                <a:gd name="connsiteY13" fmla="*/ 1782501 h 1782501"/>
                <a:gd name="connsiteX14" fmla="*/ 81023 w 1157469"/>
                <a:gd name="connsiteY14" fmla="*/ 358815 h 1782501"/>
                <a:gd name="connsiteX0" fmla="*/ 81023 w 1157469"/>
                <a:gd name="connsiteY0" fmla="*/ 358815 h 1782501"/>
                <a:gd name="connsiteX1" fmla="*/ 763929 w 1157469"/>
                <a:gd name="connsiteY1" fmla="*/ 358815 h 1782501"/>
                <a:gd name="connsiteX2" fmla="*/ 763929 w 1157469"/>
                <a:gd name="connsiteY2" fmla="*/ 196769 h 1782501"/>
                <a:gd name="connsiteX3" fmla="*/ 937550 w 1157469"/>
                <a:gd name="connsiteY3" fmla="*/ 196769 h 1782501"/>
                <a:gd name="connsiteX4" fmla="*/ 937550 w 1157469"/>
                <a:gd name="connsiteY4" fmla="*/ 0 h 1782501"/>
                <a:gd name="connsiteX5" fmla="*/ 972274 w 1157469"/>
                <a:gd name="connsiteY5" fmla="*/ 11574 h 1782501"/>
                <a:gd name="connsiteX6" fmla="*/ 972274 w 1157469"/>
                <a:gd name="connsiteY6" fmla="*/ 208344 h 1782501"/>
                <a:gd name="connsiteX7" fmla="*/ 1030147 w 1157469"/>
                <a:gd name="connsiteY7" fmla="*/ 208344 h 1782501"/>
                <a:gd name="connsiteX8" fmla="*/ 1030147 w 1157469"/>
                <a:gd name="connsiteY8" fmla="*/ 578734 h 1782501"/>
                <a:gd name="connsiteX9" fmla="*/ 1157469 w 1157469"/>
                <a:gd name="connsiteY9" fmla="*/ 578733 h 1782501"/>
                <a:gd name="connsiteX10" fmla="*/ 1145894 w 1157469"/>
                <a:gd name="connsiteY10" fmla="*/ 1203767 h 1782501"/>
                <a:gd name="connsiteX11" fmla="*/ 995423 w 1157469"/>
                <a:gd name="connsiteY11" fmla="*/ 1203767 h 1782501"/>
                <a:gd name="connsiteX12" fmla="*/ 1088021 w 1157469"/>
                <a:gd name="connsiteY12" fmla="*/ 1782501 h 1782501"/>
                <a:gd name="connsiteX13" fmla="*/ 0 w 1157469"/>
                <a:gd name="connsiteY13" fmla="*/ 1782501 h 1782501"/>
                <a:gd name="connsiteX14" fmla="*/ 81023 w 1157469"/>
                <a:gd name="connsiteY14" fmla="*/ 358815 h 1782501"/>
                <a:gd name="connsiteX0" fmla="*/ 81023 w 1145894"/>
                <a:gd name="connsiteY0" fmla="*/ 358815 h 1782501"/>
                <a:gd name="connsiteX1" fmla="*/ 763929 w 1145894"/>
                <a:gd name="connsiteY1" fmla="*/ 358815 h 1782501"/>
                <a:gd name="connsiteX2" fmla="*/ 763929 w 1145894"/>
                <a:gd name="connsiteY2" fmla="*/ 196769 h 1782501"/>
                <a:gd name="connsiteX3" fmla="*/ 937550 w 1145894"/>
                <a:gd name="connsiteY3" fmla="*/ 196769 h 1782501"/>
                <a:gd name="connsiteX4" fmla="*/ 937550 w 1145894"/>
                <a:gd name="connsiteY4" fmla="*/ 0 h 1782501"/>
                <a:gd name="connsiteX5" fmla="*/ 972274 w 1145894"/>
                <a:gd name="connsiteY5" fmla="*/ 11574 h 1782501"/>
                <a:gd name="connsiteX6" fmla="*/ 972274 w 1145894"/>
                <a:gd name="connsiteY6" fmla="*/ 208344 h 1782501"/>
                <a:gd name="connsiteX7" fmla="*/ 1030147 w 1145894"/>
                <a:gd name="connsiteY7" fmla="*/ 208344 h 1782501"/>
                <a:gd name="connsiteX8" fmla="*/ 1030147 w 1145894"/>
                <a:gd name="connsiteY8" fmla="*/ 578734 h 1782501"/>
                <a:gd name="connsiteX9" fmla="*/ 1122745 w 1145894"/>
                <a:gd name="connsiteY9" fmla="*/ 578733 h 1782501"/>
                <a:gd name="connsiteX10" fmla="*/ 1145894 w 1145894"/>
                <a:gd name="connsiteY10" fmla="*/ 1203767 h 1782501"/>
                <a:gd name="connsiteX11" fmla="*/ 995423 w 1145894"/>
                <a:gd name="connsiteY11" fmla="*/ 1203767 h 1782501"/>
                <a:gd name="connsiteX12" fmla="*/ 1088021 w 1145894"/>
                <a:gd name="connsiteY12" fmla="*/ 1782501 h 1782501"/>
                <a:gd name="connsiteX13" fmla="*/ 0 w 1145894"/>
                <a:gd name="connsiteY13" fmla="*/ 1782501 h 1782501"/>
                <a:gd name="connsiteX14" fmla="*/ 81023 w 1145894"/>
                <a:gd name="connsiteY14" fmla="*/ 358815 h 1782501"/>
                <a:gd name="connsiteX0" fmla="*/ 81023 w 1122745"/>
                <a:gd name="connsiteY0" fmla="*/ 358815 h 1782501"/>
                <a:gd name="connsiteX1" fmla="*/ 763929 w 1122745"/>
                <a:gd name="connsiteY1" fmla="*/ 358815 h 1782501"/>
                <a:gd name="connsiteX2" fmla="*/ 763929 w 1122745"/>
                <a:gd name="connsiteY2" fmla="*/ 196769 h 1782501"/>
                <a:gd name="connsiteX3" fmla="*/ 937550 w 1122745"/>
                <a:gd name="connsiteY3" fmla="*/ 196769 h 1782501"/>
                <a:gd name="connsiteX4" fmla="*/ 937550 w 1122745"/>
                <a:gd name="connsiteY4" fmla="*/ 0 h 1782501"/>
                <a:gd name="connsiteX5" fmla="*/ 972274 w 1122745"/>
                <a:gd name="connsiteY5" fmla="*/ 11574 h 1782501"/>
                <a:gd name="connsiteX6" fmla="*/ 972274 w 1122745"/>
                <a:gd name="connsiteY6" fmla="*/ 208344 h 1782501"/>
                <a:gd name="connsiteX7" fmla="*/ 1030147 w 1122745"/>
                <a:gd name="connsiteY7" fmla="*/ 208344 h 1782501"/>
                <a:gd name="connsiteX8" fmla="*/ 1030147 w 1122745"/>
                <a:gd name="connsiteY8" fmla="*/ 578734 h 1782501"/>
                <a:gd name="connsiteX9" fmla="*/ 1122745 w 1122745"/>
                <a:gd name="connsiteY9" fmla="*/ 578733 h 1782501"/>
                <a:gd name="connsiteX10" fmla="*/ 1099595 w 1122745"/>
                <a:gd name="connsiteY10" fmla="*/ 1203767 h 1782501"/>
                <a:gd name="connsiteX11" fmla="*/ 995423 w 1122745"/>
                <a:gd name="connsiteY11" fmla="*/ 1203767 h 1782501"/>
                <a:gd name="connsiteX12" fmla="*/ 1088021 w 1122745"/>
                <a:gd name="connsiteY12" fmla="*/ 1782501 h 1782501"/>
                <a:gd name="connsiteX13" fmla="*/ 0 w 1122745"/>
                <a:gd name="connsiteY13" fmla="*/ 1782501 h 1782501"/>
                <a:gd name="connsiteX14" fmla="*/ 81023 w 1122745"/>
                <a:gd name="connsiteY14" fmla="*/ 358815 h 1782501"/>
                <a:gd name="connsiteX0" fmla="*/ 81023 w 1122745"/>
                <a:gd name="connsiteY0" fmla="*/ 358815 h 1782501"/>
                <a:gd name="connsiteX1" fmla="*/ 763929 w 1122745"/>
                <a:gd name="connsiteY1" fmla="*/ 358815 h 1782501"/>
                <a:gd name="connsiteX2" fmla="*/ 763929 w 1122745"/>
                <a:gd name="connsiteY2" fmla="*/ 196769 h 1782501"/>
                <a:gd name="connsiteX3" fmla="*/ 937550 w 1122745"/>
                <a:gd name="connsiteY3" fmla="*/ 196769 h 1782501"/>
                <a:gd name="connsiteX4" fmla="*/ 937550 w 1122745"/>
                <a:gd name="connsiteY4" fmla="*/ 0 h 1782501"/>
                <a:gd name="connsiteX5" fmla="*/ 972274 w 1122745"/>
                <a:gd name="connsiteY5" fmla="*/ 11574 h 1782501"/>
                <a:gd name="connsiteX6" fmla="*/ 972274 w 1122745"/>
                <a:gd name="connsiteY6" fmla="*/ 208344 h 1782501"/>
                <a:gd name="connsiteX7" fmla="*/ 1030147 w 1122745"/>
                <a:gd name="connsiteY7" fmla="*/ 208344 h 1782501"/>
                <a:gd name="connsiteX8" fmla="*/ 1030147 w 1122745"/>
                <a:gd name="connsiteY8" fmla="*/ 578734 h 1782501"/>
                <a:gd name="connsiteX9" fmla="*/ 1122745 w 1122745"/>
                <a:gd name="connsiteY9" fmla="*/ 578733 h 1782501"/>
                <a:gd name="connsiteX10" fmla="*/ 1099595 w 1122745"/>
                <a:gd name="connsiteY10" fmla="*/ 1203767 h 1782501"/>
                <a:gd name="connsiteX11" fmla="*/ 995423 w 1122745"/>
                <a:gd name="connsiteY11" fmla="*/ 1203767 h 1782501"/>
                <a:gd name="connsiteX12" fmla="*/ 1006999 w 1122745"/>
                <a:gd name="connsiteY12" fmla="*/ 1782501 h 1782501"/>
                <a:gd name="connsiteX13" fmla="*/ 0 w 1122745"/>
                <a:gd name="connsiteY13" fmla="*/ 1782501 h 1782501"/>
                <a:gd name="connsiteX14" fmla="*/ 81023 w 1122745"/>
                <a:gd name="connsiteY14" fmla="*/ 358815 h 1782501"/>
                <a:gd name="connsiteX0" fmla="*/ 0 w 1134319"/>
                <a:gd name="connsiteY0" fmla="*/ 358815 h 1782501"/>
                <a:gd name="connsiteX1" fmla="*/ 775503 w 1134319"/>
                <a:gd name="connsiteY1" fmla="*/ 358815 h 1782501"/>
                <a:gd name="connsiteX2" fmla="*/ 775503 w 1134319"/>
                <a:gd name="connsiteY2" fmla="*/ 196769 h 1782501"/>
                <a:gd name="connsiteX3" fmla="*/ 949124 w 1134319"/>
                <a:gd name="connsiteY3" fmla="*/ 196769 h 1782501"/>
                <a:gd name="connsiteX4" fmla="*/ 949124 w 1134319"/>
                <a:gd name="connsiteY4" fmla="*/ 0 h 1782501"/>
                <a:gd name="connsiteX5" fmla="*/ 983848 w 1134319"/>
                <a:gd name="connsiteY5" fmla="*/ 11574 h 1782501"/>
                <a:gd name="connsiteX6" fmla="*/ 983848 w 1134319"/>
                <a:gd name="connsiteY6" fmla="*/ 208344 h 1782501"/>
                <a:gd name="connsiteX7" fmla="*/ 1041721 w 1134319"/>
                <a:gd name="connsiteY7" fmla="*/ 208344 h 1782501"/>
                <a:gd name="connsiteX8" fmla="*/ 1041721 w 1134319"/>
                <a:gd name="connsiteY8" fmla="*/ 578734 h 1782501"/>
                <a:gd name="connsiteX9" fmla="*/ 1134319 w 1134319"/>
                <a:gd name="connsiteY9" fmla="*/ 578733 h 1782501"/>
                <a:gd name="connsiteX10" fmla="*/ 1111169 w 1134319"/>
                <a:gd name="connsiteY10" fmla="*/ 1203767 h 1782501"/>
                <a:gd name="connsiteX11" fmla="*/ 1006997 w 1134319"/>
                <a:gd name="connsiteY11" fmla="*/ 1203767 h 1782501"/>
                <a:gd name="connsiteX12" fmla="*/ 1018573 w 1134319"/>
                <a:gd name="connsiteY12" fmla="*/ 1782501 h 1782501"/>
                <a:gd name="connsiteX13" fmla="*/ 11574 w 1134319"/>
                <a:gd name="connsiteY13" fmla="*/ 1782501 h 1782501"/>
                <a:gd name="connsiteX14" fmla="*/ 0 w 1134319"/>
                <a:gd name="connsiteY14" fmla="*/ 358815 h 178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319" h="1782501">
                  <a:moveTo>
                    <a:pt x="0" y="358815"/>
                  </a:moveTo>
                  <a:lnTo>
                    <a:pt x="775503" y="358815"/>
                  </a:lnTo>
                  <a:lnTo>
                    <a:pt x="775503" y="196769"/>
                  </a:lnTo>
                  <a:lnTo>
                    <a:pt x="949124" y="196769"/>
                  </a:lnTo>
                  <a:lnTo>
                    <a:pt x="949124" y="0"/>
                  </a:lnTo>
                  <a:lnTo>
                    <a:pt x="983848" y="11574"/>
                  </a:lnTo>
                  <a:lnTo>
                    <a:pt x="983848" y="208344"/>
                  </a:lnTo>
                  <a:lnTo>
                    <a:pt x="1041721" y="208344"/>
                  </a:lnTo>
                  <a:lnTo>
                    <a:pt x="1041721" y="578734"/>
                  </a:lnTo>
                  <a:lnTo>
                    <a:pt x="1134319" y="578733"/>
                  </a:lnTo>
                  <a:lnTo>
                    <a:pt x="1111169" y="1203767"/>
                  </a:lnTo>
                  <a:lnTo>
                    <a:pt x="1006997" y="1203767"/>
                  </a:lnTo>
                  <a:lnTo>
                    <a:pt x="1018573" y="1782501"/>
                  </a:lnTo>
                  <a:lnTo>
                    <a:pt x="11574" y="1782501"/>
                  </a:lnTo>
                  <a:lnTo>
                    <a:pt x="0" y="3588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514038" y="1277931"/>
              <a:ext cx="879664" cy="173620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>
              <a:off x="6514081" y="1499159"/>
              <a:ext cx="879664" cy="173620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6514038" y="1765946"/>
              <a:ext cx="879664" cy="173620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 rot="875797">
            <a:off x="7389448" y="4844495"/>
            <a:ext cx="1266825" cy="2228850"/>
            <a:chOff x="1760753" y="348179"/>
            <a:chExt cx="1266825" cy="2228850"/>
          </a:xfrm>
        </p:grpSpPr>
        <p:sp>
          <p:nvSpPr>
            <p:cNvPr id="216" name="任意多边形 215"/>
            <p:cNvSpPr/>
            <p:nvPr/>
          </p:nvSpPr>
          <p:spPr>
            <a:xfrm>
              <a:off x="1760753" y="348179"/>
              <a:ext cx="1266825" cy="2228850"/>
            </a:xfrm>
            <a:custGeom>
              <a:avLst/>
              <a:gdLst>
                <a:gd name="connsiteX0" fmla="*/ 57150 w 1266825"/>
                <a:gd name="connsiteY0" fmla="*/ 342900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57150 w 1266825"/>
                <a:gd name="connsiteY10" fmla="*/ 342900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6670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61950 h 2219325"/>
                <a:gd name="connsiteX1" fmla="*/ 276225 w 1266825"/>
                <a:gd name="connsiteY1" fmla="*/ 352425 h 2219325"/>
                <a:gd name="connsiteX2" fmla="*/ 266700 w 1266825"/>
                <a:gd name="connsiteY2" fmla="*/ 200025 h 2219325"/>
                <a:gd name="connsiteX3" fmla="*/ 447675 w 1266825"/>
                <a:gd name="connsiteY3" fmla="*/ 180975 h 2219325"/>
                <a:gd name="connsiteX4" fmla="*/ 447675 w 1266825"/>
                <a:gd name="connsiteY4" fmla="*/ 9525 h 2219325"/>
                <a:gd name="connsiteX5" fmla="*/ 571500 w 1266825"/>
                <a:gd name="connsiteY5" fmla="*/ 9525 h 2219325"/>
                <a:gd name="connsiteX6" fmla="*/ 857250 w 1266825"/>
                <a:gd name="connsiteY6" fmla="*/ 0 h 2219325"/>
                <a:gd name="connsiteX7" fmla="*/ 1247775 w 1266825"/>
                <a:gd name="connsiteY7" fmla="*/ 590550 h 2219325"/>
                <a:gd name="connsiteX8" fmla="*/ 1266825 w 1266825"/>
                <a:gd name="connsiteY8" fmla="*/ 2200275 h 2219325"/>
                <a:gd name="connsiteX9" fmla="*/ 0 w 1266825"/>
                <a:gd name="connsiteY9" fmla="*/ 2219325 h 2219325"/>
                <a:gd name="connsiteX10" fmla="*/ 0 w 1266825"/>
                <a:gd name="connsiteY10" fmla="*/ 361950 h 2219325"/>
                <a:gd name="connsiteX0" fmla="*/ 0 w 1266825"/>
                <a:gd name="connsiteY0" fmla="*/ 361950 h 2228850"/>
                <a:gd name="connsiteX1" fmla="*/ 276225 w 1266825"/>
                <a:gd name="connsiteY1" fmla="*/ 352425 h 2228850"/>
                <a:gd name="connsiteX2" fmla="*/ 266700 w 1266825"/>
                <a:gd name="connsiteY2" fmla="*/ 200025 h 2228850"/>
                <a:gd name="connsiteX3" fmla="*/ 447675 w 1266825"/>
                <a:gd name="connsiteY3" fmla="*/ 180975 h 2228850"/>
                <a:gd name="connsiteX4" fmla="*/ 447675 w 1266825"/>
                <a:gd name="connsiteY4" fmla="*/ 9525 h 2228850"/>
                <a:gd name="connsiteX5" fmla="*/ 571500 w 1266825"/>
                <a:gd name="connsiteY5" fmla="*/ 9525 h 2228850"/>
                <a:gd name="connsiteX6" fmla="*/ 857250 w 1266825"/>
                <a:gd name="connsiteY6" fmla="*/ 0 h 2228850"/>
                <a:gd name="connsiteX7" fmla="*/ 1247775 w 1266825"/>
                <a:gd name="connsiteY7" fmla="*/ 590550 h 2228850"/>
                <a:gd name="connsiteX8" fmla="*/ 1266825 w 1266825"/>
                <a:gd name="connsiteY8" fmla="*/ 2228850 h 2228850"/>
                <a:gd name="connsiteX9" fmla="*/ 0 w 1266825"/>
                <a:gd name="connsiteY9" fmla="*/ 2219325 h 2228850"/>
                <a:gd name="connsiteX10" fmla="*/ 0 w 1266825"/>
                <a:gd name="connsiteY10" fmla="*/ 3619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6825" h="2228850">
                  <a:moveTo>
                    <a:pt x="0" y="361950"/>
                  </a:moveTo>
                  <a:lnTo>
                    <a:pt x="276225" y="352425"/>
                  </a:lnTo>
                  <a:lnTo>
                    <a:pt x="266700" y="200025"/>
                  </a:lnTo>
                  <a:lnTo>
                    <a:pt x="447675" y="180975"/>
                  </a:lnTo>
                  <a:lnTo>
                    <a:pt x="447675" y="9525"/>
                  </a:lnTo>
                  <a:lnTo>
                    <a:pt x="571500" y="9525"/>
                  </a:lnTo>
                  <a:lnTo>
                    <a:pt x="857250" y="0"/>
                  </a:lnTo>
                  <a:lnTo>
                    <a:pt x="1247775" y="590550"/>
                  </a:lnTo>
                  <a:lnTo>
                    <a:pt x="1266825" y="2228850"/>
                  </a:lnTo>
                  <a:lnTo>
                    <a:pt x="0" y="2219325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1931598" y="922658"/>
              <a:ext cx="794487" cy="272620"/>
              <a:chOff x="1931598" y="922658"/>
              <a:chExt cx="794487" cy="272620"/>
            </a:xfrm>
          </p:grpSpPr>
          <p:sp>
            <p:nvSpPr>
              <p:cNvPr id="217" name="矩形 216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1931598" y="1301402"/>
              <a:ext cx="794487" cy="272620"/>
              <a:chOff x="1931598" y="922658"/>
              <a:chExt cx="794487" cy="272620"/>
            </a:xfrm>
          </p:grpSpPr>
          <p:sp>
            <p:nvSpPr>
              <p:cNvPr id="223" name="矩形 222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1931598" y="1733441"/>
              <a:ext cx="794487" cy="272620"/>
              <a:chOff x="1931598" y="922658"/>
              <a:chExt cx="794487" cy="272620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2" name="组合 201"/>
          <p:cNvGrpSpPr/>
          <p:nvPr/>
        </p:nvGrpSpPr>
        <p:grpSpPr>
          <a:xfrm>
            <a:off x="6074475" y="3278778"/>
            <a:ext cx="771526" cy="4019550"/>
            <a:chOff x="6124575" y="609600"/>
            <a:chExt cx="771526" cy="4019550"/>
          </a:xfrm>
        </p:grpSpPr>
        <p:sp>
          <p:nvSpPr>
            <p:cNvPr id="188" name="任意多边形 187"/>
            <p:cNvSpPr/>
            <p:nvPr/>
          </p:nvSpPr>
          <p:spPr>
            <a:xfrm>
              <a:off x="6124575" y="609600"/>
              <a:ext cx="771525" cy="4019550"/>
            </a:xfrm>
            <a:custGeom>
              <a:avLst/>
              <a:gdLst>
                <a:gd name="connsiteX0" fmla="*/ 238125 w 914400"/>
                <a:gd name="connsiteY0" fmla="*/ 438150 h 2609850"/>
                <a:gd name="connsiteX1" fmla="*/ 457200 w 914400"/>
                <a:gd name="connsiteY1" fmla="*/ 447675 h 2609850"/>
                <a:gd name="connsiteX2" fmla="*/ 485775 w 914400"/>
                <a:gd name="connsiteY2" fmla="*/ 0 h 2609850"/>
                <a:gd name="connsiteX3" fmla="*/ 552450 w 914400"/>
                <a:gd name="connsiteY3" fmla="*/ 9525 h 2609850"/>
                <a:gd name="connsiteX4" fmla="*/ 561975 w 914400"/>
                <a:gd name="connsiteY4" fmla="*/ 476250 h 2609850"/>
                <a:gd name="connsiteX5" fmla="*/ 828675 w 914400"/>
                <a:gd name="connsiteY5" fmla="*/ 466725 h 2609850"/>
                <a:gd name="connsiteX6" fmla="*/ 828675 w 914400"/>
                <a:gd name="connsiteY6" fmla="*/ 923925 h 2609850"/>
                <a:gd name="connsiteX7" fmla="*/ 590550 w 914400"/>
                <a:gd name="connsiteY7" fmla="*/ 923925 h 2609850"/>
                <a:gd name="connsiteX8" fmla="*/ 914400 w 914400"/>
                <a:gd name="connsiteY8" fmla="*/ 2609850 h 2609850"/>
                <a:gd name="connsiteX9" fmla="*/ 0 w 914400"/>
                <a:gd name="connsiteY9" fmla="*/ 2609850 h 2609850"/>
                <a:gd name="connsiteX10" fmla="*/ 371475 w 914400"/>
                <a:gd name="connsiteY10" fmla="*/ 942975 h 2609850"/>
                <a:gd name="connsiteX11" fmla="*/ 171450 w 914400"/>
                <a:gd name="connsiteY11" fmla="*/ 952500 h 2609850"/>
                <a:gd name="connsiteX12" fmla="*/ 238125 w 914400"/>
                <a:gd name="connsiteY12" fmla="*/ 438150 h 2609850"/>
                <a:gd name="connsiteX0" fmla="*/ 171450 w 847725"/>
                <a:gd name="connsiteY0" fmla="*/ 438150 h 3981450"/>
                <a:gd name="connsiteX1" fmla="*/ 390525 w 847725"/>
                <a:gd name="connsiteY1" fmla="*/ 447675 h 3981450"/>
                <a:gd name="connsiteX2" fmla="*/ 419100 w 847725"/>
                <a:gd name="connsiteY2" fmla="*/ 0 h 3981450"/>
                <a:gd name="connsiteX3" fmla="*/ 485775 w 847725"/>
                <a:gd name="connsiteY3" fmla="*/ 9525 h 3981450"/>
                <a:gd name="connsiteX4" fmla="*/ 495300 w 847725"/>
                <a:gd name="connsiteY4" fmla="*/ 476250 h 3981450"/>
                <a:gd name="connsiteX5" fmla="*/ 762000 w 847725"/>
                <a:gd name="connsiteY5" fmla="*/ 466725 h 3981450"/>
                <a:gd name="connsiteX6" fmla="*/ 762000 w 847725"/>
                <a:gd name="connsiteY6" fmla="*/ 923925 h 3981450"/>
                <a:gd name="connsiteX7" fmla="*/ 523875 w 847725"/>
                <a:gd name="connsiteY7" fmla="*/ 923925 h 3981450"/>
                <a:gd name="connsiteX8" fmla="*/ 847725 w 847725"/>
                <a:gd name="connsiteY8" fmla="*/ 2609850 h 3981450"/>
                <a:gd name="connsiteX9" fmla="*/ 0 w 847725"/>
                <a:gd name="connsiteY9" fmla="*/ 3981450 h 3981450"/>
                <a:gd name="connsiteX10" fmla="*/ 304800 w 847725"/>
                <a:gd name="connsiteY10" fmla="*/ 942975 h 3981450"/>
                <a:gd name="connsiteX11" fmla="*/ 104775 w 847725"/>
                <a:gd name="connsiteY11" fmla="*/ 952500 h 3981450"/>
                <a:gd name="connsiteX12" fmla="*/ 171450 w 847725"/>
                <a:gd name="connsiteY12" fmla="*/ 438150 h 3981450"/>
                <a:gd name="connsiteX0" fmla="*/ 171450 w 762000"/>
                <a:gd name="connsiteY0" fmla="*/ 438150 h 3981450"/>
                <a:gd name="connsiteX1" fmla="*/ 390525 w 762000"/>
                <a:gd name="connsiteY1" fmla="*/ 447675 h 3981450"/>
                <a:gd name="connsiteX2" fmla="*/ 419100 w 762000"/>
                <a:gd name="connsiteY2" fmla="*/ 0 h 3981450"/>
                <a:gd name="connsiteX3" fmla="*/ 485775 w 762000"/>
                <a:gd name="connsiteY3" fmla="*/ 9525 h 3981450"/>
                <a:gd name="connsiteX4" fmla="*/ 495300 w 762000"/>
                <a:gd name="connsiteY4" fmla="*/ 476250 h 3981450"/>
                <a:gd name="connsiteX5" fmla="*/ 762000 w 762000"/>
                <a:gd name="connsiteY5" fmla="*/ 466725 h 3981450"/>
                <a:gd name="connsiteX6" fmla="*/ 762000 w 762000"/>
                <a:gd name="connsiteY6" fmla="*/ 923925 h 3981450"/>
                <a:gd name="connsiteX7" fmla="*/ 523875 w 762000"/>
                <a:gd name="connsiteY7" fmla="*/ 923925 h 3981450"/>
                <a:gd name="connsiteX8" fmla="*/ 561975 w 762000"/>
                <a:gd name="connsiteY8" fmla="*/ 3952875 h 3981450"/>
                <a:gd name="connsiteX9" fmla="*/ 0 w 762000"/>
                <a:gd name="connsiteY9" fmla="*/ 3981450 h 3981450"/>
                <a:gd name="connsiteX10" fmla="*/ 304800 w 762000"/>
                <a:gd name="connsiteY10" fmla="*/ 942975 h 3981450"/>
                <a:gd name="connsiteX11" fmla="*/ 104775 w 762000"/>
                <a:gd name="connsiteY11" fmla="*/ 952500 h 3981450"/>
                <a:gd name="connsiteX12" fmla="*/ 171450 w 762000"/>
                <a:gd name="connsiteY12" fmla="*/ 438150 h 3981450"/>
                <a:gd name="connsiteX0" fmla="*/ 171450 w 762000"/>
                <a:gd name="connsiteY0" fmla="*/ 438150 h 4019550"/>
                <a:gd name="connsiteX1" fmla="*/ 390525 w 762000"/>
                <a:gd name="connsiteY1" fmla="*/ 44767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23925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52500 h 4019550"/>
                <a:gd name="connsiteX12" fmla="*/ 171450 w 762000"/>
                <a:gd name="connsiteY12" fmla="*/ 438150 h 4019550"/>
                <a:gd name="connsiteX0" fmla="*/ 171450 w 762000"/>
                <a:gd name="connsiteY0" fmla="*/ 438150 h 4019550"/>
                <a:gd name="connsiteX1" fmla="*/ 390525 w 762000"/>
                <a:gd name="connsiteY1" fmla="*/ 44767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62025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52500 h 4019550"/>
                <a:gd name="connsiteX12" fmla="*/ 171450 w 762000"/>
                <a:gd name="connsiteY12" fmla="*/ 438150 h 4019550"/>
                <a:gd name="connsiteX0" fmla="*/ 171450 w 762000"/>
                <a:gd name="connsiteY0" fmla="*/ 438150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62025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52500 h 4019550"/>
                <a:gd name="connsiteX12" fmla="*/ 171450 w 762000"/>
                <a:gd name="connsiteY12" fmla="*/ 438150 h 4019550"/>
                <a:gd name="connsiteX0" fmla="*/ 161925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62025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52500 h 4019550"/>
                <a:gd name="connsiteX12" fmla="*/ 161925 w 762000"/>
                <a:gd name="connsiteY12" fmla="*/ 447675 h 4019550"/>
                <a:gd name="connsiteX0" fmla="*/ 161925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62025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14400 h 4019550"/>
                <a:gd name="connsiteX12" fmla="*/ 161925 w 762000"/>
                <a:gd name="connsiteY12" fmla="*/ 447675 h 4019550"/>
                <a:gd name="connsiteX0" fmla="*/ 161925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762000 w 762000"/>
                <a:gd name="connsiteY5" fmla="*/ 466725 h 4019550"/>
                <a:gd name="connsiteX6" fmla="*/ 762000 w 762000"/>
                <a:gd name="connsiteY6" fmla="*/ 952500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14400 h 4019550"/>
                <a:gd name="connsiteX12" fmla="*/ 161925 w 762000"/>
                <a:gd name="connsiteY12" fmla="*/ 447675 h 4019550"/>
                <a:gd name="connsiteX0" fmla="*/ 161925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676275 w 762000"/>
                <a:gd name="connsiteY5" fmla="*/ 476250 h 4019550"/>
                <a:gd name="connsiteX6" fmla="*/ 762000 w 762000"/>
                <a:gd name="connsiteY6" fmla="*/ 952500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14400 h 4019550"/>
                <a:gd name="connsiteX12" fmla="*/ 161925 w 762000"/>
                <a:gd name="connsiteY12" fmla="*/ 447675 h 4019550"/>
                <a:gd name="connsiteX0" fmla="*/ 228600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676275 w 762000"/>
                <a:gd name="connsiteY5" fmla="*/ 476250 h 4019550"/>
                <a:gd name="connsiteX6" fmla="*/ 762000 w 762000"/>
                <a:gd name="connsiteY6" fmla="*/ 952500 h 4019550"/>
                <a:gd name="connsiteX7" fmla="*/ 523875 w 762000"/>
                <a:gd name="connsiteY7" fmla="*/ 9239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14400 h 4019550"/>
                <a:gd name="connsiteX12" fmla="*/ 228600 w 762000"/>
                <a:gd name="connsiteY12" fmla="*/ 447675 h 4019550"/>
                <a:gd name="connsiteX0" fmla="*/ 228600 w 762000"/>
                <a:gd name="connsiteY0" fmla="*/ 447675 h 4019550"/>
                <a:gd name="connsiteX1" fmla="*/ 381000 w 762000"/>
                <a:gd name="connsiteY1" fmla="*/ 466725 h 4019550"/>
                <a:gd name="connsiteX2" fmla="*/ 419100 w 762000"/>
                <a:gd name="connsiteY2" fmla="*/ 0 h 4019550"/>
                <a:gd name="connsiteX3" fmla="*/ 485775 w 762000"/>
                <a:gd name="connsiteY3" fmla="*/ 9525 h 4019550"/>
                <a:gd name="connsiteX4" fmla="*/ 495300 w 762000"/>
                <a:gd name="connsiteY4" fmla="*/ 476250 h 4019550"/>
                <a:gd name="connsiteX5" fmla="*/ 676275 w 762000"/>
                <a:gd name="connsiteY5" fmla="*/ 476250 h 4019550"/>
                <a:gd name="connsiteX6" fmla="*/ 762000 w 762000"/>
                <a:gd name="connsiteY6" fmla="*/ 952500 h 4019550"/>
                <a:gd name="connsiteX7" fmla="*/ 514350 w 762000"/>
                <a:gd name="connsiteY7" fmla="*/ 962025 h 4019550"/>
                <a:gd name="connsiteX8" fmla="*/ 590550 w 762000"/>
                <a:gd name="connsiteY8" fmla="*/ 4019550 h 4019550"/>
                <a:gd name="connsiteX9" fmla="*/ 0 w 762000"/>
                <a:gd name="connsiteY9" fmla="*/ 3981450 h 4019550"/>
                <a:gd name="connsiteX10" fmla="*/ 304800 w 762000"/>
                <a:gd name="connsiteY10" fmla="*/ 942975 h 4019550"/>
                <a:gd name="connsiteX11" fmla="*/ 104775 w 762000"/>
                <a:gd name="connsiteY11" fmla="*/ 914400 h 4019550"/>
                <a:gd name="connsiteX12" fmla="*/ 228600 w 762000"/>
                <a:gd name="connsiteY12" fmla="*/ 447675 h 4019550"/>
                <a:gd name="connsiteX0" fmla="*/ 228600 w 771525"/>
                <a:gd name="connsiteY0" fmla="*/ 447675 h 4019550"/>
                <a:gd name="connsiteX1" fmla="*/ 381000 w 771525"/>
                <a:gd name="connsiteY1" fmla="*/ 466725 h 4019550"/>
                <a:gd name="connsiteX2" fmla="*/ 419100 w 771525"/>
                <a:gd name="connsiteY2" fmla="*/ 0 h 4019550"/>
                <a:gd name="connsiteX3" fmla="*/ 485775 w 771525"/>
                <a:gd name="connsiteY3" fmla="*/ 9525 h 4019550"/>
                <a:gd name="connsiteX4" fmla="*/ 495300 w 771525"/>
                <a:gd name="connsiteY4" fmla="*/ 476250 h 4019550"/>
                <a:gd name="connsiteX5" fmla="*/ 676275 w 771525"/>
                <a:gd name="connsiteY5" fmla="*/ 476250 h 4019550"/>
                <a:gd name="connsiteX6" fmla="*/ 771525 w 771525"/>
                <a:gd name="connsiteY6" fmla="*/ 952500 h 4019550"/>
                <a:gd name="connsiteX7" fmla="*/ 514350 w 771525"/>
                <a:gd name="connsiteY7" fmla="*/ 962025 h 4019550"/>
                <a:gd name="connsiteX8" fmla="*/ 590550 w 771525"/>
                <a:gd name="connsiteY8" fmla="*/ 4019550 h 4019550"/>
                <a:gd name="connsiteX9" fmla="*/ 0 w 771525"/>
                <a:gd name="connsiteY9" fmla="*/ 3981450 h 4019550"/>
                <a:gd name="connsiteX10" fmla="*/ 304800 w 771525"/>
                <a:gd name="connsiteY10" fmla="*/ 942975 h 4019550"/>
                <a:gd name="connsiteX11" fmla="*/ 104775 w 771525"/>
                <a:gd name="connsiteY11" fmla="*/ 914400 h 4019550"/>
                <a:gd name="connsiteX12" fmla="*/ 228600 w 771525"/>
                <a:gd name="connsiteY12" fmla="*/ 447675 h 401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1525" h="4019550">
                  <a:moveTo>
                    <a:pt x="228600" y="447675"/>
                  </a:moveTo>
                  <a:lnTo>
                    <a:pt x="381000" y="466725"/>
                  </a:lnTo>
                  <a:lnTo>
                    <a:pt x="419100" y="0"/>
                  </a:lnTo>
                  <a:lnTo>
                    <a:pt x="485775" y="9525"/>
                  </a:lnTo>
                  <a:lnTo>
                    <a:pt x="495300" y="476250"/>
                  </a:lnTo>
                  <a:lnTo>
                    <a:pt x="676275" y="476250"/>
                  </a:lnTo>
                  <a:lnTo>
                    <a:pt x="771525" y="952500"/>
                  </a:lnTo>
                  <a:lnTo>
                    <a:pt x="514350" y="962025"/>
                  </a:lnTo>
                  <a:lnTo>
                    <a:pt x="590550" y="4019550"/>
                  </a:lnTo>
                  <a:lnTo>
                    <a:pt x="0" y="3981450"/>
                  </a:lnTo>
                  <a:lnTo>
                    <a:pt x="304800" y="942975"/>
                  </a:lnTo>
                  <a:lnTo>
                    <a:pt x="104775" y="914400"/>
                  </a:lnTo>
                  <a:lnTo>
                    <a:pt x="228600" y="4476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0" name="直接连接符 189"/>
            <p:cNvCxnSpPr/>
            <p:nvPr/>
          </p:nvCxnSpPr>
          <p:spPr>
            <a:xfrm flipH="1">
              <a:off x="6586138" y="1219200"/>
              <a:ext cx="235459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H="1">
              <a:off x="6274879" y="1314450"/>
              <a:ext cx="311259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H="1">
              <a:off x="6303045" y="1409700"/>
              <a:ext cx="593056" cy="12373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>
              <a:endCxn id="188" idx="10"/>
            </p:cNvCxnSpPr>
            <p:nvPr/>
          </p:nvCxnSpPr>
          <p:spPr>
            <a:xfrm flipH="1">
              <a:off x="6429375" y="1514475"/>
              <a:ext cx="466726" cy="3810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梯形 197"/>
            <p:cNvSpPr/>
            <p:nvPr/>
          </p:nvSpPr>
          <p:spPr>
            <a:xfrm>
              <a:off x="6429374" y="1743075"/>
              <a:ext cx="85725" cy="371476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梯形 198"/>
            <p:cNvSpPr/>
            <p:nvPr/>
          </p:nvSpPr>
          <p:spPr>
            <a:xfrm>
              <a:off x="6386511" y="2195040"/>
              <a:ext cx="128588" cy="390893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梯形 199"/>
            <p:cNvSpPr/>
            <p:nvPr/>
          </p:nvSpPr>
          <p:spPr>
            <a:xfrm>
              <a:off x="6327237" y="2699863"/>
              <a:ext cx="172143" cy="399291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梯形 200"/>
            <p:cNvSpPr/>
            <p:nvPr/>
          </p:nvSpPr>
          <p:spPr>
            <a:xfrm>
              <a:off x="6279727" y="3197911"/>
              <a:ext cx="218663" cy="426286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2242071" y="4856083"/>
            <a:ext cx="652173" cy="1757750"/>
            <a:chOff x="2847564" y="3258621"/>
            <a:chExt cx="763315" cy="2194975"/>
          </a:xfrm>
        </p:grpSpPr>
        <p:sp>
          <p:nvSpPr>
            <p:cNvPr id="165" name="任意多边形 164"/>
            <p:cNvSpPr/>
            <p:nvPr/>
          </p:nvSpPr>
          <p:spPr>
            <a:xfrm>
              <a:off x="2847564" y="3258621"/>
              <a:ext cx="763315" cy="2194975"/>
            </a:xfrm>
            <a:custGeom>
              <a:avLst/>
              <a:gdLst>
                <a:gd name="connsiteX0" fmla="*/ 371475 w 609600"/>
                <a:gd name="connsiteY0" fmla="*/ 180975 h 1485900"/>
                <a:gd name="connsiteX1" fmla="*/ 381000 w 609600"/>
                <a:gd name="connsiteY1" fmla="*/ 342900 h 1485900"/>
                <a:gd name="connsiteX2" fmla="*/ 552450 w 609600"/>
                <a:gd name="connsiteY2" fmla="*/ 323850 h 1485900"/>
                <a:gd name="connsiteX3" fmla="*/ 609600 w 609600"/>
                <a:gd name="connsiteY3" fmla="*/ 1476375 h 1485900"/>
                <a:gd name="connsiteX4" fmla="*/ 28575 w 609600"/>
                <a:gd name="connsiteY4" fmla="*/ 1485900 h 1485900"/>
                <a:gd name="connsiteX5" fmla="*/ 0 w 609600"/>
                <a:gd name="connsiteY5" fmla="*/ 390525 h 1485900"/>
                <a:gd name="connsiteX6" fmla="*/ 47625 w 609600"/>
                <a:gd name="connsiteY6" fmla="*/ 371475 h 1485900"/>
                <a:gd name="connsiteX7" fmla="*/ 28575 w 609600"/>
                <a:gd name="connsiteY7" fmla="*/ 276225 h 1485900"/>
                <a:gd name="connsiteX8" fmla="*/ 409575 w 609600"/>
                <a:gd name="connsiteY8" fmla="*/ 0 h 1485900"/>
                <a:gd name="connsiteX9" fmla="*/ 371475 w 609600"/>
                <a:gd name="connsiteY9" fmla="*/ 180975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1485900">
                  <a:moveTo>
                    <a:pt x="371475" y="180975"/>
                  </a:moveTo>
                  <a:lnTo>
                    <a:pt x="381000" y="342900"/>
                  </a:lnTo>
                  <a:lnTo>
                    <a:pt x="552450" y="323850"/>
                  </a:lnTo>
                  <a:lnTo>
                    <a:pt x="609600" y="1476375"/>
                  </a:lnTo>
                  <a:lnTo>
                    <a:pt x="28575" y="1485900"/>
                  </a:lnTo>
                  <a:lnTo>
                    <a:pt x="0" y="390525"/>
                  </a:lnTo>
                  <a:lnTo>
                    <a:pt x="47625" y="371475"/>
                  </a:lnTo>
                  <a:lnTo>
                    <a:pt x="28575" y="276225"/>
                  </a:lnTo>
                  <a:lnTo>
                    <a:pt x="409575" y="0"/>
                  </a:lnTo>
                  <a:lnTo>
                    <a:pt x="371475" y="1809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3153882" y="3950765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153882" y="4201047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153882" y="4417230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3153882" y="4646330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3153882" y="4846233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780349" y="4487590"/>
            <a:ext cx="763315" cy="2194975"/>
            <a:chOff x="2847564" y="3258621"/>
            <a:chExt cx="763315" cy="2194975"/>
          </a:xfrm>
        </p:grpSpPr>
        <p:sp>
          <p:nvSpPr>
            <p:cNvPr id="157" name="任意多边形 156"/>
            <p:cNvSpPr/>
            <p:nvPr/>
          </p:nvSpPr>
          <p:spPr>
            <a:xfrm>
              <a:off x="2847564" y="3258621"/>
              <a:ext cx="763315" cy="2194975"/>
            </a:xfrm>
            <a:custGeom>
              <a:avLst/>
              <a:gdLst>
                <a:gd name="connsiteX0" fmla="*/ 371475 w 609600"/>
                <a:gd name="connsiteY0" fmla="*/ 180975 h 1485900"/>
                <a:gd name="connsiteX1" fmla="*/ 381000 w 609600"/>
                <a:gd name="connsiteY1" fmla="*/ 342900 h 1485900"/>
                <a:gd name="connsiteX2" fmla="*/ 552450 w 609600"/>
                <a:gd name="connsiteY2" fmla="*/ 323850 h 1485900"/>
                <a:gd name="connsiteX3" fmla="*/ 609600 w 609600"/>
                <a:gd name="connsiteY3" fmla="*/ 1476375 h 1485900"/>
                <a:gd name="connsiteX4" fmla="*/ 28575 w 609600"/>
                <a:gd name="connsiteY4" fmla="*/ 1485900 h 1485900"/>
                <a:gd name="connsiteX5" fmla="*/ 0 w 609600"/>
                <a:gd name="connsiteY5" fmla="*/ 390525 h 1485900"/>
                <a:gd name="connsiteX6" fmla="*/ 47625 w 609600"/>
                <a:gd name="connsiteY6" fmla="*/ 371475 h 1485900"/>
                <a:gd name="connsiteX7" fmla="*/ 28575 w 609600"/>
                <a:gd name="connsiteY7" fmla="*/ 276225 h 1485900"/>
                <a:gd name="connsiteX8" fmla="*/ 409575 w 609600"/>
                <a:gd name="connsiteY8" fmla="*/ 0 h 1485900"/>
                <a:gd name="connsiteX9" fmla="*/ 371475 w 609600"/>
                <a:gd name="connsiteY9" fmla="*/ 180975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1485900">
                  <a:moveTo>
                    <a:pt x="371475" y="180975"/>
                  </a:moveTo>
                  <a:lnTo>
                    <a:pt x="381000" y="342900"/>
                  </a:lnTo>
                  <a:lnTo>
                    <a:pt x="552450" y="323850"/>
                  </a:lnTo>
                  <a:lnTo>
                    <a:pt x="609600" y="1476375"/>
                  </a:lnTo>
                  <a:lnTo>
                    <a:pt x="28575" y="1485900"/>
                  </a:lnTo>
                  <a:lnTo>
                    <a:pt x="0" y="390525"/>
                  </a:lnTo>
                  <a:lnTo>
                    <a:pt x="47625" y="371475"/>
                  </a:lnTo>
                  <a:lnTo>
                    <a:pt x="28575" y="276225"/>
                  </a:lnTo>
                  <a:lnTo>
                    <a:pt x="409575" y="0"/>
                  </a:lnTo>
                  <a:lnTo>
                    <a:pt x="371475" y="1809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3153882" y="3950765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3153882" y="4201047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3153882" y="4417230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153882" y="4646330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3153882" y="4846233"/>
              <a:ext cx="335848" cy="130971"/>
            </a:xfrm>
            <a:prstGeom prst="rect">
              <a:avLst/>
            </a:prstGeom>
            <a:solidFill>
              <a:srgbClr val="9E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705625" y="5091426"/>
            <a:ext cx="587005" cy="1142598"/>
            <a:chOff x="2220134" y="4373745"/>
            <a:chExt cx="587005" cy="1142598"/>
          </a:xfrm>
        </p:grpSpPr>
        <p:grpSp>
          <p:nvGrpSpPr>
            <p:cNvPr id="145" name="组合 144"/>
            <p:cNvGrpSpPr/>
            <p:nvPr/>
          </p:nvGrpSpPr>
          <p:grpSpPr>
            <a:xfrm>
              <a:off x="2220134" y="4373745"/>
              <a:ext cx="587005" cy="1142598"/>
              <a:chOff x="2166744" y="3719966"/>
              <a:chExt cx="587005" cy="1142598"/>
            </a:xfrm>
          </p:grpSpPr>
          <p:sp>
            <p:nvSpPr>
              <p:cNvPr id="130" name="任意多边形 129"/>
              <p:cNvSpPr/>
              <p:nvPr/>
            </p:nvSpPr>
            <p:spPr>
              <a:xfrm rot="167704">
                <a:off x="2166744" y="3719966"/>
                <a:ext cx="587005" cy="1142598"/>
              </a:xfrm>
              <a:custGeom>
                <a:avLst/>
                <a:gdLst>
                  <a:gd name="connsiteX0" fmla="*/ 0 w 591671"/>
                  <a:gd name="connsiteY0" fmla="*/ 215153 h 1151068"/>
                  <a:gd name="connsiteX1" fmla="*/ 129092 w 591671"/>
                  <a:gd name="connsiteY1" fmla="*/ 10758 h 1151068"/>
                  <a:gd name="connsiteX2" fmla="*/ 333487 w 591671"/>
                  <a:gd name="connsiteY2" fmla="*/ 0 h 1151068"/>
                  <a:gd name="connsiteX3" fmla="*/ 527125 w 591671"/>
                  <a:gd name="connsiteY3" fmla="*/ 215153 h 1151068"/>
                  <a:gd name="connsiteX4" fmla="*/ 591671 w 591671"/>
                  <a:gd name="connsiteY4" fmla="*/ 1118796 h 1151068"/>
                  <a:gd name="connsiteX5" fmla="*/ 32273 w 591671"/>
                  <a:gd name="connsiteY5" fmla="*/ 1151068 h 1151068"/>
                  <a:gd name="connsiteX6" fmla="*/ 0 w 591671"/>
                  <a:gd name="connsiteY6" fmla="*/ 215153 h 1151068"/>
                  <a:gd name="connsiteX0" fmla="*/ 0 w 586243"/>
                  <a:gd name="connsiteY0" fmla="*/ 246186 h 1151068"/>
                  <a:gd name="connsiteX1" fmla="*/ 123664 w 586243"/>
                  <a:gd name="connsiteY1" fmla="*/ 10758 h 1151068"/>
                  <a:gd name="connsiteX2" fmla="*/ 328059 w 586243"/>
                  <a:gd name="connsiteY2" fmla="*/ 0 h 1151068"/>
                  <a:gd name="connsiteX3" fmla="*/ 521697 w 586243"/>
                  <a:gd name="connsiteY3" fmla="*/ 215153 h 1151068"/>
                  <a:gd name="connsiteX4" fmla="*/ 586243 w 586243"/>
                  <a:gd name="connsiteY4" fmla="*/ 1118796 h 1151068"/>
                  <a:gd name="connsiteX5" fmla="*/ 26845 w 586243"/>
                  <a:gd name="connsiteY5" fmla="*/ 1151068 h 1151068"/>
                  <a:gd name="connsiteX6" fmla="*/ 0 w 586243"/>
                  <a:gd name="connsiteY6" fmla="*/ 246186 h 1151068"/>
                  <a:gd name="connsiteX0" fmla="*/ 0 w 587005"/>
                  <a:gd name="connsiteY0" fmla="*/ 230573 h 1151068"/>
                  <a:gd name="connsiteX1" fmla="*/ 124426 w 587005"/>
                  <a:gd name="connsiteY1" fmla="*/ 10758 h 1151068"/>
                  <a:gd name="connsiteX2" fmla="*/ 328821 w 587005"/>
                  <a:gd name="connsiteY2" fmla="*/ 0 h 1151068"/>
                  <a:gd name="connsiteX3" fmla="*/ 522459 w 587005"/>
                  <a:gd name="connsiteY3" fmla="*/ 215153 h 1151068"/>
                  <a:gd name="connsiteX4" fmla="*/ 587005 w 587005"/>
                  <a:gd name="connsiteY4" fmla="*/ 1118796 h 1151068"/>
                  <a:gd name="connsiteX5" fmla="*/ 27607 w 587005"/>
                  <a:gd name="connsiteY5" fmla="*/ 1151068 h 1151068"/>
                  <a:gd name="connsiteX6" fmla="*/ 0 w 587005"/>
                  <a:gd name="connsiteY6" fmla="*/ 230573 h 1151068"/>
                  <a:gd name="connsiteX0" fmla="*/ 0 w 587005"/>
                  <a:gd name="connsiteY0" fmla="*/ 230763 h 1151258"/>
                  <a:gd name="connsiteX1" fmla="*/ 124426 w 587005"/>
                  <a:gd name="connsiteY1" fmla="*/ 10948 h 1151258"/>
                  <a:gd name="connsiteX2" fmla="*/ 332724 w 587005"/>
                  <a:gd name="connsiteY2" fmla="*/ 0 h 1151258"/>
                  <a:gd name="connsiteX3" fmla="*/ 522459 w 587005"/>
                  <a:gd name="connsiteY3" fmla="*/ 215343 h 1151258"/>
                  <a:gd name="connsiteX4" fmla="*/ 587005 w 587005"/>
                  <a:gd name="connsiteY4" fmla="*/ 1118986 h 1151258"/>
                  <a:gd name="connsiteX5" fmla="*/ 27607 w 587005"/>
                  <a:gd name="connsiteY5" fmla="*/ 1151258 h 1151258"/>
                  <a:gd name="connsiteX6" fmla="*/ 0 w 587005"/>
                  <a:gd name="connsiteY6" fmla="*/ 230763 h 1151258"/>
                  <a:gd name="connsiteX0" fmla="*/ 0 w 587005"/>
                  <a:gd name="connsiteY0" fmla="*/ 222103 h 1142598"/>
                  <a:gd name="connsiteX1" fmla="*/ 124426 w 587005"/>
                  <a:gd name="connsiteY1" fmla="*/ 2288 h 1142598"/>
                  <a:gd name="connsiteX2" fmla="*/ 395745 w 587005"/>
                  <a:gd name="connsiteY2" fmla="*/ 0 h 1142598"/>
                  <a:gd name="connsiteX3" fmla="*/ 522459 w 587005"/>
                  <a:gd name="connsiteY3" fmla="*/ 206683 h 1142598"/>
                  <a:gd name="connsiteX4" fmla="*/ 587005 w 587005"/>
                  <a:gd name="connsiteY4" fmla="*/ 1110326 h 1142598"/>
                  <a:gd name="connsiteX5" fmla="*/ 27607 w 587005"/>
                  <a:gd name="connsiteY5" fmla="*/ 1142598 h 1142598"/>
                  <a:gd name="connsiteX6" fmla="*/ 0 w 587005"/>
                  <a:gd name="connsiteY6" fmla="*/ 222103 h 114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005" h="1142598">
                    <a:moveTo>
                      <a:pt x="0" y="222103"/>
                    </a:moveTo>
                    <a:lnTo>
                      <a:pt x="124426" y="2288"/>
                    </a:lnTo>
                    <a:lnTo>
                      <a:pt x="395745" y="0"/>
                    </a:lnTo>
                    <a:lnTo>
                      <a:pt x="522459" y="206683"/>
                    </a:lnTo>
                    <a:lnTo>
                      <a:pt x="587005" y="1110326"/>
                    </a:lnTo>
                    <a:lnTo>
                      <a:pt x="27607" y="1142598"/>
                    </a:lnTo>
                    <a:lnTo>
                      <a:pt x="0" y="222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2243478" y="4022414"/>
                <a:ext cx="412838" cy="107921"/>
                <a:chOff x="2243478" y="4022414"/>
                <a:chExt cx="412838" cy="107921"/>
              </a:xfrm>
            </p:grpSpPr>
            <p:sp>
              <p:nvSpPr>
                <p:cNvPr id="132" name="矩形 131"/>
                <p:cNvSpPr/>
                <p:nvPr/>
              </p:nvSpPr>
              <p:spPr>
                <a:xfrm>
                  <a:off x="2243478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2395287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2553634" y="4022414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7" name="组合 136"/>
              <p:cNvGrpSpPr/>
              <p:nvPr/>
            </p:nvGrpSpPr>
            <p:grpSpPr>
              <a:xfrm>
                <a:off x="2243478" y="4222805"/>
                <a:ext cx="412838" cy="107921"/>
                <a:chOff x="2243478" y="4022414"/>
                <a:chExt cx="412838" cy="107921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2243478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2395287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2553634" y="4022414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2240209" y="4411030"/>
                <a:ext cx="412838" cy="107921"/>
                <a:chOff x="2243478" y="4022414"/>
                <a:chExt cx="412838" cy="107921"/>
              </a:xfrm>
            </p:grpSpPr>
            <p:sp>
              <p:nvSpPr>
                <p:cNvPr id="142" name="矩形 141"/>
                <p:cNvSpPr/>
                <p:nvPr/>
              </p:nvSpPr>
              <p:spPr>
                <a:xfrm>
                  <a:off x="2243478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2395287" y="4026252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2553634" y="4022414"/>
                  <a:ext cx="102682" cy="104083"/>
                </a:xfrm>
                <a:prstGeom prst="rect">
                  <a:avLst/>
                </a:prstGeom>
                <a:solidFill>
                  <a:srgbClr val="9E25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cxnSp>
          <p:nvCxnSpPr>
            <p:cNvPr id="149" name="直接连接符 148"/>
            <p:cNvCxnSpPr>
              <a:stCxn id="130" idx="3"/>
              <a:endCxn id="130" idx="0"/>
            </p:cNvCxnSpPr>
            <p:nvPr/>
          </p:nvCxnSpPr>
          <p:spPr>
            <a:xfrm flipH="1" flipV="1">
              <a:off x="2237511" y="4581951"/>
              <a:ext cx="522590" cy="100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H="1" flipV="1">
              <a:off x="2258764" y="4540935"/>
              <a:ext cx="316841" cy="503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flipH="1" flipV="1">
              <a:off x="2404274" y="4488303"/>
              <a:ext cx="316841" cy="503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 rot="20449946">
            <a:off x="262620" y="4695954"/>
            <a:ext cx="1268316" cy="1979059"/>
            <a:chOff x="1917606" y="2782908"/>
            <a:chExt cx="1268316" cy="1979059"/>
          </a:xfrm>
        </p:grpSpPr>
        <p:sp>
          <p:nvSpPr>
            <p:cNvPr id="86" name="任意多边形 85"/>
            <p:cNvSpPr/>
            <p:nvPr/>
          </p:nvSpPr>
          <p:spPr>
            <a:xfrm>
              <a:off x="1917606" y="2782908"/>
              <a:ext cx="1268316" cy="1979059"/>
            </a:xfrm>
            <a:custGeom>
              <a:avLst/>
              <a:gdLst>
                <a:gd name="connsiteX0" fmla="*/ 12357 w 914400"/>
                <a:gd name="connsiteY0" fmla="*/ 988541 h 1149178"/>
                <a:gd name="connsiteX1" fmla="*/ 24714 w 914400"/>
                <a:gd name="connsiteY1" fmla="*/ 506627 h 1149178"/>
                <a:gd name="connsiteX2" fmla="*/ 172995 w 914400"/>
                <a:gd name="connsiteY2" fmla="*/ 518984 h 1149178"/>
                <a:gd name="connsiteX3" fmla="*/ 197708 w 914400"/>
                <a:gd name="connsiteY3" fmla="*/ 284205 h 1149178"/>
                <a:gd name="connsiteX4" fmla="*/ 407773 w 914400"/>
                <a:gd name="connsiteY4" fmla="*/ 111211 h 1149178"/>
                <a:gd name="connsiteX5" fmla="*/ 667265 w 914400"/>
                <a:gd name="connsiteY5" fmla="*/ 98854 h 1149178"/>
                <a:gd name="connsiteX6" fmla="*/ 667265 w 914400"/>
                <a:gd name="connsiteY6" fmla="*/ 98854 h 1149178"/>
                <a:gd name="connsiteX7" fmla="*/ 654908 w 914400"/>
                <a:gd name="connsiteY7" fmla="*/ 0 h 1149178"/>
                <a:gd name="connsiteX8" fmla="*/ 704335 w 914400"/>
                <a:gd name="connsiteY8" fmla="*/ 98854 h 1149178"/>
                <a:gd name="connsiteX9" fmla="*/ 679622 w 914400"/>
                <a:gd name="connsiteY9" fmla="*/ 407773 h 1149178"/>
                <a:gd name="connsiteX10" fmla="*/ 877330 w 914400"/>
                <a:gd name="connsiteY10" fmla="*/ 407773 h 1149178"/>
                <a:gd name="connsiteX11" fmla="*/ 914400 w 914400"/>
                <a:gd name="connsiteY11" fmla="*/ 1112108 h 1149178"/>
                <a:gd name="connsiteX12" fmla="*/ 0 w 914400"/>
                <a:gd name="connsiteY12" fmla="*/ 1149178 h 1149178"/>
                <a:gd name="connsiteX13" fmla="*/ 12357 w 914400"/>
                <a:gd name="connsiteY13" fmla="*/ 988541 h 114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4400" h="1149178">
                  <a:moveTo>
                    <a:pt x="12357" y="988541"/>
                  </a:moveTo>
                  <a:lnTo>
                    <a:pt x="24714" y="506627"/>
                  </a:lnTo>
                  <a:lnTo>
                    <a:pt x="172995" y="518984"/>
                  </a:lnTo>
                  <a:lnTo>
                    <a:pt x="197708" y="284205"/>
                  </a:lnTo>
                  <a:lnTo>
                    <a:pt x="407773" y="111211"/>
                  </a:lnTo>
                  <a:lnTo>
                    <a:pt x="667265" y="98854"/>
                  </a:lnTo>
                  <a:lnTo>
                    <a:pt x="667265" y="98854"/>
                  </a:lnTo>
                  <a:lnTo>
                    <a:pt x="654908" y="0"/>
                  </a:lnTo>
                  <a:lnTo>
                    <a:pt x="704335" y="98854"/>
                  </a:lnTo>
                  <a:lnTo>
                    <a:pt x="679622" y="407773"/>
                  </a:lnTo>
                  <a:lnTo>
                    <a:pt x="877330" y="407773"/>
                  </a:lnTo>
                  <a:lnTo>
                    <a:pt x="914400" y="1112108"/>
                  </a:lnTo>
                  <a:lnTo>
                    <a:pt x="0" y="1149178"/>
                  </a:lnTo>
                  <a:lnTo>
                    <a:pt x="12357" y="9885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1995324" y="4302361"/>
              <a:ext cx="883703" cy="104156"/>
              <a:chOff x="1995324" y="4302361"/>
              <a:chExt cx="883703" cy="10415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2227200" y="4091682"/>
              <a:ext cx="883703" cy="104156"/>
              <a:chOff x="1995324" y="4302361"/>
              <a:chExt cx="883703" cy="104156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1991787" y="3864635"/>
              <a:ext cx="883703" cy="104156"/>
              <a:chOff x="1995324" y="4302361"/>
              <a:chExt cx="883703" cy="104156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2682049" y="3182397"/>
              <a:ext cx="118706" cy="104156"/>
            </a:xfrm>
            <a:prstGeom prst="rect">
              <a:avLst/>
            </a:prstGeom>
            <a:solidFill>
              <a:srgbClr val="A42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2241758" y="3354995"/>
              <a:ext cx="118706" cy="104156"/>
            </a:xfrm>
            <a:prstGeom prst="rect">
              <a:avLst/>
            </a:prstGeom>
            <a:solidFill>
              <a:srgbClr val="A42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2388844" y="3354995"/>
              <a:ext cx="118706" cy="104156"/>
            </a:xfrm>
            <a:prstGeom prst="rect">
              <a:avLst/>
            </a:prstGeom>
            <a:solidFill>
              <a:srgbClr val="A42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367221" y="3546200"/>
              <a:ext cx="736617" cy="104156"/>
              <a:chOff x="2142410" y="4302361"/>
              <a:chExt cx="736617" cy="104156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A42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913893" y="2789732"/>
            <a:ext cx="694552" cy="758390"/>
            <a:chOff x="4023340" y="3930717"/>
            <a:chExt cx="694552" cy="758390"/>
          </a:xfrm>
        </p:grpSpPr>
        <p:grpSp>
          <p:nvGrpSpPr>
            <p:cNvPr id="3" name="组合 2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任意多边形 24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>
                  <a:stCxn id="8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梯形 13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" name="直接连接符 5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endCxn id="9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7" name="组合 186"/>
          <p:cNvGrpSpPr/>
          <p:nvPr/>
        </p:nvGrpSpPr>
        <p:grpSpPr>
          <a:xfrm>
            <a:off x="3899552" y="4688025"/>
            <a:ext cx="1805656" cy="1991698"/>
            <a:chOff x="6022715" y="1134797"/>
            <a:chExt cx="1886608" cy="1518344"/>
          </a:xfrm>
        </p:grpSpPr>
        <p:sp>
          <p:nvSpPr>
            <p:cNvPr id="171" name="任意多边形 170"/>
            <p:cNvSpPr/>
            <p:nvPr/>
          </p:nvSpPr>
          <p:spPr>
            <a:xfrm>
              <a:off x="6022715" y="1134797"/>
              <a:ext cx="1886608" cy="1518344"/>
            </a:xfrm>
            <a:custGeom>
              <a:avLst/>
              <a:gdLst>
                <a:gd name="connsiteX0" fmla="*/ 180975 w 1476375"/>
                <a:gd name="connsiteY0" fmla="*/ 190500 h 1238250"/>
                <a:gd name="connsiteX1" fmla="*/ 190500 w 1476375"/>
                <a:gd name="connsiteY1" fmla="*/ 0 h 1238250"/>
                <a:gd name="connsiteX2" fmla="*/ 447675 w 1476375"/>
                <a:gd name="connsiteY2" fmla="*/ 0 h 1238250"/>
                <a:gd name="connsiteX3" fmla="*/ 438150 w 1476375"/>
                <a:gd name="connsiteY3" fmla="*/ 219075 h 1238250"/>
                <a:gd name="connsiteX4" fmla="*/ 581025 w 1476375"/>
                <a:gd name="connsiteY4" fmla="*/ 228600 h 1238250"/>
                <a:gd name="connsiteX5" fmla="*/ 561975 w 1476375"/>
                <a:gd name="connsiteY5" fmla="*/ 466725 h 1238250"/>
                <a:gd name="connsiteX6" fmla="*/ 981075 w 1476375"/>
                <a:gd name="connsiteY6" fmla="*/ 457200 h 1238250"/>
                <a:gd name="connsiteX7" fmla="*/ 952500 w 1476375"/>
                <a:gd name="connsiteY7" fmla="*/ 238125 h 1238250"/>
                <a:gd name="connsiteX8" fmla="*/ 1095375 w 1476375"/>
                <a:gd name="connsiteY8" fmla="*/ 228600 h 1238250"/>
                <a:gd name="connsiteX9" fmla="*/ 1066800 w 1476375"/>
                <a:gd name="connsiteY9" fmla="*/ 19050 h 1238250"/>
                <a:gd name="connsiteX10" fmla="*/ 1304925 w 1476375"/>
                <a:gd name="connsiteY10" fmla="*/ 19050 h 1238250"/>
                <a:gd name="connsiteX11" fmla="*/ 1295400 w 1476375"/>
                <a:gd name="connsiteY11" fmla="*/ 238125 h 1238250"/>
                <a:gd name="connsiteX12" fmla="*/ 1466850 w 1476375"/>
                <a:gd name="connsiteY12" fmla="*/ 247650 h 1238250"/>
                <a:gd name="connsiteX13" fmla="*/ 1476375 w 1476375"/>
                <a:gd name="connsiteY13" fmla="*/ 1219200 h 1238250"/>
                <a:gd name="connsiteX14" fmla="*/ 1009650 w 1476375"/>
                <a:gd name="connsiteY14" fmla="*/ 1238250 h 1238250"/>
                <a:gd name="connsiteX15" fmla="*/ 981075 w 1476375"/>
                <a:gd name="connsiteY15" fmla="*/ 581025 h 1238250"/>
                <a:gd name="connsiteX16" fmla="*/ 552450 w 1476375"/>
                <a:gd name="connsiteY16" fmla="*/ 581025 h 1238250"/>
                <a:gd name="connsiteX17" fmla="*/ 552450 w 1476375"/>
                <a:gd name="connsiteY17" fmla="*/ 809625 h 1238250"/>
                <a:gd name="connsiteX18" fmla="*/ 1133475 w 1476375"/>
                <a:gd name="connsiteY18" fmla="*/ 800100 h 1238250"/>
                <a:gd name="connsiteX19" fmla="*/ 1133475 w 1476375"/>
                <a:gd name="connsiteY19" fmla="*/ 952500 h 1238250"/>
                <a:gd name="connsiteX20" fmla="*/ 523875 w 1476375"/>
                <a:gd name="connsiteY20" fmla="*/ 952500 h 1238250"/>
                <a:gd name="connsiteX21" fmla="*/ 523875 w 1476375"/>
                <a:gd name="connsiteY21" fmla="*/ 1181100 h 1238250"/>
                <a:gd name="connsiteX22" fmla="*/ 0 w 1476375"/>
                <a:gd name="connsiteY22" fmla="*/ 1181100 h 1238250"/>
                <a:gd name="connsiteX23" fmla="*/ 38100 w 1476375"/>
                <a:gd name="connsiteY23" fmla="*/ 200025 h 1238250"/>
                <a:gd name="connsiteX24" fmla="*/ 180975 w 1476375"/>
                <a:gd name="connsiteY24" fmla="*/ 19050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76375" h="1238250">
                  <a:moveTo>
                    <a:pt x="180975" y="190500"/>
                  </a:moveTo>
                  <a:lnTo>
                    <a:pt x="190500" y="0"/>
                  </a:lnTo>
                  <a:lnTo>
                    <a:pt x="447675" y="0"/>
                  </a:lnTo>
                  <a:lnTo>
                    <a:pt x="438150" y="219075"/>
                  </a:lnTo>
                  <a:lnTo>
                    <a:pt x="581025" y="228600"/>
                  </a:lnTo>
                  <a:lnTo>
                    <a:pt x="561975" y="466725"/>
                  </a:lnTo>
                  <a:lnTo>
                    <a:pt x="981075" y="457200"/>
                  </a:lnTo>
                  <a:lnTo>
                    <a:pt x="952500" y="238125"/>
                  </a:lnTo>
                  <a:lnTo>
                    <a:pt x="1095375" y="228600"/>
                  </a:lnTo>
                  <a:lnTo>
                    <a:pt x="1066800" y="19050"/>
                  </a:lnTo>
                  <a:lnTo>
                    <a:pt x="1304925" y="19050"/>
                  </a:lnTo>
                  <a:lnTo>
                    <a:pt x="1295400" y="238125"/>
                  </a:lnTo>
                  <a:lnTo>
                    <a:pt x="1466850" y="247650"/>
                  </a:lnTo>
                  <a:lnTo>
                    <a:pt x="1476375" y="1219200"/>
                  </a:lnTo>
                  <a:lnTo>
                    <a:pt x="1009650" y="1238250"/>
                  </a:lnTo>
                  <a:lnTo>
                    <a:pt x="981075" y="581025"/>
                  </a:lnTo>
                  <a:lnTo>
                    <a:pt x="552450" y="581025"/>
                  </a:lnTo>
                  <a:lnTo>
                    <a:pt x="552450" y="809625"/>
                  </a:lnTo>
                  <a:lnTo>
                    <a:pt x="1133475" y="800100"/>
                  </a:lnTo>
                  <a:lnTo>
                    <a:pt x="1133475" y="952500"/>
                  </a:lnTo>
                  <a:lnTo>
                    <a:pt x="523875" y="952500"/>
                  </a:lnTo>
                  <a:lnTo>
                    <a:pt x="523875" y="1181100"/>
                  </a:lnTo>
                  <a:lnTo>
                    <a:pt x="0" y="1181100"/>
                  </a:lnTo>
                  <a:lnTo>
                    <a:pt x="38100" y="200025"/>
                  </a:lnTo>
                  <a:lnTo>
                    <a:pt x="180975" y="1905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6153657" y="1476682"/>
              <a:ext cx="466790" cy="147060"/>
              <a:chOff x="6153657" y="1476682"/>
              <a:chExt cx="466790" cy="147060"/>
            </a:xfrm>
          </p:grpSpPr>
          <p:sp>
            <p:nvSpPr>
              <p:cNvPr id="172" name="矩形 171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153657" y="1715387"/>
              <a:ext cx="466790" cy="147060"/>
              <a:chOff x="6153657" y="1476682"/>
              <a:chExt cx="466790" cy="147060"/>
            </a:xfrm>
          </p:grpSpPr>
          <p:sp>
            <p:nvSpPr>
              <p:cNvPr id="176" name="矩形 175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矩形 176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6153657" y="1989575"/>
              <a:ext cx="466790" cy="147060"/>
              <a:chOff x="6153657" y="1476682"/>
              <a:chExt cx="466790" cy="147060"/>
            </a:xfrm>
          </p:grpSpPr>
          <p:sp>
            <p:nvSpPr>
              <p:cNvPr id="179" name="矩形 178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矩形 179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7295732" y="1531305"/>
              <a:ext cx="466790" cy="147060"/>
              <a:chOff x="6153657" y="1476682"/>
              <a:chExt cx="466790" cy="147060"/>
            </a:xfrm>
          </p:grpSpPr>
          <p:sp>
            <p:nvSpPr>
              <p:cNvPr id="182" name="矩形 181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7296252" y="1788917"/>
              <a:ext cx="466790" cy="147060"/>
              <a:chOff x="6153657" y="1476682"/>
              <a:chExt cx="466790" cy="147060"/>
            </a:xfrm>
          </p:grpSpPr>
          <p:sp>
            <p:nvSpPr>
              <p:cNvPr id="185" name="矩形 184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9E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898047" y="2808382"/>
            <a:ext cx="2071947" cy="758390"/>
            <a:chOff x="3202580" y="2796975"/>
            <a:chExt cx="1789284" cy="7583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202580" y="2796975"/>
              <a:ext cx="276166" cy="758390"/>
              <a:chOff x="1780645" y="1992086"/>
              <a:chExt cx="746318" cy="2049491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任意多边形 48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>
              <a:off x="3496703" y="2846949"/>
              <a:ext cx="1495161" cy="708253"/>
              <a:chOff x="3496703" y="2846949"/>
              <a:chExt cx="1495161" cy="708253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3625773" y="3005984"/>
                <a:ext cx="1366091" cy="393019"/>
              </a:xfrm>
              <a:custGeom>
                <a:avLst/>
                <a:gdLst>
                  <a:gd name="connsiteX0" fmla="*/ 0 w 7048018"/>
                  <a:gd name="connsiteY0" fmla="*/ 767592 h 1805879"/>
                  <a:gd name="connsiteX1" fmla="*/ 2192356 w 7048018"/>
                  <a:gd name="connsiteY1" fmla="*/ 326917 h 1805879"/>
                  <a:gd name="connsiteX2" fmla="*/ 991518 w 7048018"/>
                  <a:gd name="connsiteY2" fmla="*/ 591322 h 1805879"/>
                  <a:gd name="connsiteX3" fmla="*/ 793214 w 7048018"/>
                  <a:gd name="connsiteY3" fmla="*/ 767592 h 1805879"/>
                  <a:gd name="connsiteX4" fmla="*/ 1619479 w 7048018"/>
                  <a:gd name="connsiteY4" fmla="*/ 624373 h 1805879"/>
                  <a:gd name="connsiteX5" fmla="*/ 1057619 w 7048018"/>
                  <a:gd name="connsiteY5" fmla="*/ 910811 h 1805879"/>
                  <a:gd name="connsiteX6" fmla="*/ 561860 w 7048018"/>
                  <a:gd name="connsiteY6" fmla="*/ 591322 h 1805879"/>
                  <a:gd name="connsiteX7" fmla="*/ 297455 w 7048018"/>
                  <a:gd name="connsiteY7" fmla="*/ 921828 h 1805879"/>
                  <a:gd name="connsiteX8" fmla="*/ 1322024 w 7048018"/>
                  <a:gd name="connsiteY8" fmla="*/ 954879 h 1805879"/>
                  <a:gd name="connsiteX9" fmla="*/ 1883884 w 7048018"/>
                  <a:gd name="connsiteY9" fmla="*/ 690474 h 1805879"/>
                  <a:gd name="connsiteX10" fmla="*/ 1685580 w 7048018"/>
                  <a:gd name="connsiteY10" fmla="*/ 536238 h 1805879"/>
                  <a:gd name="connsiteX11" fmla="*/ 661012 w 7048018"/>
                  <a:gd name="connsiteY11" fmla="*/ 1087081 h 1805879"/>
                  <a:gd name="connsiteX12" fmla="*/ 132202 w 7048018"/>
                  <a:gd name="connsiteY12" fmla="*/ 1142166 h 1805879"/>
                  <a:gd name="connsiteX13" fmla="*/ 1531344 w 7048018"/>
                  <a:gd name="connsiteY13" fmla="*/ 1373520 h 1805879"/>
                  <a:gd name="connsiteX14" fmla="*/ 2115238 w 7048018"/>
                  <a:gd name="connsiteY14" fmla="*/ 1020980 h 1805879"/>
                  <a:gd name="connsiteX15" fmla="*/ 1994053 w 7048018"/>
                  <a:gd name="connsiteY15" fmla="*/ 723525 h 1805879"/>
                  <a:gd name="connsiteX16" fmla="*/ 2357609 w 7048018"/>
                  <a:gd name="connsiteY16" fmla="*/ 404036 h 1805879"/>
                  <a:gd name="connsiteX17" fmla="*/ 2941503 w 7048018"/>
                  <a:gd name="connsiteY17" fmla="*/ 591322 h 1805879"/>
                  <a:gd name="connsiteX18" fmla="*/ 3547431 w 7048018"/>
                  <a:gd name="connsiteY18" fmla="*/ 161664 h 1805879"/>
                  <a:gd name="connsiteX19" fmla="*/ 3877937 w 7048018"/>
                  <a:gd name="connsiteY19" fmla="*/ 503187 h 1805879"/>
                  <a:gd name="connsiteX20" fmla="*/ 3844886 w 7048018"/>
                  <a:gd name="connsiteY20" fmla="*/ 756575 h 1805879"/>
                  <a:gd name="connsiteX21" fmla="*/ 4627084 w 7048018"/>
                  <a:gd name="connsiteY21" fmla="*/ 613356 h 1805879"/>
                  <a:gd name="connsiteX22" fmla="*/ 3095739 w 7048018"/>
                  <a:gd name="connsiteY22" fmla="*/ 855727 h 1805879"/>
                  <a:gd name="connsiteX23" fmla="*/ 2412694 w 7048018"/>
                  <a:gd name="connsiteY23" fmla="*/ 723525 h 1805879"/>
                  <a:gd name="connsiteX24" fmla="*/ 2522862 w 7048018"/>
                  <a:gd name="connsiteY24" fmla="*/ 1031997 h 1805879"/>
                  <a:gd name="connsiteX25" fmla="*/ 4131325 w 7048018"/>
                  <a:gd name="connsiteY25" fmla="*/ 998946 h 1805879"/>
                  <a:gd name="connsiteX26" fmla="*/ 2633031 w 7048018"/>
                  <a:gd name="connsiteY26" fmla="*/ 1373520 h 1805879"/>
                  <a:gd name="connsiteX27" fmla="*/ 1619479 w 7048018"/>
                  <a:gd name="connsiteY27" fmla="*/ 1020980 h 1805879"/>
                  <a:gd name="connsiteX28" fmla="*/ 2258457 w 7048018"/>
                  <a:gd name="connsiteY28" fmla="*/ 1461655 h 1805879"/>
                  <a:gd name="connsiteX29" fmla="*/ 3745735 w 7048018"/>
                  <a:gd name="connsiteY29" fmla="*/ 1681992 h 1805879"/>
                  <a:gd name="connsiteX30" fmla="*/ 2710149 w 7048018"/>
                  <a:gd name="connsiteY30" fmla="*/ 1781144 h 1805879"/>
                  <a:gd name="connsiteX31" fmla="*/ 2038120 w 7048018"/>
                  <a:gd name="connsiteY31" fmla="*/ 1219284 h 1805879"/>
                  <a:gd name="connsiteX32" fmla="*/ 925416 w 7048018"/>
                  <a:gd name="connsiteY32" fmla="*/ 1054031 h 1805879"/>
                  <a:gd name="connsiteX33" fmla="*/ 1520327 w 7048018"/>
                  <a:gd name="connsiteY33" fmla="*/ 1318436 h 1805879"/>
                  <a:gd name="connsiteX34" fmla="*/ 3084722 w 7048018"/>
                  <a:gd name="connsiteY34" fmla="*/ 1285385 h 1805879"/>
                  <a:gd name="connsiteX35" fmla="*/ 2500828 w 7048018"/>
                  <a:gd name="connsiteY35" fmla="*/ 1648942 h 1805879"/>
                  <a:gd name="connsiteX36" fmla="*/ 1222872 w 7048018"/>
                  <a:gd name="connsiteY36" fmla="*/ 1120132 h 1805879"/>
                  <a:gd name="connsiteX37" fmla="*/ 661012 w 7048018"/>
                  <a:gd name="connsiteY37" fmla="*/ 1087081 h 1805879"/>
                  <a:gd name="connsiteX38" fmla="*/ 2060154 w 7048018"/>
                  <a:gd name="connsiteY38" fmla="*/ 1615891 h 1805879"/>
                  <a:gd name="connsiteX39" fmla="*/ 3536414 w 7048018"/>
                  <a:gd name="connsiteY39" fmla="*/ 1351486 h 1805879"/>
                  <a:gd name="connsiteX40" fmla="*/ 2765233 w 7048018"/>
                  <a:gd name="connsiteY40" fmla="*/ 382002 h 1805879"/>
                  <a:gd name="connsiteX41" fmla="*/ 1553378 w 7048018"/>
                  <a:gd name="connsiteY41" fmla="*/ 227766 h 1805879"/>
                  <a:gd name="connsiteX42" fmla="*/ 804231 w 7048018"/>
                  <a:gd name="connsiteY42" fmla="*/ 569289 h 1805879"/>
                  <a:gd name="connsiteX43" fmla="*/ 1894901 w 7048018"/>
                  <a:gd name="connsiteY43" fmla="*/ 18445 h 1805879"/>
                  <a:gd name="connsiteX44" fmla="*/ 958467 w 7048018"/>
                  <a:gd name="connsiteY44" fmla="*/ 205732 h 1805879"/>
                  <a:gd name="connsiteX45" fmla="*/ 55084 w 7048018"/>
                  <a:gd name="connsiteY45" fmla="*/ 932845 h 1805879"/>
                  <a:gd name="connsiteX46" fmla="*/ 1167788 w 7048018"/>
                  <a:gd name="connsiteY46" fmla="*/ 1626908 h 1805879"/>
                  <a:gd name="connsiteX47" fmla="*/ 4076241 w 7048018"/>
                  <a:gd name="connsiteY47" fmla="*/ 1670975 h 1805879"/>
                  <a:gd name="connsiteX48" fmla="*/ 4560983 w 7048018"/>
                  <a:gd name="connsiteY48" fmla="*/ 987930 h 1805879"/>
                  <a:gd name="connsiteX49" fmla="*/ 6610120 w 7048018"/>
                  <a:gd name="connsiteY49" fmla="*/ 1153183 h 1805879"/>
                  <a:gd name="connsiteX50" fmla="*/ 6885542 w 7048018"/>
                  <a:gd name="connsiteY50" fmla="*/ 976913 h 1805879"/>
                  <a:gd name="connsiteX51" fmla="*/ 4616067 w 7048018"/>
                  <a:gd name="connsiteY51" fmla="*/ 514204 h 1805879"/>
                  <a:gd name="connsiteX52" fmla="*/ 6378766 w 7048018"/>
                  <a:gd name="connsiteY52" fmla="*/ 921828 h 1805879"/>
                  <a:gd name="connsiteX53" fmla="*/ 6687238 w 7048018"/>
                  <a:gd name="connsiteY53" fmla="*/ 723525 h 1805879"/>
                  <a:gd name="connsiteX54" fmla="*/ 6753339 w 7048018"/>
                  <a:gd name="connsiteY54" fmla="*/ 646407 h 180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048018" h="1805879">
                    <a:moveTo>
                      <a:pt x="0" y="767592"/>
                    </a:moveTo>
                    <a:lnTo>
                      <a:pt x="2192356" y="326917"/>
                    </a:lnTo>
                    <a:cubicBezTo>
                      <a:pt x="2357609" y="297539"/>
                      <a:pt x="1224708" y="517876"/>
                      <a:pt x="991518" y="591322"/>
                    </a:cubicBezTo>
                    <a:cubicBezTo>
                      <a:pt x="758328" y="664768"/>
                      <a:pt x="688554" y="762084"/>
                      <a:pt x="793214" y="767592"/>
                    </a:cubicBezTo>
                    <a:cubicBezTo>
                      <a:pt x="897874" y="773100"/>
                      <a:pt x="1575412" y="600503"/>
                      <a:pt x="1619479" y="624373"/>
                    </a:cubicBezTo>
                    <a:cubicBezTo>
                      <a:pt x="1663547" y="648243"/>
                      <a:pt x="1233889" y="916319"/>
                      <a:pt x="1057619" y="910811"/>
                    </a:cubicBezTo>
                    <a:cubicBezTo>
                      <a:pt x="881349" y="905303"/>
                      <a:pt x="688554" y="589486"/>
                      <a:pt x="561860" y="591322"/>
                    </a:cubicBezTo>
                    <a:cubicBezTo>
                      <a:pt x="435166" y="593158"/>
                      <a:pt x="170761" y="861235"/>
                      <a:pt x="297455" y="921828"/>
                    </a:cubicBezTo>
                    <a:cubicBezTo>
                      <a:pt x="424149" y="982421"/>
                      <a:pt x="1057619" y="993438"/>
                      <a:pt x="1322024" y="954879"/>
                    </a:cubicBezTo>
                    <a:cubicBezTo>
                      <a:pt x="1586429" y="916320"/>
                      <a:pt x="1823291" y="760247"/>
                      <a:pt x="1883884" y="690474"/>
                    </a:cubicBezTo>
                    <a:cubicBezTo>
                      <a:pt x="1944477" y="620700"/>
                      <a:pt x="1889392" y="470137"/>
                      <a:pt x="1685580" y="536238"/>
                    </a:cubicBezTo>
                    <a:cubicBezTo>
                      <a:pt x="1481768" y="602339"/>
                      <a:pt x="919908" y="986093"/>
                      <a:pt x="661012" y="1087081"/>
                    </a:cubicBezTo>
                    <a:cubicBezTo>
                      <a:pt x="402116" y="1188069"/>
                      <a:pt x="-12853" y="1094426"/>
                      <a:pt x="132202" y="1142166"/>
                    </a:cubicBezTo>
                    <a:cubicBezTo>
                      <a:pt x="277257" y="1189906"/>
                      <a:pt x="1200838" y="1393718"/>
                      <a:pt x="1531344" y="1373520"/>
                    </a:cubicBezTo>
                    <a:cubicBezTo>
                      <a:pt x="1861850" y="1353322"/>
                      <a:pt x="2038120" y="1129313"/>
                      <a:pt x="2115238" y="1020980"/>
                    </a:cubicBezTo>
                    <a:cubicBezTo>
                      <a:pt x="2192356" y="912648"/>
                      <a:pt x="1953658" y="826349"/>
                      <a:pt x="1994053" y="723525"/>
                    </a:cubicBezTo>
                    <a:cubicBezTo>
                      <a:pt x="2034448" y="620701"/>
                      <a:pt x="2199701" y="426070"/>
                      <a:pt x="2357609" y="404036"/>
                    </a:cubicBezTo>
                    <a:cubicBezTo>
                      <a:pt x="2515517" y="382002"/>
                      <a:pt x="2743199" y="631717"/>
                      <a:pt x="2941503" y="591322"/>
                    </a:cubicBezTo>
                    <a:cubicBezTo>
                      <a:pt x="3139807" y="550927"/>
                      <a:pt x="3391359" y="176353"/>
                      <a:pt x="3547431" y="161664"/>
                    </a:cubicBezTo>
                    <a:cubicBezTo>
                      <a:pt x="3703503" y="146975"/>
                      <a:pt x="3828361" y="404035"/>
                      <a:pt x="3877937" y="503187"/>
                    </a:cubicBezTo>
                    <a:cubicBezTo>
                      <a:pt x="3927513" y="602339"/>
                      <a:pt x="3720028" y="738213"/>
                      <a:pt x="3844886" y="756575"/>
                    </a:cubicBezTo>
                    <a:cubicBezTo>
                      <a:pt x="3969744" y="774937"/>
                      <a:pt x="4751942" y="596831"/>
                      <a:pt x="4627084" y="613356"/>
                    </a:cubicBezTo>
                    <a:cubicBezTo>
                      <a:pt x="4502226" y="629881"/>
                      <a:pt x="3464804" y="837366"/>
                      <a:pt x="3095739" y="855727"/>
                    </a:cubicBezTo>
                    <a:cubicBezTo>
                      <a:pt x="2726674" y="874088"/>
                      <a:pt x="2508174" y="694147"/>
                      <a:pt x="2412694" y="723525"/>
                    </a:cubicBezTo>
                    <a:cubicBezTo>
                      <a:pt x="2317214" y="752903"/>
                      <a:pt x="2236424" y="986094"/>
                      <a:pt x="2522862" y="1031997"/>
                    </a:cubicBezTo>
                    <a:cubicBezTo>
                      <a:pt x="2809300" y="1077900"/>
                      <a:pt x="4112964" y="942026"/>
                      <a:pt x="4131325" y="998946"/>
                    </a:cubicBezTo>
                    <a:cubicBezTo>
                      <a:pt x="4149686" y="1055866"/>
                      <a:pt x="3051672" y="1369848"/>
                      <a:pt x="2633031" y="1373520"/>
                    </a:cubicBezTo>
                    <a:cubicBezTo>
                      <a:pt x="2214390" y="1377192"/>
                      <a:pt x="1681908" y="1006291"/>
                      <a:pt x="1619479" y="1020980"/>
                    </a:cubicBezTo>
                    <a:cubicBezTo>
                      <a:pt x="1557050" y="1035669"/>
                      <a:pt x="1904081" y="1351486"/>
                      <a:pt x="2258457" y="1461655"/>
                    </a:cubicBezTo>
                    <a:cubicBezTo>
                      <a:pt x="2612833" y="1571824"/>
                      <a:pt x="3670453" y="1628744"/>
                      <a:pt x="3745735" y="1681992"/>
                    </a:cubicBezTo>
                    <a:cubicBezTo>
                      <a:pt x="3821017" y="1735240"/>
                      <a:pt x="2994751" y="1858262"/>
                      <a:pt x="2710149" y="1781144"/>
                    </a:cubicBezTo>
                    <a:cubicBezTo>
                      <a:pt x="2425547" y="1704026"/>
                      <a:pt x="2335575" y="1340469"/>
                      <a:pt x="2038120" y="1219284"/>
                    </a:cubicBezTo>
                    <a:cubicBezTo>
                      <a:pt x="1740665" y="1098099"/>
                      <a:pt x="1011715" y="1037506"/>
                      <a:pt x="925416" y="1054031"/>
                    </a:cubicBezTo>
                    <a:cubicBezTo>
                      <a:pt x="839117" y="1070556"/>
                      <a:pt x="1160443" y="1279877"/>
                      <a:pt x="1520327" y="1318436"/>
                    </a:cubicBezTo>
                    <a:cubicBezTo>
                      <a:pt x="1880211" y="1356995"/>
                      <a:pt x="2921305" y="1230301"/>
                      <a:pt x="3084722" y="1285385"/>
                    </a:cubicBezTo>
                    <a:cubicBezTo>
                      <a:pt x="3248139" y="1340469"/>
                      <a:pt x="2811136" y="1676484"/>
                      <a:pt x="2500828" y="1648942"/>
                    </a:cubicBezTo>
                    <a:cubicBezTo>
                      <a:pt x="2190520" y="1621400"/>
                      <a:pt x="1529508" y="1213775"/>
                      <a:pt x="1222872" y="1120132"/>
                    </a:cubicBezTo>
                    <a:cubicBezTo>
                      <a:pt x="916236" y="1026489"/>
                      <a:pt x="521465" y="1004455"/>
                      <a:pt x="661012" y="1087081"/>
                    </a:cubicBezTo>
                    <a:cubicBezTo>
                      <a:pt x="800559" y="1169708"/>
                      <a:pt x="1580920" y="1571824"/>
                      <a:pt x="2060154" y="1615891"/>
                    </a:cubicBezTo>
                    <a:cubicBezTo>
                      <a:pt x="2539388" y="1659958"/>
                      <a:pt x="3418901" y="1557134"/>
                      <a:pt x="3536414" y="1351486"/>
                    </a:cubicBezTo>
                    <a:cubicBezTo>
                      <a:pt x="3653927" y="1145838"/>
                      <a:pt x="3095739" y="569289"/>
                      <a:pt x="2765233" y="382002"/>
                    </a:cubicBezTo>
                    <a:cubicBezTo>
                      <a:pt x="2434727" y="194715"/>
                      <a:pt x="1880212" y="196551"/>
                      <a:pt x="1553378" y="227766"/>
                    </a:cubicBezTo>
                    <a:cubicBezTo>
                      <a:pt x="1226544" y="258980"/>
                      <a:pt x="747311" y="604176"/>
                      <a:pt x="804231" y="569289"/>
                    </a:cubicBezTo>
                    <a:cubicBezTo>
                      <a:pt x="861151" y="534402"/>
                      <a:pt x="1869195" y="79038"/>
                      <a:pt x="1894901" y="18445"/>
                    </a:cubicBezTo>
                    <a:cubicBezTo>
                      <a:pt x="1920607" y="-42148"/>
                      <a:pt x="1265103" y="53332"/>
                      <a:pt x="958467" y="205732"/>
                    </a:cubicBezTo>
                    <a:cubicBezTo>
                      <a:pt x="651831" y="358132"/>
                      <a:pt x="20197" y="695982"/>
                      <a:pt x="55084" y="932845"/>
                    </a:cubicBezTo>
                    <a:cubicBezTo>
                      <a:pt x="89971" y="1169708"/>
                      <a:pt x="497595" y="1503886"/>
                      <a:pt x="1167788" y="1626908"/>
                    </a:cubicBezTo>
                    <a:cubicBezTo>
                      <a:pt x="1837981" y="1749930"/>
                      <a:pt x="3510709" y="1777471"/>
                      <a:pt x="4076241" y="1670975"/>
                    </a:cubicBezTo>
                    <a:cubicBezTo>
                      <a:pt x="4641773" y="1564479"/>
                      <a:pt x="4138670" y="1074229"/>
                      <a:pt x="4560983" y="987930"/>
                    </a:cubicBezTo>
                    <a:cubicBezTo>
                      <a:pt x="4983296" y="901631"/>
                      <a:pt x="6222694" y="1155019"/>
                      <a:pt x="6610120" y="1153183"/>
                    </a:cubicBezTo>
                    <a:cubicBezTo>
                      <a:pt x="6997546" y="1151347"/>
                      <a:pt x="7217884" y="1083409"/>
                      <a:pt x="6885542" y="976913"/>
                    </a:cubicBezTo>
                    <a:cubicBezTo>
                      <a:pt x="6553200" y="870417"/>
                      <a:pt x="4700530" y="523385"/>
                      <a:pt x="4616067" y="514204"/>
                    </a:cubicBezTo>
                    <a:cubicBezTo>
                      <a:pt x="4531604" y="505023"/>
                      <a:pt x="6033571" y="886941"/>
                      <a:pt x="6378766" y="921828"/>
                    </a:cubicBezTo>
                    <a:cubicBezTo>
                      <a:pt x="6723961" y="956715"/>
                      <a:pt x="6624809" y="769429"/>
                      <a:pt x="6687238" y="723525"/>
                    </a:cubicBezTo>
                    <a:cubicBezTo>
                      <a:pt x="6749667" y="677621"/>
                      <a:pt x="6751503" y="662014"/>
                      <a:pt x="6753339" y="646407"/>
                    </a:cubicBezTo>
                  </a:path>
                </a:pathLst>
              </a:cu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3496703" y="2846949"/>
                <a:ext cx="452202" cy="708253"/>
                <a:chOff x="5055109" y="1697255"/>
                <a:chExt cx="1680147" cy="2631500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5572817" y="1697255"/>
                  <a:ext cx="527159" cy="527159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47"/>
                <p:cNvSpPr/>
                <p:nvPr/>
              </p:nvSpPr>
              <p:spPr>
                <a:xfrm rot="3180000">
                  <a:off x="5584922" y="1941626"/>
                  <a:ext cx="253741" cy="1313368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5618134" y="2591939"/>
                  <a:ext cx="294623" cy="90088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6221015" y="2404976"/>
                  <a:ext cx="514241" cy="67081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5589086" y="3018275"/>
                  <a:ext cx="1146169" cy="482102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梯形 67"/>
                <p:cNvSpPr/>
                <p:nvPr/>
              </p:nvSpPr>
              <p:spPr>
                <a:xfrm flipV="1">
                  <a:off x="5857827" y="3160731"/>
                  <a:ext cx="618144" cy="1168024"/>
                </a:xfrm>
                <a:custGeom>
                  <a:avLst/>
                  <a:gdLst>
                    <a:gd name="connsiteX0" fmla="*/ 0 w 142021"/>
                    <a:gd name="connsiteY0" fmla="*/ 235912 h 235912"/>
                    <a:gd name="connsiteX1" fmla="*/ 35505 w 142021"/>
                    <a:gd name="connsiteY1" fmla="*/ 0 h 235912"/>
                    <a:gd name="connsiteX2" fmla="*/ 106516 w 142021"/>
                    <a:gd name="connsiteY2" fmla="*/ 0 h 235912"/>
                    <a:gd name="connsiteX3" fmla="*/ 142021 w 142021"/>
                    <a:gd name="connsiteY3" fmla="*/ 235912 h 235912"/>
                    <a:gd name="connsiteX4" fmla="*/ 0 w 142021"/>
                    <a:gd name="connsiteY4" fmla="*/ 235912 h 235912"/>
                    <a:gd name="connsiteX0" fmla="*/ 0 w 155548"/>
                    <a:gd name="connsiteY0" fmla="*/ 235912 h 281903"/>
                    <a:gd name="connsiteX1" fmla="*/ 35505 w 155548"/>
                    <a:gd name="connsiteY1" fmla="*/ 0 h 281903"/>
                    <a:gd name="connsiteX2" fmla="*/ 106516 w 155548"/>
                    <a:gd name="connsiteY2" fmla="*/ 0 h 281903"/>
                    <a:gd name="connsiteX3" fmla="*/ 155548 w 155548"/>
                    <a:gd name="connsiteY3" fmla="*/ 281903 h 281903"/>
                    <a:gd name="connsiteX4" fmla="*/ 0 w 155548"/>
                    <a:gd name="connsiteY4" fmla="*/ 235912 h 281903"/>
                    <a:gd name="connsiteX0" fmla="*/ 0 w 166370"/>
                    <a:gd name="connsiteY0" fmla="*/ 235912 h 314367"/>
                    <a:gd name="connsiteX1" fmla="*/ 35505 w 166370"/>
                    <a:gd name="connsiteY1" fmla="*/ 0 h 314367"/>
                    <a:gd name="connsiteX2" fmla="*/ 106516 w 166370"/>
                    <a:gd name="connsiteY2" fmla="*/ 0 h 314367"/>
                    <a:gd name="connsiteX3" fmla="*/ 166370 w 166370"/>
                    <a:gd name="connsiteY3" fmla="*/ 314367 h 314367"/>
                    <a:gd name="connsiteX4" fmla="*/ 0 w 166370"/>
                    <a:gd name="connsiteY4" fmla="*/ 235912 h 314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70" h="314367">
                      <a:moveTo>
                        <a:pt x="0" y="235912"/>
                      </a:moveTo>
                      <a:lnTo>
                        <a:pt x="35505" y="0"/>
                      </a:lnTo>
                      <a:lnTo>
                        <a:pt x="106516" y="0"/>
                      </a:lnTo>
                      <a:lnTo>
                        <a:pt x="166370" y="314367"/>
                      </a:lnTo>
                      <a:lnTo>
                        <a:pt x="0" y="235912"/>
                      </a:lnTo>
                      <a:close/>
                    </a:path>
                  </a:pathLst>
                </a:cu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4111238" y="2851588"/>
            <a:ext cx="694552" cy="758390"/>
            <a:chOff x="4023340" y="3930717"/>
            <a:chExt cx="694552" cy="758390"/>
          </a:xfrm>
        </p:grpSpPr>
        <p:grpSp>
          <p:nvGrpSpPr>
            <p:cNvPr id="53" name="组合 52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任意多边形 74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1" name="直接连接符 60"/>
                <p:cNvCxnSpPr>
                  <a:stCxn id="58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梯形 63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6" name="直接连接符 55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endCxn id="59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78"/>
          <p:cNvSpPr txBox="1"/>
          <p:nvPr/>
        </p:nvSpPr>
        <p:spPr>
          <a:xfrm>
            <a:off x="2869819" y="6001478"/>
            <a:ext cx="323943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梦想，这个看似简单的词汇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8"/>
          <a:stretch/>
        </p:blipFill>
        <p:spPr>
          <a:xfrm rot="19645736">
            <a:off x="224820" y="1341932"/>
            <a:ext cx="3265124" cy="28956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6" t="39912"/>
          <a:stretch/>
        </p:blipFill>
        <p:spPr>
          <a:xfrm rot="3600739">
            <a:off x="5442266" y="2913460"/>
            <a:ext cx="2515977" cy="1739908"/>
          </a:xfrm>
          <a:prstGeom prst="rect">
            <a:avLst/>
          </a:prstGeom>
        </p:spPr>
      </p:pic>
      <p:sp>
        <p:nvSpPr>
          <p:cNvPr id="89" name="同心圆 88"/>
          <p:cNvSpPr/>
          <p:nvPr/>
        </p:nvSpPr>
        <p:spPr>
          <a:xfrm rot="774117">
            <a:off x="3742300" y="1281739"/>
            <a:ext cx="2123796" cy="620254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121016" y="6001478"/>
            <a:ext cx="3200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其实并不是那么的简单</a:t>
            </a:r>
          </a:p>
        </p:txBody>
      </p:sp>
      <p:sp>
        <p:nvSpPr>
          <p:cNvPr id="85" name="任意多边形 84"/>
          <p:cNvSpPr/>
          <p:nvPr/>
        </p:nvSpPr>
        <p:spPr>
          <a:xfrm>
            <a:off x="-40205" y="4582302"/>
            <a:ext cx="9271291" cy="2275697"/>
          </a:xfrm>
          <a:custGeom>
            <a:avLst/>
            <a:gdLst>
              <a:gd name="connsiteX0" fmla="*/ 0 w 9176657"/>
              <a:gd name="connsiteY0" fmla="*/ 1632857 h 2231572"/>
              <a:gd name="connsiteX1" fmla="*/ 337457 w 9176657"/>
              <a:gd name="connsiteY1" fmla="*/ 1382486 h 2231572"/>
              <a:gd name="connsiteX2" fmla="*/ 130629 w 9176657"/>
              <a:gd name="connsiteY2" fmla="*/ 881743 h 2231572"/>
              <a:gd name="connsiteX3" fmla="*/ 653143 w 9176657"/>
              <a:gd name="connsiteY3" fmla="*/ 620486 h 2231572"/>
              <a:gd name="connsiteX4" fmla="*/ 859972 w 9176657"/>
              <a:gd name="connsiteY4" fmla="*/ 1164772 h 2231572"/>
              <a:gd name="connsiteX5" fmla="*/ 990600 w 9176657"/>
              <a:gd name="connsiteY5" fmla="*/ 1110343 h 2231572"/>
              <a:gd name="connsiteX6" fmla="*/ 870857 w 9176657"/>
              <a:gd name="connsiteY6" fmla="*/ 881743 h 2231572"/>
              <a:gd name="connsiteX7" fmla="*/ 1153886 w 9176657"/>
              <a:gd name="connsiteY7" fmla="*/ 805543 h 2231572"/>
              <a:gd name="connsiteX8" fmla="*/ 1219200 w 9176657"/>
              <a:gd name="connsiteY8" fmla="*/ 1077686 h 2231572"/>
              <a:gd name="connsiteX9" fmla="*/ 1404257 w 9176657"/>
              <a:gd name="connsiteY9" fmla="*/ 1045029 h 2231572"/>
              <a:gd name="connsiteX10" fmla="*/ 1077686 w 9176657"/>
              <a:gd name="connsiteY10" fmla="*/ 250372 h 2231572"/>
              <a:gd name="connsiteX11" fmla="*/ 1861457 w 9176657"/>
              <a:gd name="connsiteY11" fmla="*/ 87086 h 2231572"/>
              <a:gd name="connsiteX12" fmla="*/ 1970315 w 9176657"/>
              <a:gd name="connsiteY12" fmla="*/ 968829 h 2231572"/>
              <a:gd name="connsiteX13" fmla="*/ 2046515 w 9176657"/>
              <a:gd name="connsiteY13" fmla="*/ 925286 h 2231572"/>
              <a:gd name="connsiteX14" fmla="*/ 2188029 w 9176657"/>
              <a:gd name="connsiteY14" fmla="*/ 925286 h 2231572"/>
              <a:gd name="connsiteX15" fmla="*/ 2122715 w 9176657"/>
              <a:gd name="connsiteY15" fmla="*/ 587829 h 2231572"/>
              <a:gd name="connsiteX16" fmla="*/ 3331029 w 9176657"/>
              <a:gd name="connsiteY16" fmla="*/ 555172 h 2231572"/>
              <a:gd name="connsiteX17" fmla="*/ 3298372 w 9176657"/>
              <a:gd name="connsiteY17" fmla="*/ 849086 h 2231572"/>
              <a:gd name="connsiteX18" fmla="*/ 3712029 w 9176657"/>
              <a:gd name="connsiteY18" fmla="*/ 859972 h 2231572"/>
              <a:gd name="connsiteX19" fmla="*/ 3712029 w 9176657"/>
              <a:gd name="connsiteY19" fmla="*/ 228600 h 2231572"/>
              <a:gd name="connsiteX20" fmla="*/ 4539343 w 9176657"/>
              <a:gd name="connsiteY20" fmla="*/ 250372 h 2231572"/>
              <a:gd name="connsiteX21" fmla="*/ 4474029 w 9176657"/>
              <a:gd name="connsiteY21" fmla="*/ 881743 h 2231572"/>
              <a:gd name="connsiteX22" fmla="*/ 5094515 w 9176657"/>
              <a:gd name="connsiteY22" fmla="*/ 881743 h 2231572"/>
              <a:gd name="connsiteX23" fmla="*/ 5116286 w 9176657"/>
              <a:gd name="connsiteY23" fmla="*/ 533400 h 2231572"/>
              <a:gd name="connsiteX24" fmla="*/ 5715000 w 9176657"/>
              <a:gd name="connsiteY24" fmla="*/ 555172 h 2231572"/>
              <a:gd name="connsiteX25" fmla="*/ 5715000 w 9176657"/>
              <a:gd name="connsiteY25" fmla="*/ 947057 h 2231572"/>
              <a:gd name="connsiteX26" fmla="*/ 5812972 w 9176657"/>
              <a:gd name="connsiteY26" fmla="*/ 947057 h 2231572"/>
              <a:gd name="connsiteX27" fmla="*/ 5812972 w 9176657"/>
              <a:gd name="connsiteY27" fmla="*/ 0 h 2231572"/>
              <a:gd name="connsiteX28" fmla="*/ 6433457 w 9176657"/>
              <a:gd name="connsiteY28" fmla="*/ 0 h 2231572"/>
              <a:gd name="connsiteX29" fmla="*/ 6400800 w 9176657"/>
              <a:gd name="connsiteY29" fmla="*/ 1023257 h 2231572"/>
              <a:gd name="connsiteX30" fmla="*/ 6640286 w 9176657"/>
              <a:gd name="connsiteY30" fmla="*/ 1012372 h 2231572"/>
              <a:gd name="connsiteX31" fmla="*/ 6662057 w 9176657"/>
              <a:gd name="connsiteY31" fmla="*/ 478972 h 2231572"/>
              <a:gd name="connsiteX32" fmla="*/ 7380515 w 9176657"/>
              <a:gd name="connsiteY32" fmla="*/ 555172 h 2231572"/>
              <a:gd name="connsiteX33" fmla="*/ 7260772 w 9176657"/>
              <a:gd name="connsiteY33" fmla="*/ 1121229 h 2231572"/>
              <a:gd name="connsiteX34" fmla="*/ 7434943 w 9176657"/>
              <a:gd name="connsiteY34" fmla="*/ 1153886 h 2231572"/>
              <a:gd name="connsiteX35" fmla="*/ 7696200 w 9176657"/>
              <a:gd name="connsiteY35" fmla="*/ 163286 h 2231572"/>
              <a:gd name="connsiteX36" fmla="*/ 8262257 w 9176657"/>
              <a:gd name="connsiteY36" fmla="*/ 402772 h 2231572"/>
              <a:gd name="connsiteX37" fmla="*/ 7968343 w 9176657"/>
              <a:gd name="connsiteY37" fmla="*/ 1273629 h 2231572"/>
              <a:gd name="connsiteX38" fmla="*/ 8066315 w 9176657"/>
              <a:gd name="connsiteY38" fmla="*/ 1317172 h 2231572"/>
              <a:gd name="connsiteX39" fmla="*/ 8305800 w 9176657"/>
              <a:gd name="connsiteY39" fmla="*/ 685800 h 2231572"/>
              <a:gd name="connsiteX40" fmla="*/ 8686800 w 9176657"/>
              <a:gd name="connsiteY40" fmla="*/ 859972 h 2231572"/>
              <a:gd name="connsiteX41" fmla="*/ 8458200 w 9176657"/>
              <a:gd name="connsiteY41" fmla="*/ 1458686 h 2231572"/>
              <a:gd name="connsiteX42" fmla="*/ 8621486 w 9176657"/>
              <a:gd name="connsiteY42" fmla="*/ 1567543 h 2231572"/>
              <a:gd name="connsiteX43" fmla="*/ 8784772 w 9176657"/>
              <a:gd name="connsiteY43" fmla="*/ 1240972 h 2231572"/>
              <a:gd name="connsiteX44" fmla="*/ 9176657 w 9176657"/>
              <a:gd name="connsiteY44" fmla="*/ 1469572 h 2231572"/>
              <a:gd name="connsiteX45" fmla="*/ 9144000 w 9176657"/>
              <a:gd name="connsiteY45" fmla="*/ 2231572 h 2231572"/>
              <a:gd name="connsiteX46" fmla="*/ 8349343 w 9176657"/>
              <a:gd name="connsiteY46" fmla="*/ 1730829 h 2231572"/>
              <a:gd name="connsiteX47" fmla="*/ 7336972 w 9176657"/>
              <a:gd name="connsiteY47" fmla="*/ 1436914 h 2231572"/>
              <a:gd name="connsiteX48" fmla="*/ 6183086 w 9176657"/>
              <a:gd name="connsiteY48" fmla="*/ 1262743 h 2231572"/>
              <a:gd name="connsiteX49" fmla="*/ 2373086 w 9176657"/>
              <a:gd name="connsiteY49" fmla="*/ 1295400 h 2231572"/>
              <a:gd name="connsiteX50" fmla="*/ 1208315 w 9176657"/>
              <a:gd name="connsiteY50" fmla="*/ 1534886 h 2231572"/>
              <a:gd name="connsiteX51" fmla="*/ 707572 w 9176657"/>
              <a:gd name="connsiteY51" fmla="*/ 1785257 h 2231572"/>
              <a:gd name="connsiteX52" fmla="*/ 391886 w 9176657"/>
              <a:gd name="connsiteY52" fmla="*/ 2002972 h 2231572"/>
              <a:gd name="connsiteX53" fmla="*/ 32657 w 9176657"/>
              <a:gd name="connsiteY53" fmla="*/ 2231572 h 2231572"/>
              <a:gd name="connsiteX54" fmla="*/ 0 w 9176657"/>
              <a:gd name="connsiteY54" fmla="*/ 1632857 h 223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176657" h="2231572">
                <a:moveTo>
                  <a:pt x="0" y="1632857"/>
                </a:moveTo>
                <a:lnTo>
                  <a:pt x="337457" y="1382486"/>
                </a:lnTo>
                <a:lnTo>
                  <a:pt x="130629" y="881743"/>
                </a:lnTo>
                <a:lnTo>
                  <a:pt x="653143" y="620486"/>
                </a:lnTo>
                <a:lnTo>
                  <a:pt x="859972" y="1164772"/>
                </a:lnTo>
                <a:lnTo>
                  <a:pt x="990600" y="1110343"/>
                </a:lnTo>
                <a:lnTo>
                  <a:pt x="870857" y="881743"/>
                </a:lnTo>
                <a:lnTo>
                  <a:pt x="1153886" y="805543"/>
                </a:lnTo>
                <a:lnTo>
                  <a:pt x="1219200" y="1077686"/>
                </a:lnTo>
                <a:lnTo>
                  <a:pt x="1404257" y="1045029"/>
                </a:lnTo>
                <a:lnTo>
                  <a:pt x="1077686" y="250372"/>
                </a:lnTo>
                <a:lnTo>
                  <a:pt x="1861457" y="87086"/>
                </a:lnTo>
                <a:lnTo>
                  <a:pt x="1970315" y="968829"/>
                </a:lnTo>
                <a:lnTo>
                  <a:pt x="2046515" y="925286"/>
                </a:lnTo>
                <a:lnTo>
                  <a:pt x="2188029" y="925286"/>
                </a:lnTo>
                <a:lnTo>
                  <a:pt x="2122715" y="587829"/>
                </a:lnTo>
                <a:lnTo>
                  <a:pt x="3331029" y="555172"/>
                </a:lnTo>
                <a:lnTo>
                  <a:pt x="3298372" y="849086"/>
                </a:lnTo>
                <a:lnTo>
                  <a:pt x="3712029" y="859972"/>
                </a:lnTo>
                <a:lnTo>
                  <a:pt x="3712029" y="228600"/>
                </a:lnTo>
                <a:lnTo>
                  <a:pt x="4539343" y="250372"/>
                </a:lnTo>
                <a:lnTo>
                  <a:pt x="4474029" y="881743"/>
                </a:lnTo>
                <a:lnTo>
                  <a:pt x="5094515" y="881743"/>
                </a:lnTo>
                <a:lnTo>
                  <a:pt x="5116286" y="533400"/>
                </a:lnTo>
                <a:lnTo>
                  <a:pt x="5715000" y="555172"/>
                </a:lnTo>
                <a:lnTo>
                  <a:pt x="5715000" y="947057"/>
                </a:lnTo>
                <a:lnTo>
                  <a:pt x="5812972" y="947057"/>
                </a:lnTo>
                <a:lnTo>
                  <a:pt x="5812972" y="0"/>
                </a:lnTo>
                <a:lnTo>
                  <a:pt x="6433457" y="0"/>
                </a:lnTo>
                <a:lnTo>
                  <a:pt x="6400800" y="1023257"/>
                </a:lnTo>
                <a:lnTo>
                  <a:pt x="6640286" y="1012372"/>
                </a:lnTo>
                <a:lnTo>
                  <a:pt x="6662057" y="478972"/>
                </a:lnTo>
                <a:lnTo>
                  <a:pt x="7380515" y="555172"/>
                </a:lnTo>
                <a:lnTo>
                  <a:pt x="7260772" y="1121229"/>
                </a:lnTo>
                <a:lnTo>
                  <a:pt x="7434943" y="1153886"/>
                </a:lnTo>
                <a:lnTo>
                  <a:pt x="7696200" y="163286"/>
                </a:lnTo>
                <a:lnTo>
                  <a:pt x="8262257" y="402772"/>
                </a:lnTo>
                <a:lnTo>
                  <a:pt x="7968343" y="1273629"/>
                </a:lnTo>
                <a:lnTo>
                  <a:pt x="8066315" y="1317172"/>
                </a:lnTo>
                <a:lnTo>
                  <a:pt x="8305800" y="685800"/>
                </a:lnTo>
                <a:lnTo>
                  <a:pt x="8686800" y="859972"/>
                </a:lnTo>
                <a:lnTo>
                  <a:pt x="8458200" y="1458686"/>
                </a:lnTo>
                <a:lnTo>
                  <a:pt x="8621486" y="1567543"/>
                </a:lnTo>
                <a:lnTo>
                  <a:pt x="8784772" y="1240972"/>
                </a:lnTo>
                <a:lnTo>
                  <a:pt x="9176657" y="1469572"/>
                </a:lnTo>
                <a:lnTo>
                  <a:pt x="9144000" y="2231572"/>
                </a:lnTo>
                <a:lnTo>
                  <a:pt x="8349343" y="1730829"/>
                </a:lnTo>
                <a:lnTo>
                  <a:pt x="7336972" y="1436914"/>
                </a:lnTo>
                <a:lnTo>
                  <a:pt x="6183086" y="1262743"/>
                </a:lnTo>
                <a:lnTo>
                  <a:pt x="2373086" y="1295400"/>
                </a:lnTo>
                <a:lnTo>
                  <a:pt x="1208315" y="1534886"/>
                </a:lnTo>
                <a:lnTo>
                  <a:pt x="707572" y="1785257"/>
                </a:lnTo>
                <a:lnTo>
                  <a:pt x="391886" y="2002972"/>
                </a:lnTo>
                <a:lnTo>
                  <a:pt x="32657" y="2231572"/>
                </a:lnTo>
                <a:lnTo>
                  <a:pt x="0" y="16328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10644" y="6019647"/>
            <a:ext cx="5157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近几年来中国社会“过山车”似的变化之后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19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0.42274 0.00788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46" y="3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700000">
                                      <p:cBhvr>
                                        <p:cTn id="34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700000">
                                      <p:cBhvr>
                                        <p:cTn id="39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7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7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61111E-6 -4.81481E-6 L 0.01893 -0.20555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-1027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-3.61111E-6 -3.7037E-6 L 0.02223 -0.1206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604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8.33333E-7 -1.11111E-6 L 0.01649 -0.12315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" y="-615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77778E-7 -1.85185E-6 L 0.01944 -0.15208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-761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3.61111E-6 -4.44444E-6 L 0.01614 -0.08796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" y="-439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33333E-6 4.81481E-6 L 0.00034 -0.11968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599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5.55556E-7 -1.48148E-6 L 0.04774 -0.15393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" y="-7708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path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-2.77778E-7 -3.7037E-7 L 0.02552 -0.15116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-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79" grpId="1"/>
      <p:bldP spid="89" grpId="0" animBg="1"/>
      <p:bldP spid="89" grpId="1" animBg="1"/>
      <p:bldP spid="90" grpId="0"/>
      <p:bldP spid="90" grpId="1"/>
      <p:bldP spid="85" grpId="0" animBg="1"/>
      <p:bldP spid="85" grpId="1" animBg="1"/>
      <p:bldP spid="91" grpId="0"/>
      <p:bldP spid="9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60D997"/>
            </a:gs>
            <a:gs pos="75000">
              <a:srgbClr val="26C06C"/>
            </a:gs>
            <a:gs pos="0">
              <a:srgbClr val="B7FFD8"/>
            </a:gs>
            <a:gs pos="100000">
              <a:srgbClr val="00B05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2588667" y="6045521"/>
            <a:ext cx="3570096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慢慢步入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小学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初中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高中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 flipV="1">
            <a:off x="6463430" y="3482236"/>
            <a:ext cx="2116899" cy="225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 rot="21186929">
            <a:off x="1469257" y="3756658"/>
            <a:ext cx="714410" cy="751103"/>
            <a:chOff x="6493855" y="1352655"/>
            <a:chExt cx="714410" cy="751103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/>
          <p:cNvGrpSpPr/>
          <p:nvPr/>
        </p:nvGrpSpPr>
        <p:grpSpPr>
          <a:xfrm rot="21186929">
            <a:off x="1567806" y="2580455"/>
            <a:ext cx="714410" cy="751103"/>
            <a:chOff x="6493855" y="1352655"/>
            <a:chExt cx="714410" cy="751103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/>
          <p:cNvGrpSpPr/>
          <p:nvPr/>
        </p:nvGrpSpPr>
        <p:grpSpPr>
          <a:xfrm rot="21186929">
            <a:off x="394617" y="3043939"/>
            <a:ext cx="714410" cy="751103"/>
            <a:chOff x="6493855" y="1352655"/>
            <a:chExt cx="714410" cy="751103"/>
          </a:xfrm>
        </p:grpSpPr>
        <p:cxnSp>
          <p:nvCxnSpPr>
            <p:cNvPr id="141" name="直接连接符 140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 rot="21186929">
            <a:off x="1641765" y="1186815"/>
            <a:ext cx="714410" cy="751103"/>
            <a:chOff x="6493855" y="1352655"/>
            <a:chExt cx="714410" cy="751103"/>
          </a:xfrm>
        </p:grpSpPr>
        <p:cxnSp>
          <p:nvCxnSpPr>
            <p:cNvPr id="147" name="直接连接符 146"/>
            <p:cNvCxnSpPr/>
            <p:nvPr/>
          </p:nvCxnSpPr>
          <p:spPr>
            <a:xfrm>
              <a:off x="6800651" y="135265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4320000">
              <a:off x="7048924" y="1465460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8640000">
              <a:off x="7016103" y="1755095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12960000">
              <a:off x="6737104" y="1835788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17280000">
              <a:off x="6602484" y="1564361"/>
              <a:ext cx="50711" cy="26797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/>
        </p:nvCxnSpPr>
        <p:spPr>
          <a:xfrm flipV="1">
            <a:off x="2504419" y="1153821"/>
            <a:ext cx="1607864" cy="61556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992785" y="1970357"/>
            <a:ext cx="2761861" cy="2892490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2992785" y="6045521"/>
            <a:ext cx="2761861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我才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真正地发现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 flipV="1">
            <a:off x="5512753" y="291613"/>
            <a:ext cx="1607864" cy="61556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flipV="1">
            <a:off x="5316429" y="1564655"/>
            <a:ext cx="1607864" cy="61556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flipV="1">
            <a:off x="4419036" y="4942524"/>
            <a:ext cx="1607864" cy="61556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flipV="1">
            <a:off x="660979" y="5250307"/>
            <a:ext cx="1607864" cy="61556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977609" y="2422414"/>
            <a:ext cx="23799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B050"/>
                </a:solidFill>
              </a:rPr>
              <a:t>ENGLISH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5149511" y="2425178"/>
            <a:ext cx="23799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B050"/>
                </a:solidFill>
              </a:rPr>
              <a:t>MATH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969748" y="3742390"/>
            <a:ext cx="23799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B050"/>
                </a:solidFill>
              </a:rPr>
              <a:t>CHINESE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149511" y="3758080"/>
            <a:ext cx="23799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B050"/>
                </a:solidFill>
              </a:rPr>
              <a:t>PHYSICS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4035427" y="134793"/>
            <a:ext cx="5171673" cy="4896666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496717" y="1373025"/>
            <a:ext cx="6623900" cy="6618580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2" name="椭圆 161"/>
          <p:cNvSpPr/>
          <p:nvPr/>
        </p:nvSpPr>
        <p:spPr>
          <a:xfrm flipH="1">
            <a:off x="1642098" y="144798"/>
            <a:ext cx="5433064" cy="5433063"/>
          </a:xfrm>
          <a:prstGeom prst="ellipse">
            <a:avLst/>
          </a:prstGeom>
          <a:solidFill>
            <a:srgbClr val="3684CB"/>
          </a:solidFill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-2153703" y="-2645326"/>
            <a:ext cx="13002306" cy="13002306"/>
          </a:xfrm>
          <a:prstGeom prst="ellipse">
            <a:avLst/>
          </a:prstGeom>
          <a:solidFill>
            <a:srgbClr val="3684CB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08261" y="-397373"/>
            <a:ext cx="7734254" cy="7734254"/>
          </a:xfrm>
          <a:prstGeom prst="ellipse">
            <a:avLst/>
          </a:prstGeom>
          <a:solidFill>
            <a:srgbClr val="3684CB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1697161" y="218791"/>
            <a:ext cx="5333775" cy="5333775"/>
          </a:xfrm>
          <a:prstGeom prst="ellipse">
            <a:avLst/>
          </a:prstGeom>
          <a:solidFill>
            <a:srgbClr val="3684CB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2123033" y="720289"/>
            <a:ext cx="4561639" cy="4561639"/>
          </a:xfrm>
          <a:prstGeom prst="ellipse">
            <a:avLst/>
          </a:prstGeom>
          <a:solidFill>
            <a:srgbClr val="3684CB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2532862" y="1178506"/>
            <a:ext cx="3692999" cy="3692999"/>
          </a:xfrm>
          <a:prstGeom prst="ellipse">
            <a:avLst/>
          </a:prstGeom>
          <a:solidFill>
            <a:srgbClr val="3684CB"/>
          </a:solidFill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2443047" y="1162824"/>
            <a:ext cx="3692999" cy="3692999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1623877" y="368351"/>
            <a:ext cx="5333775" cy="5333775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indent="304800" algn="just">
              <a:lnSpc>
                <a:spcPts val="1725"/>
              </a:lnSpc>
            </a:pP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90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-3.7037E-7 L -0.57882 -3.7037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7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" dur="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xit" presetSubtype="3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" dur="7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xit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15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15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98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26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28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44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46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5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1" presetClass="entr" presetSubtype="1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1" presetClass="entr" presetSubtype="1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1" presetClass="exit" presetSubtype="1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1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1" presetClass="entr" presetSubtype="1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1" presetClass="exit" presetSubtype="1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1" presetClass="entr" presetSubtype="1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15" grpId="0" animBg="1"/>
      <p:bldP spid="15" grpId="1" animBg="1"/>
      <p:bldP spid="15" grpId="2" animBg="1"/>
      <p:bldP spid="15" grpId="4" animBg="1"/>
      <p:bldP spid="152" grpId="0"/>
      <p:bldP spid="152" grpId="1"/>
      <p:bldP spid="17" grpId="0" animBg="1"/>
      <p:bldP spid="17" grpId="1" animBg="1"/>
      <p:bldP spid="17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8" grpId="1" animBg="1"/>
      <p:bldP spid="169" grpId="0" animBg="1"/>
      <p:bldP spid="16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342" y="1785308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126" y="2884000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121" y="1777229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924" y="2889655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223" y="680764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07" y="2892872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548" y="3968427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049" y="1780446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130" y="3979331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180" y="3956896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57" y="1779261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180" y="670130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45" y="662804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37" y="2884000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37" y="661619"/>
            <a:ext cx="1097280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798" y="3976948"/>
            <a:ext cx="1097280" cy="109728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867766" y="5752085"/>
            <a:ext cx="353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小时侯的我们，天真无邪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97544" y="6121417"/>
            <a:ext cx="5643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有着一颗善良的童心，幸福与快乐是一曲不变的乐章。 </a:t>
            </a:r>
          </a:p>
        </p:txBody>
      </p:sp>
    </p:spTree>
    <p:extLst>
      <p:ext uri="{BB962C8B-B14F-4D97-AF65-F5344CB8AC3E}">
        <p14:creationId xmlns:p14="http://schemas.microsoft.com/office/powerpoint/2010/main" val="325979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2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1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1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1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1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1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1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1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3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1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1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3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81875" l="5000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5" t="18590" r="3333" b="19615"/>
          <a:stretch/>
        </p:blipFill>
        <p:spPr>
          <a:xfrm>
            <a:off x="-4111049" y="6715305"/>
            <a:ext cx="4208586" cy="28252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721987" y="6046010"/>
            <a:ext cx="4605739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而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现在的我们，在中国式梦想影响下</a:t>
            </a:r>
          </a:p>
        </p:txBody>
      </p:sp>
      <p:sp>
        <p:nvSpPr>
          <p:cNvPr id="25" name="矩形 24"/>
          <p:cNvSpPr/>
          <p:nvPr/>
        </p:nvSpPr>
        <p:spPr>
          <a:xfrm>
            <a:off x="2721986" y="6046010"/>
            <a:ext cx="3281779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变得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越来越不满足</a:t>
            </a:r>
          </a:p>
        </p:txBody>
      </p:sp>
      <p:sp>
        <p:nvSpPr>
          <p:cNvPr id="9" name="矩形 8"/>
          <p:cNvSpPr/>
          <p:nvPr/>
        </p:nvSpPr>
        <p:spPr>
          <a:xfrm>
            <a:off x="2310861" y="6051396"/>
            <a:ext cx="4772519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除了巧克力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我们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想要追求的越来越多。</a:t>
            </a:r>
          </a:p>
        </p:txBody>
      </p:sp>
      <p:sp>
        <p:nvSpPr>
          <p:cNvPr id="3" name="椭圆 2"/>
          <p:cNvSpPr/>
          <p:nvPr/>
        </p:nvSpPr>
        <p:spPr>
          <a:xfrm>
            <a:off x="3046604" y="1589344"/>
            <a:ext cx="3211032" cy="3211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80453" y="1723194"/>
            <a:ext cx="2943331" cy="2943331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3022" y="888642"/>
            <a:ext cx="78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衣服</a:t>
            </a: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60736" y="888642"/>
            <a:ext cx="78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手机</a:t>
            </a: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2692" y="888642"/>
            <a:ext cx="78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房子</a:t>
            </a: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90961" y="888642"/>
            <a:ext cx="78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车</a:t>
            </a:r>
            <a:endParaRPr lang="zh-CN" altLang="en-US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144000" y="-999744"/>
            <a:ext cx="1199286" cy="1218434"/>
            <a:chOff x="6501378" y="-221671"/>
            <a:chExt cx="1110313" cy="1110313"/>
          </a:xfrm>
        </p:grpSpPr>
        <p:sp>
          <p:nvSpPr>
            <p:cNvPr id="19" name="椭圆 18"/>
            <p:cNvSpPr/>
            <p:nvPr/>
          </p:nvSpPr>
          <p:spPr>
            <a:xfrm>
              <a:off x="6501378" y="-221671"/>
              <a:ext cx="1110313" cy="1110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62495" y="148819"/>
              <a:ext cx="949196" cy="336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不满足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86135" y="-1551173"/>
            <a:ext cx="1110313" cy="1110313"/>
            <a:chOff x="6501378" y="-221671"/>
            <a:chExt cx="1110313" cy="1110313"/>
          </a:xfrm>
        </p:grpSpPr>
        <p:sp>
          <p:nvSpPr>
            <p:cNvPr id="21" name="椭圆 20"/>
            <p:cNvSpPr/>
            <p:nvPr/>
          </p:nvSpPr>
          <p:spPr>
            <a:xfrm>
              <a:off x="6501378" y="-221671"/>
              <a:ext cx="1110313" cy="1110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62494" y="148819"/>
              <a:ext cx="9406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不满足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30741" y="-1554900"/>
            <a:ext cx="1110313" cy="1110313"/>
            <a:chOff x="6501378" y="-221671"/>
            <a:chExt cx="1110313" cy="1110313"/>
          </a:xfrm>
        </p:grpSpPr>
        <p:sp>
          <p:nvSpPr>
            <p:cNvPr id="27" name="椭圆 26"/>
            <p:cNvSpPr/>
            <p:nvPr/>
          </p:nvSpPr>
          <p:spPr>
            <a:xfrm>
              <a:off x="6501378" y="-221671"/>
              <a:ext cx="1110313" cy="1110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62494" y="148819"/>
              <a:ext cx="881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不满足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19192" y="-1110313"/>
            <a:ext cx="1110313" cy="1110313"/>
            <a:chOff x="6501378" y="-221671"/>
            <a:chExt cx="1110313" cy="1110313"/>
          </a:xfrm>
        </p:grpSpPr>
        <p:sp>
          <p:nvSpPr>
            <p:cNvPr id="30" name="椭圆 29"/>
            <p:cNvSpPr/>
            <p:nvPr/>
          </p:nvSpPr>
          <p:spPr>
            <a:xfrm>
              <a:off x="6501378" y="-221671"/>
              <a:ext cx="1110313" cy="1110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662495" y="148819"/>
              <a:ext cx="949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不满足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98919" y="-1110313"/>
            <a:ext cx="1110313" cy="1110313"/>
            <a:chOff x="6501378" y="-221671"/>
            <a:chExt cx="1110313" cy="1110313"/>
          </a:xfrm>
        </p:grpSpPr>
        <p:sp>
          <p:nvSpPr>
            <p:cNvPr id="33" name="椭圆 32"/>
            <p:cNvSpPr/>
            <p:nvPr/>
          </p:nvSpPr>
          <p:spPr>
            <a:xfrm>
              <a:off x="6501378" y="-221671"/>
              <a:ext cx="1110313" cy="1110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30655" y="148819"/>
              <a:ext cx="981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不满足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22" y="1874152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5325 L 0.72222 -0.73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74" y="-338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5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16" dur="18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5.55556E-7 -7.40741E-7 L 0.49132 -0.46574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66" y="-2328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Scale>
                                      <p:cBhvr>
                                        <p:cTn id="70" dur="6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path" presetSubtype="0" accel="50000" de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0.18611 -0.08079 C -0.0151 -0.08079 0.125 0.08935 0.125 0.29768 C 0.125 0.50717 -0.0151 0.67824 -0.18611 0.67824 C -0.35764 0.67824 -0.4967 0.50717 -0.4967 0.29768 C -0.4967 0.08935 -0.35764 -0.08079 -0.17621 -0.06598 " pathEditMode="relative" rAng="0" ptsTypes="AAAAA">
                                      <p:cBhvr>
                                        <p:cTn id="72" dur="6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94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accel="50000" decel="5000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0.18611 -1.11111E-6 C -0.0151 -1.11111E-6 0.125 0.15208 0.125 0.3382 C 0.125 0.52546 -0.0151 0.67824 -0.18611 0.67824 C -0.35764 0.67824 -0.4967 0.52546 -0.4967 0.3382 C -0.4967 0.15208 -0.35764 -1.11111E-6 -0.18611 -1.11111E-6 Z " pathEditMode="relative" rAng="0" ptsTypes="AAAAA">
                                      <p:cBhvr>
                                        <p:cTn id="74" dur="6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91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-0.18611 1.85185E-6 C -0.01511 1.85185E-6 0.125 0.15208 0.125 0.33819 C 0.125 0.52546 -0.01511 0.67824 -0.18611 0.67824 C -0.35764 0.67824 -0.4967 0.52546 -0.4967 0.33819 C -0.4967 0.15208 -0.35764 1.85185E-6 -0.18611 1.85185E-6 Z " pathEditMode="relative" rAng="0" ptsTypes="AAAAA">
                                      <p:cBhvr>
                                        <p:cTn id="76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9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0.22344 -0.04213 C -0.05243 -0.04213 0.09461 0.24699 0.09253 0.36551 C 0.0901 0.48402 -0.04775 0.70601 -0.21858 0.70601 C -0.39011 0.70601 -0.52917 0.55301 -0.52917 0.36551 C -0.52917 0.17939 -0.39497 -0.04213 -0.22344 -0.04213 Z " pathEditMode="relative" rAng="0" ptsTypes="AAAAA">
                                      <p:cBhvr>
                                        <p:cTn id="78" dur="6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3740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0" presetClass="path" presetSubtype="0" accel="50000" decel="5000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Motion origin="layout" path="M -4.16667E-6 -2.96296E-6 L -0.09566 -2.96296E-6 C -0.13871 -2.96296E-6 -0.19114 0.0919 -0.19114 0.16574 L -0.19114 0.33195 " pathEditMode="relative" rAng="0" ptsTypes="AAAA">
                                      <p:cBhvr>
                                        <p:cTn id="80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66" y="1659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xit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1" presetClass="exit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xit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xit" presetSubtype="32" fill="hold" grpId="3" nodeType="withEffect">
                                  <p:stCondLst>
                                    <p:cond delay="9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32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xit" presetSubtype="32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5" grpId="0"/>
      <p:bldP spid="25" grpId="1"/>
      <p:bldP spid="9" grpId="0"/>
      <p:bldP spid="9" grpId="1"/>
      <p:bldP spid="3" grpId="0" animBg="1"/>
      <p:bldP spid="3" grpId="1" animBg="1"/>
      <p:bldP spid="3" grpId="2" animBg="1"/>
      <p:bldP spid="3" grpId="3" animBg="1"/>
      <p:bldP spid="10" grpId="0" animBg="1"/>
      <p:bldP spid="5" grpId="0"/>
      <p:bldP spid="5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2519546" y="5893752"/>
            <a:ext cx="405875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我们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要漂亮衣服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t="9900" r="17353"/>
          <a:stretch/>
        </p:blipFill>
        <p:spPr>
          <a:xfrm>
            <a:off x="2381919" y="278487"/>
            <a:ext cx="4334006" cy="576266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0" y="350729"/>
            <a:ext cx="9144000" cy="751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66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77682" y="671805"/>
            <a:ext cx="2463281" cy="48145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8360" y="5893752"/>
            <a:ext cx="4058752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要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高档手机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23374" y="3029766"/>
            <a:ext cx="588724" cy="588724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8596" y="4862401"/>
            <a:ext cx="358279" cy="35827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3224" y="1089763"/>
            <a:ext cx="2034074" cy="36450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323374" y="864296"/>
            <a:ext cx="724615" cy="0"/>
          </a:xfrm>
          <a:prstGeom prst="line">
            <a:avLst/>
          </a:prstGeom>
          <a:ln w="317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86094" y="671805"/>
            <a:ext cx="2463281" cy="10832147"/>
            <a:chOff x="3386094" y="671805"/>
            <a:chExt cx="2463281" cy="10832147"/>
          </a:xfrm>
        </p:grpSpPr>
        <p:grpSp>
          <p:nvGrpSpPr>
            <p:cNvPr id="15" name="组合 14"/>
            <p:cNvGrpSpPr/>
            <p:nvPr/>
          </p:nvGrpSpPr>
          <p:grpSpPr>
            <a:xfrm>
              <a:off x="3386094" y="671805"/>
              <a:ext cx="2463281" cy="4814596"/>
              <a:chOff x="6108903" y="622468"/>
              <a:chExt cx="2463281" cy="4814596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6108903" y="622468"/>
                <a:ext cx="2463281" cy="4814596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046181" y="4682060"/>
                <a:ext cx="588724" cy="58872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169817" y="4813064"/>
                <a:ext cx="358279" cy="3582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344445" y="1040426"/>
                <a:ext cx="2034074" cy="364507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7054595" y="814959"/>
                <a:ext cx="724615" cy="0"/>
              </a:xfrm>
              <a:prstGeom prst="line">
                <a:avLst/>
              </a:prstGeom>
              <a:ln w="317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4389988" y="10376609"/>
              <a:ext cx="438667" cy="1127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88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/>
      <p:bldP spid="6" grpId="1"/>
      <p:bldP spid="3" grpId="0" animBg="1"/>
      <p:bldP spid="3" grpId="1" animBg="1"/>
      <p:bldP spid="3" grpId="2" animBg="1"/>
      <p:bldP spid="3" grpId="3" animBg="1"/>
      <p:bldP spid="3" grpId="4" animBg="1"/>
      <p:bldP spid="5" grpId="0" animBg="1"/>
      <p:bldP spid="5" grpId="1" animBg="1"/>
      <p:bldP spid="8" grpId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88360" y="5893752"/>
            <a:ext cx="4058752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要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房子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545020" y="1649139"/>
            <a:ext cx="1702114" cy="2924045"/>
            <a:chOff x="1917606" y="2782909"/>
            <a:chExt cx="1221424" cy="1985558"/>
          </a:xfrm>
        </p:grpSpPr>
        <p:sp>
          <p:nvSpPr>
            <p:cNvPr id="23" name="任意多边形 22"/>
            <p:cNvSpPr/>
            <p:nvPr/>
          </p:nvSpPr>
          <p:spPr>
            <a:xfrm>
              <a:off x="1917606" y="2782909"/>
              <a:ext cx="1221424" cy="1985558"/>
            </a:xfrm>
            <a:custGeom>
              <a:avLst/>
              <a:gdLst>
                <a:gd name="connsiteX0" fmla="*/ 12357 w 914400"/>
                <a:gd name="connsiteY0" fmla="*/ 988541 h 1149178"/>
                <a:gd name="connsiteX1" fmla="*/ 24714 w 914400"/>
                <a:gd name="connsiteY1" fmla="*/ 506627 h 1149178"/>
                <a:gd name="connsiteX2" fmla="*/ 172995 w 914400"/>
                <a:gd name="connsiteY2" fmla="*/ 518984 h 1149178"/>
                <a:gd name="connsiteX3" fmla="*/ 197708 w 914400"/>
                <a:gd name="connsiteY3" fmla="*/ 284205 h 1149178"/>
                <a:gd name="connsiteX4" fmla="*/ 407773 w 914400"/>
                <a:gd name="connsiteY4" fmla="*/ 111211 h 1149178"/>
                <a:gd name="connsiteX5" fmla="*/ 667265 w 914400"/>
                <a:gd name="connsiteY5" fmla="*/ 98854 h 1149178"/>
                <a:gd name="connsiteX6" fmla="*/ 667265 w 914400"/>
                <a:gd name="connsiteY6" fmla="*/ 98854 h 1149178"/>
                <a:gd name="connsiteX7" fmla="*/ 654908 w 914400"/>
                <a:gd name="connsiteY7" fmla="*/ 0 h 1149178"/>
                <a:gd name="connsiteX8" fmla="*/ 704335 w 914400"/>
                <a:gd name="connsiteY8" fmla="*/ 98854 h 1149178"/>
                <a:gd name="connsiteX9" fmla="*/ 679622 w 914400"/>
                <a:gd name="connsiteY9" fmla="*/ 407773 h 1149178"/>
                <a:gd name="connsiteX10" fmla="*/ 877330 w 914400"/>
                <a:gd name="connsiteY10" fmla="*/ 407773 h 1149178"/>
                <a:gd name="connsiteX11" fmla="*/ 914400 w 914400"/>
                <a:gd name="connsiteY11" fmla="*/ 1112108 h 1149178"/>
                <a:gd name="connsiteX12" fmla="*/ 0 w 914400"/>
                <a:gd name="connsiteY12" fmla="*/ 1149178 h 1149178"/>
                <a:gd name="connsiteX13" fmla="*/ 12357 w 914400"/>
                <a:gd name="connsiteY13" fmla="*/ 988541 h 1149178"/>
                <a:gd name="connsiteX0" fmla="*/ 12357 w 880593"/>
                <a:gd name="connsiteY0" fmla="*/ 988541 h 1152952"/>
                <a:gd name="connsiteX1" fmla="*/ 24714 w 880593"/>
                <a:gd name="connsiteY1" fmla="*/ 506627 h 1152952"/>
                <a:gd name="connsiteX2" fmla="*/ 172995 w 880593"/>
                <a:gd name="connsiteY2" fmla="*/ 518984 h 1152952"/>
                <a:gd name="connsiteX3" fmla="*/ 197708 w 880593"/>
                <a:gd name="connsiteY3" fmla="*/ 284205 h 1152952"/>
                <a:gd name="connsiteX4" fmla="*/ 407773 w 880593"/>
                <a:gd name="connsiteY4" fmla="*/ 111211 h 1152952"/>
                <a:gd name="connsiteX5" fmla="*/ 667265 w 880593"/>
                <a:gd name="connsiteY5" fmla="*/ 98854 h 1152952"/>
                <a:gd name="connsiteX6" fmla="*/ 667265 w 880593"/>
                <a:gd name="connsiteY6" fmla="*/ 98854 h 1152952"/>
                <a:gd name="connsiteX7" fmla="*/ 654908 w 880593"/>
                <a:gd name="connsiteY7" fmla="*/ 0 h 1152952"/>
                <a:gd name="connsiteX8" fmla="*/ 704335 w 880593"/>
                <a:gd name="connsiteY8" fmla="*/ 98854 h 1152952"/>
                <a:gd name="connsiteX9" fmla="*/ 679622 w 880593"/>
                <a:gd name="connsiteY9" fmla="*/ 407773 h 1152952"/>
                <a:gd name="connsiteX10" fmla="*/ 877330 w 880593"/>
                <a:gd name="connsiteY10" fmla="*/ 407773 h 1152952"/>
                <a:gd name="connsiteX11" fmla="*/ 880593 w 880593"/>
                <a:gd name="connsiteY11" fmla="*/ 1152952 h 1152952"/>
                <a:gd name="connsiteX12" fmla="*/ 0 w 880593"/>
                <a:gd name="connsiteY12" fmla="*/ 1149178 h 1152952"/>
                <a:gd name="connsiteX13" fmla="*/ 12357 w 880593"/>
                <a:gd name="connsiteY13" fmla="*/ 988541 h 115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0593" h="1152952">
                  <a:moveTo>
                    <a:pt x="12357" y="988541"/>
                  </a:moveTo>
                  <a:lnTo>
                    <a:pt x="24714" y="506627"/>
                  </a:lnTo>
                  <a:lnTo>
                    <a:pt x="172995" y="518984"/>
                  </a:lnTo>
                  <a:lnTo>
                    <a:pt x="197708" y="284205"/>
                  </a:lnTo>
                  <a:lnTo>
                    <a:pt x="407773" y="111211"/>
                  </a:lnTo>
                  <a:lnTo>
                    <a:pt x="667265" y="98854"/>
                  </a:lnTo>
                  <a:lnTo>
                    <a:pt x="667265" y="98854"/>
                  </a:lnTo>
                  <a:lnTo>
                    <a:pt x="654908" y="0"/>
                  </a:lnTo>
                  <a:lnTo>
                    <a:pt x="704335" y="98854"/>
                  </a:lnTo>
                  <a:lnTo>
                    <a:pt x="679622" y="407773"/>
                  </a:lnTo>
                  <a:lnTo>
                    <a:pt x="877330" y="407773"/>
                  </a:lnTo>
                  <a:cubicBezTo>
                    <a:pt x="878418" y="656166"/>
                    <a:pt x="879505" y="904559"/>
                    <a:pt x="880593" y="1152952"/>
                  </a:cubicBezTo>
                  <a:lnTo>
                    <a:pt x="0" y="1149178"/>
                  </a:lnTo>
                  <a:lnTo>
                    <a:pt x="12357" y="9885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995324" y="4302361"/>
              <a:ext cx="883703" cy="104156"/>
              <a:chOff x="1995324" y="4302361"/>
              <a:chExt cx="883703" cy="104156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227200" y="4091682"/>
              <a:ext cx="883703" cy="104156"/>
              <a:chOff x="1995324" y="4302361"/>
              <a:chExt cx="883703" cy="10415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991787" y="3864635"/>
              <a:ext cx="883703" cy="104156"/>
              <a:chOff x="1995324" y="4302361"/>
              <a:chExt cx="883703" cy="10415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682049" y="3182397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241758" y="3354995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388844" y="3354995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367221" y="3546200"/>
              <a:ext cx="736617" cy="104156"/>
              <a:chOff x="2142410" y="4302361"/>
              <a:chExt cx="736617" cy="104156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412137" y="2344334"/>
            <a:ext cx="1266825" cy="2228850"/>
            <a:chOff x="1760753" y="348179"/>
            <a:chExt cx="1266825" cy="2228850"/>
          </a:xfrm>
        </p:grpSpPr>
        <p:sp>
          <p:nvSpPr>
            <p:cNvPr id="55" name="任意多边形 54"/>
            <p:cNvSpPr/>
            <p:nvPr/>
          </p:nvSpPr>
          <p:spPr>
            <a:xfrm>
              <a:off x="1760753" y="348179"/>
              <a:ext cx="1266825" cy="2228850"/>
            </a:xfrm>
            <a:custGeom>
              <a:avLst/>
              <a:gdLst>
                <a:gd name="connsiteX0" fmla="*/ 57150 w 1266825"/>
                <a:gd name="connsiteY0" fmla="*/ 342900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57150 w 1266825"/>
                <a:gd name="connsiteY10" fmla="*/ 342900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6670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61950 h 2219325"/>
                <a:gd name="connsiteX1" fmla="*/ 276225 w 1266825"/>
                <a:gd name="connsiteY1" fmla="*/ 352425 h 2219325"/>
                <a:gd name="connsiteX2" fmla="*/ 266700 w 1266825"/>
                <a:gd name="connsiteY2" fmla="*/ 200025 h 2219325"/>
                <a:gd name="connsiteX3" fmla="*/ 447675 w 1266825"/>
                <a:gd name="connsiteY3" fmla="*/ 180975 h 2219325"/>
                <a:gd name="connsiteX4" fmla="*/ 447675 w 1266825"/>
                <a:gd name="connsiteY4" fmla="*/ 9525 h 2219325"/>
                <a:gd name="connsiteX5" fmla="*/ 571500 w 1266825"/>
                <a:gd name="connsiteY5" fmla="*/ 9525 h 2219325"/>
                <a:gd name="connsiteX6" fmla="*/ 857250 w 1266825"/>
                <a:gd name="connsiteY6" fmla="*/ 0 h 2219325"/>
                <a:gd name="connsiteX7" fmla="*/ 1247775 w 1266825"/>
                <a:gd name="connsiteY7" fmla="*/ 590550 h 2219325"/>
                <a:gd name="connsiteX8" fmla="*/ 1266825 w 1266825"/>
                <a:gd name="connsiteY8" fmla="*/ 2200275 h 2219325"/>
                <a:gd name="connsiteX9" fmla="*/ 0 w 1266825"/>
                <a:gd name="connsiteY9" fmla="*/ 2219325 h 2219325"/>
                <a:gd name="connsiteX10" fmla="*/ 0 w 1266825"/>
                <a:gd name="connsiteY10" fmla="*/ 361950 h 2219325"/>
                <a:gd name="connsiteX0" fmla="*/ 0 w 1266825"/>
                <a:gd name="connsiteY0" fmla="*/ 361950 h 2228850"/>
                <a:gd name="connsiteX1" fmla="*/ 276225 w 1266825"/>
                <a:gd name="connsiteY1" fmla="*/ 352425 h 2228850"/>
                <a:gd name="connsiteX2" fmla="*/ 266700 w 1266825"/>
                <a:gd name="connsiteY2" fmla="*/ 200025 h 2228850"/>
                <a:gd name="connsiteX3" fmla="*/ 447675 w 1266825"/>
                <a:gd name="connsiteY3" fmla="*/ 180975 h 2228850"/>
                <a:gd name="connsiteX4" fmla="*/ 447675 w 1266825"/>
                <a:gd name="connsiteY4" fmla="*/ 9525 h 2228850"/>
                <a:gd name="connsiteX5" fmla="*/ 571500 w 1266825"/>
                <a:gd name="connsiteY5" fmla="*/ 9525 h 2228850"/>
                <a:gd name="connsiteX6" fmla="*/ 857250 w 1266825"/>
                <a:gd name="connsiteY6" fmla="*/ 0 h 2228850"/>
                <a:gd name="connsiteX7" fmla="*/ 1247775 w 1266825"/>
                <a:gd name="connsiteY7" fmla="*/ 590550 h 2228850"/>
                <a:gd name="connsiteX8" fmla="*/ 1266825 w 1266825"/>
                <a:gd name="connsiteY8" fmla="*/ 2228850 h 2228850"/>
                <a:gd name="connsiteX9" fmla="*/ 0 w 1266825"/>
                <a:gd name="connsiteY9" fmla="*/ 2219325 h 2228850"/>
                <a:gd name="connsiteX10" fmla="*/ 0 w 1266825"/>
                <a:gd name="connsiteY10" fmla="*/ 3619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6825" h="2228850">
                  <a:moveTo>
                    <a:pt x="0" y="361950"/>
                  </a:moveTo>
                  <a:lnTo>
                    <a:pt x="276225" y="352425"/>
                  </a:lnTo>
                  <a:lnTo>
                    <a:pt x="266700" y="200025"/>
                  </a:lnTo>
                  <a:lnTo>
                    <a:pt x="447675" y="180975"/>
                  </a:lnTo>
                  <a:lnTo>
                    <a:pt x="447675" y="9525"/>
                  </a:lnTo>
                  <a:lnTo>
                    <a:pt x="571500" y="9525"/>
                  </a:lnTo>
                  <a:lnTo>
                    <a:pt x="857250" y="0"/>
                  </a:lnTo>
                  <a:lnTo>
                    <a:pt x="1247775" y="590550"/>
                  </a:lnTo>
                  <a:lnTo>
                    <a:pt x="1266825" y="2228850"/>
                  </a:lnTo>
                  <a:lnTo>
                    <a:pt x="0" y="2219325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931598" y="922658"/>
              <a:ext cx="794487" cy="272620"/>
              <a:chOff x="1931598" y="922658"/>
              <a:chExt cx="794487" cy="27262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931598" y="1301402"/>
              <a:ext cx="794487" cy="272620"/>
              <a:chOff x="1931598" y="922658"/>
              <a:chExt cx="794487" cy="27262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931598" y="1733441"/>
              <a:ext cx="794487" cy="272620"/>
              <a:chOff x="1931598" y="922658"/>
              <a:chExt cx="794487" cy="272620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5958717" y="2622529"/>
            <a:ext cx="1805656" cy="1991698"/>
            <a:chOff x="6022715" y="1134797"/>
            <a:chExt cx="1886608" cy="1518344"/>
          </a:xfrm>
        </p:grpSpPr>
        <p:sp>
          <p:nvSpPr>
            <p:cNvPr id="72" name="任意多边形 71"/>
            <p:cNvSpPr/>
            <p:nvPr/>
          </p:nvSpPr>
          <p:spPr>
            <a:xfrm>
              <a:off x="6022715" y="1134797"/>
              <a:ext cx="1886608" cy="1518344"/>
            </a:xfrm>
            <a:custGeom>
              <a:avLst/>
              <a:gdLst>
                <a:gd name="connsiteX0" fmla="*/ 180975 w 1476375"/>
                <a:gd name="connsiteY0" fmla="*/ 190500 h 1238250"/>
                <a:gd name="connsiteX1" fmla="*/ 190500 w 1476375"/>
                <a:gd name="connsiteY1" fmla="*/ 0 h 1238250"/>
                <a:gd name="connsiteX2" fmla="*/ 447675 w 1476375"/>
                <a:gd name="connsiteY2" fmla="*/ 0 h 1238250"/>
                <a:gd name="connsiteX3" fmla="*/ 438150 w 1476375"/>
                <a:gd name="connsiteY3" fmla="*/ 219075 h 1238250"/>
                <a:gd name="connsiteX4" fmla="*/ 581025 w 1476375"/>
                <a:gd name="connsiteY4" fmla="*/ 228600 h 1238250"/>
                <a:gd name="connsiteX5" fmla="*/ 561975 w 1476375"/>
                <a:gd name="connsiteY5" fmla="*/ 466725 h 1238250"/>
                <a:gd name="connsiteX6" fmla="*/ 981075 w 1476375"/>
                <a:gd name="connsiteY6" fmla="*/ 457200 h 1238250"/>
                <a:gd name="connsiteX7" fmla="*/ 952500 w 1476375"/>
                <a:gd name="connsiteY7" fmla="*/ 238125 h 1238250"/>
                <a:gd name="connsiteX8" fmla="*/ 1095375 w 1476375"/>
                <a:gd name="connsiteY8" fmla="*/ 228600 h 1238250"/>
                <a:gd name="connsiteX9" fmla="*/ 1066800 w 1476375"/>
                <a:gd name="connsiteY9" fmla="*/ 19050 h 1238250"/>
                <a:gd name="connsiteX10" fmla="*/ 1304925 w 1476375"/>
                <a:gd name="connsiteY10" fmla="*/ 19050 h 1238250"/>
                <a:gd name="connsiteX11" fmla="*/ 1295400 w 1476375"/>
                <a:gd name="connsiteY11" fmla="*/ 238125 h 1238250"/>
                <a:gd name="connsiteX12" fmla="*/ 1466850 w 1476375"/>
                <a:gd name="connsiteY12" fmla="*/ 247650 h 1238250"/>
                <a:gd name="connsiteX13" fmla="*/ 1476375 w 1476375"/>
                <a:gd name="connsiteY13" fmla="*/ 1219200 h 1238250"/>
                <a:gd name="connsiteX14" fmla="*/ 1009650 w 1476375"/>
                <a:gd name="connsiteY14" fmla="*/ 1238250 h 1238250"/>
                <a:gd name="connsiteX15" fmla="*/ 981075 w 1476375"/>
                <a:gd name="connsiteY15" fmla="*/ 581025 h 1238250"/>
                <a:gd name="connsiteX16" fmla="*/ 552450 w 1476375"/>
                <a:gd name="connsiteY16" fmla="*/ 581025 h 1238250"/>
                <a:gd name="connsiteX17" fmla="*/ 552450 w 1476375"/>
                <a:gd name="connsiteY17" fmla="*/ 809625 h 1238250"/>
                <a:gd name="connsiteX18" fmla="*/ 1133475 w 1476375"/>
                <a:gd name="connsiteY18" fmla="*/ 800100 h 1238250"/>
                <a:gd name="connsiteX19" fmla="*/ 1133475 w 1476375"/>
                <a:gd name="connsiteY19" fmla="*/ 952500 h 1238250"/>
                <a:gd name="connsiteX20" fmla="*/ 523875 w 1476375"/>
                <a:gd name="connsiteY20" fmla="*/ 952500 h 1238250"/>
                <a:gd name="connsiteX21" fmla="*/ 523875 w 1476375"/>
                <a:gd name="connsiteY21" fmla="*/ 1181100 h 1238250"/>
                <a:gd name="connsiteX22" fmla="*/ 0 w 1476375"/>
                <a:gd name="connsiteY22" fmla="*/ 1181100 h 1238250"/>
                <a:gd name="connsiteX23" fmla="*/ 38100 w 1476375"/>
                <a:gd name="connsiteY23" fmla="*/ 200025 h 1238250"/>
                <a:gd name="connsiteX24" fmla="*/ 180975 w 1476375"/>
                <a:gd name="connsiteY24" fmla="*/ 19050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76375" h="1238250">
                  <a:moveTo>
                    <a:pt x="180975" y="190500"/>
                  </a:moveTo>
                  <a:lnTo>
                    <a:pt x="190500" y="0"/>
                  </a:lnTo>
                  <a:lnTo>
                    <a:pt x="447675" y="0"/>
                  </a:lnTo>
                  <a:lnTo>
                    <a:pt x="438150" y="219075"/>
                  </a:lnTo>
                  <a:lnTo>
                    <a:pt x="581025" y="228600"/>
                  </a:lnTo>
                  <a:lnTo>
                    <a:pt x="561975" y="466725"/>
                  </a:lnTo>
                  <a:lnTo>
                    <a:pt x="981075" y="457200"/>
                  </a:lnTo>
                  <a:lnTo>
                    <a:pt x="952500" y="238125"/>
                  </a:lnTo>
                  <a:lnTo>
                    <a:pt x="1095375" y="228600"/>
                  </a:lnTo>
                  <a:lnTo>
                    <a:pt x="1066800" y="19050"/>
                  </a:lnTo>
                  <a:lnTo>
                    <a:pt x="1304925" y="19050"/>
                  </a:lnTo>
                  <a:lnTo>
                    <a:pt x="1295400" y="238125"/>
                  </a:lnTo>
                  <a:lnTo>
                    <a:pt x="1466850" y="247650"/>
                  </a:lnTo>
                  <a:lnTo>
                    <a:pt x="1476375" y="1219200"/>
                  </a:lnTo>
                  <a:lnTo>
                    <a:pt x="1009650" y="1238250"/>
                  </a:lnTo>
                  <a:lnTo>
                    <a:pt x="981075" y="581025"/>
                  </a:lnTo>
                  <a:lnTo>
                    <a:pt x="552450" y="581025"/>
                  </a:lnTo>
                  <a:lnTo>
                    <a:pt x="552450" y="809625"/>
                  </a:lnTo>
                  <a:lnTo>
                    <a:pt x="1133475" y="800100"/>
                  </a:lnTo>
                  <a:lnTo>
                    <a:pt x="1133475" y="952500"/>
                  </a:lnTo>
                  <a:lnTo>
                    <a:pt x="523875" y="952500"/>
                  </a:lnTo>
                  <a:lnTo>
                    <a:pt x="523875" y="1181100"/>
                  </a:lnTo>
                  <a:lnTo>
                    <a:pt x="0" y="1181100"/>
                  </a:lnTo>
                  <a:lnTo>
                    <a:pt x="38100" y="200025"/>
                  </a:lnTo>
                  <a:lnTo>
                    <a:pt x="180975" y="1905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153657" y="1476682"/>
              <a:ext cx="466790" cy="147060"/>
              <a:chOff x="6153657" y="1476682"/>
              <a:chExt cx="466790" cy="147060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6153657" y="1715387"/>
              <a:ext cx="466790" cy="147060"/>
              <a:chOff x="6153657" y="1476682"/>
              <a:chExt cx="466790" cy="147060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6153657" y="1989575"/>
              <a:ext cx="466790" cy="147060"/>
              <a:chOff x="6153657" y="1476682"/>
              <a:chExt cx="466790" cy="147060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295732" y="1531305"/>
              <a:ext cx="466790" cy="147060"/>
              <a:chOff x="6153657" y="1476682"/>
              <a:chExt cx="466790" cy="147060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7296252" y="1788917"/>
              <a:ext cx="466790" cy="147060"/>
              <a:chOff x="6153657" y="1476682"/>
              <a:chExt cx="466790" cy="147060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6153657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6452523" y="1476682"/>
                <a:ext cx="167924" cy="14706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85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7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7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57600" y="5850209"/>
            <a:ext cx="1617912" cy="321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要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车</a:t>
            </a:r>
            <a:endParaRPr lang="zh-CN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77143" y="3657600"/>
            <a:ext cx="751114" cy="751114"/>
          </a:xfrm>
          <a:prstGeom prst="ellipse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998028" y="3657600"/>
            <a:ext cx="751114" cy="751114"/>
          </a:xfrm>
          <a:prstGeom prst="ellipse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306285" y="2378529"/>
            <a:ext cx="7358743" cy="1654628"/>
          </a:xfrm>
          <a:custGeom>
            <a:avLst/>
            <a:gdLst>
              <a:gd name="connsiteX0" fmla="*/ 696686 w 7358743"/>
              <a:gd name="connsiteY0" fmla="*/ 1654628 h 1654628"/>
              <a:gd name="connsiteX1" fmla="*/ 0 w 7358743"/>
              <a:gd name="connsiteY1" fmla="*/ 1654628 h 1654628"/>
              <a:gd name="connsiteX2" fmla="*/ 32657 w 7358743"/>
              <a:gd name="connsiteY2" fmla="*/ 870857 h 1654628"/>
              <a:gd name="connsiteX3" fmla="*/ 925286 w 7358743"/>
              <a:gd name="connsiteY3" fmla="*/ 838200 h 1654628"/>
              <a:gd name="connsiteX4" fmla="*/ 1676400 w 7358743"/>
              <a:gd name="connsiteY4" fmla="*/ 43543 h 1654628"/>
              <a:gd name="connsiteX5" fmla="*/ 4550229 w 7358743"/>
              <a:gd name="connsiteY5" fmla="*/ 0 h 1654628"/>
              <a:gd name="connsiteX6" fmla="*/ 5399314 w 7358743"/>
              <a:gd name="connsiteY6" fmla="*/ 674914 h 1654628"/>
              <a:gd name="connsiteX7" fmla="*/ 7326086 w 7358743"/>
              <a:gd name="connsiteY7" fmla="*/ 849085 h 1654628"/>
              <a:gd name="connsiteX8" fmla="*/ 7358743 w 7358743"/>
              <a:gd name="connsiteY8" fmla="*/ 1556657 h 1654628"/>
              <a:gd name="connsiteX9" fmla="*/ 5693229 w 7358743"/>
              <a:gd name="connsiteY9" fmla="*/ 1567543 h 1654628"/>
              <a:gd name="connsiteX10" fmla="*/ 5497286 w 7358743"/>
              <a:gd name="connsiteY10" fmla="*/ 1262743 h 1654628"/>
              <a:gd name="connsiteX11" fmla="*/ 5018314 w 7358743"/>
              <a:gd name="connsiteY11" fmla="*/ 1132114 h 1654628"/>
              <a:gd name="connsiteX12" fmla="*/ 4572000 w 7358743"/>
              <a:gd name="connsiteY12" fmla="*/ 1230085 h 1654628"/>
              <a:gd name="connsiteX13" fmla="*/ 4354286 w 7358743"/>
              <a:gd name="connsiteY13" fmla="*/ 1578428 h 1654628"/>
              <a:gd name="connsiteX14" fmla="*/ 1839686 w 7358743"/>
              <a:gd name="connsiteY14" fmla="*/ 1578428 h 1654628"/>
              <a:gd name="connsiteX15" fmla="*/ 1687286 w 7358743"/>
              <a:gd name="connsiteY15" fmla="*/ 1230085 h 1654628"/>
              <a:gd name="connsiteX16" fmla="*/ 1469572 w 7358743"/>
              <a:gd name="connsiteY16" fmla="*/ 1121228 h 1654628"/>
              <a:gd name="connsiteX17" fmla="*/ 1110343 w 7358743"/>
              <a:gd name="connsiteY17" fmla="*/ 1110343 h 1654628"/>
              <a:gd name="connsiteX18" fmla="*/ 849086 w 7358743"/>
              <a:gd name="connsiteY18" fmla="*/ 1164771 h 1654628"/>
              <a:gd name="connsiteX19" fmla="*/ 696686 w 7358743"/>
              <a:gd name="connsiteY19" fmla="*/ 1654628 h 165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58743" h="1654628">
                <a:moveTo>
                  <a:pt x="696686" y="1654628"/>
                </a:moveTo>
                <a:lnTo>
                  <a:pt x="0" y="1654628"/>
                </a:lnTo>
                <a:lnTo>
                  <a:pt x="32657" y="870857"/>
                </a:lnTo>
                <a:lnTo>
                  <a:pt x="925286" y="838200"/>
                </a:lnTo>
                <a:lnTo>
                  <a:pt x="1676400" y="43543"/>
                </a:lnTo>
                <a:lnTo>
                  <a:pt x="4550229" y="0"/>
                </a:lnTo>
                <a:lnTo>
                  <a:pt x="5399314" y="674914"/>
                </a:lnTo>
                <a:lnTo>
                  <a:pt x="7326086" y="849085"/>
                </a:lnTo>
                <a:lnTo>
                  <a:pt x="7358743" y="1556657"/>
                </a:lnTo>
                <a:lnTo>
                  <a:pt x="5693229" y="1567543"/>
                </a:lnTo>
                <a:lnTo>
                  <a:pt x="5497286" y="1262743"/>
                </a:lnTo>
                <a:lnTo>
                  <a:pt x="5018314" y="1132114"/>
                </a:lnTo>
                <a:lnTo>
                  <a:pt x="4572000" y="1230085"/>
                </a:lnTo>
                <a:lnTo>
                  <a:pt x="4354286" y="1578428"/>
                </a:lnTo>
                <a:lnTo>
                  <a:pt x="1839686" y="1578428"/>
                </a:lnTo>
                <a:lnTo>
                  <a:pt x="1687286" y="1230085"/>
                </a:lnTo>
                <a:lnTo>
                  <a:pt x="1469572" y="1121228"/>
                </a:lnTo>
                <a:lnTo>
                  <a:pt x="1110343" y="1110343"/>
                </a:lnTo>
                <a:lnTo>
                  <a:pt x="849086" y="1164771"/>
                </a:lnTo>
                <a:lnTo>
                  <a:pt x="696686" y="1654628"/>
                </a:lnTo>
                <a:close/>
              </a:path>
            </a:pathLst>
          </a:custGeom>
          <a:solidFill>
            <a:schemeClr val="bg1"/>
          </a:solidFill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 animBg="1"/>
      <p:bldP spid="2" grpId="1" animBg="1"/>
      <p:bldP spid="2" grpId="2" animBg="1"/>
      <p:bldP spid="2" grpId="3" animBg="1"/>
      <p:bldP spid="89" grpId="0" animBg="1"/>
      <p:bldP spid="89" grpId="1" animBg="1"/>
      <p:bldP spid="89" grpId="2" animBg="1"/>
      <p:bldP spid="89" grpId="3" animBg="1"/>
      <p:bldP spid="3" grpId="0" animBg="1"/>
      <p:bldP spid="3" grpId="1" animBg="1"/>
      <p:bldP spid="3" grpId="2" animBg="1"/>
      <p:bldP spid="3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99137" y="5908825"/>
            <a:ext cx="5181601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我们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的梦越来越不单纯，我们的心越来越累</a:t>
            </a:r>
          </a:p>
        </p:txBody>
      </p:sp>
      <p:sp>
        <p:nvSpPr>
          <p:cNvPr id="2" name="心形 1"/>
          <p:cNvSpPr/>
          <p:nvPr/>
        </p:nvSpPr>
        <p:spPr>
          <a:xfrm>
            <a:off x="2987719" y="1927654"/>
            <a:ext cx="3004436" cy="3004436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心形 3"/>
          <p:cNvSpPr/>
          <p:nvPr/>
        </p:nvSpPr>
        <p:spPr>
          <a:xfrm>
            <a:off x="1370388" y="1045633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心形 4"/>
          <p:cNvSpPr/>
          <p:nvPr/>
        </p:nvSpPr>
        <p:spPr>
          <a:xfrm>
            <a:off x="1941437" y="2296104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心形 6"/>
          <p:cNvSpPr/>
          <p:nvPr/>
        </p:nvSpPr>
        <p:spPr>
          <a:xfrm>
            <a:off x="848450" y="2164299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>
            <a:off x="6738664" y="1543586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7371761" y="3328483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8296708" y="2736861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6446815" y="3032672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>
            <a:off x="7539802" y="1865469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>
            <a:off x="6011954" y="961935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2278513" y="1585348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>
            <a:off x="8076795" y="1048565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1782620" y="3100044"/>
            <a:ext cx="591622" cy="591622"/>
          </a:xfrm>
          <a:prstGeom prst="hear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99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3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14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1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3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94444E-6 -1.85185E-6 L 1.94444E-6 0.48009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00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94444E-6 2.22222E-6 L 0.00052 0.25463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731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66667E-6 -7.40741E-7 L 0.00955 0.43402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2150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8.33333E-7 3.7037E-6 L 0.00399 0.37314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865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05556E-6 -3.33333E-6 L -0.00764 0.53588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678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61111E-6 4.44444E-6 L 0.01476 0.40486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2023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-4.81481E-6 L -0.00348 0.44723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2236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accel="50000" decel="5000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7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9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3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5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9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0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1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2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2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32" presetClass="emph" presetSubtype="0" repeatCount="100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2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32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53" presetClass="exit" presetSubtype="32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 animBg="1"/>
      <p:bldP spid="2" grpId="1" animBg="1"/>
      <p:bldP spid="2" grpId="2" animBg="1"/>
      <p:bldP spid="2" grpId="3" animBg="1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42303" y="5726642"/>
            <a:ext cx="54864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直到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有一天，我们得到了所有想要的东西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却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发现我们并不开心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t="9900" r="17353"/>
          <a:stretch/>
        </p:blipFill>
        <p:spPr>
          <a:xfrm>
            <a:off x="1232834" y="570055"/>
            <a:ext cx="1747743" cy="232386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89212" y="909150"/>
            <a:ext cx="1173548" cy="1872307"/>
            <a:chOff x="6108903" y="622468"/>
            <a:chExt cx="2463281" cy="4814596"/>
          </a:xfrm>
        </p:grpSpPr>
        <p:sp>
          <p:nvSpPr>
            <p:cNvPr id="11" name="圆角矩形 10"/>
            <p:cNvSpPr/>
            <p:nvPr/>
          </p:nvSpPr>
          <p:spPr>
            <a:xfrm>
              <a:off x="6108903" y="622468"/>
              <a:ext cx="2463281" cy="481459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046181" y="4682060"/>
              <a:ext cx="588724" cy="5887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69817" y="4813064"/>
              <a:ext cx="358279" cy="35827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344445" y="1040426"/>
              <a:ext cx="2034074" cy="3645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7054595" y="814959"/>
              <a:ext cx="724615" cy="0"/>
            </a:xfrm>
            <a:prstGeom prst="line">
              <a:avLst/>
            </a:prstGeom>
            <a:ln w="317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984859" y="-19055"/>
            <a:ext cx="1702114" cy="2924045"/>
            <a:chOff x="1917606" y="2782909"/>
            <a:chExt cx="1221424" cy="1985558"/>
          </a:xfrm>
        </p:grpSpPr>
        <p:sp>
          <p:nvSpPr>
            <p:cNvPr id="17" name="任意多边形 16"/>
            <p:cNvSpPr/>
            <p:nvPr/>
          </p:nvSpPr>
          <p:spPr>
            <a:xfrm>
              <a:off x="1917606" y="2782909"/>
              <a:ext cx="1221424" cy="1985558"/>
            </a:xfrm>
            <a:custGeom>
              <a:avLst/>
              <a:gdLst>
                <a:gd name="connsiteX0" fmla="*/ 12357 w 914400"/>
                <a:gd name="connsiteY0" fmla="*/ 988541 h 1149178"/>
                <a:gd name="connsiteX1" fmla="*/ 24714 w 914400"/>
                <a:gd name="connsiteY1" fmla="*/ 506627 h 1149178"/>
                <a:gd name="connsiteX2" fmla="*/ 172995 w 914400"/>
                <a:gd name="connsiteY2" fmla="*/ 518984 h 1149178"/>
                <a:gd name="connsiteX3" fmla="*/ 197708 w 914400"/>
                <a:gd name="connsiteY3" fmla="*/ 284205 h 1149178"/>
                <a:gd name="connsiteX4" fmla="*/ 407773 w 914400"/>
                <a:gd name="connsiteY4" fmla="*/ 111211 h 1149178"/>
                <a:gd name="connsiteX5" fmla="*/ 667265 w 914400"/>
                <a:gd name="connsiteY5" fmla="*/ 98854 h 1149178"/>
                <a:gd name="connsiteX6" fmla="*/ 667265 w 914400"/>
                <a:gd name="connsiteY6" fmla="*/ 98854 h 1149178"/>
                <a:gd name="connsiteX7" fmla="*/ 654908 w 914400"/>
                <a:gd name="connsiteY7" fmla="*/ 0 h 1149178"/>
                <a:gd name="connsiteX8" fmla="*/ 704335 w 914400"/>
                <a:gd name="connsiteY8" fmla="*/ 98854 h 1149178"/>
                <a:gd name="connsiteX9" fmla="*/ 679622 w 914400"/>
                <a:gd name="connsiteY9" fmla="*/ 407773 h 1149178"/>
                <a:gd name="connsiteX10" fmla="*/ 877330 w 914400"/>
                <a:gd name="connsiteY10" fmla="*/ 407773 h 1149178"/>
                <a:gd name="connsiteX11" fmla="*/ 914400 w 914400"/>
                <a:gd name="connsiteY11" fmla="*/ 1112108 h 1149178"/>
                <a:gd name="connsiteX12" fmla="*/ 0 w 914400"/>
                <a:gd name="connsiteY12" fmla="*/ 1149178 h 1149178"/>
                <a:gd name="connsiteX13" fmla="*/ 12357 w 914400"/>
                <a:gd name="connsiteY13" fmla="*/ 988541 h 1149178"/>
                <a:gd name="connsiteX0" fmla="*/ 12357 w 880593"/>
                <a:gd name="connsiteY0" fmla="*/ 988541 h 1152952"/>
                <a:gd name="connsiteX1" fmla="*/ 24714 w 880593"/>
                <a:gd name="connsiteY1" fmla="*/ 506627 h 1152952"/>
                <a:gd name="connsiteX2" fmla="*/ 172995 w 880593"/>
                <a:gd name="connsiteY2" fmla="*/ 518984 h 1152952"/>
                <a:gd name="connsiteX3" fmla="*/ 197708 w 880593"/>
                <a:gd name="connsiteY3" fmla="*/ 284205 h 1152952"/>
                <a:gd name="connsiteX4" fmla="*/ 407773 w 880593"/>
                <a:gd name="connsiteY4" fmla="*/ 111211 h 1152952"/>
                <a:gd name="connsiteX5" fmla="*/ 667265 w 880593"/>
                <a:gd name="connsiteY5" fmla="*/ 98854 h 1152952"/>
                <a:gd name="connsiteX6" fmla="*/ 667265 w 880593"/>
                <a:gd name="connsiteY6" fmla="*/ 98854 h 1152952"/>
                <a:gd name="connsiteX7" fmla="*/ 654908 w 880593"/>
                <a:gd name="connsiteY7" fmla="*/ 0 h 1152952"/>
                <a:gd name="connsiteX8" fmla="*/ 704335 w 880593"/>
                <a:gd name="connsiteY8" fmla="*/ 98854 h 1152952"/>
                <a:gd name="connsiteX9" fmla="*/ 679622 w 880593"/>
                <a:gd name="connsiteY9" fmla="*/ 407773 h 1152952"/>
                <a:gd name="connsiteX10" fmla="*/ 877330 w 880593"/>
                <a:gd name="connsiteY10" fmla="*/ 407773 h 1152952"/>
                <a:gd name="connsiteX11" fmla="*/ 880593 w 880593"/>
                <a:gd name="connsiteY11" fmla="*/ 1152952 h 1152952"/>
                <a:gd name="connsiteX12" fmla="*/ 0 w 880593"/>
                <a:gd name="connsiteY12" fmla="*/ 1149178 h 1152952"/>
                <a:gd name="connsiteX13" fmla="*/ 12357 w 880593"/>
                <a:gd name="connsiteY13" fmla="*/ 988541 h 115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0593" h="1152952">
                  <a:moveTo>
                    <a:pt x="12357" y="988541"/>
                  </a:moveTo>
                  <a:lnTo>
                    <a:pt x="24714" y="506627"/>
                  </a:lnTo>
                  <a:lnTo>
                    <a:pt x="172995" y="518984"/>
                  </a:lnTo>
                  <a:lnTo>
                    <a:pt x="197708" y="284205"/>
                  </a:lnTo>
                  <a:lnTo>
                    <a:pt x="407773" y="111211"/>
                  </a:lnTo>
                  <a:lnTo>
                    <a:pt x="667265" y="98854"/>
                  </a:lnTo>
                  <a:lnTo>
                    <a:pt x="667265" y="98854"/>
                  </a:lnTo>
                  <a:lnTo>
                    <a:pt x="654908" y="0"/>
                  </a:lnTo>
                  <a:lnTo>
                    <a:pt x="704335" y="98854"/>
                  </a:lnTo>
                  <a:lnTo>
                    <a:pt x="679622" y="407773"/>
                  </a:lnTo>
                  <a:lnTo>
                    <a:pt x="877330" y="407773"/>
                  </a:lnTo>
                  <a:cubicBezTo>
                    <a:pt x="878418" y="656166"/>
                    <a:pt x="879505" y="904559"/>
                    <a:pt x="880593" y="1152952"/>
                  </a:cubicBezTo>
                  <a:lnTo>
                    <a:pt x="0" y="1149178"/>
                  </a:lnTo>
                  <a:lnTo>
                    <a:pt x="12357" y="9885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995324" y="4302361"/>
              <a:ext cx="883703" cy="104156"/>
              <a:chOff x="1995324" y="4302361"/>
              <a:chExt cx="883703" cy="10415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227200" y="4091682"/>
              <a:ext cx="883703" cy="104156"/>
              <a:chOff x="1995324" y="4302361"/>
              <a:chExt cx="883703" cy="10415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991787" y="3864635"/>
              <a:ext cx="883703" cy="104156"/>
              <a:chOff x="1995324" y="4302361"/>
              <a:chExt cx="883703" cy="10415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995324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682049" y="3182397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241758" y="3354995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88844" y="3354995"/>
              <a:ext cx="118706" cy="10415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367221" y="3546200"/>
              <a:ext cx="736617" cy="104156"/>
              <a:chOff x="2142410" y="4302361"/>
              <a:chExt cx="736617" cy="10415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142410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294323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50297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60627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760321" y="4302361"/>
                <a:ext cx="118706" cy="104156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539034" y="624114"/>
            <a:ext cx="1266825" cy="2228850"/>
            <a:chOff x="1760753" y="348179"/>
            <a:chExt cx="1266825" cy="2228850"/>
          </a:xfrm>
        </p:grpSpPr>
        <p:sp>
          <p:nvSpPr>
            <p:cNvPr id="49" name="任意多边形 48"/>
            <p:cNvSpPr/>
            <p:nvPr/>
          </p:nvSpPr>
          <p:spPr>
            <a:xfrm>
              <a:off x="1760753" y="348179"/>
              <a:ext cx="1266825" cy="2228850"/>
            </a:xfrm>
            <a:custGeom>
              <a:avLst/>
              <a:gdLst>
                <a:gd name="connsiteX0" fmla="*/ 57150 w 1266825"/>
                <a:gd name="connsiteY0" fmla="*/ 342900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57150 w 1266825"/>
                <a:gd name="connsiteY10" fmla="*/ 342900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19200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4765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52425 h 2209800"/>
                <a:gd name="connsiteX1" fmla="*/ 276225 w 1266825"/>
                <a:gd name="connsiteY1" fmla="*/ 342900 h 2209800"/>
                <a:gd name="connsiteX2" fmla="*/ 266700 w 1266825"/>
                <a:gd name="connsiteY2" fmla="*/ 190500 h 2209800"/>
                <a:gd name="connsiteX3" fmla="*/ 447675 w 1266825"/>
                <a:gd name="connsiteY3" fmla="*/ 171450 h 2209800"/>
                <a:gd name="connsiteX4" fmla="*/ 447675 w 1266825"/>
                <a:gd name="connsiteY4" fmla="*/ 0 h 2209800"/>
                <a:gd name="connsiteX5" fmla="*/ 571500 w 1266825"/>
                <a:gd name="connsiteY5" fmla="*/ 0 h 2209800"/>
                <a:gd name="connsiteX6" fmla="*/ 857250 w 1266825"/>
                <a:gd name="connsiteY6" fmla="*/ 19050 h 2209800"/>
                <a:gd name="connsiteX7" fmla="*/ 1247775 w 1266825"/>
                <a:gd name="connsiteY7" fmla="*/ 581025 h 2209800"/>
                <a:gd name="connsiteX8" fmla="*/ 1266825 w 1266825"/>
                <a:gd name="connsiteY8" fmla="*/ 2190750 h 2209800"/>
                <a:gd name="connsiteX9" fmla="*/ 0 w 1266825"/>
                <a:gd name="connsiteY9" fmla="*/ 2209800 h 2209800"/>
                <a:gd name="connsiteX10" fmla="*/ 0 w 1266825"/>
                <a:gd name="connsiteY10" fmla="*/ 352425 h 2209800"/>
                <a:gd name="connsiteX0" fmla="*/ 0 w 1266825"/>
                <a:gd name="connsiteY0" fmla="*/ 361950 h 2219325"/>
                <a:gd name="connsiteX1" fmla="*/ 276225 w 1266825"/>
                <a:gd name="connsiteY1" fmla="*/ 352425 h 2219325"/>
                <a:gd name="connsiteX2" fmla="*/ 266700 w 1266825"/>
                <a:gd name="connsiteY2" fmla="*/ 200025 h 2219325"/>
                <a:gd name="connsiteX3" fmla="*/ 447675 w 1266825"/>
                <a:gd name="connsiteY3" fmla="*/ 180975 h 2219325"/>
                <a:gd name="connsiteX4" fmla="*/ 447675 w 1266825"/>
                <a:gd name="connsiteY4" fmla="*/ 9525 h 2219325"/>
                <a:gd name="connsiteX5" fmla="*/ 571500 w 1266825"/>
                <a:gd name="connsiteY5" fmla="*/ 9525 h 2219325"/>
                <a:gd name="connsiteX6" fmla="*/ 857250 w 1266825"/>
                <a:gd name="connsiteY6" fmla="*/ 0 h 2219325"/>
                <a:gd name="connsiteX7" fmla="*/ 1247775 w 1266825"/>
                <a:gd name="connsiteY7" fmla="*/ 590550 h 2219325"/>
                <a:gd name="connsiteX8" fmla="*/ 1266825 w 1266825"/>
                <a:gd name="connsiteY8" fmla="*/ 2200275 h 2219325"/>
                <a:gd name="connsiteX9" fmla="*/ 0 w 1266825"/>
                <a:gd name="connsiteY9" fmla="*/ 2219325 h 2219325"/>
                <a:gd name="connsiteX10" fmla="*/ 0 w 1266825"/>
                <a:gd name="connsiteY10" fmla="*/ 361950 h 2219325"/>
                <a:gd name="connsiteX0" fmla="*/ 0 w 1266825"/>
                <a:gd name="connsiteY0" fmla="*/ 361950 h 2228850"/>
                <a:gd name="connsiteX1" fmla="*/ 276225 w 1266825"/>
                <a:gd name="connsiteY1" fmla="*/ 352425 h 2228850"/>
                <a:gd name="connsiteX2" fmla="*/ 266700 w 1266825"/>
                <a:gd name="connsiteY2" fmla="*/ 200025 h 2228850"/>
                <a:gd name="connsiteX3" fmla="*/ 447675 w 1266825"/>
                <a:gd name="connsiteY3" fmla="*/ 180975 h 2228850"/>
                <a:gd name="connsiteX4" fmla="*/ 447675 w 1266825"/>
                <a:gd name="connsiteY4" fmla="*/ 9525 h 2228850"/>
                <a:gd name="connsiteX5" fmla="*/ 571500 w 1266825"/>
                <a:gd name="connsiteY5" fmla="*/ 9525 h 2228850"/>
                <a:gd name="connsiteX6" fmla="*/ 857250 w 1266825"/>
                <a:gd name="connsiteY6" fmla="*/ 0 h 2228850"/>
                <a:gd name="connsiteX7" fmla="*/ 1247775 w 1266825"/>
                <a:gd name="connsiteY7" fmla="*/ 590550 h 2228850"/>
                <a:gd name="connsiteX8" fmla="*/ 1266825 w 1266825"/>
                <a:gd name="connsiteY8" fmla="*/ 2228850 h 2228850"/>
                <a:gd name="connsiteX9" fmla="*/ 0 w 1266825"/>
                <a:gd name="connsiteY9" fmla="*/ 2219325 h 2228850"/>
                <a:gd name="connsiteX10" fmla="*/ 0 w 1266825"/>
                <a:gd name="connsiteY10" fmla="*/ 3619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6825" h="2228850">
                  <a:moveTo>
                    <a:pt x="0" y="361950"/>
                  </a:moveTo>
                  <a:lnTo>
                    <a:pt x="276225" y="352425"/>
                  </a:lnTo>
                  <a:lnTo>
                    <a:pt x="266700" y="200025"/>
                  </a:lnTo>
                  <a:lnTo>
                    <a:pt x="447675" y="180975"/>
                  </a:lnTo>
                  <a:lnTo>
                    <a:pt x="447675" y="9525"/>
                  </a:lnTo>
                  <a:lnTo>
                    <a:pt x="571500" y="9525"/>
                  </a:lnTo>
                  <a:lnTo>
                    <a:pt x="857250" y="0"/>
                  </a:lnTo>
                  <a:lnTo>
                    <a:pt x="1247775" y="590550"/>
                  </a:lnTo>
                  <a:lnTo>
                    <a:pt x="1266825" y="2228850"/>
                  </a:lnTo>
                  <a:lnTo>
                    <a:pt x="0" y="2219325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931598" y="922658"/>
              <a:ext cx="794487" cy="272620"/>
              <a:chOff x="1931598" y="922658"/>
              <a:chExt cx="794487" cy="27262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931598" y="1301402"/>
              <a:ext cx="794487" cy="272620"/>
              <a:chOff x="1931598" y="922658"/>
              <a:chExt cx="794487" cy="272620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931598" y="1733441"/>
              <a:ext cx="794487" cy="272620"/>
              <a:chOff x="1931598" y="922658"/>
              <a:chExt cx="794487" cy="27262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931598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13103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349954" y="922658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568437" y="927311"/>
                <a:ext cx="157648" cy="26796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064468" y="3693507"/>
            <a:ext cx="3221415" cy="888748"/>
            <a:chOff x="1306285" y="2378529"/>
            <a:chExt cx="7358743" cy="2030185"/>
          </a:xfrm>
        </p:grpSpPr>
        <p:sp>
          <p:nvSpPr>
            <p:cNvPr id="82" name="椭圆 81"/>
            <p:cNvSpPr/>
            <p:nvPr/>
          </p:nvSpPr>
          <p:spPr>
            <a:xfrm>
              <a:off x="2177143" y="3657600"/>
              <a:ext cx="751114" cy="751114"/>
            </a:xfrm>
            <a:prstGeom prst="ellipse">
              <a:avLst/>
            </a:prstGeom>
            <a:solidFill>
              <a:schemeClr val="bg1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5998028" y="3657600"/>
              <a:ext cx="751114" cy="751114"/>
            </a:xfrm>
            <a:prstGeom prst="ellipse">
              <a:avLst/>
            </a:prstGeom>
            <a:solidFill>
              <a:schemeClr val="bg1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306285" y="2378529"/>
              <a:ext cx="7358743" cy="1654628"/>
            </a:xfrm>
            <a:custGeom>
              <a:avLst/>
              <a:gdLst>
                <a:gd name="connsiteX0" fmla="*/ 696686 w 7358743"/>
                <a:gd name="connsiteY0" fmla="*/ 1654628 h 1654628"/>
                <a:gd name="connsiteX1" fmla="*/ 0 w 7358743"/>
                <a:gd name="connsiteY1" fmla="*/ 1654628 h 1654628"/>
                <a:gd name="connsiteX2" fmla="*/ 32657 w 7358743"/>
                <a:gd name="connsiteY2" fmla="*/ 870857 h 1654628"/>
                <a:gd name="connsiteX3" fmla="*/ 925286 w 7358743"/>
                <a:gd name="connsiteY3" fmla="*/ 838200 h 1654628"/>
                <a:gd name="connsiteX4" fmla="*/ 1676400 w 7358743"/>
                <a:gd name="connsiteY4" fmla="*/ 43543 h 1654628"/>
                <a:gd name="connsiteX5" fmla="*/ 4550229 w 7358743"/>
                <a:gd name="connsiteY5" fmla="*/ 0 h 1654628"/>
                <a:gd name="connsiteX6" fmla="*/ 5399314 w 7358743"/>
                <a:gd name="connsiteY6" fmla="*/ 674914 h 1654628"/>
                <a:gd name="connsiteX7" fmla="*/ 7326086 w 7358743"/>
                <a:gd name="connsiteY7" fmla="*/ 849085 h 1654628"/>
                <a:gd name="connsiteX8" fmla="*/ 7358743 w 7358743"/>
                <a:gd name="connsiteY8" fmla="*/ 1556657 h 1654628"/>
                <a:gd name="connsiteX9" fmla="*/ 5693229 w 7358743"/>
                <a:gd name="connsiteY9" fmla="*/ 1567543 h 1654628"/>
                <a:gd name="connsiteX10" fmla="*/ 5497286 w 7358743"/>
                <a:gd name="connsiteY10" fmla="*/ 1262743 h 1654628"/>
                <a:gd name="connsiteX11" fmla="*/ 5018314 w 7358743"/>
                <a:gd name="connsiteY11" fmla="*/ 1132114 h 1654628"/>
                <a:gd name="connsiteX12" fmla="*/ 4572000 w 7358743"/>
                <a:gd name="connsiteY12" fmla="*/ 1230085 h 1654628"/>
                <a:gd name="connsiteX13" fmla="*/ 4354286 w 7358743"/>
                <a:gd name="connsiteY13" fmla="*/ 1578428 h 1654628"/>
                <a:gd name="connsiteX14" fmla="*/ 1839686 w 7358743"/>
                <a:gd name="connsiteY14" fmla="*/ 1578428 h 1654628"/>
                <a:gd name="connsiteX15" fmla="*/ 1687286 w 7358743"/>
                <a:gd name="connsiteY15" fmla="*/ 1230085 h 1654628"/>
                <a:gd name="connsiteX16" fmla="*/ 1469572 w 7358743"/>
                <a:gd name="connsiteY16" fmla="*/ 1121228 h 1654628"/>
                <a:gd name="connsiteX17" fmla="*/ 1110343 w 7358743"/>
                <a:gd name="connsiteY17" fmla="*/ 1110343 h 1654628"/>
                <a:gd name="connsiteX18" fmla="*/ 849086 w 7358743"/>
                <a:gd name="connsiteY18" fmla="*/ 1164771 h 1654628"/>
                <a:gd name="connsiteX19" fmla="*/ 696686 w 7358743"/>
                <a:gd name="connsiteY19" fmla="*/ 1654628 h 165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58743" h="1654628">
                  <a:moveTo>
                    <a:pt x="696686" y="1654628"/>
                  </a:moveTo>
                  <a:lnTo>
                    <a:pt x="0" y="1654628"/>
                  </a:lnTo>
                  <a:lnTo>
                    <a:pt x="32657" y="870857"/>
                  </a:lnTo>
                  <a:lnTo>
                    <a:pt x="925286" y="838200"/>
                  </a:lnTo>
                  <a:lnTo>
                    <a:pt x="1676400" y="43543"/>
                  </a:lnTo>
                  <a:lnTo>
                    <a:pt x="4550229" y="0"/>
                  </a:lnTo>
                  <a:lnTo>
                    <a:pt x="5399314" y="674914"/>
                  </a:lnTo>
                  <a:lnTo>
                    <a:pt x="7326086" y="849085"/>
                  </a:lnTo>
                  <a:lnTo>
                    <a:pt x="7358743" y="1556657"/>
                  </a:lnTo>
                  <a:lnTo>
                    <a:pt x="5693229" y="1567543"/>
                  </a:lnTo>
                  <a:lnTo>
                    <a:pt x="5497286" y="1262743"/>
                  </a:lnTo>
                  <a:lnTo>
                    <a:pt x="5018314" y="1132114"/>
                  </a:lnTo>
                  <a:lnTo>
                    <a:pt x="4572000" y="1230085"/>
                  </a:lnTo>
                  <a:lnTo>
                    <a:pt x="4354286" y="1578428"/>
                  </a:lnTo>
                  <a:lnTo>
                    <a:pt x="1839686" y="1578428"/>
                  </a:lnTo>
                  <a:lnTo>
                    <a:pt x="1687286" y="1230085"/>
                  </a:lnTo>
                  <a:lnTo>
                    <a:pt x="1469572" y="1121228"/>
                  </a:lnTo>
                  <a:lnTo>
                    <a:pt x="1110343" y="1110343"/>
                  </a:lnTo>
                  <a:lnTo>
                    <a:pt x="849086" y="1164771"/>
                  </a:lnTo>
                  <a:lnTo>
                    <a:pt x="696686" y="1654628"/>
                  </a:lnTo>
                  <a:close/>
                </a:path>
              </a:pathLst>
            </a:cu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3026852" y="1404792"/>
            <a:ext cx="3221415" cy="3221415"/>
          </a:xfrm>
          <a:prstGeom prst="ellipse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949020" y="2403636"/>
            <a:ext cx="210507" cy="2105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5176707" y="2371488"/>
            <a:ext cx="210507" cy="2105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/>
          <p:cNvCxnSpPr/>
          <p:nvPr/>
        </p:nvCxnSpPr>
        <p:spPr>
          <a:xfrm>
            <a:off x="4103499" y="3693507"/>
            <a:ext cx="1179265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新月形 91"/>
          <p:cNvSpPr/>
          <p:nvPr/>
        </p:nvSpPr>
        <p:spPr>
          <a:xfrm rot="5400000">
            <a:off x="4593899" y="3040553"/>
            <a:ext cx="268798" cy="134805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5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xit" presetSubtype="54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54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54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54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animBg="1"/>
      <p:bldP spid="5" grpId="1" animBg="1"/>
      <p:bldP spid="86" grpId="0" animBg="1"/>
      <p:bldP spid="86" grpId="1" animBg="1"/>
      <p:bldP spid="88" grpId="0" animBg="1"/>
      <p:bldP spid="88" grpId="1" animBg="1"/>
      <p:bldP spid="9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020567" y="1731847"/>
            <a:ext cx="2258574" cy="2706130"/>
            <a:chOff x="6106626" y="3367471"/>
            <a:chExt cx="2354992" cy="2706130"/>
          </a:xfrm>
        </p:grpSpPr>
        <p:grpSp>
          <p:nvGrpSpPr>
            <p:cNvPr id="53" name="组合 52"/>
            <p:cNvGrpSpPr/>
            <p:nvPr/>
          </p:nvGrpSpPr>
          <p:grpSpPr>
            <a:xfrm>
              <a:off x="6106626" y="3367471"/>
              <a:ext cx="2354992" cy="2706130"/>
              <a:chOff x="6466704" y="1462216"/>
              <a:chExt cx="2211860" cy="2706130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6466704" y="1462216"/>
                <a:ext cx="2211860" cy="2706130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4312" y="1882239"/>
                <a:ext cx="1181551" cy="842318"/>
              </a:xfrm>
              <a:prstGeom prst="rect">
                <a:avLst/>
              </a:prstGeom>
            </p:spPr>
          </p:pic>
          <p:cxnSp>
            <p:nvCxnSpPr>
              <p:cNvPr id="58" name="直接连接符 57"/>
              <p:cNvCxnSpPr/>
              <p:nvPr/>
            </p:nvCxnSpPr>
            <p:spPr>
              <a:xfrm>
                <a:off x="6808573" y="2815281"/>
                <a:ext cx="1643449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677796" y="3070654"/>
                <a:ext cx="1774223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V="1">
                <a:off x="6808573" y="3299769"/>
                <a:ext cx="1579606" cy="3295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6711264" y="3560746"/>
                <a:ext cx="1774224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6685521" y="3851861"/>
                <a:ext cx="1774224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文本框 62"/>
              <p:cNvSpPr txBox="1"/>
              <p:nvPr/>
            </p:nvSpPr>
            <p:spPr>
              <a:xfrm>
                <a:off x="7053650" y="1606204"/>
                <a:ext cx="1149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2E75B6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我的梦想</a:t>
                </a:r>
                <a:endParaRPr lang="zh-CN" altLang="en-US" dirty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9839" y="3816119"/>
              <a:ext cx="896825" cy="84231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4879890" y="1717589"/>
            <a:ext cx="2354992" cy="2706130"/>
            <a:chOff x="6030572" y="3513040"/>
            <a:chExt cx="2211860" cy="2706130"/>
          </a:xfrm>
        </p:grpSpPr>
        <p:grpSp>
          <p:nvGrpSpPr>
            <p:cNvPr id="34" name="组合 33"/>
            <p:cNvGrpSpPr/>
            <p:nvPr/>
          </p:nvGrpSpPr>
          <p:grpSpPr>
            <a:xfrm>
              <a:off x="6030572" y="3513040"/>
              <a:ext cx="2211860" cy="2706130"/>
              <a:chOff x="6466703" y="1462216"/>
              <a:chExt cx="2211860" cy="270613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6466703" y="1462216"/>
                <a:ext cx="2211860" cy="2706130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798" y="1972963"/>
                <a:ext cx="842318" cy="842318"/>
              </a:xfrm>
              <a:prstGeom prst="rect">
                <a:avLst/>
              </a:prstGeom>
            </p:spPr>
          </p:pic>
          <p:cxnSp>
            <p:nvCxnSpPr>
              <p:cNvPr id="41" name="直接连接符 40"/>
              <p:cNvCxnSpPr/>
              <p:nvPr/>
            </p:nvCxnSpPr>
            <p:spPr>
              <a:xfrm>
                <a:off x="6808573" y="2815281"/>
                <a:ext cx="1643449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677798" y="3070654"/>
                <a:ext cx="1774224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6808573" y="3299769"/>
                <a:ext cx="1579606" cy="3295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11264" y="3560746"/>
                <a:ext cx="1774224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685521" y="3851861"/>
                <a:ext cx="1774224" cy="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/>
              <p:cNvSpPr txBox="1"/>
              <p:nvPr/>
            </p:nvSpPr>
            <p:spPr>
              <a:xfrm>
                <a:off x="7053650" y="1606204"/>
                <a:ext cx="1149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2E75B6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我的梦想</a:t>
                </a:r>
                <a:endParaRPr lang="zh-CN" altLang="en-US" dirty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9090" y="3789821"/>
              <a:ext cx="842318" cy="842318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5974" y="4038045"/>
              <a:ext cx="842318" cy="84231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36573" y="5603074"/>
            <a:ext cx="4572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偶然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有一天，翻开旧时的记事本才发现</a:t>
            </a: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indent="304800" algn="ctr">
              <a:lnSpc>
                <a:spcPts val="1725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最初</a:t>
            </a:r>
            <a:r>
              <a:rPr lang="zh-CN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的梦想早已离我们远去了。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747846" y="1717589"/>
            <a:ext cx="2431430" cy="2706130"/>
            <a:chOff x="6466703" y="1462216"/>
            <a:chExt cx="2211860" cy="2706130"/>
          </a:xfrm>
        </p:grpSpPr>
        <p:sp>
          <p:nvSpPr>
            <p:cNvPr id="10" name="矩形 9"/>
            <p:cNvSpPr/>
            <p:nvPr/>
          </p:nvSpPr>
          <p:spPr>
            <a:xfrm>
              <a:off x="6466703" y="1462216"/>
              <a:ext cx="2211860" cy="270613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7798" y="1621825"/>
              <a:ext cx="1193456" cy="1193456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>
              <a:off x="8093676" y="1865870"/>
              <a:ext cx="35834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093676" y="2055340"/>
              <a:ext cx="35834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093676" y="2235028"/>
              <a:ext cx="35834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093676" y="2465231"/>
              <a:ext cx="35834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808573" y="2815281"/>
              <a:ext cx="164344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677798" y="3070654"/>
              <a:ext cx="177422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6808573" y="3299769"/>
              <a:ext cx="1579606" cy="3295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711264" y="3560746"/>
              <a:ext cx="177422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685521" y="3851861"/>
              <a:ext cx="177422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7053650" y="1606204"/>
              <a:ext cx="1149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我的梦想</a:t>
              </a:r>
              <a:endParaRPr lang="zh-CN" altLang="en-US" dirty="0">
                <a:solidFill>
                  <a:srgbClr val="2E75B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88522" y="1712084"/>
            <a:ext cx="2211860" cy="2706130"/>
            <a:chOff x="4967416" y="1717589"/>
            <a:chExt cx="2211860" cy="2706130"/>
          </a:xfrm>
        </p:grpSpPr>
        <p:sp>
          <p:nvSpPr>
            <p:cNvPr id="4" name="矩形 3"/>
            <p:cNvSpPr/>
            <p:nvPr/>
          </p:nvSpPr>
          <p:spPr>
            <a:xfrm>
              <a:off x="4967416" y="1717589"/>
              <a:ext cx="2211860" cy="270613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59394" y="2150075"/>
              <a:ext cx="11491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2E75B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日记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668030" y="1717589"/>
            <a:ext cx="2211860" cy="270613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732268" y="1731847"/>
            <a:ext cx="2211860" cy="270613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796506" y="1712084"/>
            <a:ext cx="2211860" cy="270613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843365" y="1697826"/>
            <a:ext cx="2211860" cy="270613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7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xit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7" presetClass="entr" presetSubtype="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5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5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5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2" grpId="0" animBg="1"/>
      <p:bldP spid="32" grpId="1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77"/>
          <p:cNvSpPr/>
          <p:nvPr/>
        </p:nvSpPr>
        <p:spPr>
          <a:xfrm>
            <a:off x="3321751" y="2090275"/>
            <a:ext cx="2335576" cy="2357609"/>
          </a:xfrm>
          <a:prstGeom prst="ellipse">
            <a:avLst/>
          </a:prstGeom>
          <a:solidFill>
            <a:srgbClr val="971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111238" y="2851588"/>
            <a:ext cx="694552" cy="758390"/>
            <a:chOff x="4023340" y="3930717"/>
            <a:chExt cx="694552" cy="758390"/>
          </a:xfrm>
        </p:grpSpPr>
        <p:grpSp>
          <p:nvGrpSpPr>
            <p:cNvPr id="53" name="组合 52"/>
            <p:cNvGrpSpPr/>
            <p:nvPr/>
          </p:nvGrpSpPr>
          <p:grpSpPr>
            <a:xfrm>
              <a:off x="4023340" y="3930717"/>
              <a:ext cx="276166" cy="758390"/>
              <a:chOff x="1780645" y="1992086"/>
              <a:chExt cx="746318" cy="2049491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964872" y="1992086"/>
                <a:ext cx="413657" cy="41365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1780645" y="2405743"/>
                <a:ext cx="74631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79614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2526963" y="2405743"/>
                <a:ext cx="0" cy="8817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964872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2362201" y="2710543"/>
                <a:ext cx="0" cy="5769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 flipV="1">
                <a:off x="1784427" y="3289331"/>
                <a:ext cx="185058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2362200" y="3287486"/>
                <a:ext cx="162088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1964872" y="2710543"/>
                <a:ext cx="11255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2345042" y="2710543"/>
                <a:ext cx="5904" cy="12828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任意多边形 74"/>
              <p:cNvSpPr/>
              <p:nvPr/>
            </p:nvSpPr>
            <p:spPr>
              <a:xfrm>
                <a:off x="1964872" y="3977926"/>
                <a:ext cx="201097" cy="63210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165969" y="3977926"/>
                <a:ext cx="184977" cy="63651"/>
              </a:xfrm>
              <a:custGeom>
                <a:avLst/>
                <a:gdLst>
                  <a:gd name="connsiteX0" fmla="*/ 0 w 223730"/>
                  <a:gd name="connsiteY0" fmla="*/ 14037 h 117359"/>
                  <a:gd name="connsiteX1" fmla="*/ 92990 w 223730"/>
                  <a:gd name="connsiteY1" fmla="*/ 117359 h 117359"/>
                  <a:gd name="connsiteX2" fmla="*/ 216976 w 223730"/>
                  <a:gd name="connsiteY2" fmla="*/ 14037 h 117359"/>
                  <a:gd name="connsiteX3" fmla="*/ 196312 w 223730"/>
                  <a:gd name="connsiteY3" fmla="*/ 3705 h 117359"/>
                  <a:gd name="connsiteX0" fmla="*/ 0 w 222241"/>
                  <a:gd name="connsiteY0" fmla="*/ 14037 h 117359"/>
                  <a:gd name="connsiteX1" fmla="*/ 113654 w 222241"/>
                  <a:gd name="connsiteY1" fmla="*/ 117359 h 117359"/>
                  <a:gd name="connsiteX2" fmla="*/ 216976 w 222241"/>
                  <a:gd name="connsiteY2" fmla="*/ 14037 h 117359"/>
                  <a:gd name="connsiteX3" fmla="*/ 196312 w 222241"/>
                  <a:gd name="connsiteY3" fmla="*/ 3705 h 117359"/>
                  <a:gd name="connsiteX0" fmla="*/ 0 w 222984"/>
                  <a:gd name="connsiteY0" fmla="*/ 12126 h 68953"/>
                  <a:gd name="connsiteX1" fmla="*/ 103322 w 222984"/>
                  <a:gd name="connsiteY1" fmla="*/ 68953 h 68953"/>
                  <a:gd name="connsiteX2" fmla="*/ 216976 w 222984"/>
                  <a:gd name="connsiteY2" fmla="*/ 12126 h 68953"/>
                  <a:gd name="connsiteX3" fmla="*/ 196312 w 222984"/>
                  <a:gd name="connsiteY3" fmla="*/ 1794 h 68953"/>
                  <a:gd name="connsiteX0" fmla="*/ 0 w 222984"/>
                  <a:gd name="connsiteY0" fmla="*/ 11990 h 63651"/>
                  <a:gd name="connsiteX1" fmla="*/ 103322 w 222984"/>
                  <a:gd name="connsiteY1" fmla="*/ 63651 h 63651"/>
                  <a:gd name="connsiteX2" fmla="*/ 216976 w 222984"/>
                  <a:gd name="connsiteY2" fmla="*/ 11990 h 63651"/>
                  <a:gd name="connsiteX3" fmla="*/ 196312 w 222984"/>
                  <a:gd name="connsiteY3" fmla="*/ 1658 h 6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984" h="63651">
                    <a:moveTo>
                      <a:pt x="0" y="11990"/>
                    </a:moveTo>
                    <a:cubicBezTo>
                      <a:pt x="28413" y="63651"/>
                      <a:pt x="67159" y="63651"/>
                      <a:pt x="103322" y="63651"/>
                    </a:cubicBezTo>
                    <a:cubicBezTo>
                      <a:pt x="139485" y="63651"/>
                      <a:pt x="201478" y="22322"/>
                      <a:pt x="216976" y="11990"/>
                    </a:cubicBezTo>
                    <a:cubicBezTo>
                      <a:pt x="232474" y="1658"/>
                      <a:pt x="215254" y="-2647"/>
                      <a:pt x="196312" y="1658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 flipH="1">
                <a:off x="2165969" y="3287486"/>
                <a:ext cx="5731" cy="70591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H="1">
              <a:off x="4401641" y="3931624"/>
              <a:ext cx="316251" cy="757320"/>
              <a:chOff x="5768596" y="2945376"/>
              <a:chExt cx="1305972" cy="3127383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768596" y="2945376"/>
                <a:ext cx="1305972" cy="3127383"/>
                <a:chOff x="6225796" y="1639070"/>
                <a:chExt cx="1132035" cy="2710861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6528233" y="1639070"/>
                  <a:ext cx="527161" cy="527161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圆角矩形 47"/>
                <p:cNvSpPr/>
                <p:nvPr/>
              </p:nvSpPr>
              <p:spPr>
                <a:xfrm rot="-960000">
                  <a:off x="7111330" y="2083608"/>
                  <a:ext cx="203116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59517 w 186477"/>
                    <a:gd name="connsiteY3" fmla="*/ 77707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0 w 198272"/>
                    <a:gd name="connsiteY0" fmla="*/ 31080 h 1192681"/>
                    <a:gd name="connsiteX1" fmla="*/ 31080 w 198272"/>
                    <a:gd name="connsiteY1" fmla="*/ 0 h 1192681"/>
                    <a:gd name="connsiteX2" fmla="*/ 194823 w 198272"/>
                    <a:gd name="connsiteY2" fmla="*/ 52073 h 1192681"/>
                    <a:gd name="connsiteX3" fmla="*/ 159517 w 198272"/>
                    <a:gd name="connsiteY3" fmla="*/ 77707 h 1192681"/>
                    <a:gd name="connsiteX4" fmla="*/ 186477 w 198272"/>
                    <a:gd name="connsiteY4" fmla="*/ 1161601 h 1192681"/>
                    <a:gd name="connsiteX5" fmla="*/ 155397 w 198272"/>
                    <a:gd name="connsiteY5" fmla="*/ 1192681 h 1192681"/>
                    <a:gd name="connsiteX6" fmla="*/ 31080 w 198272"/>
                    <a:gd name="connsiteY6" fmla="*/ 1192681 h 1192681"/>
                    <a:gd name="connsiteX7" fmla="*/ 0 w 198272"/>
                    <a:gd name="connsiteY7" fmla="*/ 1161601 h 1192681"/>
                    <a:gd name="connsiteX8" fmla="*/ 0 w 198272"/>
                    <a:gd name="connsiteY8" fmla="*/ 31080 h 1192681"/>
                    <a:gd name="connsiteX0" fmla="*/ 0 w 203116"/>
                    <a:gd name="connsiteY0" fmla="*/ 31080 h 1192681"/>
                    <a:gd name="connsiteX1" fmla="*/ 31080 w 203116"/>
                    <a:gd name="connsiteY1" fmla="*/ 0 h 1192681"/>
                    <a:gd name="connsiteX2" fmla="*/ 194823 w 203116"/>
                    <a:gd name="connsiteY2" fmla="*/ 52073 h 1192681"/>
                    <a:gd name="connsiteX3" fmla="*/ 197187 w 203116"/>
                    <a:gd name="connsiteY3" fmla="*/ 88509 h 1192681"/>
                    <a:gd name="connsiteX4" fmla="*/ 186477 w 203116"/>
                    <a:gd name="connsiteY4" fmla="*/ 1161601 h 1192681"/>
                    <a:gd name="connsiteX5" fmla="*/ 155397 w 203116"/>
                    <a:gd name="connsiteY5" fmla="*/ 1192681 h 1192681"/>
                    <a:gd name="connsiteX6" fmla="*/ 31080 w 203116"/>
                    <a:gd name="connsiteY6" fmla="*/ 1192681 h 1192681"/>
                    <a:gd name="connsiteX7" fmla="*/ 0 w 203116"/>
                    <a:gd name="connsiteY7" fmla="*/ 1161601 h 1192681"/>
                    <a:gd name="connsiteX8" fmla="*/ 0 w 203116"/>
                    <a:gd name="connsiteY8" fmla="*/ 31080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3116" h="1192681">
                      <a:moveTo>
                        <a:pt x="0" y="31080"/>
                      </a:moveTo>
                      <a:cubicBezTo>
                        <a:pt x="0" y="13915"/>
                        <a:pt x="13915" y="0"/>
                        <a:pt x="31080" y="0"/>
                      </a:cubicBezTo>
                      <a:lnTo>
                        <a:pt x="194823" y="52073"/>
                      </a:lnTo>
                      <a:cubicBezTo>
                        <a:pt x="211988" y="52073"/>
                        <a:pt x="197187" y="71344"/>
                        <a:pt x="197187" y="88509"/>
                      </a:cubicBezTo>
                      <a:cubicBezTo>
                        <a:pt x="197187" y="465349"/>
                        <a:pt x="186477" y="784761"/>
                        <a:pt x="186477" y="1161601"/>
                      </a:cubicBezTo>
                      <a:cubicBezTo>
                        <a:pt x="186477" y="1178766"/>
                        <a:pt x="172562" y="1192681"/>
                        <a:pt x="155397" y="1192681"/>
                      </a:cubicBezTo>
                      <a:lnTo>
                        <a:pt x="31080" y="1192681"/>
                      </a:lnTo>
                      <a:cubicBezTo>
                        <a:pt x="13915" y="1192681"/>
                        <a:pt x="0" y="1178766"/>
                        <a:pt x="0" y="1161601"/>
                      </a:cubicBezTo>
                      <a:lnTo>
                        <a:pt x="0" y="31080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圆角矩形 48"/>
                <p:cNvSpPr/>
                <p:nvPr/>
              </p:nvSpPr>
              <p:spPr>
                <a:xfrm rot="960000">
                  <a:off x="6260605" y="2097303"/>
                  <a:ext cx="198542" cy="1192681"/>
                </a:xfrm>
                <a:custGeom>
                  <a:avLst/>
                  <a:gdLst>
                    <a:gd name="connsiteX0" fmla="*/ 0 w 186477"/>
                    <a:gd name="connsiteY0" fmla="*/ 31080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0 w 186477"/>
                    <a:gd name="connsiteY8" fmla="*/ 31080 h 1192681"/>
                    <a:gd name="connsiteX0" fmla="*/ 5447 w 186477"/>
                    <a:gd name="connsiteY0" fmla="*/ 97464 h 1192681"/>
                    <a:gd name="connsiteX1" fmla="*/ 31080 w 186477"/>
                    <a:gd name="connsiteY1" fmla="*/ 0 h 1192681"/>
                    <a:gd name="connsiteX2" fmla="*/ 155397 w 186477"/>
                    <a:gd name="connsiteY2" fmla="*/ 0 h 1192681"/>
                    <a:gd name="connsiteX3" fmla="*/ 186477 w 186477"/>
                    <a:gd name="connsiteY3" fmla="*/ 31080 h 1192681"/>
                    <a:gd name="connsiteX4" fmla="*/ 186477 w 186477"/>
                    <a:gd name="connsiteY4" fmla="*/ 1161601 h 1192681"/>
                    <a:gd name="connsiteX5" fmla="*/ 155397 w 186477"/>
                    <a:gd name="connsiteY5" fmla="*/ 1192681 h 1192681"/>
                    <a:gd name="connsiteX6" fmla="*/ 31080 w 186477"/>
                    <a:gd name="connsiteY6" fmla="*/ 1192681 h 1192681"/>
                    <a:gd name="connsiteX7" fmla="*/ 0 w 186477"/>
                    <a:gd name="connsiteY7" fmla="*/ 1161601 h 1192681"/>
                    <a:gd name="connsiteX8" fmla="*/ 5447 w 186477"/>
                    <a:gd name="connsiteY8" fmla="*/ 97464 h 1192681"/>
                    <a:gd name="connsiteX0" fmla="*/ 15851 w 196881"/>
                    <a:gd name="connsiteY0" fmla="*/ 97464 h 1192681"/>
                    <a:gd name="connsiteX1" fmla="*/ 5659 w 196881"/>
                    <a:gd name="connsiteY1" fmla="*/ 64630 h 1192681"/>
                    <a:gd name="connsiteX2" fmla="*/ 165801 w 196881"/>
                    <a:gd name="connsiteY2" fmla="*/ 0 h 1192681"/>
                    <a:gd name="connsiteX3" fmla="*/ 196881 w 196881"/>
                    <a:gd name="connsiteY3" fmla="*/ 31080 h 1192681"/>
                    <a:gd name="connsiteX4" fmla="*/ 196881 w 196881"/>
                    <a:gd name="connsiteY4" fmla="*/ 1161601 h 1192681"/>
                    <a:gd name="connsiteX5" fmla="*/ 165801 w 196881"/>
                    <a:gd name="connsiteY5" fmla="*/ 1192681 h 1192681"/>
                    <a:gd name="connsiteX6" fmla="*/ 41484 w 196881"/>
                    <a:gd name="connsiteY6" fmla="*/ 1192681 h 1192681"/>
                    <a:gd name="connsiteX7" fmla="*/ 10404 w 196881"/>
                    <a:gd name="connsiteY7" fmla="*/ 1161601 h 1192681"/>
                    <a:gd name="connsiteX8" fmla="*/ 15851 w 196881"/>
                    <a:gd name="connsiteY8" fmla="*/ 97464 h 1192681"/>
                    <a:gd name="connsiteX0" fmla="*/ 54219 w 193978"/>
                    <a:gd name="connsiteY0" fmla="*/ 99218 h 1192681"/>
                    <a:gd name="connsiteX1" fmla="*/ 2756 w 193978"/>
                    <a:gd name="connsiteY1" fmla="*/ 64630 h 1192681"/>
                    <a:gd name="connsiteX2" fmla="*/ 162898 w 193978"/>
                    <a:gd name="connsiteY2" fmla="*/ 0 h 1192681"/>
                    <a:gd name="connsiteX3" fmla="*/ 193978 w 193978"/>
                    <a:gd name="connsiteY3" fmla="*/ 31080 h 1192681"/>
                    <a:gd name="connsiteX4" fmla="*/ 193978 w 193978"/>
                    <a:gd name="connsiteY4" fmla="*/ 1161601 h 1192681"/>
                    <a:gd name="connsiteX5" fmla="*/ 162898 w 193978"/>
                    <a:gd name="connsiteY5" fmla="*/ 1192681 h 1192681"/>
                    <a:gd name="connsiteX6" fmla="*/ 38581 w 193978"/>
                    <a:gd name="connsiteY6" fmla="*/ 1192681 h 1192681"/>
                    <a:gd name="connsiteX7" fmla="*/ 7501 w 193978"/>
                    <a:gd name="connsiteY7" fmla="*/ 1161601 h 1192681"/>
                    <a:gd name="connsiteX8" fmla="*/ 54219 w 193978"/>
                    <a:gd name="connsiteY8" fmla="*/ 99218 h 1192681"/>
                    <a:gd name="connsiteX0" fmla="*/ 8557 w 198542"/>
                    <a:gd name="connsiteY0" fmla="*/ 113621 h 1192681"/>
                    <a:gd name="connsiteX1" fmla="*/ 7320 w 198542"/>
                    <a:gd name="connsiteY1" fmla="*/ 64630 h 1192681"/>
                    <a:gd name="connsiteX2" fmla="*/ 167462 w 198542"/>
                    <a:gd name="connsiteY2" fmla="*/ 0 h 1192681"/>
                    <a:gd name="connsiteX3" fmla="*/ 198542 w 198542"/>
                    <a:gd name="connsiteY3" fmla="*/ 31080 h 1192681"/>
                    <a:gd name="connsiteX4" fmla="*/ 198542 w 198542"/>
                    <a:gd name="connsiteY4" fmla="*/ 1161601 h 1192681"/>
                    <a:gd name="connsiteX5" fmla="*/ 167462 w 198542"/>
                    <a:gd name="connsiteY5" fmla="*/ 1192681 h 1192681"/>
                    <a:gd name="connsiteX6" fmla="*/ 43145 w 198542"/>
                    <a:gd name="connsiteY6" fmla="*/ 1192681 h 1192681"/>
                    <a:gd name="connsiteX7" fmla="*/ 12065 w 198542"/>
                    <a:gd name="connsiteY7" fmla="*/ 1161601 h 1192681"/>
                    <a:gd name="connsiteX8" fmla="*/ 8557 w 198542"/>
                    <a:gd name="connsiteY8" fmla="*/ 113621 h 119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542" h="1192681">
                      <a:moveTo>
                        <a:pt x="8557" y="113621"/>
                      </a:moveTo>
                      <a:cubicBezTo>
                        <a:pt x="8557" y="96456"/>
                        <a:pt x="-9845" y="64630"/>
                        <a:pt x="7320" y="64630"/>
                      </a:cubicBezTo>
                      <a:lnTo>
                        <a:pt x="167462" y="0"/>
                      </a:lnTo>
                      <a:cubicBezTo>
                        <a:pt x="184627" y="0"/>
                        <a:pt x="198542" y="13915"/>
                        <a:pt x="198542" y="31080"/>
                      </a:cubicBezTo>
                      <a:lnTo>
                        <a:pt x="198542" y="1161601"/>
                      </a:lnTo>
                      <a:cubicBezTo>
                        <a:pt x="198542" y="1178766"/>
                        <a:pt x="184627" y="1192681"/>
                        <a:pt x="167462" y="1192681"/>
                      </a:cubicBezTo>
                      <a:lnTo>
                        <a:pt x="43145" y="1192681"/>
                      </a:lnTo>
                      <a:cubicBezTo>
                        <a:pt x="25980" y="1192681"/>
                        <a:pt x="12065" y="1178766"/>
                        <a:pt x="12065" y="1161601"/>
                      </a:cubicBezTo>
                      <a:cubicBezTo>
                        <a:pt x="12065" y="784761"/>
                        <a:pt x="8557" y="490461"/>
                        <a:pt x="8557" y="113621"/>
                      </a:cubicBezTo>
                      <a:close/>
                    </a:path>
                  </a:pathLst>
                </a:custGeom>
                <a:noFill/>
                <a:ln w="28575" cap="sq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1" name="直接连接符 60"/>
                <p:cNvCxnSpPr>
                  <a:stCxn id="58" idx="3"/>
                </p:cNvCxnSpPr>
                <p:nvPr/>
              </p:nvCxnSpPr>
              <p:spPr>
                <a:xfrm flipH="1">
                  <a:off x="6225796" y="2089030"/>
                  <a:ext cx="379638" cy="14989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6938416" y="2160222"/>
                  <a:ext cx="419415" cy="142777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6231497" y="3587993"/>
                  <a:ext cx="112633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梯形 63"/>
                <p:cNvSpPr/>
                <p:nvPr/>
              </p:nvSpPr>
              <p:spPr>
                <a:xfrm flipV="1">
                  <a:off x="6446358" y="3587995"/>
                  <a:ext cx="701765" cy="761936"/>
                </a:xfrm>
                <a:prstGeom prst="trapezoid">
                  <a:avLst/>
                </a:prstGeom>
                <a:noFill/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6" name="直接连接符 55"/>
              <p:cNvCxnSpPr/>
              <p:nvPr/>
            </p:nvCxnSpPr>
            <p:spPr>
              <a:xfrm>
                <a:off x="6182940" y="3557665"/>
                <a:ext cx="471153" cy="19691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endCxn id="59" idx="0"/>
              </p:cNvCxnSpPr>
              <p:nvPr/>
            </p:nvCxnSpPr>
            <p:spPr>
              <a:xfrm flipV="1">
                <a:off x="6170412" y="3551628"/>
                <a:ext cx="444572" cy="20295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78"/>
          <p:cNvSpPr txBox="1"/>
          <p:nvPr/>
        </p:nvSpPr>
        <p:spPr>
          <a:xfrm>
            <a:off x="2869819" y="6001478"/>
            <a:ext cx="379719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梦想，不只是想想就可以实现的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759352" y="1996379"/>
            <a:ext cx="5532699" cy="1465164"/>
            <a:chOff x="1759352" y="1996379"/>
            <a:chExt cx="5532699" cy="1465164"/>
          </a:xfrm>
        </p:grpSpPr>
        <p:cxnSp>
          <p:nvCxnSpPr>
            <p:cNvPr id="81" name="直接连接符 80"/>
            <p:cNvCxnSpPr/>
            <p:nvPr/>
          </p:nvCxnSpPr>
          <p:spPr>
            <a:xfrm flipV="1">
              <a:off x="1759352" y="2430684"/>
              <a:ext cx="5532699" cy="34724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H="1" flipV="1">
              <a:off x="4456837" y="1996379"/>
              <a:ext cx="6796" cy="1465164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1759352" y="2465408"/>
              <a:ext cx="0" cy="996135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7282406" y="2448497"/>
              <a:ext cx="0" cy="996135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8" name="文本框 207"/>
          <p:cNvSpPr txBox="1"/>
          <p:nvPr/>
        </p:nvSpPr>
        <p:spPr>
          <a:xfrm>
            <a:off x="2430209" y="6001478"/>
            <a:ext cx="443187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在经济，生活，父母等因素的影响下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314037" y="3503386"/>
            <a:ext cx="890630" cy="1125636"/>
            <a:chOff x="1239709" y="3967225"/>
            <a:chExt cx="913925" cy="1241384"/>
          </a:xfrm>
        </p:grpSpPr>
        <p:sp>
          <p:nvSpPr>
            <p:cNvPr id="94" name="梯形 93"/>
            <p:cNvSpPr/>
            <p:nvPr/>
          </p:nvSpPr>
          <p:spPr>
            <a:xfrm>
              <a:off x="1239709" y="4294209"/>
              <a:ext cx="913925" cy="91440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1432383" y="3967225"/>
              <a:ext cx="497711" cy="266218"/>
            </a:xfrm>
            <a:custGeom>
              <a:avLst/>
              <a:gdLst>
                <a:gd name="connsiteX0" fmla="*/ 0 w 509286"/>
                <a:gd name="connsiteY0" fmla="*/ 0 h 266218"/>
                <a:gd name="connsiteX1" fmla="*/ 173620 w 509286"/>
                <a:gd name="connsiteY1" fmla="*/ 92598 h 266218"/>
                <a:gd name="connsiteX2" fmla="*/ 254643 w 509286"/>
                <a:gd name="connsiteY2" fmla="*/ 92598 h 266218"/>
                <a:gd name="connsiteX3" fmla="*/ 462987 w 509286"/>
                <a:gd name="connsiteY3" fmla="*/ 11575 h 266218"/>
                <a:gd name="connsiteX4" fmla="*/ 497711 w 509286"/>
                <a:gd name="connsiteY4" fmla="*/ 115747 h 266218"/>
                <a:gd name="connsiteX5" fmla="*/ 509286 w 509286"/>
                <a:gd name="connsiteY5" fmla="*/ 254643 h 266218"/>
                <a:gd name="connsiteX6" fmla="*/ 358815 w 509286"/>
                <a:gd name="connsiteY6" fmla="*/ 266218 h 266218"/>
                <a:gd name="connsiteX7" fmla="*/ 185195 w 509286"/>
                <a:gd name="connsiteY7" fmla="*/ 266218 h 266218"/>
                <a:gd name="connsiteX8" fmla="*/ 34724 w 509286"/>
                <a:gd name="connsiteY8" fmla="*/ 243069 h 266218"/>
                <a:gd name="connsiteX9" fmla="*/ 46298 w 509286"/>
                <a:gd name="connsiteY9" fmla="*/ 115747 h 266218"/>
                <a:gd name="connsiteX10" fmla="*/ 0 w 509286"/>
                <a:gd name="connsiteY10" fmla="*/ 0 h 266218"/>
                <a:gd name="connsiteX0" fmla="*/ 0 w 497711"/>
                <a:gd name="connsiteY0" fmla="*/ 0 h 266218"/>
                <a:gd name="connsiteX1" fmla="*/ 173620 w 497711"/>
                <a:gd name="connsiteY1" fmla="*/ 92598 h 266218"/>
                <a:gd name="connsiteX2" fmla="*/ 254643 w 497711"/>
                <a:gd name="connsiteY2" fmla="*/ 92598 h 266218"/>
                <a:gd name="connsiteX3" fmla="*/ 462987 w 497711"/>
                <a:gd name="connsiteY3" fmla="*/ 11575 h 266218"/>
                <a:gd name="connsiteX4" fmla="*/ 497711 w 497711"/>
                <a:gd name="connsiteY4" fmla="*/ 115747 h 266218"/>
                <a:gd name="connsiteX5" fmla="*/ 451412 w 497711"/>
                <a:gd name="connsiteY5" fmla="*/ 219919 h 266218"/>
                <a:gd name="connsiteX6" fmla="*/ 358815 w 497711"/>
                <a:gd name="connsiteY6" fmla="*/ 266218 h 266218"/>
                <a:gd name="connsiteX7" fmla="*/ 185195 w 497711"/>
                <a:gd name="connsiteY7" fmla="*/ 266218 h 266218"/>
                <a:gd name="connsiteX8" fmla="*/ 34724 w 497711"/>
                <a:gd name="connsiteY8" fmla="*/ 243069 h 266218"/>
                <a:gd name="connsiteX9" fmla="*/ 46298 w 497711"/>
                <a:gd name="connsiteY9" fmla="*/ 115747 h 266218"/>
                <a:gd name="connsiteX10" fmla="*/ 0 w 497711"/>
                <a:gd name="connsiteY10" fmla="*/ 0 h 26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7711" h="266218">
                  <a:moveTo>
                    <a:pt x="0" y="0"/>
                  </a:moveTo>
                  <a:lnTo>
                    <a:pt x="173620" y="92598"/>
                  </a:lnTo>
                  <a:lnTo>
                    <a:pt x="254643" y="92598"/>
                  </a:lnTo>
                  <a:lnTo>
                    <a:pt x="462987" y="11575"/>
                  </a:lnTo>
                  <a:lnTo>
                    <a:pt x="497711" y="115747"/>
                  </a:lnTo>
                  <a:lnTo>
                    <a:pt x="451412" y="219919"/>
                  </a:lnTo>
                  <a:lnTo>
                    <a:pt x="358815" y="266218"/>
                  </a:lnTo>
                  <a:lnTo>
                    <a:pt x="185195" y="266218"/>
                  </a:lnTo>
                  <a:lnTo>
                    <a:pt x="34724" y="243069"/>
                  </a:lnTo>
                  <a:lnTo>
                    <a:pt x="46298" y="1157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/>
          </p:nvCxnSpPr>
          <p:spPr>
            <a:xfrm flipV="1">
              <a:off x="1480120" y="4537276"/>
              <a:ext cx="402236" cy="11576"/>
            </a:xfrm>
            <a:prstGeom prst="line">
              <a:avLst/>
            </a:prstGeom>
            <a:ln w="31750">
              <a:solidFill>
                <a:srgbClr val="9E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1565399" y="4738630"/>
              <a:ext cx="231677" cy="989"/>
            </a:xfrm>
            <a:prstGeom prst="line">
              <a:avLst/>
            </a:prstGeom>
            <a:ln w="31750">
              <a:solidFill>
                <a:srgbClr val="9E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1681237" y="4548852"/>
              <a:ext cx="15434" cy="414508"/>
            </a:xfrm>
            <a:prstGeom prst="line">
              <a:avLst/>
            </a:prstGeom>
            <a:ln w="31750">
              <a:solidFill>
                <a:srgbClr val="9E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>
              <a:off x="1565399" y="4356067"/>
              <a:ext cx="115838" cy="158775"/>
            </a:xfrm>
            <a:prstGeom prst="line">
              <a:avLst/>
            </a:prstGeom>
            <a:ln w="31750">
              <a:solidFill>
                <a:srgbClr val="9E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1717799" y="4388550"/>
              <a:ext cx="94710" cy="119917"/>
            </a:xfrm>
            <a:prstGeom prst="line">
              <a:avLst/>
            </a:prstGeom>
            <a:ln w="31750">
              <a:solidFill>
                <a:srgbClr val="9E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文本框 151"/>
          <p:cNvSpPr txBox="1"/>
          <p:nvPr/>
        </p:nvSpPr>
        <p:spPr>
          <a:xfrm>
            <a:off x="1298442" y="4649364"/>
            <a:ext cx="972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MONEY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经济</a:t>
            </a:r>
          </a:p>
        </p:txBody>
      </p:sp>
      <p:sp>
        <p:nvSpPr>
          <p:cNvPr id="241" name="文本框 240"/>
          <p:cNvSpPr txBox="1"/>
          <p:nvPr/>
        </p:nvSpPr>
        <p:spPr>
          <a:xfrm>
            <a:off x="3970700" y="563832"/>
            <a:ext cx="972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DREAM</a:t>
            </a:r>
            <a:endParaRPr lang="en-US" altLang="zh-CN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梦想</a:t>
            </a:r>
            <a:endParaRPr lang="en-US" altLang="zh-CN" dirty="0" smtClean="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3686548" y="3576092"/>
            <a:ext cx="1540576" cy="1052930"/>
            <a:chOff x="2097966" y="2939200"/>
            <a:chExt cx="2986269" cy="1957801"/>
          </a:xfrm>
        </p:grpSpPr>
        <p:pic>
          <p:nvPicPr>
            <p:cNvPr id="153" name="图片 15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7000" b="77250" l="10000" r="8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54" t="31367" r="11267" b="26709"/>
            <a:stretch/>
          </p:blipFill>
          <p:spPr>
            <a:xfrm>
              <a:off x="2097966" y="3299694"/>
              <a:ext cx="2986269" cy="1597307"/>
            </a:xfrm>
            <a:prstGeom prst="rect">
              <a:avLst/>
            </a:prstGeom>
          </p:spPr>
        </p:pic>
        <p:pic>
          <p:nvPicPr>
            <p:cNvPr id="156" name="图片 15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750" b="36500" l="32500" r="67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53" t="23060" r="33729" b="59623"/>
            <a:stretch/>
          </p:blipFill>
          <p:spPr>
            <a:xfrm>
              <a:off x="2928861" y="2939200"/>
              <a:ext cx="1273216" cy="659757"/>
            </a:xfrm>
            <a:prstGeom prst="rect">
              <a:avLst/>
            </a:prstGeom>
          </p:spPr>
        </p:pic>
      </p:grpSp>
      <p:sp>
        <p:nvSpPr>
          <p:cNvPr id="242" name="文本框 241"/>
          <p:cNvSpPr txBox="1"/>
          <p:nvPr/>
        </p:nvSpPr>
        <p:spPr>
          <a:xfrm>
            <a:off x="3957476" y="4641440"/>
            <a:ext cx="972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LIFE</a:t>
            </a: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生活</a:t>
            </a:r>
            <a:endParaRPr lang="zh-CN" altLang="en-US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6616510" y="4578350"/>
            <a:ext cx="1286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PARENTS</a:t>
            </a: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父母</a:t>
            </a:r>
            <a:endParaRPr lang="zh-CN" altLang="en-US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125" y="3311243"/>
            <a:ext cx="1419851" cy="1419851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3652197" y="5982561"/>
            <a:ext cx="198790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这就造成了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……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87510" y="1865446"/>
            <a:ext cx="3176217" cy="273843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530482" y="2454335"/>
            <a:ext cx="1801002" cy="155276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215464" y="1195761"/>
            <a:ext cx="4620473" cy="3983632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741162" y="723202"/>
            <a:ext cx="5613923" cy="484015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63719" y="182765"/>
            <a:ext cx="7055281" cy="608284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2179667" y="2461263"/>
            <a:ext cx="5233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中国式梦想</a:t>
            </a:r>
            <a:endParaRPr lang="zh-CN" altLang="en-US" sz="7200" dirty="0">
              <a:solidFill>
                <a:schemeClr val="bg1"/>
              </a:solidFill>
              <a:latin typeface="方正平和简体" panose="03000509000000000000" pitchFamily="65" charset="-122"/>
              <a:ea typeface="方正平和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49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3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84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60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4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60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40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4.81481E-6 L 0.00243 -0.24027 " pathEditMode="relative" rAng="0" ptsTypes="AA">
                                      <p:cBhvr>
                                        <p:cTn id="21" dur="1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201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54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544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54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544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54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544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544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54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xit" presetSubtype="16" repeatCount="5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16" repeatCount="5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16" repeatCount="5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16" repeatCount="5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16" repeatCount="5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53" presetClass="entr" presetSubtype="528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79" grpId="1"/>
      <p:bldP spid="208" grpId="0"/>
      <p:bldP spid="208" grpId="1"/>
      <p:bldP spid="152" grpId="0"/>
      <p:bldP spid="152" grpId="2"/>
      <p:bldP spid="241" grpId="0"/>
      <p:bldP spid="241" grpId="2"/>
      <p:bldP spid="242" grpId="0"/>
      <p:bldP spid="242" grpId="2"/>
      <p:bldP spid="243" grpId="0"/>
      <p:bldP spid="243" grpId="2"/>
      <p:bldP spid="80" grpId="0"/>
      <p:bldP spid="80" grpId="1"/>
      <p:bldP spid="4" grpId="0" animBg="1"/>
      <p:bldP spid="4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5838" y="2462646"/>
            <a:ext cx="2660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制作</a:t>
            </a:r>
            <a:endParaRPr lang="zh-CN" altLang="en-US" sz="88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4510" y="3002973"/>
            <a:ext cx="2244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廖铧至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-1980400" y="2462646"/>
            <a:ext cx="9129346" cy="1446550"/>
            <a:chOff x="-1980400" y="2462646"/>
            <a:chExt cx="9129346" cy="1446550"/>
          </a:xfrm>
        </p:grpSpPr>
        <p:grpSp>
          <p:nvGrpSpPr>
            <p:cNvPr id="6" name="组合 5"/>
            <p:cNvGrpSpPr/>
            <p:nvPr/>
          </p:nvGrpSpPr>
          <p:grpSpPr>
            <a:xfrm>
              <a:off x="2015838" y="2462646"/>
              <a:ext cx="5133108" cy="1446550"/>
              <a:chOff x="2168238" y="2615046"/>
              <a:chExt cx="5133108" cy="1446550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168238" y="2615046"/>
                <a:ext cx="2660072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制作</a:t>
                </a:r>
                <a:endParaRPr lang="zh-CN" altLang="en-US" sz="8800" dirty="0">
                  <a:solidFill>
                    <a:schemeClr val="bg1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5056910" y="3155373"/>
                <a:ext cx="224443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廖铧至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-1980400" y="2462646"/>
              <a:ext cx="266007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88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79672" y="3002973"/>
            <a:ext cx="5998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            素材 郭树抗</a:t>
            </a:r>
            <a:endParaRPr lang="zh-CN" altLang="en-US" sz="44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4098" y="3002973"/>
            <a:ext cx="5998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            演讲 许思慧</a:t>
            </a:r>
            <a:endParaRPr lang="zh-CN" altLang="en-US" sz="44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2646" y="2416480"/>
            <a:ext cx="5998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            配乐 袁振辉</a:t>
            </a:r>
            <a:endParaRPr lang="zh-CN" altLang="en-US" sz="44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5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5400000">
                                      <p:cBhvr>
                                        <p:cTn id="2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Rot by="-5400000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Rot by="-5400000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-5400000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-5400000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-5400000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5400000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5400000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5400000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5400000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3" presetClass="exit" presetSubtype="32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3" presetClass="exit" presetSubtype="32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3" presetClass="exit" presetSubtype="32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3" presetClass="exit" presetSubtype="32" fill="hold" grpId="4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3" presetClass="exit" presetSubtype="32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3" presetClass="exit" presetSubtype="32" fill="hold" grpId="2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11" grpId="0"/>
      <p:bldP spid="11" grpId="1"/>
      <p:bldP spid="11" grpId="2"/>
      <p:bldP spid="11" grpId="3"/>
      <p:bldP spid="11" grpId="4"/>
      <p:bldP spid="12" grpId="0"/>
      <p:bldP spid="12" grpId="1"/>
      <p:bldP spid="12" grpId="2"/>
      <p:bldP spid="12" grpId="3"/>
      <p:bldP spid="13" grpId="0"/>
      <p:bldP spid="13" grpId="1"/>
      <p:bldP spid="13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69A4D9"/>
            </a:gs>
            <a:gs pos="75000">
              <a:schemeClr val="accent1">
                <a:lumMod val="75000"/>
              </a:schemeClr>
            </a:gs>
            <a:gs pos="50000">
              <a:srgbClr val="3786CD"/>
            </a:gs>
            <a:gs pos="0">
              <a:srgbClr val="94BEE4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 descr="谢谢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3385" y="1063228"/>
            <a:ext cx="6123385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6" descr="谢谢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6481" y="2216944"/>
            <a:ext cx="2326481" cy="138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7" descr="thank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931" y="1343025"/>
            <a:ext cx="269438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8" descr="谢谢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388" y="3440906"/>
            <a:ext cx="93345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9" descr="謝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4982" y="792956"/>
            <a:ext cx="15573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10" descr="謝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5606" y="1909762"/>
            <a:ext cx="11906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11" descr="thank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0017" y="5273279"/>
            <a:ext cx="1977629" cy="57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12" descr="謝謝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5606" y="4163616"/>
            <a:ext cx="2657475" cy="1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图片 20" descr="封底遮罩.png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2E75B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文本框 1"/>
          <p:cNvSpPr>
            <a:spLocks noChangeArrowheads="1"/>
          </p:cNvSpPr>
          <p:nvPr/>
        </p:nvSpPr>
        <p:spPr bwMode="auto">
          <a:xfrm>
            <a:off x="3886200" y="3013472"/>
            <a:ext cx="153439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9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END</a:t>
            </a:r>
            <a:endParaRPr lang="zh-CN" altLang="en-US" sz="1350">
              <a:ea typeface="Heiti SC Light" pitchFamily="7" charset="-122"/>
            </a:endParaRPr>
          </a:p>
        </p:txBody>
      </p:sp>
      <p:sp>
        <p:nvSpPr>
          <p:cNvPr id="20493" name="矩形 17"/>
          <p:cNvSpPr>
            <a:spLocks noChangeArrowheads="1"/>
          </p:cNvSpPr>
          <p:nvPr/>
        </p:nvSpPr>
        <p:spPr bwMode="auto">
          <a:xfrm>
            <a:off x="0" y="857250"/>
            <a:ext cx="9144000" cy="5143500"/>
          </a:xfrm>
          <a:prstGeom prst="rect">
            <a:avLst/>
          </a:prstGeom>
          <a:solidFill>
            <a:srgbClr val="5B9BD5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z="1350" b="1" i="1">
              <a:ea typeface="Heiti SC Light" pitchFamily="7" charset="-122"/>
              <a:sym typeface="Heiti SC Light" pitchFamily="7" charset="-122"/>
            </a:endParaRPr>
          </a:p>
        </p:txBody>
      </p:sp>
      <p:sp>
        <p:nvSpPr>
          <p:cNvPr id="20494" name="矩形 18"/>
          <p:cNvSpPr>
            <a:spLocks noChangeArrowheads="1"/>
          </p:cNvSpPr>
          <p:nvPr/>
        </p:nvSpPr>
        <p:spPr bwMode="auto">
          <a:xfrm>
            <a:off x="81397" y="857250"/>
            <a:ext cx="9144000" cy="5143500"/>
          </a:xfrm>
          <a:prstGeom prst="rect">
            <a:avLst/>
          </a:prstGeom>
          <a:solidFill>
            <a:srgbClr val="5B9BD5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z="1350" b="1" i="1">
              <a:ea typeface="Heiti SC Light" pitchFamily="7" charset="-122"/>
              <a:sym typeface="Heiti SC Light" pitchFamily="7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40175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>
                                      <p:cBhvr>
                                        <p:cTn id="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2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9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6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6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3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ldTgt/>
                    </p:tgtEl>
                  </p:cond>
                  <p:cond delay="0"/>
                </p:stCondLst>
                <p:endSync delay="0"/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ldTgt/>
                  </p:tgtEl>
                </p:cond>
                <p:cond delay="0"/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ldTgt/>
                    </p:tgtEl>
                  </p:cond>
                  <p:cond delay="0"/>
                </p:stCondLst>
                <p:endSync delay="0"/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ldTgt/>
                  </p:tgtEl>
                </p:cond>
                <p:cond delay="0"/>
              </p:nextCondLst>
            </p:seq>
          </p:childTnLst>
        </p:cTn>
      </p:par>
    </p:tnLst>
    <p:bldLst>
      <p:bldP spid="20491" grpId="0" bldLvl="0" autoUpdateAnimBg="0"/>
      <p:bldP spid="20491" grpId="1" bldLvl="0" autoUpdateAnimBg="0"/>
      <p:bldP spid="20493" grpId="0" bldLvl="0" animBg="1" autoUpdateAnimBg="0"/>
      <p:bldP spid="20493" grpId="1" bldLvl="0" animBg="1" autoUpdateAnimBg="0"/>
      <p:bldP spid="20494" grpId="0" bldLvl="0" animBg="1" autoUpdateAnimBg="0"/>
      <p:bldP spid="20494" grpId="1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3483762" y="6051398"/>
            <a:ext cx="2178483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那么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18" y="308919"/>
            <a:ext cx="8551406" cy="5535827"/>
          </a:xfrm>
          <a:prstGeom prst="rect">
            <a:avLst/>
          </a:prstGeom>
          <a:ln>
            <a:noFill/>
          </a:ln>
        </p:spPr>
      </p:pic>
      <p:sp>
        <p:nvSpPr>
          <p:cNvPr id="56" name="矩形 55"/>
          <p:cNvSpPr/>
          <p:nvPr/>
        </p:nvSpPr>
        <p:spPr>
          <a:xfrm>
            <a:off x="263668" y="308919"/>
            <a:ext cx="8559056" cy="5535827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右箭头 57"/>
          <p:cNvSpPr/>
          <p:nvPr/>
        </p:nvSpPr>
        <p:spPr>
          <a:xfrm rot="-9240000">
            <a:off x="7512987" y="6932467"/>
            <a:ext cx="413332" cy="318761"/>
          </a:xfrm>
          <a:custGeom>
            <a:avLst/>
            <a:gdLst>
              <a:gd name="connsiteX0" fmla="*/ 0 w 386861"/>
              <a:gd name="connsiteY0" fmla="*/ 96715 h 386861"/>
              <a:gd name="connsiteX1" fmla="*/ 193431 w 386861"/>
              <a:gd name="connsiteY1" fmla="*/ 96715 h 386861"/>
              <a:gd name="connsiteX2" fmla="*/ 193431 w 386861"/>
              <a:gd name="connsiteY2" fmla="*/ 0 h 386861"/>
              <a:gd name="connsiteX3" fmla="*/ 386861 w 386861"/>
              <a:gd name="connsiteY3" fmla="*/ 193431 h 386861"/>
              <a:gd name="connsiteX4" fmla="*/ 193431 w 386861"/>
              <a:gd name="connsiteY4" fmla="*/ 386861 h 386861"/>
              <a:gd name="connsiteX5" fmla="*/ 193431 w 386861"/>
              <a:gd name="connsiteY5" fmla="*/ 290146 h 386861"/>
              <a:gd name="connsiteX6" fmla="*/ 0 w 386861"/>
              <a:gd name="connsiteY6" fmla="*/ 290146 h 386861"/>
              <a:gd name="connsiteX7" fmla="*/ 0 w 386861"/>
              <a:gd name="connsiteY7" fmla="*/ 96715 h 386861"/>
              <a:gd name="connsiteX0" fmla="*/ 20556 w 407417"/>
              <a:gd name="connsiteY0" fmla="*/ 96715 h 386861"/>
              <a:gd name="connsiteX1" fmla="*/ 213987 w 407417"/>
              <a:gd name="connsiteY1" fmla="*/ 96715 h 386861"/>
              <a:gd name="connsiteX2" fmla="*/ 213987 w 407417"/>
              <a:gd name="connsiteY2" fmla="*/ 0 h 386861"/>
              <a:gd name="connsiteX3" fmla="*/ 407417 w 407417"/>
              <a:gd name="connsiteY3" fmla="*/ 193431 h 386861"/>
              <a:gd name="connsiteX4" fmla="*/ 213987 w 407417"/>
              <a:gd name="connsiteY4" fmla="*/ 386861 h 386861"/>
              <a:gd name="connsiteX5" fmla="*/ 213987 w 407417"/>
              <a:gd name="connsiteY5" fmla="*/ 290146 h 386861"/>
              <a:gd name="connsiteX6" fmla="*/ 0 w 407417"/>
              <a:gd name="connsiteY6" fmla="*/ 248000 h 386861"/>
              <a:gd name="connsiteX7" fmla="*/ 20556 w 407417"/>
              <a:gd name="connsiteY7" fmla="*/ 96715 h 386861"/>
              <a:gd name="connsiteX0" fmla="*/ 0 w 434405"/>
              <a:gd name="connsiteY0" fmla="*/ 132947 h 386861"/>
              <a:gd name="connsiteX1" fmla="*/ 240975 w 434405"/>
              <a:gd name="connsiteY1" fmla="*/ 96715 h 386861"/>
              <a:gd name="connsiteX2" fmla="*/ 240975 w 434405"/>
              <a:gd name="connsiteY2" fmla="*/ 0 h 386861"/>
              <a:gd name="connsiteX3" fmla="*/ 434405 w 434405"/>
              <a:gd name="connsiteY3" fmla="*/ 193431 h 386861"/>
              <a:gd name="connsiteX4" fmla="*/ 240975 w 434405"/>
              <a:gd name="connsiteY4" fmla="*/ 386861 h 386861"/>
              <a:gd name="connsiteX5" fmla="*/ 240975 w 434405"/>
              <a:gd name="connsiteY5" fmla="*/ 290146 h 386861"/>
              <a:gd name="connsiteX6" fmla="*/ 26988 w 434405"/>
              <a:gd name="connsiteY6" fmla="*/ 248000 h 386861"/>
              <a:gd name="connsiteX7" fmla="*/ 0 w 434405"/>
              <a:gd name="connsiteY7" fmla="*/ 132947 h 386861"/>
              <a:gd name="connsiteX0" fmla="*/ 0 w 413332"/>
              <a:gd name="connsiteY0" fmla="*/ 122669 h 386861"/>
              <a:gd name="connsiteX1" fmla="*/ 219902 w 413332"/>
              <a:gd name="connsiteY1" fmla="*/ 96715 h 386861"/>
              <a:gd name="connsiteX2" fmla="*/ 219902 w 413332"/>
              <a:gd name="connsiteY2" fmla="*/ 0 h 386861"/>
              <a:gd name="connsiteX3" fmla="*/ 413332 w 413332"/>
              <a:gd name="connsiteY3" fmla="*/ 193431 h 386861"/>
              <a:gd name="connsiteX4" fmla="*/ 219902 w 413332"/>
              <a:gd name="connsiteY4" fmla="*/ 386861 h 386861"/>
              <a:gd name="connsiteX5" fmla="*/ 219902 w 413332"/>
              <a:gd name="connsiteY5" fmla="*/ 290146 h 386861"/>
              <a:gd name="connsiteX6" fmla="*/ 5915 w 413332"/>
              <a:gd name="connsiteY6" fmla="*/ 248000 h 386861"/>
              <a:gd name="connsiteX7" fmla="*/ 0 w 413332"/>
              <a:gd name="connsiteY7" fmla="*/ 122669 h 386861"/>
              <a:gd name="connsiteX0" fmla="*/ 0 w 413332"/>
              <a:gd name="connsiteY0" fmla="*/ 122669 h 339059"/>
              <a:gd name="connsiteX1" fmla="*/ 219902 w 413332"/>
              <a:gd name="connsiteY1" fmla="*/ 96715 h 339059"/>
              <a:gd name="connsiteX2" fmla="*/ 219902 w 413332"/>
              <a:gd name="connsiteY2" fmla="*/ 0 h 339059"/>
              <a:gd name="connsiteX3" fmla="*/ 413332 w 413332"/>
              <a:gd name="connsiteY3" fmla="*/ 193431 h 339059"/>
              <a:gd name="connsiteX4" fmla="*/ 157458 w 413332"/>
              <a:gd name="connsiteY4" fmla="*/ 339059 h 339059"/>
              <a:gd name="connsiteX5" fmla="*/ 219902 w 413332"/>
              <a:gd name="connsiteY5" fmla="*/ 290146 h 339059"/>
              <a:gd name="connsiteX6" fmla="*/ 5915 w 413332"/>
              <a:gd name="connsiteY6" fmla="*/ 248000 h 339059"/>
              <a:gd name="connsiteX7" fmla="*/ 0 w 413332"/>
              <a:gd name="connsiteY7" fmla="*/ 122669 h 339059"/>
              <a:gd name="connsiteX0" fmla="*/ 0 w 413332"/>
              <a:gd name="connsiteY0" fmla="*/ 102371 h 318761"/>
              <a:gd name="connsiteX1" fmla="*/ 219902 w 413332"/>
              <a:gd name="connsiteY1" fmla="*/ 76417 h 318761"/>
              <a:gd name="connsiteX2" fmla="*/ 151542 w 413332"/>
              <a:gd name="connsiteY2" fmla="*/ 0 h 318761"/>
              <a:gd name="connsiteX3" fmla="*/ 413332 w 413332"/>
              <a:gd name="connsiteY3" fmla="*/ 173133 h 318761"/>
              <a:gd name="connsiteX4" fmla="*/ 157458 w 413332"/>
              <a:gd name="connsiteY4" fmla="*/ 318761 h 318761"/>
              <a:gd name="connsiteX5" fmla="*/ 219902 w 413332"/>
              <a:gd name="connsiteY5" fmla="*/ 269848 h 318761"/>
              <a:gd name="connsiteX6" fmla="*/ 5915 w 413332"/>
              <a:gd name="connsiteY6" fmla="*/ 227702 h 318761"/>
              <a:gd name="connsiteX7" fmla="*/ 0 w 413332"/>
              <a:gd name="connsiteY7" fmla="*/ 102371 h 31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332" h="318761">
                <a:moveTo>
                  <a:pt x="0" y="102371"/>
                </a:moveTo>
                <a:lnTo>
                  <a:pt x="219902" y="76417"/>
                </a:lnTo>
                <a:lnTo>
                  <a:pt x="151542" y="0"/>
                </a:lnTo>
                <a:lnTo>
                  <a:pt x="413332" y="173133"/>
                </a:lnTo>
                <a:lnTo>
                  <a:pt x="157458" y="318761"/>
                </a:lnTo>
                <a:lnTo>
                  <a:pt x="219902" y="269848"/>
                </a:lnTo>
                <a:lnTo>
                  <a:pt x="5915" y="227702"/>
                </a:lnTo>
                <a:lnTo>
                  <a:pt x="0" y="102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53954" y="6051398"/>
            <a:ext cx="2178483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这是现在的</a:t>
            </a:r>
            <a:r>
              <a: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中国</a:t>
            </a:r>
          </a:p>
        </p:txBody>
      </p:sp>
    </p:spTree>
    <p:extLst>
      <p:ext uri="{BB962C8B-B14F-4D97-AF65-F5344CB8AC3E}">
        <p14:creationId xmlns:p14="http://schemas.microsoft.com/office/powerpoint/2010/main" val="20968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833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-0.61423 -0.65486 L -0.32587 -0.55232 L -0.34114 -0.81713 L -0.03854 -0.39329 L -0.13212 -0.65833 L -0.13212 -0.65833 " pathEditMode="relative" ptsTypes="AAAAAAA">
                                      <p:cBhvr>
                                        <p:cTn id="1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9" presetClass="emph" presetSubtype="0" repeatCount="3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1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2222E-6 -1.11111E-6 L -0.77413 0.35139 " pathEditMode="relative" rAng="0" ptsTypes="AA">
                                      <p:cBhvr>
                                        <p:cTn id="22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15" y="175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4" dur="1100" fill="hold"/>
                                        <p:tgtEl>
                                          <p:spTgt spid="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6" grpId="0" animBg="1"/>
      <p:bldP spid="58" grpId="0" animBg="1"/>
      <p:bldP spid="58" grpId="1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2367023" y="6001478"/>
            <a:ext cx="4600936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在小学的时候，有</a:t>
            </a:r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7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8%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的人想当科学家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5018" y="1805651"/>
            <a:ext cx="544011" cy="29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5017" y="2337954"/>
            <a:ext cx="544011" cy="2465539"/>
          </a:xfrm>
          <a:prstGeom prst="rect">
            <a:avLst/>
          </a:prstGeom>
          <a:solidFill>
            <a:srgbClr val="780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16" y="2475897"/>
            <a:ext cx="1790700" cy="1657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16142" y="1267597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78%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6142" y="1246305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23%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6142" y="1256951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7%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16142" y="1240565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42%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6141" y="1256950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5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6142" y="1246305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16141" y="1249675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6%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41082" y="5987461"/>
            <a:ext cx="4852817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在初中的时候，有</a:t>
            </a:r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8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7%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的人想上清华北大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31046" y="1805650"/>
            <a:ext cx="544011" cy="29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31045" y="2119745"/>
            <a:ext cx="544011" cy="2683747"/>
          </a:xfrm>
          <a:prstGeom prst="rect">
            <a:avLst/>
          </a:prstGeom>
          <a:solidFill>
            <a:srgbClr val="780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52170" y="1229918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87%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66201" y="1235658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23%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66201" y="1246304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7%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66201" y="1229918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42%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66200" y="1246303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5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66201" y="1235658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66200" y="1239028"/>
            <a:ext cx="701759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6%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959" y="2679303"/>
            <a:ext cx="1342613" cy="1187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51" y="2656485"/>
            <a:ext cx="1635523" cy="1233515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>
            <a:off x="3250168" y="2741863"/>
            <a:ext cx="2110154" cy="1125416"/>
          </a:xfrm>
          <a:custGeom>
            <a:avLst/>
            <a:gdLst>
              <a:gd name="connsiteX0" fmla="*/ 738554 w 2110154"/>
              <a:gd name="connsiteY0" fmla="*/ 70339 h 1125416"/>
              <a:gd name="connsiteX1" fmla="*/ 1107831 w 2110154"/>
              <a:gd name="connsiteY1" fmla="*/ 246185 h 1125416"/>
              <a:gd name="connsiteX2" fmla="*/ 1459523 w 2110154"/>
              <a:gd name="connsiteY2" fmla="*/ 0 h 1125416"/>
              <a:gd name="connsiteX3" fmla="*/ 1582616 w 2110154"/>
              <a:gd name="connsiteY3" fmla="*/ 334108 h 1125416"/>
              <a:gd name="connsiteX4" fmla="*/ 2110154 w 2110154"/>
              <a:gd name="connsiteY4" fmla="*/ 246185 h 1125416"/>
              <a:gd name="connsiteX5" fmla="*/ 1846385 w 2110154"/>
              <a:gd name="connsiteY5" fmla="*/ 404446 h 1125416"/>
              <a:gd name="connsiteX6" fmla="*/ 2057400 w 2110154"/>
              <a:gd name="connsiteY6" fmla="*/ 1125416 h 1125416"/>
              <a:gd name="connsiteX7" fmla="*/ 1846385 w 2110154"/>
              <a:gd name="connsiteY7" fmla="*/ 808892 h 1125416"/>
              <a:gd name="connsiteX8" fmla="*/ 1371600 w 2110154"/>
              <a:gd name="connsiteY8" fmla="*/ 1125416 h 1125416"/>
              <a:gd name="connsiteX9" fmla="*/ 1354016 w 2110154"/>
              <a:gd name="connsiteY9" fmla="*/ 808892 h 1125416"/>
              <a:gd name="connsiteX10" fmla="*/ 1002323 w 2110154"/>
              <a:gd name="connsiteY10" fmla="*/ 703385 h 1125416"/>
              <a:gd name="connsiteX11" fmla="*/ 738554 w 2110154"/>
              <a:gd name="connsiteY11" fmla="*/ 967154 h 1125416"/>
              <a:gd name="connsiteX12" fmla="*/ 633046 w 2110154"/>
              <a:gd name="connsiteY12" fmla="*/ 633046 h 1125416"/>
              <a:gd name="connsiteX13" fmla="*/ 0 w 2110154"/>
              <a:gd name="connsiteY13" fmla="*/ 439616 h 1125416"/>
              <a:gd name="connsiteX14" fmla="*/ 633046 w 2110154"/>
              <a:gd name="connsiteY14" fmla="*/ 263769 h 1125416"/>
              <a:gd name="connsiteX15" fmla="*/ 791308 w 2110154"/>
              <a:gd name="connsiteY15" fmla="*/ 123092 h 1125416"/>
              <a:gd name="connsiteX16" fmla="*/ 738554 w 2110154"/>
              <a:gd name="connsiteY16" fmla="*/ 70339 h 112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10154" h="1125416">
                <a:moveTo>
                  <a:pt x="738554" y="70339"/>
                </a:moveTo>
                <a:lnTo>
                  <a:pt x="1107831" y="246185"/>
                </a:lnTo>
                <a:lnTo>
                  <a:pt x="1459523" y="0"/>
                </a:lnTo>
                <a:lnTo>
                  <a:pt x="1582616" y="334108"/>
                </a:lnTo>
                <a:lnTo>
                  <a:pt x="2110154" y="246185"/>
                </a:lnTo>
                <a:lnTo>
                  <a:pt x="1846385" y="404446"/>
                </a:lnTo>
                <a:lnTo>
                  <a:pt x="2057400" y="1125416"/>
                </a:lnTo>
                <a:lnTo>
                  <a:pt x="1846385" y="808892"/>
                </a:lnTo>
                <a:lnTo>
                  <a:pt x="1371600" y="1125416"/>
                </a:lnTo>
                <a:lnTo>
                  <a:pt x="1354016" y="808892"/>
                </a:lnTo>
                <a:lnTo>
                  <a:pt x="1002323" y="703385"/>
                </a:lnTo>
                <a:lnTo>
                  <a:pt x="738554" y="967154"/>
                </a:lnTo>
                <a:lnTo>
                  <a:pt x="633046" y="633046"/>
                </a:lnTo>
                <a:lnTo>
                  <a:pt x="0" y="439616"/>
                </a:lnTo>
                <a:lnTo>
                  <a:pt x="633046" y="263769"/>
                </a:lnTo>
                <a:lnTo>
                  <a:pt x="791308" y="123092"/>
                </a:lnTo>
                <a:lnTo>
                  <a:pt x="738554" y="70339"/>
                </a:lnTo>
                <a:close/>
              </a:path>
            </a:pathLst>
          </a:custGeom>
          <a:solidFill>
            <a:srgbClr val="8210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 rot="612775">
            <a:off x="1022266" y="-1730957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 rot="612775">
            <a:off x="-537159" y="-857588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 rot="612775">
            <a:off x="3311369" y="-1498111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 rot="612775">
            <a:off x="-2225004" y="771354"/>
            <a:ext cx="8835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239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 rot="612775">
            <a:off x="-1226487" y="-1565026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2" name="文本框 31"/>
          <p:cNvSpPr txBox="1"/>
          <p:nvPr/>
        </p:nvSpPr>
        <p:spPr>
          <a:xfrm rot="612775">
            <a:off x="1925247" y="7413044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 rot="612775">
            <a:off x="-1077717" y="4651915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 rot="612775">
            <a:off x="4887695" y="-2605133"/>
            <a:ext cx="8835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66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 rot="612775">
            <a:off x="6584507" y="-1205120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文本框 35"/>
          <p:cNvSpPr txBox="1"/>
          <p:nvPr/>
        </p:nvSpPr>
        <p:spPr>
          <a:xfrm rot="612775">
            <a:off x="6739944" y="7116621"/>
            <a:ext cx="8835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38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7" name="文本框 36"/>
          <p:cNvSpPr txBox="1"/>
          <p:nvPr/>
        </p:nvSpPr>
        <p:spPr>
          <a:xfrm rot="612775">
            <a:off x="4130176" y="7406196"/>
            <a:ext cx="8835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99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8" name="文本框 37"/>
          <p:cNvSpPr txBox="1"/>
          <p:nvPr/>
        </p:nvSpPr>
        <p:spPr>
          <a:xfrm rot="612775">
            <a:off x="8244363" y="-1741991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 rot="612775">
            <a:off x="9348567" y="659763"/>
            <a:ext cx="8835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99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 rot="612775">
            <a:off x="9663808" y="3341086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 rot="612775">
            <a:off x="9900668" y="5739868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2" name="文本框 41"/>
          <p:cNvSpPr txBox="1"/>
          <p:nvPr/>
        </p:nvSpPr>
        <p:spPr>
          <a:xfrm rot="612775">
            <a:off x="9111705" y="7409086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文本框 42"/>
          <p:cNvSpPr txBox="1"/>
          <p:nvPr/>
        </p:nvSpPr>
        <p:spPr>
          <a:xfrm rot="612775">
            <a:off x="334092" y="4684164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 rot="612775">
            <a:off x="6746855" y="3385374"/>
            <a:ext cx="8835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99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文本框 44"/>
          <p:cNvSpPr txBox="1"/>
          <p:nvPr/>
        </p:nvSpPr>
        <p:spPr>
          <a:xfrm rot="612775">
            <a:off x="2640821" y="844960"/>
            <a:ext cx="8835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38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6" name="文本框 45"/>
          <p:cNvSpPr txBox="1"/>
          <p:nvPr/>
        </p:nvSpPr>
        <p:spPr>
          <a:xfrm rot="612775">
            <a:off x="7901993" y="7351397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7" name="文本框 46"/>
          <p:cNvSpPr txBox="1"/>
          <p:nvPr/>
        </p:nvSpPr>
        <p:spPr>
          <a:xfrm rot="612775">
            <a:off x="7542068" y="1050829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8" name="文本框 47"/>
          <p:cNvSpPr txBox="1"/>
          <p:nvPr/>
        </p:nvSpPr>
        <p:spPr>
          <a:xfrm rot="612775">
            <a:off x="1361680" y="5679528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9" name="文本框 48"/>
          <p:cNvSpPr txBox="1"/>
          <p:nvPr/>
        </p:nvSpPr>
        <p:spPr>
          <a:xfrm rot="612775">
            <a:off x="2907045" y="4469844"/>
            <a:ext cx="883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80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0" name="文本框 49"/>
          <p:cNvSpPr txBox="1"/>
          <p:nvPr/>
        </p:nvSpPr>
        <p:spPr>
          <a:xfrm rot="612775">
            <a:off x="3772663" y="1774375"/>
            <a:ext cx="8835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?</a:t>
            </a:r>
            <a:endParaRPr lang="zh-CN" altLang="en-US" sz="199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120254" y="5983003"/>
            <a:ext cx="3079571" cy="40902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可是，这也太雷同了吧？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251474" y="5978545"/>
            <a:ext cx="3079571" cy="40902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这样的梦想固然好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15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7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8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ntr" presetSubtype="16" repeatCount="4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5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5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53" presetClass="entr" presetSubtype="52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5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9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5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9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9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9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5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5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9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5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5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9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5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9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5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9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53" presetClass="entr" presetSubtype="52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9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4" dur="42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  <p:bldP spid="4" grpId="0" animBg="1"/>
      <p:bldP spid="4" grpId="1" animBg="1"/>
      <p:bldP spid="6" grpId="0" animBg="1"/>
      <p:bldP spid="6" grpId="1" animBg="1"/>
      <p:bldP spid="7" grpId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4" grpId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8" grpId="0"/>
      <p:bldP spid="19" grpId="0"/>
      <p:bldP spid="20" grpId="0"/>
      <p:bldP spid="21" grpId="0"/>
      <p:bldP spid="22" grpId="0"/>
      <p:bldP spid="23" grpId="0"/>
      <p:bldP spid="25" grpId="0" animBg="1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0" grpId="1"/>
      <p:bldP spid="51" grpId="0"/>
      <p:bldP spid="51" grpId="1"/>
      <p:bldP spid="52" grpId="0"/>
      <p:bldP spid="5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1289208" y="1025704"/>
            <a:ext cx="991530" cy="1492209"/>
            <a:chOff x="1289208" y="1025704"/>
            <a:chExt cx="991530" cy="1492209"/>
          </a:xfrm>
        </p:grpSpPr>
        <p:sp>
          <p:nvSpPr>
            <p:cNvPr id="17" name="椭圆 16"/>
            <p:cNvSpPr/>
            <p:nvPr/>
          </p:nvSpPr>
          <p:spPr>
            <a:xfrm>
              <a:off x="1289208" y="1526383"/>
              <a:ext cx="991530" cy="991530"/>
            </a:xfrm>
            <a:prstGeom prst="ellipse">
              <a:avLst/>
            </a:prstGeom>
            <a:solidFill>
              <a:srgbClr val="F6E6EB"/>
            </a:solidFill>
            <a:ln w="53975">
              <a:solidFill>
                <a:srgbClr val="C763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379843" y="1025704"/>
              <a:ext cx="730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绘画</a:t>
              </a: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800100" y="1173265"/>
            <a:ext cx="8362121" cy="3538330"/>
          </a:xfrm>
          <a:custGeom>
            <a:avLst/>
            <a:gdLst>
              <a:gd name="connsiteX0" fmla="*/ 13252 w 8322365"/>
              <a:gd name="connsiteY0" fmla="*/ 2623930 h 3538330"/>
              <a:gd name="connsiteX1" fmla="*/ 357809 w 8322365"/>
              <a:gd name="connsiteY1" fmla="*/ 2226365 h 3538330"/>
              <a:gd name="connsiteX2" fmla="*/ 874643 w 8322365"/>
              <a:gd name="connsiteY2" fmla="*/ 2146852 h 3538330"/>
              <a:gd name="connsiteX3" fmla="*/ 1391478 w 8322365"/>
              <a:gd name="connsiteY3" fmla="*/ 1881808 h 3538330"/>
              <a:gd name="connsiteX4" fmla="*/ 1868556 w 8322365"/>
              <a:gd name="connsiteY4" fmla="*/ 1828800 h 3538330"/>
              <a:gd name="connsiteX5" fmla="*/ 2411896 w 8322365"/>
              <a:gd name="connsiteY5" fmla="*/ 1470991 h 3538330"/>
              <a:gd name="connsiteX6" fmla="*/ 3087756 w 8322365"/>
              <a:gd name="connsiteY6" fmla="*/ 1484243 h 3538330"/>
              <a:gd name="connsiteX7" fmla="*/ 3657600 w 8322365"/>
              <a:gd name="connsiteY7" fmla="*/ 1113182 h 3538330"/>
              <a:gd name="connsiteX8" fmla="*/ 4558748 w 8322365"/>
              <a:gd name="connsiteY8" fmla="*/ 1126434 h 3538330"/>
              <a:gd name="connsiteX9" fmla="*/ 5327374 w 8322365"/>
              <a:gd name="connsiteY9" fmla="*/ 808382 h 3538330"/>
              <a:gd name="connsiteX10" fmla="*/ 5870713 w 8322365"/>
              <a:gd name="connsiteY10" fmla="*/ 795130 h 3538330"/>
              <a:gd name="connsiteX11" fmla="*/ 6188765 w 8322365"/>
              <a:gd name="connsiteY11" fmla="*/ 556591 h 3538330"/>
              <a:gd name="connsiteX12" fmla="*/ 6851374 w 8322365"/>
              <a:gd name="connsiteY12" fmla="*/ 596348 h 3538330"/>
              <a:gd name="connsiteX13" fmla="*/ 7195930 w 8322365"/>
              <a:gd name="connsiteY13" fmla="*/ 278295 h 3538330"/>
              <a:gd name="connsiteX14" fmla="*/ 7765774 w 8322365"/>
              <a:gd name="connsiteY14" fmla="*/ 92765 h 3538330"/>
              <a:gd name="connsiteX15" fmla="*/ 8322365 w 8322365"/>
              <a:gd name="connsiteY15" fmla="*/ 0 h 3538330"/>
              <a:gd name="connsiteX16" fmla="*/ 8322365 w 8322365"/>
              <a:gd name="connsiteY16" fmla="*/ 3538330 h 3538330"/>
              <a:gd name="connsiteX17" fmla="*/ 0 w 8322365"/>
              <a:gd name="connsiteY17" fmla="*/ 3432313 h 3538330"/>
              <a:gd name="connsiteX18" fmla="*/ 13252 w 8322365"/>
              <a:gd name="connsiteY18" fmla="*/ 2623930 h 3538330"/>
              <a:gd name="connsiteX0" fmla="*/ 53008 w 8362121"/>
              <a:gd name="connsiteY0" fmla="*/ 2623930 h 3538330"/>
              <a:gd name="connsiteX1" fmla="*/ 397565 w 8362121"/>
              <a:gd name="connsiteY1" fmla="*/ 2226365 h 3538330"/>
              <a:gd name="connsiteX2" fmla="*/ 914399 w 8362121"/>
              <a:gd name="connsiteY2" fmla="*/ 2146852 h 3538330"/>
              <a:gd name="connsiteX3" fmla="*/ 1431234 w 8362121"/>
              <a:gd name="connsiteY3" fmla="*/ 1881808 h 3538330"/>
              <a:gd name="connsiteX4" fmla="*/ 1908312 w 8362121"/>
              <a:gd name="connsiteY4" fmla="*/ 1828800 h 3538330"/>
              <a:gd name="connsiteX5" fmla="*/ 2451652 w 8362121"/>
              <a:gd name="connsiteY5" fmla="*/ 1470991 h 3538330"/>
              <a:gd name="connsiteX6" fmla="*/ 3127512 w 8362121"/>
              <a:gd name="connsiteY6" fmla="*/ 1484243 h 3538330"/>
              <a:gd name="connsiteX7" fmla="*/ 3697356 w 8362121"/>
              <a:gd name="connsiteY7" fmla="*/ 1113182 h 3538330"/>
              <a:gd name="connsiteX8" fmla="*/ 4598504 w 8362121"/>
              <a:gd name="connsiteY8" fmla="*/ 1126434 h 3538330"/>
              <a:gd name="connsiteX9" fmla="*/ 5367130 w 8362121"/>
              <a:gd name="connsiteY9" fmla="*/ 808382 h 3538330"/>
              <a:gd name="connsiteX10" fmla="*/ 5910469 w 8362121"/>
              <a:gd name="connsiteY10" fmla="*/ 795130 h 3538330"/>
              <a:gd name="connsiteX11" fmla="*/ 6228521 w 8362121"/>
              <a:gd name="connsiteY11" fmla="*/ 556591 h 3538330"/>
              <a:gd name="connsiteX12" fmla="*/ 6891130 w 8362121"/>
              <a:gd name="connsiteY12" fmla="*/ 596348 h 3538330"/>
              <a:gd name="connsiteX13" fmla="*/ 7235686 w 8362121"/>
              <a:gd name="connsiteY13" fmla="*/ 278295 h 3538330"/>
              <a:gd name="connsiteX14" fmla="*/ 7805530 w 8362121"/>
              <a:gd name="connsiteY14" fmla="*/ 92765 h 3538330"/>
              <a:gd name="connsiteX15" fmla="*/ 8362121 w 8362121"/>
              <a:gd name="connsiteY15" fmla="*/ 0 h 3538330"/>
              <a:gd name="connsiteX16" fmla="*/ 8362121 w 8362121"/>
              <a:gd name="connsiteY16" fmla="*/ 3538330 h 3538330"/>
              <a:gd name="connsiteX17" fmla="*/ 0 w 8362121"/>
              <a:gd name="connsiteY17" fmla="*/ 3525078 h 3538330"/>
              <a:gd name="connsiteX18" fmla="*/ 53008 w 8362121"/>
              <a:gd name="connsiteY18" fmla="*/ 2623930 h 353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2121" h="3538330">
                <a:moveTo>
                  <a:pt x="53008" y="2623930"/>
                </a:moveTo>
                <a:lnTo>
                  <a:pt x="397565" y="2226365"/>
                </a:lnTo>
                <a:lnTo>
                  <a:pt x="914399" y="2146852"/>
                </a:lnTo>
                <a:lnTo>
                  <a:pt x="1431234" y="1881808"/>
                </a:lnTo>
                <a:lnTo>
                  <a:pt x="1908312" y="1828800"/>
                </a:lnTo>
                <a:lnTo>
                  <a:pt x="2451652" y="1470991"/>
                </a:lnTo>
                <a:lnTo>
                  <a:pt x="3127512" y="1484243"/>
                </a:lnTo>
                <a:lnTo>
                  <a:pt x="3697356" y="1113182"/>
                </a:lnTo>
                <a:lnTo>
                  <a:pt x="4598504" y="1126434"/>
                </a:lnTo>
                <a:lnTo>
                  <a:pt x="5367130" y="808382"/>
                </a:lnTo>
                <a:lnTo>
                  <a:pt x="5910469" y="795130"/>
                </a:lnTo>
                <a:lnTo>
                  <a:pt x="6228521" y="556591"/>
                </a:lnTo>
                <a:lnTo>
                  <a:pt x="6891130" y="596348"/>
                </a:lnTo>
                <a:lnTo>
                  <a:pt x="7235686" y="278295"/>
                </a:lnTo>
                <a:lnTo>
                  <a:pt x="7805530" y="92765"/>
                </a:lnTo>
                <a:lnTo>
                  <a:pt x="8362121" y="0"/>
                </a:lnTo>
                <a:lnTo>
                  <a:pt x="8362121" y="3538330"/>
                </a:lnTo>
                <a:lnTo>
                  <a:pt x="0" y="3525078"/>
                </a:lnTo>
                <a:lnTo>
                  <a:pt x="53008" y="2623930"/>
                </a:lnTo>
                <a:close/>
              </a:path>
            </a:pathLst>
          </a:custGeom>
          <a:solidFill>
            <a:srgbClr val="E5B9C7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825487" y="2789635"/>
            <a:ext cx="8336733" cy="1941059"/>
          </a:xfrm>
          <a:prstGeom prst="rtTriangle">
            <a:avLst/>
          </a:prstGeom>
          <a:solidFill>
            <a:srgbClr val="851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2359215" y="3402196"/>
            <a:ext cx="634842" cy="1286909"/>
            <a:chOff x="5197846" y="2147502"/>
            <a:chExt cx="1184031" cy="2562490"/>
          </a:xfrm>
        </p:grpSpPr>
        <p:sp>
          <p:nvSpPr>
            <p:cNvPr id="84" name="任意多边形 83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3311949" y="5956288"/>
            <a:ext cx="1939260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到</a:t>
            </a:r>
            <a:r>
              <a:rPr lang="en-US" altLang="zh-CN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12</a:t>
            </a:r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岁的孩子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6928" y="5956288"/>
            <a:ext cx="4182026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超过一半要在课余时间里接受绘画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0100" y="810491"/>
            <a:ext cx="38156" cy="4291596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490330" y="4707080"/>
            <a:ext cx="7645752" cy="2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391989" y="3659298"/>
            <a:ext cx="544025" cy="1047782"/>
            <a:chOff x="5197846" y="2147502"/>
            <a:chExt cx="1184031" cy="2562490"/>
          </a:xfrm>
        </p:grpSpPr>
        <p:sp>
          <p:nvSpPr>
            <p:cNvPr id="43" name="任意多边形 42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88419" y="3539708"/>
            <a:ext cx="566061" cy="1157173"/>
            <a:chOff x="5197846" y="2147502"/>
            <a:chExt cx="1184031" cy="2562490"/>
          </a:xfrm>
        </p:grpSpPr>
        <p:sp>
          <p:nvSpPr>
            <p:cNvPr id="49" name="任意多边形 48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57912" y="2866552"/>
            <a:ext cx="894554" cy="1831541"/>
            <a:chOff x="5197846" y="2147502"/>
            <a:chExt cx="1184031" cy="2562490"/>
          </a:xfrm>
        </p:grpSpPr>
        <p:sp>
          <p:nvSpPr>
            <p:cNvPr id="55" name="任意多边形 54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03285" y="3305536"/>
            <a:ext cx="717552" cy="1401544"/>
            <a:chOff x="5197846" y="2147502"/>
            <a:chExt cx="1184031" cy="2562490"/>
          </a:xfrm>
        </p:grpSpPr>
        <p:sp>
          <p:nvSpPr>
            <p:cNvPr id="61" name="任意多边形 60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447666" y="3078847"/>
            <a:ext cx="765216" cy="1630590"/>
            <a:chOff x="5197846" y="2147502"/>
            <a:chExt cx="1184031" cy="2562490"/>
          </a:xfrm>
        </p:grpSpPr>
        <p:sp>
          <p:nvSpPr>
            <p:cNvPr id="67" name="任意多边形 66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106959" y="2933504"/>
            <a:ext cx="929097" cy="1760074"/>
            <a:chOff x="5197846" y="2147502"/>
            <a:chExt cx="1184031" cy="2562490"/>
          </a:xfrm>
        </p:grpSpPr>
        <p:sp>
          <p:nvSpPr>
            <p:cNvPr id="73" name="任意多边形 72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739927" y="2742648"/>
            <a:ext cx="963492" cy="1944536"/>
            <a:chOff x="5197846" y="2147502"/>
            <a:chExt cx="1184031" cy="2562490"/>
          </a:xfrm>
        </p:grpSpPr>
        <p:sp>
          <p:nvSpPr>
            <p:cNvPr id="79" name="任意多边形 78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87476" y="3802364"/>
            <a:ext cx="573245" cy="904717"/>
            <a:chOff x="5197846" y="2147502"/>
            <a:chExt cx="1184031" cy="2562490"/>
          </a:xfrm>
        </p:grpSpPr>
        <p:sp>
          <p:nvSpPr>
            <p:cNvPr id="92" name="任意多边形 91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581375" y="2637183"/>
            <a:ext cx="1050543" cy="2060911"/>
            <a:chOff x="5197846" y="2147502"/>
            <a:chExt cx="1184031" cy="2562490"/>
          </a:xfrm>
        </p:grpSpPr>
        <p:sp>
          <p:nvSpPr>
            <p:cNvPr id="98" name="任意多边形 97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504480" y="2517913"/>
            <a:ext cx="1034593" cy="2180181"/>
            <a:chOff x="5197846" y="2147502"/>
            <a:chExt cx="1184031" cy="2562490"/>
          </a:xfrm>
        </p:grpSpPr>
        <p:sp>
          <p:nvSpPr>
            <p:cNvPr id="104" name="任意多边形 103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83113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48462" l="60000" r="94500"/>
                    </a14:imgEffect>
                    <a14:imgEffect>
                      <a14:sharpenSoften amount="100000"/>
                    </a14:imgEffect>
                    <a14:imgEffect>
                      <a14:brightnessContrast bright="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21" r="4110" b="49789"/>
          <a:stretch/>
        </p:blipFill>
        <p:spPr>
          <a:xfrm>
            <a:off x="1327059" y="1597161"/>
            <a:ext cx="936363" cy="929738"/>
          </a:xfrm>
          <a:prstGeom prst="rect">
            <a:avLst/>
          </a:prstGeom>
        </p:spPr>
      </p:pic>
      <p:sp>
        <p:nvSpPr>
          <p:cNvPr id="112" name="文本框 111"/>
          <p:cNvSpPr txBox="1"/>
          <p:nvPr/>
        </p:nvSpPr>
        <p:spPr>
          <a:xfrm>
            <a:off x="4318080" y="5946954"/>
            <a:ext cx="721796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钢琴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3007111" y="701859"/>
            <a:ext cx="991530" cy="1492209"/>
            <a:chOff x="1289208" y="1025704"/>
            <a:chExt cx="991530" cy="1492209"/>
          </a:xfrm>
        </p:grpSpPr>
        <p:sp>
          <p:nvSpPr>
            <p:cNvPr id="114" name="椭圆 113"/>
            <p:cNvSpPr/>
            <p:nvPr/>
          </p:nvSpPr>
          <p:spPr>
            <a:xfrm>
              <a:off x="1289208" y="1526383"/>
              <a:ext cx="991530" cy="991530"/>
            </a:xfrm>
            <a:prstGeom prst="ellipse">
              <a:avLst/>
            </a:prstGeom>
            <a:solidFill>
              <a:srgbClr val="F6E6EB"/>
            </a:solidFill>
            <a:ln w="53975">
              <a:solidFill>
                <a:srgbClr val="C763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379843" y="1025704"/>
              <a:ext cx="730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钢琴</a:t>
              </a:r>
              <a:endPara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" b="99500" l="0" r="100000">
                        <a14:backgroundMark x1="80100" y1="81500" x2="98010" y2="51000"/>
                        <a14:backgroundMark x1="81592" y1="81500" x2="40796" y2="99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78" t="26742" r="29291" b="16715"/>
          <a:stretch/>
        </p:blipFill>
        <p:spPr>
          <a:xfrm>
            <a:off x="2994057" y="1163220"/>
            <a:ext cx="1020642" cy="989398"/>
          </a:xfrm>
          <a:prstGeom prst="rect">
            <a:avLst/>
          </a:prstGeom>
        </p:spPr>
      </p:pic>
      <p:grpSp>
        <p:nvGrpSpPr>
          <p:cNvPr id="117" name="组合 116"/>
          <p:cNvGrpSpPr/>
          <p:nvPr/>
        </p:nvGrpSpPr>
        <p:grpSpPr>
          <a:xfrm>
            <a:off x="4596803" y="381885"/>
            <a:ext cx="991530" cy="1492209"/>
            <a:chOff x="1289208" y="1025704"/>
            <a:chExt cx="991530" cy="1492209"/>
          </a:xfrm>
        </p:grpSpPr>
        <p:sp>
          <p:nvSpPr>
            <p:cNvPr id="118" name="椭圆 117"/>
            <p:cNvSpPr/>
            <p:nvPr/>
          </p:nvSpPr>
          <p:spPr>
            <a:xfrm>
              <a:off x="1289208" y="1526383"/>
              <a:ext cx="991530" cy="991530"/>
            </a:xfrm>
            <a:prstGeom prst="ellipse">
              <a:avLst/>
            </a:prstGeom>
            <a:solidFill>
              <a:srgbClr val="F6E6EB"/>
            </a:solidFill>
            <a:ln w="53975">
              <a:solidFill>
                <a:srgbClr val="C763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379843" y="1025704"/>
              <a:ext cx="730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舞蹈</a:t>
              </a:r>
              <a:endPara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120" name="图片 1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280" y="895275"/>
            <a:ext cx="769253" cy="1029572"/>
          </a:xfrm>
          <a:prstGeom prst="rect">
            <a:avLst/>
          </a:prstGeom>
        </p:spPr>
      </p:pic>
      <p:sp>
        <p:nvSpPr>
          <p:cNvPr id="125" name="文本框 124"/>
          <p:cNvSpPr txBox="1"/>
          <p:nvPr/>
        </p:nvSpPr>
        <p:spPr>
          <a:xfrm>
            <a:off x="4085362" y="5966571"/>
            <a:ext cx="721796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舞蹈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6274189" y="217049"/>
            <a:ext cx="991530" cy="1491804"/>
            <a:chOff x="1289208" y="1026109"/>
            <a:chExt cx="991530" cy="1491804"/>
          </a:xfrm>
        </p:grpSpPr>
        <p:sp>
          <p:nvSpPr>
            <p:cNvPr id="128" name="椭圆 127"/>
            <p:cNvSpPr/>
            <p:nvPr/>
          </p:nvSpPr>
          <p:spPr>
            <a:xfrm>
              <a:off x="1289208" y="1526383"/>
              <a:ext cx="991530" cy="991530"/>
            </a:xfrm>
            <a:prstGeom prst="ellipse">
              <a:avLst/>
            </a:prstGeom>
            <a:solidFill>
              <a:srgbClr val="F6E6EB"/>
            </a:solidFill>
            <a:ln w="53975">
              <a:solidFill>
                <a:srgbClr val="C763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422712" y="1026109"/>
              <a:ext cx="730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英语</a:t>
              </a:r>
              <a:endParaRPr lang="zh-CN" altLang="en-US" sz="2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130" name="图片 12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274" b="89516" l="9730" r="956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672" y="678091"/>
            <a:ext cx="1235634" cy="1149139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2951870" y="5946954"/>
            <a:ext cx="3070561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英语等所谓的“兴趣爱好”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2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7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7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8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9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9" dur="100" fill="hold"/>
                                        <p:tgtEl>
                                          <p:spTgt spid="9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0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35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37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Scale>
                                      <p:cBhvr>
                                        <p:cTn id="154" dur="2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156" dur="200" fill="hold"/>
                                        <p:tgtEl>
                                          <p:spTgt spid="1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Scale>
                                      <p:cBhvr>
                                        <p:cTn id="173" dur="2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6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175" dur="200" fill="hold"/>
                                        <p:tgtEl>
                                          <p:spTgt spid="1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2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Scale>
                                      <p:cBhvr>
                                        <p:cTn id="192" dur="200" fill="hold"/>
                                        <p:tgtEl>
                                          <p:spTgt spid="13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194" dur="200" fill="hold"/>
                                        <p:tgtEl>
                                          <p:spTgt spid="13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9" presetClass="exit" presetSubtype="0" ac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49" presetClass="exit" presetSubtype="0" accel="10000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49" presetClass="exit" presetSubtype="0" accel="10000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49" presetClass="exit" presetSubtype="0" accel="10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9" presetClass="exit" presetSubtype="0" accel="10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9" presetClass="exit" presetSubtype="0" accel="10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49" presetClass="exit" presetSubtype="0" accel="10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9" presetClass="exit" presetSubtype="0" accel="10000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49" presetClass="exit" presetSubtype="0" accel="10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49" presetClass="exit" presetSubtype="0" accel="10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49" presetClass="exit" presetSubtype="0" accel="10000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49" presetClass="exit" presetSubtype="0" ac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4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49" presetClass="exit" presetSubtype="0" accel="10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49" presetClass="exit" presetSubtype="0" accel="10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49" presetClass="exit" presetSubtype="0" ac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9" presetClass="exit" presetSubtype="0" accel="10000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3" grpId="1" animBg="1"/>
      <p:bldP spid="89" grpId="0"/>
      <p:bldP spid="89" grpId="1"/>
      <p:bldP spid="9" grpId="0"/>
      <p:bldP spid="9" grpId="1"/>
      <p:bldP spid="112" grpId="0"/>
      <p:bldP spid="112" grpId="1"/>
      <p:bldP spid="125" grpId="0"/>
      <p:bldP spid="125" grpId="1"/>
      <p:bldP spid="131" grpId="0"/>
      <p:bldP spid="1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3286405" y="5797073"/>
            <a:ext cx="2397704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这算是培养兴趣吗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4" name="闪电形 23"/>
          <p:cNvSpPr/>
          <p:nvPr/>
        </p:nvSpPr>
        <p:spPr>
          <a:xfrm>
            <a:off x="3855308" y="3842949"/>
            <a:ext cx="1322173" cy="902045"/>
          </a:xfrm>
          <a:prstGeom prst="lightningBolt">
            <a:avLst/>
          </a:prstGeom>
          <a:solidFill>
            <a:srgbClr val="851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云形 26"/>
          <p:cNvSpPr/>
          <p:nvPr/>
        </p:nvSpPr>
        <p:spPr>
          <a:xfrm>
            <a:off x="3713205" y="1062681"/>
            <a:ext cx="1606378" cy="642551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3774989" y="2065333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4337221" y="1736123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4870105" y="2278943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3935627" y="2656700"/>
            <a:ext cx="67962" cy="50817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4355756" y="3134191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4763529" y="1853514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189837" y="1513702"/>
            <a:ext cx="83408" cy="56002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4002044" y="1722012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4196663" y="2710096"/>
            <a:ext cx="140558" cy="4686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4870105" y="2852654"/>
            <a:ext cx="160638" cy="69197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4110166" y="2280697"/>
            <a:ext cx="172995" cy="5675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4147234" y="1996510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4642276" y="1863235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4417540" y="2726418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4997532" y="1690274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4381237" y="2209224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787463" y="2271904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4032935" y="2930337"/>
            <a:ext cx="134381" cy="5648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3990652" y="3854441"/>
            <a:ext cx="1122538" cy="5847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兴趣</a:t>
            </a:r>
            <a:endParaRPr lang="zh-CN" altLang="en-US" sz="32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507526" y="5778436"/>
            <a:ext cx="4088790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我看是在扼杀创造力，扼杀梦想吧</a:t>
            </a:r>
            <a:endParaRPr lang="zh-CN" altLang="en-US" sz="2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134530" y="-1908296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028336" y="-1713522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65254" y="-1713522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533350" y="-2087536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464664" y="-1944468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280843" y="-2073694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-890913" y="-1944468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82186" y="-2143038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42637" y="-1746239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998791" y="-2143038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397611" y="-1666361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498791" y="-2040807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3348829" y="-994018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3235572" y="-722519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2734618" y="-1833701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938525" y="-192902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2697148" y="-2113632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451622" y="-1373412"/>
            <a:ext cx="4754397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创造力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-1952011" y="-1666265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-3358342" y="-696475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-601724" y="-1926377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61195" y="-212643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-2147566" y="18926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434589" y="-1944468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077374" y="-1980640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-1484321" y="-192902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582348" y="-2152880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285953" y="-2126437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671430" y="-2209786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151332" y="-209903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-2299966" y="3686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-1731725" y="-1855077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336062" y="-1841294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010699" y="-1142752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9374396" y="399225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374396" y="-518624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891675" y="-1841294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336375" y="-1990345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945937" y="-2061754"/>
            <a:ext cx="3517758" cy="13234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梦想</a:t>
            </a:r>
            <a:endParaRPr lang="zh-CN" altLang="en-US" sz="8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52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0" presetID="2" presetClass="exit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6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05556E-6 3.7037E-7 L -0.00173 -0.17732 " pathEditMode="relative" rAng="0" ptsTypes="AA">
                                      <p:cBhvr>
                                        <p:cTn id="80" dur="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886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173 -0.17732 L -3.05556E-6 3.7037E-7 " pathEditMode="relative" rAng="0" ptsTypes="AA">
                                      <p:cBhvr>
                                        <p:cTn id="84" dur="1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916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1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1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3" presetClass="exit" presetSubtype="54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9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54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1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1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1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1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54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54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54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1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1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1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1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54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54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1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1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1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1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54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54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54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54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3" presetClass="exit" presetSubtype="54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3" presetClass="exit" presetSubtype="54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3" presetClass="exit" presetSubtype="54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7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7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7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7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3" presetClass="exit" presetSubtype="54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3" presetClass="exit" presetSubtype="54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1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3" presetClass="exit" presetSubtype="54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3" presetClass="exit" presetSubtype="54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8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8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3" presetClass="exit" presetSubtype="54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3" presetClass="exit" presetSubtype="54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3" presetClass="exit" presetSubtype="54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3" presetClass="exit" presetSubtype="54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3" presetClass="exit" presetSubtype="54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3" presetClass="exit" presetSubtype="54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24" grpId="0" animBg="1"/>
      <p:bldP spid="24" grpId="1" animBg="1"/>
      <p:bldP spid="27" grpId="0" animBg="1"/>
      <p:bldP spid="27" grpId="1" animBg="1"/>
      <p:bldP spid="80" grpId="0"/>
      <p:bldP spid="80" grpId="1"/>
      <p:bldP spid="80" grpId="2"/>
      <p:bldP spid="80" grpId="3"/>
      <p:bldP spid="81" grpId="0"/>
      <p:bldP spid="81" grpId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81875" l="5000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5" t="18590" r="3333" b="19615"/>
          <a:stretch/>
        </p:blipFill>
        <p:spPr>
          <a:xfrm>
            <a:off x="2497015" y="1992923"/>
            <a:ext cx="4208586" cy="2825262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3650400" y="6055966"/>
            <a:ext cx="1884768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中国的中学生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650400" y="2409092"/>
            <a:ext cx="1184031" cy="996462"/>
          </a:xfrm>
          <a:custGeom>
            <a:avLst/>
            <a:gdLst>
              <a:gd name="connsiteX0" fmla="*/ 269631 w 1184031"/>
              <a:gd name="connsiteY0" fmla="*/ 0 h 984738"/>
              <a:gd name="connsiteX1" fmla="*/ 480646 w 1184031"/>
              <a:gd name="connsiteY1" fmla="*/ 0 h 984738"/>
              <a:gd name="connsiteX2" fmla="*/ 621323 w 1184031"/>
              <a:gd name="connsiteY2" fmla="*/ 304800 h 984738"/>
              <a:gd name="connsiteX3" fmla="*/ 703385 w 1184031"/>
              <a:gd name="connsiteY3" fmla="*/ 35169 h 984738"/>
              <a:gd name="connsiteX4" fmla="*/ 914400 w 1184031"/>
              <a:gd name="connsiteY4" fmla="*/ 35169 h 984738"/>
              <a:gd name="connsiteX5" fmla="*/ 1184031 w 1184031"/>
              <a:gd name="connsiteY5" fmla="*/ 422031 h 984738"/>
              <a:gd name="connsiteX6" fmla="*/ 890954 w 1184031"/>
              <a:gd name="connsiteY6" fmla="*/ 844061 h 984738"/>
              <a:gd name="connsiteX7" fmla="*/ 738554 w 1184031"/>
              <a:gd name="connsiteY7" fmla="*/ 715108 h 984738"/>
              <a:gd name="connsiteX8" fmla="*/ 949569 w 1184031"/>
              <a:gd name="connsiteY8" fmla="*/ 468923 h 984738"/>
              <a:gd name="connsiteX9" fmla="*/ 820615 w 1184031"/>
              <a:gd name="connsiteY9" fmla="*/ 246184 h 984738"/>
              <a:gd name="connsiteX10" fmla="*/ 844062 w 1184031"/>
              <a:gd name="connsiteY10" fmla="*/ 973015 h 984738"/>
              <a:gd name="connsiteX11" fmla="*/ 363415 w 1184031"/>
              <a:gd name="connsiteY11" fmla="*/ 984738 h 984738"/>
              <a:gd name="connsiteX12" fmla="*/ 363415 w 1184031"/>
              <a:gd name="connsiteY12" fmla="*/ 316523 h 984738"/>
              <a:gd name="connsiteX13" fmla="*/ 187569 w 1184031"/>
              <a:gd name="connsiteY13" fmla="*/ 468923 h 984738"/>
              <a:gd name="connsiteX14" fmla="*/ 445477 w 1184031"/>
              <a:gd name="connsiteY14" fmla="*/ 785446 h 984738"/>
              <a:gd name="connsiteX15" fmla="*/ 269631 w 1184031"/>
              <a:gd name="connsiteY15" fmla="*/ 926123 h 984738"/>
              <a:gd name="connsiteX16" fmla="*/ 0 w 1184031"/>
              <a:gd name="connsiteY16" fmla="*/ 492369 h 984738"/>
              <a:gd name="connsiteX17" fmla="*/ 269631 w 1184031"/>
              <a:gd name="connsiteY17" fmla="*/ 0 h 984738"/>
              <a:gd name="connsiteX0" fmla="*/ 269631 w 1184031"/>
              <a:gd name="connsiteY0" fmla="*/ 23446 h 1008184"/>
              <a:gd name="connsiteX1" fmla="*/ 480646 w 1184031"/>
              <a:gd name="connsiteY1" fmla="*/ 23446 h 1008184"/>
              <a:gd name="connsiteX2" fmla="*/ 621323 w 1184031"/>
              <a:gd name="connsiteY2" fmla="*/ 328246 h 1008184"/>
              <a:gd name="connsiteX3" fmla="*/ 703385 w 1184031"/>
              <a:gd name="connsiteY3" fmla="*/ 0 h 1008184"/>
              <a:gd name="connsiteX4" fmla="*/ 914400 w 1184031"/>
              <a:gd name="connsiteY4" fmla="*/ 58615 h 1008184"/>
              <a:gd name="connsiteX5" fmla="*/ 1184031 w 1184031"/>
              <a:gd name="connsiteY5" fmla="*/ 445477 h 1008184"/>
              <a:gd name="connsiteX6" fmla="*/ 890954 w 1184031"/>
              <a:gd name="connsiteY6" fmla="*/ 867507 h 1008184"/>
              <a:gd name="connsiteX7" fmla="*/ 738554 w 1184031"/>
              <a:gd name="connsiteY7" fmla="*/ 738554 h 1008184"/>
              <a:gd name="connsiteX8" fmla="*/ 949569 w 1184031"/>
              <a:gd name="connsiteY8" fmla="*/ 492369 h 1008184"/>
              <a:gd name="connsiteX9" fmla="*/ 820615 w 1184031"/>
              <a:gd name="connsiteY9" fmla="*/ 269630 h 1008184"/>
              <a:gd name="connsiteX10" fmla="*/ 844062 w 1184031"/>
              <a:gd name="connsiteY10" fmla="*/ 996461 h 1008184"/>
              <a:gd name="connsiteX11" fmla="*/ 363415 w 1184031"/>
              <a:gd name="connsiteY11" fmla="*/ 1008184 h 1008184"/>
              <a:gd name="connsiteX12" fmla="*/ 363415 w 1184031"/>
              <a:gd name="connsiteY12" fmla="*/ 339969 h 1008184"/>
              <a:gd name="connsiteX13" fmla="*/ 187569 w 1184031"/>
              <a:gd name="connsiteY13" fmla="*/ 492369 h 1008184"/>
              <a:gd name="connsiteX14" fmla="*/ 445477 w 1184031"/>
              <a:gd name="connsiteY14" fmla="*/ 808892 h 1008184"/>
              <a:gd name="connsiteX15" fmla="*/ 269631 w 1184031"/>
              <a:gd name="connsiteY15" fmla="*/ 949569 h 1008184"/>
              <a:gd name="connsiteX16" fmla="*/ 0 w 1184031"/>
              <a:gd name="connsiteY16" fmla="*/ 515815 h 1008184"/>
              <a:gd name="connsiteX17" fmla="*/ 269631 w 1184031"/>
              <a:gd name="connsiteY17" fmla="*/ 23446 h 1008184"/>
              <a:gd name="connsiteX0" fmla="*/ 269631 w 1184031"/>
              <a:gd name="connsiteY0" fmla="*/ 35170 h 1019908"/>
              <a:gd name="connsiteX1" fmla="*/ 480646 w 1184031"/>
              <a:gd name="connsiteY1" fmla="*/ 35170 h 1019908"/>
              <a:gd name="connsiteX2" fmla="*/ 621323 w 1184031"/>
              <a:gd name="connsiteY2" fmla="*/ 339970 h 1019908"/>
              <a:gd name="connsiteX3" fmla="*/ 703385 w 1184031"/>
              <a:gd name="connsiteY3" fmla="*/ 11724 h 1019908"/>
              <a:gd name="connsiteX4" fmla="*/ 914400 w 1184031"/>
              <a:gd name="connsiteY4" fmla="*/ 0 h 1019908"/>
              <a:gd name="connsiteX5" fmla="*/ 1184031 w 1184031"/>
              <a:gd name="connsiteY5" fmla="*/ 457201 h 1019908"/>
              <a:gd name="connsiteX6" fmla="*/ 890954 w 1184031"/>
              <a:gd name="connsiteY6" fmla="*/ 879231 h 1019908"/>
              <a:gd name="connsiteX7" fmla="*/ 738554 w 1184031"/>
              <a:gd name="connsiteY7" fmla="*/ 750278 h 1019908"/>
              <a:gd name="connsiteX8" fmla="*/ 949569 w 1184031"/>
              <a:gd name="connsiteY8" fmla="*/ 504093 h 1019908"/>
              <a:gd name="connsiteX9" fmla="*/ 820615 w 1184031"/>
              <a:gd name="connsiteY9" fmla="*/ 281354 h 1019908"/>
              <a:gd name="connsiteX10" fmla="*/ 844062 w 1184031"/>
              <a:gd name="connsiteY10" fmla="*/ 1008185 h 1019908"/>
              <a:gd name="connsiteX11" fmla="*/ 363415 w 1184031"/>
              <a:gd name="connsiteY11" fmla="*/ 1019908 h 1019908"/>
              <a:gd name="connsiteX12" fmla="*/ 363415 w 1184031"/>
              <a:gd name="connsiteY12" fmla="*/ 351693 h 1019908"/>
              <a:gd name="connsiteX13" fmla="*/ 187569 w 1184031"/>
              <a:gd name="connsiteY13" fmla="*/ 504093 h 1019908"/>
              <a:gd name="connsiteX14" fmla="*/ 445477 w 1184031"/>
              <a:gd name="connsiteY14" fmla="*/ 820616 h 1019908"/>
              <a:gd name="connsiteX15" fmla="*/ 269631 w 1184031"/>
              <a:gd name="connsiteY15" fmla="*/ 961293 h 1019908"/>
              <a:gd name="connsiteX16" fmla="*/ 0 w 1184031"/>
              <a:gd name="connsiteY16" fmla="*/ 527539 h 1019908"/>
              <a:gd name="connsiteX17" fmla="*/ 269631 w 1184031"/>
              <a:gd name="connsiteY17" fmla="*/ 35170 h 1019908"/>
              <a:gd name="connsiteX0" fmla="*/ 269631 w 1184031"/>
              <a:gd name="connsiteY0" fmla="*/ 23446 h 1008184"/>
              <a:gd name="connsiteX1" fmla="*/ 480646 w 1184031"/>
              <a:gd name="connsiteY1" fmla="*/ 23446 h 1008184"/>
              <a:gd name="connsiteX2" fmla="*/ 621323 w 1184031"/>
              <a:gd name="connsiteY2" fmla="*/ 328246 h 1008184"/>
              <a:gd name="connsiteX3" fmla="*/ 703385 w 1184031"/>
              <a:gd name="connsiteY3" fmla="*/ 0 h 1008184"/>
              <a:gd name="connsiteX4" fmla="*/ 902677 w 1184031"/>
              <a:gd name="connsiteY4" fmla="*/ 11722 h 1008184"/>
              <a:gd name="connsiteX5" fmla="*/ 1184031 w 1184031"/>
              <a:gd name="connsiteY5" fmla="*/ 445477 h 1008184"/>
              <a:gd name="connsiteX6" fmla="*/ 890954 w 1184031"/>
              <a:gd name="connsiteY6" fmla="*/ 867507 h 1008184"/>
              <a:gd name="connsiteX7" fmla="*/ 738554 w 1184031"/>
              <a:gd name="connsiteY7" fmla="*/ 738554 h 1008184"/>
              <a:gd name="connsiteX8" fmla="*/ 949569 w 1184031"/>
              <a:gd name="connsiteY8" fmla="*/ 492369 h 1008184"/>
              <a:gd name="connsiteX9" fmla="*/ 820615 w 1184031"/>
              <a:gd name="connsiteY9" fmla="*/ 269630 h 1008184"/>
              <a:gd name="connsiteX10" fmla="*/ 844062 w 1184031"/>
              <a:gd name="connsiteY10" fmla="*/ 996461 h 1008184"/>
              <a:gd name="connsiteX11" fmla="*/ 363415 w 1184031"/>
              <a:gd name="connsiteY11" fmla="*/ 1008184 h 1008184"/>
              <a:gd name="connsiteX12" fmla="*/ 363415 w 1184031"/>
              <a:gd name="connsiteY12" fmla="*/ 339969 h 1008184"/>
              <a:gd name="connsiteX13" fmla="*/ 187569 w 1184031"/>
              <a:gd name="connsiteY13" fmla="*/ 492369 h 1008184"/>
              <a:gd name="connsiteX14" fmla="*/ 445477 w 1184031"/>
              <a:gd name="connsiteY14" fmla="*/ 808892 h 1008184"/>
              <a:gd name="connsiteX15" fmla="*/ 269631 w 1184031"/>
              <a:gd name="connsiteY15" fmla="*/ 949569 h 1008184"/>
              <a:gd name="connsiteX16" fmla="*/ 0 w 1184031"/>
              <a:gd name="connsiteY16" fmla="*/ 515815 h 1008184"/>
              <a:gd name="connsiteX17" fmla="*/ 269631 w 1184031"/>
              <a:gd name="connsiteY17" fmla="*/ 23446 h 1008184"/>
              <a:gd name="connsiteX0" fmla="*/ 269631 w 1184031"/>
              <a:gd name="connsiteY0" fmla="*/ 11724 h 996462"/>
              <a:gd name="connsiteX1" fmla="*/ 480646 w 1184031"/>
              <a:gd name="connsiteY1" fmla="*/ 11724 h 996462"/>
              <a:gd name="connsiteX2" fmla="*/ 621323 w 1184031"/>
              <a:gd name="connsiteY2" fmla="*/ 316524 h 996462"/>
              <a:gd name="connsiteX3" fmla="*/ 679939 w 1184031"/>
              <a:gd name="connsiteY3" fmla="*/ 11724 h 996462"/>
              <a:gd name="connsiteX4" fmla="*/ 902677 w 1184031"/>
              <a:gd name="connsiteY4" fmla="*/ 0 h 996462"/>
              <a:gd name="connsiteX5" fmla="*/ 1184031 w 1184031"/>
              <a:gd name="connsiteY5" fmla="*/ 433755 h 996462"/>
              <a:gd name="connsiteX6" fmla="*/ 890954 w 1184031"/>
              <a:gd name="connsiteY6" fmla="*/ 855785 h 996462"/>
              <a:gd name="connsiteX7" fmla="*/ 738554 w 1184031"/>
              <a:gd name="connsiteY7" fmla="*/ 726832 h 996462"/>
              <a:gd name="connsiteX8" fmla="*/ 949569 w 1184031"/>
              <a:gd name="connsiteY8" fmla="*/ 480647 h 996462"/>
              <a:gd name="connsiteX9" fmla="*/ 820615 w 1184031"/>
              <a:gd name="connsiteY9" fmla="*/ 257908 h 996462"/>
              <a:gd name="connsiteX10" fmla="*/ 844062 w 1184031"/>
              <a:gd name="connsiteY10" fmla="*/ 984739 h 996462"/>
              <a:gd name="connsiteX11" fmla="*/ 363415 w 1184031"/>
              <a:gd name="connsiteY11" fmla="*/ 996462 h 996462"/>
              <a:gd name="connsiteX12" fmla="*/ 363415 w 1184031"/>
              <a:gd name="connsiteY12" fmla="*/ 328247 h 996462"/>
              <a:gd name="connsiteX13" fmla="*/ 187569 w 1184031"/>
              <a:gd name="connsiteY13" fmla="*/ 480647 h 996462"/>
              <a:gd name="connsiteX14" fmla="*/ 445477 w 1184031"/>
              <a:gd name="connsiteY14" fmla="*/ 797170 h 996462"/>
              <a:gd name="connsiteX15" fmla="*/ 269631 w 1184031"/>
              <a:gd name="connsiteY15" fmla="*/ 937847 h 996462"/>
              <a:gd name="connsiteX16" fmla="*/ 0 w 1184031"/>
              <a:gd name="connsiteY16" fmla="*/ 504093 h 996462"/>
              <a:gd name="connsiteX17" fmla="*/ 269631 w 1184031"/>
              <a:gd name="connsiteY17" fmla="*/ 11724 h 99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31" h="996462">
                <a:moveTo>
                  <a:pt x="269631" y="11724"/>
                </a:moveTo>
                <a:lnTo>
                  <a:pt x="480646" y="11724"/>
                </a:lnTo>
                <a:lnTo>
                  <a:pt x="621323" y="316524"/>
                </a:lnTo>
                <a:lnTo>
                  <a:pt x="679939" y="11724"/>
                </a:lnTo>
                <a:lnTo>
                  <a:pt x="902677" y="0"/>
                </a:lnTo>
                <a:lnTo>
                  <a:pt x="1184031" y="433755"/>
                </a:lnTo>
                <a:lnTo>
                  <a:pt x="890954" y="855785"/>
                </a:lnTo>
                <a:lnTo>
                  <a:pt x="738554" y="726832"/>
                </a:lnTo>
                <a:lnTo>
                  <a:pt x="949569" y="480647"/>
                </a:lnTo>
                <a:lnTo>
                  <a:pt x="820615" y="257908"/>
                </a:lnTo>
                <a:lnTo>
                  <a:pt x="844062" y="984739"/>
                </a:lnTo>
                <a:lnTo>
                  <a:pt x="363415" y="996462"/>
                </a:lnTo>
                <a:lnTo>
                  <a:pt x="363415" y="328247"/>
                </a:lnTo>
                <a:lnTo>
                  <a:pt x="187569" y="480647"/>
                </a:lnTo>
                <a:lnTo>
                  <a:pt x="445477" y="797170"/>
                </a:lnTo>
                <a:lnTo>
                  <a:pt x="269631" y="937847"/>
                </a:lnTo>
                <a:lnTo>
                  <a:pt x="0" y="504093"/>
                </a:lnTo>
                <a:lnTo>
                  <a:pt x="269631" y="11724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013815" y="3405554"/>
            <a:ext cx="457200" cy="984739"/>
          </a:xfrm>
          <a:custGeom>
            <a:avLst/>
            <a:gdLst>
              <a:gd name="connsiteX0" fmla="*/ 17585 w 457200"/>
              <a:gd name="connsiteY0" fmla="*/ 0 h 984739"/>
              <a:gd name="connsiteX1" fmla="*/ 0 w 457200"/>
              <a:gd name="connsiteY1" fmla="*/ 861647 h 984739"/>
              <a:gd name="connsiteX2" fmla="*/ 175846 w 457200"/>
              <a:gd name="connsiteY2" fmla="*/ 949570 h 984739"/>
              <a:gd name="connsiteX3" fmla="*/ 193431 w 457200"/>
              <a:gd name="connsiteY3" fmla="*/ 0 h 984739"/>
              <a:gd name="connsiteX4" fmla="*/ 263770 w 457200"/>
              <a:gd name="connsiteY4" fmla="*/ 17585 h 984739"/>
              <a:gd name="connsiteX5" fmla="*/ 263770 w 457200"/>
              <a:gd name="connsiteY5" fmla="*/ 984739 h 984739"/>
              <a:gd name="connsiteX6" fmla="*/ 457200 w 457200"/>
              <a:gd name="connsiteY6" fmla="*/ 844062 h 984739"/>
              <a:gd name="connsiteX7" fmla="*/ 439616 w 457200"/>
              <a:gd name="connsiteY7" fmla="*/ 17585 h 984739"/>
              <a:gd name="connsiteX8" fmla="*/ 17585 w 457200"/>
              <a:gd name="connsiteY8" fmla="*/ 0 h 984739"/>
              <a:gd name="connsiteX0" fmla="*/ 17585 w 457200"/>
              <a:gd name="connsiteY0" fmla="*/ 0 h 984739"/>
              <a:gd name="connsiteX1" fmla="*/ 0 w 457200"/>
              <a:gd name="connsiteY1" fmla="*/ 861647 h 984739"/>
              <a:gd name="connsiteX2" fmla="*/ 175846 w 457200"/>
              <a:gd name="connsiteY2" fmla="*/ 949570 h 984739"/>
              <a:gd name="connsiteX3" fmla="*/ 193431 w 457200"/>
              <a:gd name="connsiteY3" fmla="*/ 0 h 984739"/>
              <a:gd name="connsiteX4" fmla="*/ 263770 w 457200"/>
              <a:gd name="connsiteY4" fmla="*/ 17585 h 984739"/>
              <a:gd name="connsiteX5" fmla="*/ 263770 w 457200"/>
              <a:gd name="connsiteY5" fmla="*/ 984739 h 984739"/>
              <a:gd name="connsiteX6" fmla="*/ 457200 w 457200"/>
              <a:gd name="connsiteY6" fmla="*/ 844062 h 984739"/>
              <a:gd name="connsiteX7" fmla="*/ 439616 w 457200"/>
              <a:gd name="connsiteY7" fmla="*/ 5862 h 984739"/>
              <a:gd name="connsiteX8" fmla="*/ 17585 w 457200"/>
              <a:gd name="connsiteY8" fmla="*/ 0 h 98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00" h="984739">
                <a:moveTo>
                  <a:pt x="17585" y="0"/>
                </a:moveTo>
                <a:lnTo>
                  <a:pt x="0" y="861647"/>
                </a:lnTo>
                <a:lnTo>
                  <a:pt x="175846" y="949570"/>
                </a:lnTo>
                <a:lnTo>
                  <a:pt x="193431" y="0"/>
                </a:lnTo>
                <a:lnTo>
                  <a:pt x="263770" y="17585"/>
                </a:lnTo>
                <a:lnTo>
                  <a:pt x="263770" y="984739"/>
                </a:lnTo>
                <a:lnTo>
                  <a:pt x="457200" y="844062"/>
                </a:lnTo>
                <a:lnTo>
                  <a:pt x="439616" y="5862"/>
                </a:lnTo>
                <a:lnTo>
                  <a:pt x="17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821723" y="4325815"/>
            <a:ext cx="351692" cy="152400"/>
          </a:xfrm>
          <a:custGeom>
            <a:avLst/>
            <a:gdLst>
              <a:gd name="connsiteX0" fmla="*/ 164123 w 351692"/>
              <a:gd name="connsiteY0" fmla="*/ 0 h 152400"/>
              <a:gd name="connsiteX1" fmla="*/ 351692 w 351692"/>
              <a:gd name="connsiteY1" fmla="*/ 35170 h 152400"/>
              <a:gd name="connsiteX2" fmla="*/ 351692 w 351692"/>
              <a:gd name="connsiteY2" fmla="*/ 140677 h 152400"/>
              <a:gd name="connsiteX3" fmla="*/ 0 w 351692"/>
              <a:gd name="connsiteY3" fmla="*/ 152400 h 152400"/>
              <a:gd name="connsiteX4" fmla="*/ 0 w 351692"/>
              <a:gd name="connsiteY4" fmla="*/ 93785 h 152400"/>
              <a:gd name="connsiteX5" fmla="*/ 164123 w 351692"/>
              <a:gd name="connsiteY5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692" h="152400">
                <a:moveTo>
                  <a:pt x="164123" y="0"/>
                </a:moveTo>
                <a:lnTo>
                  <a:pt x="351692" y="35170"/>
                </a:lnTo>
                <a:lnTo>
                  <a:pt x="351692" y="140677"/>
                </a:lnTo>
                <a:lnTo>
                  <a:pt x="0" y="152400"/>
                </a:lnTo>
                <a:lnTo>
                  <a:pt x="0" y="93785"/>
                </a:lnTo>
                <a:lnTo>
                  <a:pt x="1641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flipH="1">
            <a:off x="4274652" y="4319954"/>
            <a:ext cx="392725" cy="158261"/>
          </a:xfrm>
          <a:custGeom>
            <a:avLst/>
            <a:gdLst>
              <a:gd name="connsiteX0" fmla="*/ 164123 w 351692"/>
              <a:gd name="connsiteY0" fmla="*/ 0 h 152400"/>
              <a:gd name="connsiteX1" fmla="*/ 351692 w 351692"/>
              <a:gd name="connsiteY1" fmla="*/ 35170 h 152400"/>
              <a:gd name="connsiteX2" fmla="*/ 351692 w 351692"/>
              <a:gd name="connsiteY2" fmla="*/ 140677 h 152400"/>
              <a:gd name="connsiteX3" fmla="*/ 0 w 351692"/>
              <a:gd name="connsiteY3" fmla="*/ 152400 h 152400"/>
              <a:gd name="connsiteX4" fmla="*/ 0 w 351692"/>
              <a:gd name="connsiteY4" fmla="*/ 93785 h 152400"/>
              <a:gd name="connsiteX5" fmla="*/ 164123 w 351692"/>
              <a:gd name="connsiteY5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692" h="152400">
                <a:moveTo>
                  <a:pt x="164123" y="0"/>
                </a:moveTo>
                <a:lnTo>
                  <a:pt x="351692" y="35170"/>
                </a:lnTo>
                <a:lnTo>
                  <a:pt x="351692" y="140677"/>
                </a:lnTo>
                <a:lnTo>
                  <a:pt x="0" y="152400"/>
                </a:lnTo>
                <a:lnTo>
                  <a:pt x="0" y="93785"/>
                </a:lnTo>
                <a:lnTo>
                  <a:pt x="1641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27671" y="1915725"/>
            <a:ext cx="443344" cy="4933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29430" y="6068021"/>
            <a:ext cx="3083167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他们平均六点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起床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上课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501326" y="310263"/>
            <a:ext cx="1496034" cy="1496034"/>
            <a:chOff x="3501326" y="310263"/>
            <a:chExt cx="1496034" cy="1496034"/>
          </a:xfrm>
        </p:grpSpPr>
        <p:sp>
          <p:nvSpPr>
            <p:cNvPr id="7" name="椭圆 6"/>
            <p:cNvSpPr/>
            <p:nvPr/>
          </p:nvSpPr>
          <p:spPr>
            <a:xfrm>
              <a:off x="3501326" y="310263"/>
              <a:ext cx="1496034" cy="1496034"/>
            </a:xfrm>
            <a:prstGeom prst="ellipse">
              <a:avLst/>
            </a:prstGeom>
            <a:solidFill>
              <a:schemeClr val="bg1"/>
            </a:solidFill>
            <a:ln w="920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7" idx="0"/>
            </p:cNvCxnSpPr>
            <p:nvPr/>
          </p:nvCxnSpPr>
          <p:spPr>
            <a:xfrm>
              <a:off x="4249343" y="310263"/>
              <a:ext cx="0" cy="169452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74652" y="1631373"/>
              <a:ext cx="0" cy="173548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637833" y="446022"/>
            <a:ext cx="1223020" cy="1223020"/>
          </a:xfrm>
          <a:prstGeom prst="ellipse">
            <a:avLst/>
          </a:prstGeom>
          <a:solidFill>
            <a:srgbClr val="EC95AD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228931" y="406083"/>
            <a:ext cx="47026" cy="1235140"/>
            <a:chOff x="4228931" y="406083"/>
            <a:chExt cx="47026" cy="1235140"/>
          </a:xfrm>
        </p:grpSpPr>
        <p:sp>
          <p:nvSpPr>
            <p:cNvPr id="35" name="矩形 34"/>
            <p:cNvSpPr/>
            <p:nvPr/>
          </p:nvSpPr>
          <p:spPr>
            <a:xfrm flipH="1">
              <a:off x="4228931" y="406083"/>
              <a:ext cx="45719" cy="62249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4230238" y="1018728"/>
              <a:ext cx="45719" cy="622495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-10800000">
            <a:off x="4227624" y="581747"/>
            <a:ext cx="47026" cy="873962"/>
            <a:chOff x="4381330" y="558483"/>
            <a:chExt cx="47026" cy="873962"/>
          </a:xfrm>
        </p:grpSpPr>
        <p:sp>
          <p:nvSpPr>
            <p:cNvPr id="42" name="矩形 41"/>
            <p:cNvSpPr/>
            <p:nvPr/>
          </p:nvSpPr>
          <p:spPr>
            <a:xfrm flipH="1">
              <a:off x="4381330" y="558483"/>
              <a:ext cx="47026" cy="43698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4381330" y="995464"/>
              <a:ext cx="47026" cy="436981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3224885" y="6037931"/>
            <a:ext cx="3083167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晚上十点下晚自习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657327" y="1902117"/>
            <a:ext cx="1184031" cy="2562490"/>
            <a:chOff x="5197846" y="2147502"/>
            <a:chExt cx="1184031" cy="2562490"/>
          </a:xfrm>
        </p:grpSpPr>
        <p:sp>
          <p:nvSpPr>
            <p:cNvPr id="46" name="任意多边形 45"/>
            <p:cNvSpPr/>
            <p:nvPr/>
          </p:nvSpPr>
          <p:spPr>
            <a:xfrm>
              <a:off x="5197846" y="2640869"/>
              <a:ext cx="1184031" cy="996462"/>
            </a:xfrm>
            <a:custGeom>
              <a:avLst/>
              <a:gdLst>
                <a:gd name="connsiteX0" fmla="*/ 269631 w 1184031"/>
                <a:gd name="connsiteY0" fmla="*/ 0 h 984738"/>
                <a:gd name="connsiteX1" fmla="*/ 480646 w 1184031"/>
                <a:gd name="connsiteY1" fmla="*/ 0 h 984738"/>
                <a:gd name="connsiteX2" fmla="*/ 621323 w 1184031"/>
                <a:gd name="connsiteY2" fmla="*/ 304800 h 984738"/>
                <a:gd name="connsiteX3" fmla="*/ 703385 w 1184031"/>
                <a:gd name="connsiteY3" fmla="*/ 35169 h 984738"/>
                <a:gd name="connsiteX4" fmla="*/ 914400 w 1184031"/>
                <a:gd name="connsiteY4" fmla="*/ 35169 h 984738"/>
                <a:gd name="connsiteX5" fmla="*/ 1184031 w 1184031"/>
                <a:gd name="connsiteY5" fmla="*/ 422031 h 984738"/>
                <a:gd name="connsiteX6" fmla="*/ 890954 w 1184031"/>
                <a:gd name="connsiteY6" fmla="*/ 844061 h 984738"/>
                <a:gd name="connsiteX7" fmla="*/ 738554 w 1184031"/>
                <a:gd name="connsiteY7" fmla="*/ 715108 h 984738"/>
                <a:gd name="connsiteX8" fmla="*/ 949569 w 1184031"/>
                <a:gd name="connsiteY8" fmla="*/ 468923 h 984738"/>
                <a:gd name="connsiteX9" fmla="*/ 820615 w 1184031"/>
                <a:gd name="connsiteY9" fmla="*/ 246184 h 984738"/>
                <a:gd name="connsiteX10" fmla="*/ 844062 w 1184031"/>
                <a:gd name="connsiteY10" fmla="*/ 973015 h 984738"/>
                <a:gd name="connsiteX11" fmla="*/ 363415 w 1184031"/>
                <a:gd name="connsiteY11" fmla="*/ 984738 h 984738"/>
                <a:gd name="connsiteX12" fmla="*/ 363415 w 1184031"/>
                <a:gd name="connsiteY12" fmla="*/ 316523 h 984738"/>
                <a:gd name="connsiteX13" fmla="*/ 187569 w 1184031"/>
                <a:gd name="connsiteY13" fmla="*/ 468923 h 984738"/>
                <a:gd name="connsiteX14" fmla="*/ 445477 w 1184031"/>
                <a:gd name="connsiteY14" fmla="*/ 785446 h 984738"/>
                <a:gd name="connsiteX15" fmla="*/ 269631 w 1184031"/>
                <a:gd name="connsiteY15" fmla="*/ 926123 h 984738"/>
                <a:gd name="connsiteX16" fmla="*/ 0 w 1184031"/>
                <a:gd name="connsiteY16" fmla="*/ 492369 h 984738"/>
                <a:gd name="connsiteX17" fmla="*/ 269631 w 1184031"/>
                <a:gd name="connsiteY17" fmla="*/ 0 h 98473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14400 w 1184031"/>
                <a:gd name="connsiteY4" fmla="*/ 58615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35170 h 1019908"/>
                <a:gd name="connsiteX1" fmla="*/ 480646 w 1184031"/>
                <a:gd name="connsiteY1" fmla="*/ 35170 h 1019908"/>
                <a:gd name="connsiteX2" fmla="*/ 621323 w 1184031"/>
                <a:gd name="connsiteY2" fmla="*/ 339970 h 1019908"/>
                <a:gd name="connsiteX3" fmla="*/ 703385 w 1184031"/>
                <a:gd name="connsiteY3" fmla="*/ 11724 h 1019908"/>
                <a:gd name="connsiteX4" fmla="*/ 914400 w 1184031"/>
                <a:gd name="connsiteY4" fmla="*/ 0 h 1019908"/>
                <a:gd name="connsiteX5" fmla="*/ 1184031 w 1184031"/>
                <a:gd name="connsiteY5" fmla="*/ 457201 h 1019908"/>
                <a:gd name="connsiteX6" fmla="*/ 890954 w 1184031"/>
                <a:gd name="connsiteY6" fmla="*/ 879231 h 1019908"/>
                <a:gd name="connsiteX7" fmla="*/ 738554 w 1184031"/>
                <a:gd name="connsiteY7" fmla="*/ 750278 h 1019908"/>
                <a:gd name="connsiteX8" fmla="*/ 949569 w 1184031"/>
                <a:gd name="connsiteY8" fmla="*/ 504093 h 1019908"/>
                <a:gd name="connsiteX9" fmla="*/ 820615 w 1184031"/>
                <a:gd name="connsiteY9" fmla="*/ 281354 h 1019908"/>
                <a:gd name="connsiteX10" fmla="*/ 844062 w 1184031"/>
                <a:gd name="connsiteY10" fmla="*/ 1008185 h 1019908"/>
                <a:gd name="connsiteX11" fmla="*/ 363415 w 1184031"/>
                <a:gd name="connsiteY11" fmla="*/ 1019908 h 1019908"/>
                <a:gd name="connsiteX12" fmla="*/ 363415 w 1184031"/>
                <a:gd name="connsiteY12" fmla="*/ 351693 h 1019908"/>
                <a:gd name="connsiteX13" fmla="*/ 187569 w 1184031"/>
                <a:gd name="connsiteY13" fmla="*/ 504093 h 1019908"/>
                <a:gd name="connsiteX14" fmla="*/ 445477 w 1184031"/>
                <a:gd name="connsiteY14" fmla="*/ 820616 h 1019908"/>
                <a:gd name="connsiteX15" fmla="*/ 269631 w 1184031"/>
                <a:gd name="connsiteY15" fmla="*/ 961293 h 1019908"/>
                <a:gd name="connsiteX16" fmla="*/ 0 w 1184031"/>
                <a:gd name="connsiteY16" fmla="*/ 527539 h 1019908"/>
                <a:gd name="connsiteX17" fmla="*/ 269631 w 1184031"/>
                <a:gd name="connsiteY17" fmla="*/ 35170 h 1019908"/>
                <a:gd name="connsiteX0" fmla="*/ 269631 w 1184031"/>
                <a:gd name="connsiteY0" fmla="*/ 23446 h 1008184"/>
                <a:gd name="connsiteX1" fmla="*/ 480646 w 1184031"/>
                <a:gd name="connsiteY1" fmla="*/ 23446 h 1008184"/>
                <a:gd name="connsiteX2" fmla="*/ 621323 w 1184031"/>
                <a:gd name="connsiteY2" fmla="*/ 328246 h 1008184"/>
                <a:gd name="connsiteX3" fmla="*/ 703385 w 1184031"/>
                <a:gd name="connsiteY3" fmla="*/ 0 h 1008184"/>
                <a:gd name="connsiteX4" fmla="*/ 902677 w 1184031"/>
                <a:gd name="connsiteY4" fmla="*/ 11722 h 1008184"/>
                <a:gd name="connsiteX5" fmla="*/ 1184031 w 1184031"/>
                <a:gd name="connsiteY5" fmla="*/ 445477 h 1008184"/>
                <a:gd name="connsiteX6" fmla="*/ 890954 w 1184031"/>
                <a:gd name="connsiteY6" fmla="*/ 867507 h 1008184"/>
                <a:gd name="connsiteX7" fmla="*/ 738554 w 1184031"/>
                <a:gd name="connsiteY7" fmla="*/ 738554 h 1008184"/>
                <a:gd name="connsiteX8" fmla="*/ 949569 w 1184031"/>
                <a:gd name="connsiteY8" fmla="*/ 492369 h 1008184"/>
                <a:gd name="connsiteX9" fmla="*/ 820615 w 1184031"/>
                <a:gd name="connsiteY9" fmla="*/ 269630 h 1008184"/>
                <a:gd name="connsiteX10" fmla="*/ 844062 w 1184031"/>
                <a:gd name="connsiteY10" fmla="*/ 996461 h 1008184"/>
                <a:gd name="connsiteX11" fmla="*/ 363415 w 1184031"/>
                <a:gd name="connsiteY11" fmla="*/ 1008184 h 1008184"/>
                <a:gd name="connsiteX12" fmla="*/ 363415 w 1184031"/>
                <a:gd name="connsiteY12" fmla="*/ 339969 h 1008184"/>
                <a:gd name="connsiteX13" fmla="*/ 187569 w 1184031"/>
                <a:gd name="connsiteY13" fmla="*/ 492369 h 1008184"/>
                <a:gd name="connsiteX14" fmla="*/ 445477 w 1184031"/>
                <a:gd name="connsiteY14" fmla="*/ 808892 h 1008184"/>
                <a:gd name="connsiteX15" fmla="*/ 269631 w 1184031"/>
                <a:gd name="connsiteY15" fmla="*/ 949569 h 1008184"/>
                <a:gd name="connsiteX16" fmla="*/ 0 w 1184031"/>
                <a:gd name="connsiteY16" fmla="*/ 515815 h 1008184"/>
                <a:gd name="connsiteX17" fmla="*/ 269631 w 1184031"/>
                <a:gd name="connsiteY17" fmla="*/ 23446 h 1008184"/>
                <a:gd name="connsiteX0" fmla="*/ 269631 w 1184031"/>
                <a:gd name="connsiteY0" fmla="*/ 11724 h 996462"/>
                <a:gd name="connsiteX1" fmla="*/ 480646 w 1184031"/>
                <a:gd name="connsiteY1" fmla="*/ 11724 h 996462"/>
                <a:gd name="connsiteX2" fmla="*/ 621323 w 1184031"/>
                <a:gd name="connsiteY2" fmla="*/ 316524 h 996462"/>
                <a:gd name="connsiteX3" fmla="*/ 679939 w 1184031"/>
                <a:gd name="connsiteY3" fmla="*/ 11724 h 996462"/>
                <a:gd name="connsiteX4" fmla="*/ 902677 w 1184031"/>
                <a:gd name="connsiteY4" fmla="*/ 0 h 996462"/>
                <a:gd name="connsiteX5" fmla="*/ 1184031 w 1184031"/>
                <a:gd name="connsiteY5" fmla="*/ 433755 h 996462"/>
                <a:gd name="connsiteX6" fmla="*/ 890954 w 1184031"/>
                <a:gd name="connsiteY6" fmla="*/ 855785 h 996462"/>
                <a:gd name="connsiteX7" fmla="*/ 738554 w 1184031"/>
                <a:gd name="connsiteY7" fmla="*/ 726832 h 996462"/>
                <a:gd name="connsiteX8" fmla="*/ 949569 w 1184031"/>
                <a:gd name="connsiteY8" fmla="*/ 480647 h 996462"/>
                <a:gd name="connsiteX9" fmla="*/ 820615 w 1184031"/>
                <a:gd name="connsiteY9" fmla="*/ 257908 h 996462"/>
                <a:gd name="connsiteX10" fmla="*/ 844062 w 1184031"/>
                <a:gd name="connsiteY10" fmla="*/ 984739 h 996462"/>
                <a:gd name="connsiteX11" fmla="*/ 363415 w 1184031"/>
                <a:gd name="connsiteY11" fmla="*/ 996462 h 996462"/>
                <a:gd name="connsiteX12" fmla="*/ 363415 w 1184031"/>
                <a:gd name="connsiteY12" fmla="*/ 328247 h 996462"/>
                <a:gd name="connsiteX13" fmla="*/ 187569 w 1184031"/>
                <a:gd name="connsiteY13" fmla="*/ 480647 h 996462"/>
                <a:gd name="connsiteX14" fmla="*/ 445477 w 1184031"/>
                <a:gd name="connsiteY14" fmla="*/ 797170 h 996462"/>
                <a:gd name="connsiteX15" fmla="*/ 269631 w 1184031"/>
                <a:gd name="connsiteY15" fmla="*/ 937847 h 996462"/>
                <a:gd name="connsiteX16" fmla="*/ 0 w 1184031"/>
                <a:gd name="connsiteY16" fmla="*/ 504093 h 996462"/>
                <a:gd name="connsiteX17" fmla="*/ 269631 w 1184031"/>
                <a:gd name="connsiteY17" fmla="*/ 11724 h 99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4031" h="996462">
                  <a:moveTo>
                    <a:pt x="269631" y="11724"/>
                  </a:moveTo>
                  <a:lnTo>
                    <a:pt x="480646" y="11724"/>
                  </a:lnTo>
                  <a:lnTo>
                    <a:pt x="621323" y="316524"/>
                  </a:lnTo>
                  <a:lnTo>
                    <a:pt x="679939" y="11724"/>
                  </a:lnTo>
                  <a:lnTo>
                    <a:pt x="902677" y="0"/>
                  </a:lnTo>
                  <a:lnTo>
                    <a:pt x="1184031" y="433755"/>
                  </a:lnTo>
                  <a:lnTo>
                    <a:pt x="890954" y="855785"/>
                  </a:lnTo>
                  <a:lnTo>
                    <a:pt x="738554" y="726832"/>
                  </a:lnTo>
                  <a:lnTo>
                    <a:pt x="949569" y="480647"/>
                  </a:lnTo>
                  <a:lnTo>
                    <a:pt x="820615" y="257908"/>
                  </a:lnTo>
                  <a:lnTo>
                    <a:pt x="844062" y="984739"/>
                  </a:lnTo>
                  <a:lnTo>
                    <a:pt x="363415" y="996462"/>
                  </a:lnTo>
                  <a:lnTo>
                    <a:pt x="363415" y="328247"/>
                  </a:lnTo>
                  <a:lnTo>
                    <a:pt x="187569" y="480647"/>
                  </a:lnTo>
                  <a:lnTo>
                    <a:pt x="445477" y="797170"/>
                  </a:lnTo>
                  <a:lnTo>
                    <a:pt x="269631" y="937847"/>
                  </a:lnTo>
                  <a:lnTo>
                    <a:pt x="0" y="504093"/>
                  </a:lnTo>
                  <a:lnTo>
                    <a:pt x="269631" y="1172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561261" y="3637331"/>
              <a:ext cx="457200" cy="984739"/>
            </a:xfrm>
            <a:custGeom>
              <a:avLst/>
              <a:gdLst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17585 h 984739"/>
                <a:gd name="connsiteX8" fmla="*/ 17585 w 457200"/>
                <a:gd name="connsiteY8" fmla="*/ 0 h 984739"/>
                <a:gd name="connsiteX0" fmla="*/ 17585 w 457200"/>
                <a:gd name="connsiteY0" fmla="*/ 0 h 984739"/>
                <a:gd name="connsiteX1" fmla="*/ 0 w 457200"/>
                <a:gd name="connsiteY1" fmla="*/ 861647 h 984739"/>
                <a:gd name="connsiteX2" fmla="*/ 175846 w 457200"/>
                <a:gd name="connsiteY2" fmla="*/ 949570 h 984739"/>
                <a:gd name="connsiteX3" fmla="*/ 193431 w 457200"/>
                <a:gd name="connsiteY3" fmla="*/ 0 h 984739"/>
                <a:gd name="connsiteX4" fmla="*/ 263770 w 457200"/>
                <a:gd name="connsiteY4" fmla="*/ 17585 h 984739"/>
                <a:gd name="connsiteX5" fmla="*/ 263770 w 457200"/>
                <a:gd name="connsiteY5" fmla="*/ 984739 h 984739"/>
                <a:gd name="connsiteX6" fmla="*/ 457200 w 457200"/>
                <a:gd name="connsiteY6" fmla="*/ 844062 h 984739"/>
                <a:gd name="connsiteX7" fmla="*/ 439616 w 457200"/>
                <a:gd name="connsiteY7" fmla="*/ 5862 h 984739"/>
                <a:gd name="connsiteX8" fmla="*/ 17585 w 457200"/>
                <a:gd name="connsiteY8" fmla="*/ 0 h 98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00" h="984739">
                  <a:moveTo>
                    <a:pt x="17585" y="0"/>
                  </a:moveTo>
                  <a:lnTo>
                    <a:pt x="0" y="861647"/>
                  </a:lnTo>
                  <a:lnTo>
                    <a:pt x="175846" y="949570"/>
                  </a:lnTo>
                  <a:lnTo>
                    <a:pt x="193431" y="0"/>
                  </a:lnTo>
                  <a:lnTo>
                    <a:pt x="263770" y="17585"/>
                  </a:lnTo>
                  <a:lnTo>
                    <a:pt x="263770" y="984739"/>
                  </a:lnTo>
                  <a:lnTo>
                    <a:pt x="457200" y="844062"/>
                  </a:lnTo>
                  <a:lnTo>
                    <a:pt x="439616" y="5862"/>
                  </a:lnTo>
                  <a:lnTo>
                    <a:pt x="17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369169" y="4557592"/>
              <a:ext cx="351692" cy="152400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5822098" y="4551731"/>
              <a:ext cx="392725" cy="158261"/>
            </a:xfrm>
            <a:custGeom>
              <a:avLst/>
              <a:gdLst>
                <a:gd name="connsiteX0" fmla="*/ 164123 w 351692"/>
                <a:gd name="connsiteY0" fmla="*/ 0 h 152400"/>
                <a:gd name="connsiteX1" fmla="*/ 351692 w 351692"/>
                <a:gd name="connsiteY1" fmla="*/ 35170 h 152400"/>
                <a:gd name="connsiteX2" fmla="*/ 351692 w 351692"/>
                <a:gd name="connsiteY2" fmla="*/ 140677 h 152400"/>
                <a:gd name="connsiteX3" fmla="*/ 0 w 351692"/>
                <a:gd name="connsiteY3" fmla="*/ 152400 h 152400"/>
                <a:gd name="connsiteX4" fmla="*/ 0 w 351692"/>
                <a:gd name="connsiteY4" fmla="*/ 93785 h 152400"/>
                <a:gd name="connsiteX5" fmla="*/ 164123 w 351692"/>
                <a:gd name="connsiteY5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92" h="152400">
                  <a:moveTo>
                    <a:pt x="164123" y="0"/>
                  </a:moveTo>
                  <a:lnTo>
                    <a:pt x="351692" y="35170"/>
                  </a:lnTo>
                  <a:lnTo>
                    <a:pt x="351692" y="140677"/>
                  </a:lnTo>
                  <a:lnTo>
                    <a:pt x="0" y="152400"/>
                  </a:lnTo>
                  <a:lnTo>
                    <a:pt x="0" y="93785"/>
                  </a:lnTo>
                  <a:lnTo>
                    <a:pt x="1641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575117" y="2147502"/>
              <a:ext cx="443344" cy="493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2010586" y="1804767"/>
            <a:ext cx="892293" cy="4521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590658" y="6050580"/>
            <a:ext cx="1824367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每天</a:t>
            </a: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节课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721987" y="6046010"/>
            <a:ext cx="3281779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平均每个周末只能休息一天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09806" y="1804767"/>
            <a:ext cx="944209" cy="452142"/>
            <a:chOff x="2909806" y="1804767"/>
            <a:chExt cx="944209" cy="452142"/>
          </a:xfrm>
        </p:grpSpPr>
        <p:sp>
          <p:nvSpPr>
            <p:cNvPr id="53" name="矩形 52"/>
            <p:cNvSpPr/>
            <p:nvPr/>
          </p:nvSpPr>
          <p:spPr>
            <a:xfrm>
              <a:off x="2961722" y="1804767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2909806" y="1902117"/>
              <a:ext cx="509232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一</a:t>
              </a:r>
              <a:endParaRPr lang="zh-CN" altLang="zh-CN" sz="20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12858" y="1807390"/>
            <a:ext cx="896166" cy="452142"/>
            <a:chOff x="3912858" y="1807390"/>
            <a:chExt cx="896166" cy="452142"/>
          </a:xfrm>
        </p:grpSpPr>
        <p:sp>
          <p:nvSpPr>
            <p:cNvPr id="54" name="矩形 53"/>
            <p:cNvSpPr/>
            <p:nvPr/>
          </p:nvSpPr>
          <p:spPr>
            <a:xfrm>
              <a:off x="3916731" y="1807390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912858" y="1899424"/>
              <a:ext cx="896166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二</a:t>
              </a:r>
              <a:endParaRPr lang="zh-CN" altLang="zh-CN" sz="20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9455" y="1804767"/>
            <a:ext cx="911231" cy="452142"/>
            <a:chOff x="4859455" y="1804767"/>
            <a:chExt cx="911231" cy="452142"/>
          </a:xfrm>
        </p:grpSpPr>
        <p:sp>
          <p:nvSpPr>
            <p:cNvPr id="55" name="矩形 54"/>
            <p:cNvSpPr/>
            <p:nvPr/>
          </p:nvSpPr>
          <p:spPr>
            <a:xfrm>
              <a:off x="4878393" y="1804767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859455" y="1873739"/>
              <a:ext cx="896166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三</a:t>
              </a:r>
              <a:endParaRPr lang="zh-CN" altLang="zh-CN" sz="2000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33402" y="1804767"/>
            <a:ext cx="892293" cy="452142"/>
            <a:chOff x="5833402" y="1804767"/>
            <a:chExt cx="892293" cy="452142"/>
          </a:xfrm>
        </p:grpSpPr>
        <p:sp>
          <p:nvSpPr>
            <p:cNvPr id="56" name="矩形 55"/>
            <p:cNvSpPr/>
            <p:nvPr/>
          </p:nvSpPr>
          <p:spPr>
            <a:xfrm>
              <a:off x="5833402" y="1804767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843786" y="1873739"/>
              <a:ext cx="867652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四</a:t>
              </a:r>
              <a:endParaRPr lang="zh-CN" altLang="zh-CN" sz="20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74154" y="1804767"/>
            <a:ext cx="906550" cy="452142"/>
            <a:chOff x="6774154" y="1804767"/>
            <a:chExt cx="906550" cy="452142"/>
          </a:xfrm>
        </p:grpSpPr>
        <p:sp>
          <p:nvSpPr>
            <p:cNvPr id="57" name="矩形 56"/>
            <p:cNvSpPr/>
            <p:nvPr/>
          </p:nvSpPr>
          <p:spPr>
            <a:xfrm>
              <a:off x="6788411" y="1804767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774154" y="1899424"/>
              <a:ext cx="896166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五</a:t>
              </a:r>
              <a:endParaRPr lang="zh-CN" altLang="zh-CN" sz="20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18779" y="1804767"/>
            <a:ext cx="916934" cy="452142"/>
            <a:chOff x="7718779" y="1804767"/>
            <a:chExt cx="916934" cy="452142"/>
          </a:xfrm>
        </p:grpSpPr>
        <p:sp>
          <p:nvSpPr>
            <p:cNvPr id="58" name="矩形 57"/>
            <p:cNvSpPr/>
            <p:nvPr/>
          </p:nvSpPr>
          <p:spPr>
            <a:xfrm>
              <a:off x="7743420" y="1804767"/>
              <a:ext cx="892293" cy="452142"/>
            </a:xfrm>
            <a:prstGeom prst="rect">
              <a:avLst/>
            </a:prstGeom>
            <a:solidFill>
              <a:srgbClr val="D2A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7718779" y="1877114"/>
              <a:ext cx="896166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just">
                <a:lnSpc>
                  <a:spcPts val="1725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六</a:t>
              </a:r>
              <a:endParaRPr lang="zh-CN" altLang="zh-CN" sz="20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940488" y="2314165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940488" y="2507067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931781" y="2717723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919255" y="2922654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934656" y="3160662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925404" y="3364258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919255" y="3579471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903125" y="3794923"/>
            <a:ext cx="934760" cy="1569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3910596" y="2300886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4876786" y="2293915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5822792" y="2317014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767935" y="2325774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737264" y="2297291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910596" y="2491154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876786" y="2484183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5822792" y="2507282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767935" y="2516042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737264" y="2487559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10596" y="2714838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4876786" y="2707867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5822792" y="2731024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767935" y="2739726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737264" y="2711243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3910596" y="2904626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4876786" y="2897655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5822792" y="2920754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767935" y="2929514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7737264" y="2901031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910596" y="3141824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4876786" y="3134853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5822792" y="3157952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6767935" y="3166712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7737264" y="3138229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910596" y="3354846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4876786" y="3347875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5822792" y="3370974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6767935" y="3379734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7737264" y="3351251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3910596" y="3572816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4876786" y="3586509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5822792" y="3609608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6767935" y="3618368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7737264" y="3589885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3910596" y="3785372"/>
            <a:ext cx="886307" cy="183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4876786" y="3787393"/>
            <a:ext cx="878835" cy="17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5822792" y="3810492"/>
            <a:ext cx="888583" cy="1671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767935" y="3808861"/>
            <a:ext cx="912769" cy="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7737264" y="3790769"/>
            <a:ext cx="877681" cy="1738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98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2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76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8200000">
                                      <p:cBhvr>
                                        <p:cTn id="85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1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87" dur="32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100"/>
                            </p:stCondLst>
                            <p:childTnLst>
                              <p:par>
                                <p:cTn id="10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-0.31025 0.00255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11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-2.59259E-6 L 1.66667E-6 4.44444E-6 " pathEditMode="relative" rAng="0" ptsTypes="AA">
                                      <p:cBhvr>
                                        <p:cTn id="17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273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.55556E-7 -1.85185E-6 L 5.55556E-7 0.00023 " pathEditMode="relative" rAng="0" ptsTypes="AA">
                                      <p:cBhvr>
                                        <p:cTn id="18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38889E-6 1.11111E-6 L -1.38889E-6 0.00023 " pathEditMode="relative" rAng="0" ptsTypes="AA">
                                      <p:cBhvr>
                                        <p:cTn id="182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5E-6 5.55112E-17 L -2.5E-6 0.00023 " pathEditMode="relative" rAng="0" ptsTypes="AA">
                                      <p:cBhvr>
                                        <p:cTn id="184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-2.22222E-6 L 1.38889E-6 0.00023 " pathEditMode="relative" rAng="0" ptsTypes="AA">
                                      <p:cBhvr>
                                        <p:cTn id="186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1.85185E-6 L 3.05556E-6 0.00023 " pathEditMode="relative" rAng="0" ptsTypes="AA">
                                      <p:cBhvr>
                                        <p:cTn id="188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-3.33333E-6 L -2.5E-6 0.00023 " pathEditMode="relative" rAng="0" ptsTypes="AA">
                                      <p:cBhvr>
                                        <p:cTn id="190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-4.81481E-6 L 3.61111E-6 0.00024 " pathEditMode="relative" rAng="0" ptsTypes="AA">
                                      <p:cBhvr>
                                        <p:cTn id="192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23" grpId="0" animBg="1"/>
      <p:bldP spid="23" grpId="1" animBg="1"/>
      <p:bldP spid="23" grpId="2" animBg="1"/>
      <p:bldP spid="23" grpId="3" animBg="1"/>
      <p:bldP spid="6" grpId="0" animBg="1"/>
      <p:bldP spid="6" grpId="1" animBg="1"/>
      <p:bldP spid="6" grpId="2" animBg="1"/>
      <p:bldP spid="6" grpId="3" animBg="1"/>
      <p:bldP spid="25" grpId="0"/>
      <p:bldP spid="25" grpId="1"/>
      <p:bldP spid="33" grpId="0" animBg="1"/>
      <p:bldP spid="33" grpId="1" animBg="1"/>
      <p:bldP spid="33" grpId="2" animBg="1"/>
      <p:bldP spid="45" grpId="0"/>
      <p:bldP spid="45" grpId="1"/>
      <p:bldP spid="45" grpId="2"/>
      <p:bldP spid="52" grpId="0" animBg="1"/>
      <p:bldP spid="59" grpId="0"/>
      <p:bldP spid="59" grpId="1"/>
      <p:bldP spid="60" grpId="0"/>
      <p:bldP spid="60" grpId="1"/>
      <p:bldP spid="15" grpId="0" animBg="1"/>
      <p:bldP spid="15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1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D1708D"/>
            </a:gs>
            <a:gs pos="75000">
              <a:srgbClr val="96264C"/>
            </a:gs>
            <a:gs pos="50000">
              <a:srgbClr val="BB5573"/>
            </a:gs>
            <a:gs pos="0">
              <a:srgbClr val="EC95AD"/>
            </a:gs>
            <a:gs pos="100000">
              <a:srgbClr val="78042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5333024" y="860553"/>
            <a:ext cx="2159248" cy="1952284"/>
            <a:chOff x="3181254" y="497141"/>
            <a:chExt cx="5043244" cy="4527884"/>
          </a:xfrm>
        </p:grpSpPr>
        <p:sp>
          <p:nvSpPr>
            <p:cNvPr id="67" name="任意多边形 66"/>
            <p:cNvSpPr/>
            <p:nvPr/>
          </p:nvSpPr>
          <p:spPr>
            <a:xfrm>
              <a:off x="3895237" y="2464469"/>
              <a:ext cx="1240077" cy="676405"/>
            </a:xfrm>
            <a:custGeom>
              <a:avLst/>
              <a:gdLst>
                <a:gd name="connsiteX0" fmla="*/ 200417 w 1227551"/>
                <a:gd name="connsiteY0" fmla="*/ 37578 h 676405"/>
                <a:gd name="connsiteX1" fmla="*/ 588724 w 1227551"/>
                <a:gd name="connsiteY1" fmla="*/ 275573 h 676405"/>
                <a:gd name="connsiteX2" fmla="*/ 1002082 w 1227551"/>
                <a:gd name="connsiteY2" fmla="*/ 25052 h 676405"/>
                <a:gd name="connsiteX3" fmla="*/ 1227551 w 1227551"/>
                <a:gd name="connsiteY3" fmla="*/ 0 h 676405"/>
                <a:gd name="connsiteX4" fmla="*/ 1227551 w 1227551"/>
                <a:gd name="connsiteY4" fmla="*/ 663879 h 676405"/>
                <a:gd name="connsiteX5" fmla="*/ 0 w 1227551"/>
                <a:gd name="connsiteY5" fmla="*/ 676405 h 676405"/>
                <a:gd name="connsiteX6" fmla="*/ 12526 w 1227551"/>
                <a:gd name="connsiteY6" fmla="*/ 75156 h 676405"/>
                <a:gd name="connsiteX7" fmla="*/ 200417 w 1227551"/>
                <a:gd name="connsiteY7" fmla="*/ 37578 h 676405"/>
                <a:gd name="connsiteX0" fmla="*/ 212943 w 1240077"/>
                <a:gd name="connsiteY0" fmla="*/ 37578 h 676405"/>
                <a:gd name="connsiteX1" fmla="*/ 601250 w 1240077"/>
                <a:gd name="connsiteY1" fmla="*/ 275573 h 676405"/>
                <a:gd name="connsiteX2" fmla="*/ 1014608 w 1240077"/>
                <a:gd name="connsiteY2" fmla="*/ 25052 h 676405"/>
                <a:gd name="connsiteX3" fmla="*/ 1240077 w 1240077"/>
                <a:gd name="connsiteY3" fmla="*/ 0 h 676405"/>
                <a:gd name="connsiteX4" fmla="*/ 1240077 w 1240077"/>
                <a:gd name="connsiteY4" fmla="*/ 663879 h 676405"/>
                <a:gd name="connsiteX5" fmla="*/ 12526 w 1240077"/>
                <a:gd name="connsiteY5" fmla="*/ 676405 h 676405"/>
                <a:gd name="connsiteX6" fmla="*/ 0 w 1240077"/>
                <a:gd name="connsiteY6" fmla="*/ 37578 h 676405"/>
                <a:gd name="connsiteX7" fmla="*/ 212943 w 1240077"/>
                <a:gd name="connsiteY7" fmla="*/ 37578 h 67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7" h="676405">
                  <a:moveTo>
                    <a:pt x="212943" y="37578"/>
                  </a:moveTo>
                  <a:lnTo>
                    <a:pt x="601250" y="275573"/>
                  </a:lnTo>
                  <a:lnTo>
                    <a:pt x="1014608" y="25052"/>
                  </a:lnTo>
                  <a:lnTo>
                    <a:pt x="1240077" y="0"/>
                  </a:lnTo>
                  <a:lnTo>
                    <a:pt x="1240077" y="663879"/>
                  </a:lnTo>
                  <a:lnTo>
                    <a:pt x="12526" y="676405"/>
                  </a:lnTo>
                  <a:lnTo>
                    <a:pt x="0" y="37578"/>
                  </a:lnTo>
                  <a:lnTo>
                    <a:pt x="212943" y="375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145758" y="1732711"/>
              <a:ext cx="739036" cy="77661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3181254" y="3096017"/>
              <a:ext cx="2668044" cy="1929008"/>
            </a:xfrm>
            <a:custGeom>
              <a:avLst/>
              <a:gdLst>
                <a:gd name="connsiteX0" fmla="*/ 62630 w 2668044"/>
                <a:gd name="connsiteY0" fmla="*/ 1929008 h 1929008"/>
                <a:gd name="connsiteX1" fmla="*/ 62630 w 2668044"/>
                <a:gd name="connsiteY1" fmla="*/ 676406 h 1929008"/>
                <a:gd name="connsiteX2" fmla="*/ 75156 w 2668044"/>
                <a:gd name="connsiteY2" fmla="*/ 125260 h 1929008"/>
                <a:gd name="connsiteX3" fmla="*/ 0 w 2668044"/>
                <a:gd name="connsiteY3" fmla="*/ 150312 h 1929008"/>
                <a:gd name="connsiteX4" fmla="*/ 25052 w 2668044"/>
                <a:gd name="connsiteY4" fmla="*/ 50104 h 1929008"/>
                <a:gd name="connsiteX5" fmla="*/ 2617940 w 2668044"/>
                <a:gd name="connsiteY5" fmla="*/ 0 h 1929008"/>
                <a:gd name="connsiteX6" fmla="*/ 2668044 w 2668044"/>
                <a:gd name="connsiteY6" fmla="*/ 100208 h 1929008"/>
                <a:gd name="connsiteX7" fmla="*/ 2580361 w 2668044"/>
                <a:gd name="connsiteY7" fmla="*/ 87682 h 1929008"/>
                <a:gd name="connsiteX8" fmla="*/ 2617940 w 2668044"/>
                <a:gd name="connsiteY8" fmla="*/ 1878904 h 1929008"/>
                <a:gd name="connsiteX9" fmla="*/ 2542783 w 2668044"/>
                <a:gd name="connsiteY9" fmla="*/ 1866378 h 1929008"/>
                <a:gd name="connsiteX10" fmla="*/ 2492679 w 2668044"/>
                <a:gd name="connsiteY10" fmla="*/ 200416 h 1929008"/>
                <a:gd name="connsiteX11" fmla="*/ 150312 w 2668044"/>
                <a:gd name="connsiteY11" fmla="*/ 237995 h 1929008"/>
                <a:gd name="connsiteX12" fmla="*/ 150312 w 2668044"/>
                <a:gd name="connsiteY12" fmla="*/ 1929008 h 1929008"/>
                <a:gd name="connsiteX13" fmla="*/ 62630 w 2668044"/>
                <a:gd name="connsiteY13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44" h="1929008">
                  <a:moveTo>
                    <a:pt x="62630" y="1929008"/>
                  </a:moveTo>
                  <a:lnTo>
                    <a:pt x="62630" y="676406"/>
                  </a:lnTo>
                  <a:lnTo>
                    <a:pt x="75156" y="125260"/>
                  </a:lnTo>
                  <a:lnTo>
                    <a:pt x="0" y="150312"/>
                  </a:lnTo>
                  <a:lnTo>
                    <a:pt x="25052" y="50104"/>
                  </a:lnTo>
                  <a:lnTo>
                    <a:pt x="2617940" y="0"/>
                  </a:lnTo>
                  <a:lnTo>
                    <a:pt x="2668044" y="100208"/>
                  </a:lnTo>
                  <a:lnTo>
                    <a:pt x="2580361" y="87682"/>
                  </a:lnTo>
                  <a:lnTo>
                    <a:pt x="2617940" y="1878904"/>
                  </a:lnTo>
                  <a:lnTo>
                    <a:pt x="2542783" y="1866378"/>
                  </a:lnTo>
                  <a:lnTo>
                    <a:pt x="2492679" y="200416"/>
                  </a:lnTo>
                  <a:lnTo>
                    <a:pt x="150312" y="237995"/>
                  </a:lnTo>
                  <a:lnTo>
                    <a:pt x="150312" y="1929008"/>
                  </a:lnTo>
                  <a:lnTo>
                    <a:pt x="62630" y="19290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340220" y="1589314"/>
              <a:ext cx="186613" cy="143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590615" y="1110015"/>
              <a:ext cx="517366" cy="47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6171763" y="497141"/>
              <a:ext cx="2052735" cy="1225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752911" y="817628"/>
              <a:ext cx="1293188" cy="713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大学</a:t>
              </a:r>
              <a:endParaRPr lang="zh-CN" altLang="en-US" sz="1400" dirty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01916" y="929201"/>
            <a:ext cx="2159248" cy="1952284"/>
            <a:chOff x="3181254" y="497141"/>
            <a:chExt cx="5043244" cy="4527884"/>
          </a:xfrm>
        </p:grpSpPr>
        <p:sp>
          <p:nvSpPr>
            <p:cNvPr id="59" name="任意多边形 58"/>
            <p:cNvSpPr/>
            <p:nvPr/>
          </p:nvSpPr>
          <p:spPr>
            <a:xfrm>
              <a:off x="3895237" y="2464469"/>
              <a:ext cx="1240077" cy="676405"/>
            </a:xfrm>
            <a:custGeom>
              <a:avLst/>
              <a:gdLst>
                <a:gd name="connsiteX0" fmla="*/ 200417 w 1227551"/>
                <a:gd name="connsiteY0" fmla="*/ 37578 h 676405"/>
                <a:gd name="connsiteX1" fmla="*/ 588724 w 1227551"/>
                <a:gd name="connsiteY1" fmla="*/ 275573 h 676405"/>
                <a:gd name="connsiteX2" fmla="*/ 1002082 w 1227551"/>
                <a:gd name="connsiteY2" fmla="*/ 25052 h 676405"/>
                <a:gd name="connsiteX3" fmla="*/ 1227551 w 1227551"/>
                <a:gd name="connsiteY3" fmla="*/ 0 h 676405"/>
                <a:gd name="connsiteX4" fmla="*/ 1227551 w 1227551"/>
                <a:gd name="connsiteY4" fmla="*/ 663879 h 676405"/>
                <a:gd name="connsiteX5" fmla="*/ 0 w 1227551"/>
                <a:gd name="connsiteY5" fmla="*/ 676405 h 676405"/>
                <a:gd name="connsiteX6" fmla="*/ 12526 w 1227551"/>
                <a:gd name="connsiteY6" fmla="*/ 75156 h 676405"/>
                <a:gd name="connsiteX7" fmla="*/ 200417 w 1227551"/>
                <a:gd name="connsiteY7" fmla="*/ 37578 h 676405"/>
                <a:gd name="connsiteX0" fmla="*/ 212943 w 1240077"/>
                <a:gd name="connsiteY0" fmla="*/ 37578 h 676405"/>
                <a:gd name="connsiteX1" fmla="*/ 601250 w 1240077"/>
                <a:gd name="connsiteY1" fmla="*/ 275573 h 676405"/>
                <a:gd name="connsiteX2" fmla="*/ 1014608 w 1240077"/>
                <a:gd name="connsiteY2" fmla="*/ 25052 h 676405"/>
                <a:gd name="connsiteX3" fmla="*/ 1240077 w 1240077"/>
                <a:gd name="connsiteY3" fmla="*/ 0 h 676405"/>
                <a:gd name="connsiteX4" fmla="*/ 1240077 w 1240077"/>
                <a:gd name="connsiteY4" fmla="*/ 663879 h 676405"/>
                <a:gd name="connsiteX5" fmla="*/ 12526 w 1240077"/>
                <a:gd name="connsiteY5" fmla="*/ 676405 h 676405"/>
                <a:gd name="connsiteX6" fmla="*/ 0 w 1240077"/>
                <a:gd name="connsiteY6" fmla="*/ 37578 h 676405"/>
                <a:gd name="connsiteX7" fmla="*/ 212943 w 1240077"/>
                <a:gd name="connsiteY7" fmla="*/ 37578 h 67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7" h="676405">
                  <a:moveTo>
                    <a:pt x="212943" y="37578"/>
                  </a:moveTo>
                  <a:lnTo>
                    <a:pt x="601250" y="275573"/>
                  </a:lnTo>
                  <a:lnTo>
                    <a:pt x="1014608" y="25052"/>
                  </a:lnTo>
                  <a:lnTo>
                    <a:pt x="1240077" y="0"/>
                  </a:lnTo>
                  <a:lnTo>
                    <a:pt x="1240077" y="663879"/>
                  </a:lnTo>
                  <a:lnTo>
                    <a:pt x="12526" y="676405"/>
                  </a:lnTo>
                  <a:lnTo>
                    <a:pt x="0" y="37578"/>
                  </a:lnTo>
                  <a:lnTo>
                    <a:pt x="212943" y="375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145758" y="1732711"/>
              <a:ext cx="739036" cy="77661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181254" y="3096017"/>
              <a:ext cx="2668044" cy="1929008"/>
            </a:xfrm>
            <a:custGeom>
              <a:avLst/>
              <a:gdLst>
                <a:gd name="connsiteX0" fmla="*/ 62630 w 2668044"/>
                <a:gd name="connsiteY0" fmla="*/ 1929008 h 1929008"/>
                <a:gd name="connsiteX1" fmla="*/ 62630 w 2668044"/>
                <a:gd name="connsiteY1" fmla="*/ 676406 h 1929008"/>
                <a:gd name="connsiteX2" fmla="*/ 75156 w 2668044"/>
                <a:gd name="connsiteY2" fmla="*/ 125260 h 1929008"/>
                <a:gd name="connsiteX3" fmla="*/ 0 w 2668044"/>
                <a:gd name="connsiteY3" fmla="*/ 150312 h 1929008"/>
                <a:gd name="connsiteX4" fmla="*/ 25052 w 2668044"/>
                <a:gd name="connsiteY4" fmla="*/ 50104 h 1929008"/>
                <a:gd name="connsiteX5" fmla="*/ 2617940 w 2668044"/>
                <a:gd name="connsiteY5" fmla="*/ 0 h 1929008"/>
                <a:gd name="connsiteX6" fmla="*/ 2668044 w 2668044"/>
                <a:gd name="connsiteY6" fmla="*/ 100208 h 1929008"/>
                <a:gd name="connsiteX7" fmla="*/ 2580361 w 2668044"/>
                <a:gd name="connsiteY7" fmla="*/ 87682 h 1929008"/>
                <a:gd name="connsiteX8" fmla="*/ 2617940 w 2668044"/>
                <a:gd name="connsiteY8" fmla="*/ 1878904 h 1929008"/>
                <a:gd name="connsiteX9" fmla="*/ 2542783 w 2668044"/>
                <a:gd name="connsiteY9" fmla="*/ 1866378 h 1929008"/>
                <a:gd name="connsiteX10" fmla="*/ 2492679 w 2668044"/>
                <a:gd name="connsiteY10" fmla="*/ 200416 h 1929008"/>
                <a:gd name="connsiteX11" fmla="*/ 150312 w 2668044"/>
                <a:gd name="connsiteY11" fmla="*/ 237995 h 1929008"/>
                <a:gd name="connsiteX12" fmla="*/ 150312 w 2668044"/>
                <a:gd name="connsiteY12" fmla="*/ 1929008 h 1929008"/>
                <a:gd name="connsiteX13" fmla="*/ 62630 w 2668044"/>
                <a:gd name="connsiteY13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44" h="1929008">
                  <a:moveTo>
                    <a:pt x="62630" y="1929008"/>
                  </a:moveTo>
                  <a:lnTo>
                    <a:pt x="62630" y="676406"/>
                  </a:lnTo>
                  <a:lnTo>
                    <a:pt x="75156" y="125260"/>
                  </a:lnTo>
                  <a:lnTo>
                    <a:pt x="0" y="150312"/>
                  </a:lnTo>
                  <a:lnTo>
                    <a:pt x="25052" y="50104"/>
                  </a:lnTo>
                  <a:lnTo>
                    <a:pt x="2617940" y="0"/>
                  </a:lnTo>
                  <a:lnTo>
                    <a:pt x="2668044" y="100208"/>
                  </a:lnTo>
                  <a:lnTo>
                    <a:pt x="2580361" y="87682"/>
                  </a:lnTo>
                  <a:lnTo>
                    <a:pt x="2617940" y="1878904"/>
                  </a:lnTo>
                  <a:lnTo>
                    <a:pt x="2542783" y="1866378"/>
                  </a:lnTo>
                  <a:lnTo>
                    <a:pt x="2492679" y="200416"/>
                  </a:lnTo>
                  <a:lnTo>
                    <a:pt x="150312" y="237995"/>
                  </a:lnTo>
                  <a:lnTo>
                    <a:pt x="150312" y="1929008"/>
                  </a:lnTo>
                  <a:lnTo>
                    <a:pt x="62630" y="19290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5340220" y="1589314"/>
              <a:ext cx="186613" cy="143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5590615" y="1110015"/>
              <a:ext cx="517366" cy="47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71763" y="497141"/>
              <a:ext cx="2052735" cy="1225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752911" y="817628"/>
              <a:ext cx="1293188" cy="713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大学</a:t>
              </a:r>
              <a:endParaRPr lang="zh-CN" altLang="en-US" sz="1400" dirty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3742837" y="2312069"/>
            <a:ext cx="1240077" cy="676405"/>
          </a:xfrm>
          <a:custGeom>
            <a:avLst/>
            <a:gdLst>
              <a:gd name="connsiteX0" fmla="*/ 200417 w 1227551"/>
              <a:gd name="connsiteY0" fmla="*/ 37578 h 676405"/>
              <a:gd name="connsiteX1" fmla="*/ 588724 w 1227551"/>
              <a:gd name="connsiteY1" fmla="*/ 275573 h 676405"/>
              <a:gd name="connsiteX2" fmla="*/ 1002082 w 1227551"/>
              <a:gd name="connsiteY2" fmla="*/ 25052 h 676405"/>
              <a:gd name="connsiteX3" fmla="*/ 1227551 w 1227551"/>
              <a:gd name="connsiteY3" fmla="*/ 0 h 676405"/>
              <a:gd name="connsiteX4" fmla="*/ 1227551 w 1227551"/>
              <a:gd name="connsiteY4" fmla="*/ 663879 h 676405"/>
              <a:gd name="connsiteX5" fmla="*/ 0 w 1227551"/>
              <a:gd name="connsiteY5" fmla="*/ 676405 h 676405"/>
              <a:gd name="connsiteX6" fmla="*/ 12526 w 1227551"/>
              <a:gd name="connsiteY6" fmla="*/ 75156 h 676405"/>
              <a:gd name="connsiteX7" fmla="*/ 200417 w 1227551"/>
              <a:gd name="connsiteY7" fmla="*/ 37578 h 676405"/>
              <a:gd name="connsiteX0" fmla="*/ 212943 w 1240077"/>
              <a:gd name="connsiteY0" fmla="*/ 37578 h 676405"/>
              <a:gd name="connsiteX1" fmla="*/ 601250 w 1240077"/>
              <a:gd name="connsiteY1" fmla="*/ 275573 h 676405"/>
              <a:gd name="connsiteX2" fmla="*/ 1014608 w 1240077"/>
              <a:gd name="connsiteY2" fmla="*/ 25052 h 676405"/>
              <a:gd name="connsiteX3" fmla="*/ 1240077 w 1240077"/>
              <a:gd name="connsiteY3" fmla="*/ 0 h 676405"/>
              <a:gd name="connsiteX4" fmla="*/ 1240077 w 1240077"/>
              <a:gd name="connsiteY4" fmla="*/ 663879 h 676405"/>
              <a:gd name="connsiteX5" fmla="*/ 12526 w 1240077"/>
              <a:gd name="connsiteY5" fmla="*/ 676405 h 676405"/>
              <a:gd name="connsiteX6" fmla="*/ 0 w 1240077"/>
              <a:gd name="connsiteY6" fmla="*/ 37578 h 676405"/>
              <a:gd name="connsiteX7" fmla="*/ 212943 w 1240077"/>
              <a:gd name="connsiteY7" fmla="*/ 37578 h 676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0077" h="676405">
                <a:moveTo>
                  <a:pt x="212943" y="37578"/>
                </a:moveTo>
                <a:lnTo>
                  <a:pt x="601250" y="275573"/>
                </a:lnTo>
                <a:lnTo>
                  <a:pt x="1014608" y="25052"/>
                </a:lnTo>
                <a:lnTo>
                  <a:pt x="1240077" y="0"/>
                </a:lnTo>
                <a:lnTo>
                  <a:pt x="1240077" y="663879"/>
                </a:lnTo>
                <a:lnTo>
                  <a:pt x="12526" y="676405"/>
                </a:lnTo>
                <a:lnTo>
                  <a:pt x="0" y="37578"/>
                </a:lnTo>
                <a:lnTo>
                  <a:pt x="212943" y="375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21987" y="6046010"/>
            <a:ext cx="3281779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这些为的是大学梦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93358" y="1580311"/>
            <a:ext cx="739036" cy="7766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3028854" y="2943617"/>
            <a:ext cx="2668044" cy="1929008"/>
          </a:xfrm>
          <a:custGeom>
            <a:avLst/>
            <a:gdLst>
              <a:gd name="connsiteX0" fmla="*/ 62630 w 2668044"/>
              <a:gd name="connsiteY0" fmla="*/ 1929008 h 1929008"/>
              <a:gd name="connsiteX1" fmla="*/ 62630 w 2668044"/>
              <a:gd name="connsiteY1" fmla="*/ 676406 h 1929008"/>
              <a:gd name="connsiteX2" fmla="*/ 75156 w 2668044"/>
              <a:gd name="connsiteY2" fmla="*/ 125260 h 1929008"/>
              <a:gd name="connsiteX3" fmla="*/ 0 w 2668044"/>
              <a:gd name="connsiteY3" fmla="*/ 150312 h 1929008"/>
              <a:gd name="connsiteX4" fmla="*/ 25052 w 2668044"/>
              <a:gd name="connsiteY4" fmla="*/ 50104 h 1929008"/>
              <a:gd name="connsiteX5" fmla="*/ 2617940 w 2668044"/>
              <a:gd name="connsiteY5" fmla="*/ 0 h 1929008"/>
              <a:gd name="connsiteX6" fmla="*/ 2668044 w 2668044"/>
              <a:gd name="connsiteY6" fmla="*/ 100208 h 1929008"/>
              <a:gd name="connsiteX7" fmla="*/ 2580361 w 2668044"/>
              <a:gd name="connsiteY7" fmla="*/ 87682 h 1929008"/>
              <a:gd name="connsiteX8" fmla="*/ 2617940 w 2668044"/>
              <a:gd name="connsiteY8" fmla="*/ 1878904 h 1929008"/>
              <a:gd name="connsiteX9" fmla="*/ 2542783 w 2668044"/>
              <a:gd name="connsiteY9" fmla="*/ 1866378 h 1929008"/>
              <a:gd name="connsiteX10" fmla="*/ 2492679 w 2668044"/>
              <a:gd name="connsiteY10" fmla="*/ 200416 h 1929008"/>
              <a:gd name="connsiteX11" fmla="*/ 150312 w 2668044"/>
              <a:gd name="connsiteY11" fmla="*/ 237995 h 1929008"/>
              <a:gd name="connsiteX12" fmla="*/ 150312 w 2668044"/>
              <a:gd name="connsiteY12" fmla="*/ 1929008 h 1929008"/>
              <a:gd name="connsiteX13" fmla="*/ 62630 w 2668044"/>
              <a:gd name="connsiteY13" fmla="*/ 1929008 h 192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68044" h="1929008">
                <a:moveTo>
                  <a:pt x="62630" y="1929008"/>
                </a:moveTo>
                <a:lnTo>
                  <a:pt x="62630" y="676406"/>
                </a:lnTo>
                <a:lnTo>
                  <a:pt x="75156" y="125260"/>
                </a:lnTo>
                <a:lnTo>
                  <a:pt x="0" y="150312"/>
                </a:lnTo>
                <a:lnTo>
                  <a:pt x="25052" y="50104"/>
                </a:lnTo>
                <a:lnTo>
                  <a:pt x="2617940" y="0"/>
                </a:lnTo>
                <a:lnTo>
                  <a:pt x="2668044" y="100208"/>
                </a:lnTo>
                <a:lnTo>
                  <a:pt x="2580361" y="87682"/>
                </a:lnTo>
                <a:lnTo>
                  <a:pt x="2617940" y="1878904"/>
                </a:lnTo>
                <a:lnTo>
                  <a:pt x="2542783" y="1866378"/>
                </a:lnTo>
                <a:lnTo>
                  <a:pt x="2492679" y="200416"/>
                </a:lnTo>
                <a:lnTo>
                  <a:pt x="150312" y="237995"/>
                </a:lnTo>
                <a:lnTo>
                  <a:pt x="150312" y="1929008"/>
                </a:lnTo>
                <a:lnTo>
                  <a:pt x="62630" y="19290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87820" y="1436914"/>
            <a:ext cx="186613" cy="1433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38215" y="957615"/>
            <a:ext cx="517366" cy="4792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19363" y="344741"/>
            <a:ext cx="2052735" cy="12257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0511" y="665227"/>
            <a:ext cx="1293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大学</a:t>
            </a:r>
            <a:endParaRPr lang="zh-CN" altLang="en-US" sz="3200" dirty="0">
              <a:solidFill>
                <a:srgbClr val="FF0000"/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76252" y="929201"/>
            <a:ext cx="2159248" cy="1952284"/>
            <a:chOff x="3181254" y="497141"/>
            <a:chExt cx="5043244" cy="4527884"/>
          </a:xfrm>
        </p:grpSpPr>
        <p:sp>
          <p:nvSpPr>
            <p:cNvPr id="43" name="任意多边形 42"/>
            <p:cNvSpPr/>
            <p:nvPr/>
          </p:nvSpPr>
          <p:spPr>
            <a:xfrm>
              <a:off x="3895237" y="2464469"/>
              <a:ext cx="1240077" cy="676405"/>
            </a:xfrm>
            <a:custGeom>
              <a:avLst/>
              <a:gdLst>
                <a:gd name="connsiteX0" fmla="*/ 200417 w 1227551"/>
                <a:gd name="connsiteY0" fmla="*/ 37578 h 676405"/>
                <a:gd name="connsiteX1" fmla="*/ 588724 w 1227551"/>
                <a:gd name="connsiteY1" fmla="*/ 275573 h 676405"/>
                <a:gd name="connsiteX2" fmla="*/ 1002082 w 1227551"/>
                <a:gd name="connsiteY2" fmla="*/ 25052 h 676405"/>
                <a:gd name="connsiteX3" fmla="*/ 1227551 w 1227551"/>
                <a:gd name="connsiteY3" fmla="*/ 0 h 676405"/>
                <a:gd name="connsiteX4" fmla="*/ 1227551 w 1227551"/>
                <a:gd name="connsiteY4" fmla="*/ 663879 h 676405"/>
                <a:gd name="connsiteX5" fmla="*/ 0 w 1227551"/>
                <a:gd name="connsiteY5" fmla="*/ 676405 h 676405"/>
                <a:gd name="connsiteX6" fmla="*/ 12526 w 1227551"/>
                <a:gd name="connsiteY6" fmla="*/ 75156 h 676405"/>
                <a:gd name="connsiteX7" fmla="*/ 200417 w 1227551"/>
                <a:gd name="connsiteY7" fmla="*/ 37578 h 676405"/>
                <a:gd name="connsiteX0" fmla="*/ 212943 w 1240077"/>
                <a:gd name="connsiteY0" fmla="*/ 37578 h 676405"/>
                <a:gd name="connsiteX1" fmla="*/ 601250 w 1240077"/>
                <a:gd name="connsiteY1" fmla="*/ 275573 h 676405"/>
                <a:gd name="connsiteX2" fmla="*/ 1014608 w 1240077"/>
                <a:gd name="connsiteY2" fmla="*/ 25052 h 676405"/>
                <a:gd name="connsiteX3" fmla="*/ 1240077 w 1240077"/>
                <a:gd name="connsiteY3" fmla="*/ 0 h 676405"/>
                <a:gd name="connsiteX4" fmla="*/ 1240077 w 1240077"/>
                <a:gd name="connsiteY4" fmla="*/ 663879 h 676405"/>
                <a:gd name="connsiteX5" fmla="*/ 12526 w 1240077"/>
                <a:gd name="connsiteY5" fmla="*/ 676405 h 676405"/>
                <a:gd name="connsiteX6" fmla="*/ 0 w 1240077"/>
                <a:gd name="connsiteY6" fmla="*/ 37578 h 676405"/>
                <a:gd name="connsiteX7" fmla="*/ 212943 w 1240077"/>
                <a:gd name="connsiteY7" fmla="*/ 37578 h 67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7" h="676405">
                  <a:moveTo>
                    <a:pt x="212943" y="37578"/>
                  </a:moveTo>
                  <a:lnTo>
                    <a:pt x="601250" y="275573"/>
                  </a:lnTo>
                  <a:lnTo>
                    <a:pt x="1014608" y="25052"/>
                  </a:lnTo>
                  <a:lnTo>
                    <a:pt x="1240077" y="0"/>
                  </a:lnTo>
                  <a:lnTo>
                    <a:pt x="1240077" y="663879"/>
                  </a:lnTo>
                  <a:lnTo>
                    <a:pt x="12526" y="676405"/>
                  </a:lnTo>
                  <a:lnTo>
                    <a:pt x="0" y="37578"/>
                  </a:lnTo>
                  <a:lnTo>
                    <a:pt x="212943" y="375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145758" y="1732711"/>
              <a:ext cx="739036" cy="77661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181254" y="3096017"/>
              <a:ext cx="2668044" cy="1929008"/>
            </a:xfrm>
            <a:custGeom>
              <a:avLst/>
              <a:gdLst>
                <a:gd name="connsiteX0" fmla="*/ 62630 w 2668044"/>
                <a:gd name="connsiteY0" fmla="*/ 1929008 h 1929008"/>
                <a:gd name="connsiteX1" fmla="*/ 62630 w 2668044"/>
                <a:gd name="connsiteY1" fmla="*/ 676406 h 1929008"/>
                <a:gd name="connsiteX2" fmla="*/ 75156 w 2668044"/>
                <a:gd name="connsiteY2" fmla="*/ 125260 h 1929008"/>
                <a:gd name="connsiteX3" fmla="*/ 0 w 2668044"/>
                <a:gd name="connsiteY3" fmla="*/ 150312 h 1929008"/>
                <a:gd name="connsiteX4" fmla="*/ 25052 w 2668044"/>
                <a:gd name="connsiteY4" fmla="*/ 50104 h 1929008"/>
                <a:gd name="connsiteX5" fmla="*/ 2617940 w 2668044"/>
                <a:gd name="connsiteY5" fmla="*/ 0 h 1929008"/>
                <a:gd name="connsiteX6" fmla="*/ 2668044 w 2668044"/>
                <a:gd name="connsiteY6" fmla="*/ 100208 h 1929008"/>
                <a:gd name="connsiteX7" fmla="*/ 2580361 w 2668044"/>
                <a:gd name="connsiteY7" fmla="*/ 87682 h 1929008"/>
                <a:gd name="connsiteX8" fmla="*/ 2617940 w 2668044"/>
                <a:gd name="connsiteY8" fmla="*/ 1878904 h 1929008"/>
                <a:gd name="connsiteX9" fmla="*/ 2542783 w 2668044"/>
                <a:gd name="connsiteY9" fmla="*/ 1866378 h 1929008"/>
                <a:gd name="connsiteX10" fmla="*/ 2492679 w 2668044"/>
                <a:gd name="connsiteY10" fmla="*/ 200416 h 1929008"/>
                <a:gd name="connsiteX11" fmla="*/ 150312 w 2668044"/>
                <a:gd name="connsiteY11" fmla="*/ 237995 h 1929008"/>
                <a:gd name="connsiteX12" fmla="*/ 150312 w 2668044"/>
                <a:gd name="connsiteY12" fmla="*/ 1929008 h 1929008"/>
                <a:gd name="connsiteX13" fmla="*/ 62630 w 2668044"/>
                <a:gd name="connsiteY13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44" h="1929008">
                  <a:moveTo>
                    <a:pt x="62630" y="1929008"/>
                  </a:moveTo>
                  <a:lnTo>
                    <a:pt x="62630" y="676406"/>
                  </a:lnTo>
                  <a:lnTo>
                    <a:pt x="75156" y="125260"/>
                  </a:lnTo>
                  <a:lnTo>
                    <a:pt x="0" y="150312"/>
                  </a:lnTo>
                  <a:lnTo>
                    <a:pt x="25052" y="50104"/>
                  </a:lnTo>
                  <a:lnTo>
                    <a:pt x="2617940" y="0"/>
                  </a:lnTo>
                  <a:lnTo>
                    <a:pt x="2668044" y="100208"/>
                  </a:lnTo>
                  <a:lnTo>
                    <a:pt x="2580361" y="87682"/>
                  </a:lnTo>
                  <a:lnTo>
                    <a:pt x="2617940" y="1878904"/>
                  </a:lnTo>
                  <a:lnTo>
                    <a:pt x="2542783" y="1866378"/>
                  </a:lnTo>
                  <a:lnTo>
                    <a:pt x="2492679" y="200416"/>
                  </a:lnTo>
                  <a:lnTo>
                    <a:pt x="150312" y="237995"/>
                  </a:lnTo>
                  <a:lnTo>
                    <a:pt x="150312" y="1929008"/>
                  </a:lnTo>
                  <a:lnTo>
                    <a:pt x="62630" y="19290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340220" y="1589314"/>
              <a:ext cx="186613" cy="143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590615" y="1110015"/>
              <a:ext cx="517366" cy="47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171763" y="497141"/>
              <a:ext cx="2052735" cy="1225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752911" y="817628"/>
              <a:ext cx="1293188" cy="713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大学</a:t>
              </a:r>
              <a:endParaRPr lang="zh-CN" altLang="en-US" sz="1400" dirty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141764" y="929201"/>
            <a:ext cx="2159248" cy="1952284"/>
            <a:chOff x="3181254" y="497141"/>
            <a:chExt cx="5043244" cy="4527884"/>
          </a:xfrm>
        </p:grpSpPr>
        <p:sp>
          <p:nvSpPr>
            <p:cNvPr id="51" name="任意多边形 50"/>
            <p:cNvSpPr/>
            <p:nvPr/>
          </p:nvSpPr>
          <p:spPr>
            <a:xfrm>
              <a:off x="3895237" y="2464469"/>
              <a:ext cx="1240077" cy="676405"/>
            </a:xfrm>
            <a:custGeom>
              <a:avLst/>
              <a:gdLst>
                <a:gd name="connsiteX0" fmla="*/ 200417 w 1227551"/>
                <a:gd name="connsiteY0" fmla="*/ 37578 h 676405"/>
                <a:gd name="connsiteX1" fmla="*/ 588724 w 1227551"/>
                <a:gd name="connsiteY1" fmla="*/ 275573 h 676405"/>
                <a:gd name="connsiteX2" fmla="*/ 1002082 w 1227551"/>
                <a:gd name="connsiteY2" fmla="*/ 25052 h 676405"/>
                <a:gd name="connsiteX3" fmla="*/ 1227551 w 1227551"/>
                <a:gd name="connsiteY3" fmla="*/ 0 h 676405"/>
                <a:gd name="connsiteX4" fmla="*/ 1227551 w 1227551"/>
                <a:gd name="connsiteY4" fmla="*/ 663879 h 676405"/>
                <a:gd name="connsiteX5" fmla="*/ 0 w 1227551"/>
                <a:gd name="connsiteY5" fmla="*/ 676405 h 676405"/>
                <a:gd name="connsiteX6" fmla="*/ 12526 w 1227551"/>
                <a:gd name="connsiteY6" fmla="*/ 75156 h 676405"/>
                <a:gd name="connsiteX7" fmla="*/ 200417 w 1227551"/>
                <a:gd name="connsiteY7" fmla="*/ 37578 h 676405"/>
                <a:gd name="connsiteX0" fmla="*/ 212943 w 1240077"/>
                <a:gd name="connsiteY0" fmla="*/ 37578 h 676405"/>
                <a:gd name="connsiteX1" fmla="*/ 601250 w 1240077"/>
                <a:gd name="connsiteY1" fmla="*/ 275573 h 676405"/>
                <a:gd name="connsiteX2" fmla="*/ 1014608 w 1240077"/>
                <a:gd name="connsiteY2" fmla="*/ 25052 h 676405"/>
                <a:gd name="connsiteX3" fmla="*/ 1240077 w 1240077"/>
                <a:gd name="connsiteY3" fmla="*/ 0 h 676405"/>
                <a:gd name="connsiteX4" fmla="*/ 1240077 w 1240077"/>
                <a:gd name="connsiteY4" fmla="*/ 663879 h 676405"/>
                <a:gd name="connsiteX5" fmla="*/ 12526 w 1240077"/>
                <a:gd name="connsiteY5" fmla="*/ 676405 h 676405"/>
                <a:gd name="connsiteX6" fmla="*/ 0 w 1240077"/>
                <a:gd name="connsiteY6" fmla="*/ 37578 h 676405"/>
                <a:gd name="connsiteX7" fmla="*/ 212943 w 1240077"/>
                <a:gd name="connsiteY7" fmla="*/ 37578 h 67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7" h="676405">
                  <a:moveTo>
                    <a:pt x="212943" y="37578"/>
                  </a:moveTo>
                  <a:lnTo>
                    <a:pt x="601250" y="275573"/>
                  </a:lnTo>
                  <a:lnTo>
                    <a:pt x="1014608" y="25052"/>
                  </a:lnTo>
                  <a:lnTo>
                    <a:pt x="1240077" y="0"/>
                  </a:lnTo>
                  <a:lnTo>
                    <a:pt x="1240077" y="663879"/>
                  </a:lnTo>
                  <a:lnTo>
                    <a:pt x="12526" y="676405"/>
                  </a:lnTo>
                  <a:lnTo>
                    <a:pt x="0" y="37578"/>
                  </a:lnTo>
                  <a:lnTo>
                    <a:pt x="212943" y="375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145758" y="1732711"/>
              <a:ext cx="739036" cy="77661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181254" y="3096017"/>
              <a:ext cx="2668044" cy="1929008"/>
            </a:xfrm>
            <a:custGeom>
              <a:avLst/>
              <a:gdLst>
                <a:gd name="connsiteX0" fmla="*/ 62630 w 2668044"/>
                <a:gd name="connsiteY0" fmla="*/ 1929008 h 1929008"/>
                <a:gd name="connsiteX1" fmla="*/ 62630 w 2668044"/>
                <a:gd name="connsiteY1" fmla="*/ 676406 h 1929008"/>
                <a:gd name="connsiteX2" fmla="*/ 75156 w 2668044"/>
                <a:gd name="connsiteY2" fmla="*/ 125260 h 1929008"/>
                <a:gd name="connsiteX3" fmla="*/ 0 w 2668044"/>
                <a:gd name="connsiteY3" fmla="*/ 150312 h 1929008"/>
                <a:gd name="connsiteX4" fmla="*/ 25052 w 2668044"/>
                <a:gd name="connsiteY4" fmla="*/ 50104 h 1929008"/>
                <a:gd name="connsiteX5" fmla="*/ 2617940 w 2668044"/>
                <a:gd name="connsiteY5" fmla="*/ 0 h 1929008"/>
                <a:gd name="connsiteX6" fmla="*/ 2668044 w 2668044"/>
                <a:gd name="connsiteY6" fmla="*/ 100208 h 1929008"/>
                <a:gd name="connsiteX7" fmla="*/ 2580361 w 2668044"/>
                <a:gd name="connsiteY7" fmla="*/ 87682 h 1929008"/>
                <a:gd name="connsiteX8" fmla="*/ 2617940 w 2668044"/>
                <a:gd name="connsiteY8" fmla="*/ 1878904 h 1929008"/>
                <a:gd name="connsiteX9" fmla="*/ 2542783 w 2668044"/>
                <a:gd name="connsiteY9" fmla="*/ 1866378 h 1929008"/>
                <a:gd name="connsiteX10" fmla="*/ 2492679 w 2668044"/>
                <a:gd name="connsiteY10" fmla="*/ 200416 h 1929008"/>
                <a:gd name="connsiteX11" fmla="*/ 150312 w 2668044"/>
                <a:gd name="connsiteY11" fmla="*/ 237995 h 1929008"/>
                <a:gd name="connsiteX12" fmla="*/ 150312 w 2668044"/>
                <a:gd name="connsiteY12" fmla="*/ 1929008 h 1929008"/>
                <a:gd name="connsiteX13" fmla="*/ 62630 w 2668044"/>
                <a:gd name="connsiteY13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44" h="1929008">
                  <a:moveTo>
                    <a:pt x="62630" y="1929008"/>
                  </a:moveTo>
                  <a:lnTo>
                    <a:pt x="62630" y="676406"/>
                  </a:lnTo>
                  <a:lnTo>
                    <a:pt x="75156" y="125260"/>
                  </a:lnTo>
                  <a:lnTo>
                    <a:pt x="0" y="150312"/>
                  </a:lnTo>
                  <a:lnTo>
                    <a:pt x="25052" y="50104"/>
                  </a:lnTo>
                  <a:lnTo>
                    <a:pt x="2617940" y="0"/>
                  </a:lnTo>
                  <a:lnTo>
                    <a:pt x="2668044" y="100208"/>
                  </a:lnTo>
                  <a:lnTo>
                    <a:pt x="2580361" y="87682"/>
                  </a:lnTo>
                  <a:lnTo>
                    <a:pt x="2617940" y="1878904"/>
                  </a:lnTo>
                  <a:lnTo>
                    <a:pt x="2542783" y="1866378"/>
                  </a:lnTo>
                  <a:lnTo>
                    <a:pt x="2492679" y="200416"/>
                  </a:lnTo>
                  <a:lnTo>
                    <a:pt x="150312" y="237995"/>
                  </a:lnTo>
                  <a:lnTo>
                    <a:pt x="150312" y="1929008"/>
                  </a:lnTo>
                  <a:lnTo>
                    <a:pt x="62630" y="19290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340220" y="1589314"/>
              <a:ext cx="186613" cy="143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590615" y="1110015"/>
              <a:ext cx="517366" cy="47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6171763" y="497141"/>
              <a:ext cx="2052735" cy="1225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752911" y="817628"/>
              <a:ext cx="1293188" cy="713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大学</a:t>
              </a:r>
              <a:endParaRPr lang="zh-CN" altLang="en-US" sz="1400" dirty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054256" y="820651"/>
            <a:ext cx="2159248" cy="1952284"/>
            <a:chOff x="3181254" y="497141"/>
            <a:chExt cx="5043244" cy="4527884"/>
          </a:xfrm>
        </p:grpSpPr>
        <p:sp>
          <p:nvSpPr>
            <p:cNvPr id="75" name="任意多边形 74"/>
            <p:cNvSpPr/>
            <p:nvPr/>
          </p:nvSpPr>
          <p:spPr>
            <a:xfrm>
              <a:off x="3895237" y="2464469"/>
              <a:ext cx="1240077" cy="676405"/>
            </a:xfrm>
            <a:custGeom>
              <a:avLst/>
              <a:gdLst>
                <a:gd name="connsiteX0" fmla="*/ 200417 w 1227551"/>
                <a:gd name="connsiteY0" fmla="*/ 37578 h 676405"/>
                <a:gd name="connsiteX1" fmla="*/ 588724 w 1227551"/>
                <a:gd name="connsiteY1" fmla="*/ 275573 h 676405"/>
                <a:gd name="connsiteX2" fmla="*/ 1002082 w 1227551"/>
                <a:gd name="connsiteY2" fmla="*/ 25052 h 676405"/>
                <a:gd name="connsiteX3" fmla="*/ 1227551 w 1227551"/>
                <a:gd name="connsiteY3" fmla="*/ 0 h 676405"/>
                <a:gd name="connsiteX4" fmla="*/ 1227551 w 1227551"/>
                <a:gd name="connsiteY4" fmla="*/ 663879 h 676405"/>
                <a:gd name="connsiteX5" fmla="*/ 0 w 1227551"/>
                <a:gd name="connsiteY5" fmla="*/ 676405 h 676405"/>
                <a:gd name="connsiteX6" fmla="*/ 12526 w 1227551"/>
                <a:gd name="connsiteY6" fmla="*/ 75156 h 676405"/>
                <a:gd name="connsiteX7" fmla="*/ 200417 w 1227551"/>
                <a:gd name="connsiteY7" fmla="*/ 37578 h 676405"/>
                <a:gd name="connsiteX0" fmla="*/ 212943 w 1240077"/>
                <a:gd name="connsiteY0" fmla="*/ 37578 h 676405"/>
                <a:gd name="connsiteX1" fmla="*/ 601250 w 1240077"/>
                <a:gd name="connsiteY1" fmla="*/ 275573 h 676405"/>
                <a:gd name="connsiteX2" fmla="*/ 1014608 w 1240077"/>
                <a:gd name="connsiteY2" fmla="*/ 25052 h 676405"/>
                <a:gd name="connsiteX3" fmla="*/ 1240077 w 1240077"/>
                <a:gd name="connsiteY3" fmla="*/ 0 h 676405"/>
                <a:gd name="connsiteX4" fmla="*/ 1240077 w 1240077"/>
                <a:gd name="connsiteY4" fmla="*/ 663879 h 676405"/>
                <a:gd name="connsiteX5" fmla="*/ 12526 w 1240077"/>
                <a:gd name="connsiteY5" fmla="*/ 676405 h 676405"/>
                <a:gd name="connsiteX6" fmla="*/ 0 w 1240077"/>
                <a:gd name="connsiteY6" fmla="*/ 37578 h 676405"/>
                <a:gd name="connsiteX7" fmla="*/ 212943 w 1240077"/>
                <a:gd name="connsiteY7" fmla="*/ 37578 h 67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7" h="676405">
                  <a:moveTo>
                    <a:pt x="212943" y="37578"/>
                  </a:moveTo>
                  <a:lnTo>
                    <a:pt x="601250" y="275573"/>
                  </a:lnTo>
                  <a:lnTo>
                    <a:pt x="1014608" y="25052"/>
                  </a:lnTo>
                  <a:lnTo>
                    <a:pt x="1240077" y="0"/>
                  </a:lnTo>
                  <a:lnTo>
                    <a:pt x="1240077" y="663879"/>
                  </a:lnTo>
                  <a:lnTo>
                    <a:pt x="12526" y="676405"/>
                  </a:lnTo>
                  <a:lnTo>
                    <a:pt x="0" y="37578"/>
                  </a:lnTo>
                  <a:lnTo>
                    <a:pt x="212943" y="375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145758" y="1732711"/>
              <a:ext cx="739036" cy="77661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181254" y="3096017"/>
              <a:ext cx="2668044" cy="1929008"/>
            </a:xfrm>
            <a:custGeom>
              <a:avLst/>
              <a:gdLst>
                <a:gd name="connsiteX0" fmla="*/ 62630 w 2668044"/>
                <a:gd name="connsiteY0" fmla="*/ 1929008 h 1929008"/>
                <a:gd name="connsiteX1" fmla="*/ 62630 w 2668044"/>
                <a:gd name="connsiteY1" fmla="*/ 676406 h 1929008"/>
                <a:gd name="connsiteX2" fmla="*/ 75156 w 2668044"/>
                <a:gd name="connsiteY2" fmla="*/ 125260 h 1929008"/>
                <a:gd name="connsiteX3" fmla="*/ 0 w 2668044"/>
                <a:gd name="connsiteY3" fmla="*/ 150312 h 1929008"/>
                <a:gd name="connsiteX4" fmla="*/ 25052 w 2668044"/>
                <a:gd name="connsiteY4" fmla="*/ 50104 h 1929008"/>
                <a:gd name="connsiteX5" fmla="*/ 2617940 w 2668044"/>
                <a:gd name="connsiteY5" fmla="*/ 0 h 1929008"/>
                <a:gd name="connsiteX6" fmla="*/ 2668044 w 2668044"/>
                <a:gd name="connsiteY6" fmla="*/ 100208 h 1929008"/>
                <a:gd name="connsiteX7" fmla="*/ 2580361 w 2668044"/>
                <a:gd name="connsiteY7" fmla="*/ 87682 h 1929008"/>
                <a:gd name="connsiteX8" fmla="*/ 2617940 w 2668044"/>
                <a:gd name="connsiteY8" fmla="*/ 1878904 h 1929008"/>
                <a:gd name="connsiteX9" fmla="*/ 2542783 w 2668044"/>
                <a:gd name="connsiteY9" fmla="*/ 1866378 h 1929008"/>
                <a:gd name="connsiteX10" fmla="*/ 2492679 w 2668044"/>
                <a:gd name="connsiteY10" fmla="*/ 200416 h 1929008"/>
                <a:gd name="connsiteX11" fmla="*/ 150312 w 2668044"/>
                <a:gd name="connsiteY11" fmla="*/ 237995 h 1929008"/>
                <a:gd name="connsiteX12" fmla="*/ 150312 w 2668044"/>
                <a:gd name="connsiteY12" fmla="*/ 1929008 h 1929008"/>
                <a:gd name="connsiteX13" fmla="*/ 62630 w 2668044"/>
                <a:gd name="connsiteY13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44" h="1929008">
                  <a:moveTo>
                    <a:pt x="62630" y="1929008"/>
                  </a:moveTo>
                  <a:lnTo>
                    <a:pt x="62630" y="676406"/>
                  </a:lnTo>
                  <a:lnTo>
                    <a:pt x="75156" y="125260"/>
                  </a:lnTo>
                  <a:lnTo>
                    <a:pt x="0" y="150312"/>
                  </a:lnTo>
                  <a:lnTo>
                    <a:pt x="25052" y="50104"/>
                  </a:lnTo>
                  <a:lnTo>
                    <a:pt x="2617940" y="0"/>
                  </a:lnTo>
                  <a:lnTo>
                    <a:pt x="2668044" y="100208"/>
                  </a:lnTo>
                  <a:lnTo>
                    <a:pt x="2580361" y="87682"/>
                  </a:lnTo>
                  <a:lnTo>
                    <a:pt x="2617940" y="1878904"/>
                  </a:lnTo>
                  <a:lnTo>
                    <a:pt x="2542783" y="1866378"/>
                  </a:lnTo>
                  <a:lnTo>
                    <a:pt x="2492679" y="200416"/>
                  </a:lnTo>
                  <a:lnTo>
                    <a:pt x="150312" y="237995"/>
                  </a:lnTo>
                  <a:lnTo>
                    <a:pt x="150312" y="1929008"/>
                  </a:lnTo>
                  <a:lnTo>
                    <a:pt x="62630" y="19290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340220" y="1589314"/>
              <a:ext cx="186613" cy="143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590615" y="1110015"/>
              <a:ext cx="517366" cy="47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6171763" y="497141"/>
              <a:ext cx="2052735" cy="12257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752911" y="817628"/>
              <a:ext cx="1293188" cy="713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0000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大学</a:t>
              </a:r>
              <a:endParaRPr lang="zh-CN" altLang="en-US" sz="1400" dirty="0">
                <a:solidFill>
                  <a:srgbClr val="FF0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2506302" y="6046010"/>
            <a:ext cx="3281779" cy="31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1725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也是大多数中国家庭的梦</a:t>
            </a:r>
            <a:endParaRPr lang="zh-CN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62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2" grpId="0"/>
      <p:bldP spid="22" grpId="1"/>
      <p:bldP spid="3" grpId="0" animBg="1"/>
      <p:bldP spid="3" grpId="1" animBg="1"/>
      <p:bldP spid="3" grpId="2" animBg="1"/>
      <p:bldP spid="2" grpId="0" animBg="1"/>
      <p:bldP spid="2" grpId="1" animBg="1"/>
      <p:bldP spid="2" grpId="2" animBg="1"/>
      <p:bldP spid="9" grpId="0" animBg="1"/>
      <p:bldP spid="10" grpId="0" animBg="1"/>
      <p:bldP spid="11" grpId="0" animBg="1"/>
      <p:bldP spid="12" grpId="0"/>
      <p:bldP spid="82" grpId="0"/>
      <p:bldP spid="82" grpId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indent="304800" algn="just">
          <a:lnSpc>
            <a:spcPts val="1725"/>
          </a:lnSpc>
          <a:defRPr dirty="0">
            <a:solidFill>
              <a:schemeClr val="bg1"/>
            </a:solidFill>
            <a:latin typeface="方正粗宋简体" panose="03000509000000000000" pitchFamily="65" charset="-122"/>
            <a:ea typeface="方正粗宋简体" panose="03000509000000000000" pitchFamily="65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2404</TotalTime>
  <Words>746</Words>
  <Application>Microsoft Office PowerPoint</Application>
  <PresentationFormat>全屏显示(4:3)</PresentationFormat>
  <Paragraphs>235</Paragraphs>
  <Slides>31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Adobe Gothic Std B</vt:lpstr>
      <vt:lpstr>Heiti SC Light</vt:lpstr>
      <vt:lpstr>方正粗倩简体</vt:lpstr>
      <vt:lpstr>方正粗宋简体</vt:lpstr>
      <vt:lpstr>方正平和简体</vt:lpstr>
      <vt:lpstr>方正少儿简体</vt:lpstr>
      <vt:lpstr>方正特粗光辉简体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LLL</dc:creator>
  <cp:lastModifiedBy>LLL</cp:lastModifiedBy>
  <cp:revision>249</cp:revision>
  <dcterms:created xsi:type="dcterms:W3CDTF">2013-10-06T01:11:41Z</dcterms:created>
  <dcterms:modified xsi:type="dcterms:W3CDTF">2013-11-02T06:30:57Z</dcterms:modified>
</cp:coreProperties>
</file>