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7" d="100"/>
          <a:sy n="87" d="100"/>
        </p:scale>
        <p:origin x="25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2DFE4-EFFB-4D4D-AF64-191226015321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7645F0-3FC7-4124-9C77-C049A9ACC5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599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4762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439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8157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224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178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440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461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354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17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47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750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287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9393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4268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857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6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5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6755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71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247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0891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431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00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64C98-6169-4088-821F-E750F1FDC81D}" type="datetimeFigureOut">
              <a:rPr lang="zh-CN" altLang="en-US" smtClean="0"/>
              <a:t>2015/5/26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E998F-F1AC-4195-9D8C-ED22AD91ED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9542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3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1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226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018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67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42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518" y="1327986"/>
            <a:ext cx="9064963" cy="466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1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    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74556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649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363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54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388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285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98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18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幻灯片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20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73</Words>
  <Application>Microsoft Office PowerPoint</Application>
  <PresentationFormat>宽屏</PresentationFormat>
  <Paragraphs>7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6</cp:revision>
  <dcterms:created xsi:type="dcterms:W3CDTF">2013-10-30T13:16:29Z</dcterms:created>
  <dcterms:modified xsi:type="dcterms:W3CDTF">2015-05-26T03:10:28Z</dcterms:modified>
</cp:coreProperties>
</file>