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61" r:id="rId5"/>
    <p:sldId id="266" r:id="rId6"/>
    <p:sldId id="262" r:id="rId7"/>
    <p:sldId id="265" r:id="rId8"/>
    <p:sldId id="264" r:id="rId9"/>
    <p:sldId id="267" r:id="rId10"/>
    <p:sldId id="268" r:id="rId11"/>
    <p:sldId id="263" r:id="rId12"/>
    <p:sldId id="270" r:id="rId13"/>
    <p:sldId id="271" r:id="rId14"/>
    <p:sldId id="259" r:id="rId15"/>
    <p:sldId id="269" r:id="rId16"/>
    <p:sldId id="272" r:id="rId17"/>
    <p:sldId id="273" r:id="rId18"/>
  </p:sldIdLst>
  <p:sldSz cx="9144000" cy="5715000" type="screen16x10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B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1020" y="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000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6354" y="1774641"/>
            <a:ext cx="7771293" cy="12253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126" y="3238153"/>
            <a:ext cx="6401749" cy="1460036"/>
          </a:xfrm>
        </p:spPr>
        <p:txBody>
          <a:bodyPr/>
          <a:lstStyle>
            <a:lvl1pPr marL="0" indent="0" algn="ctr">
              <a:buNone/>
              <a:defRPr/>
            </a:lvl1pPr>
            <a:lvl2pPr marL="455463" indent="0" algn="ctr">
              <a:buNone/>
              <a:defRPr/>
            </a:lvl2pPr>
            <a:lvl3pPr marL="910925" indent="0" algn="ctr">
              <a:buNone/>
              <a:defRPr/>
            </a:lvl3pPr>
            <a:lvl4pPr marL="1366388" indent="0" algn="ctr">
              <a:buNone/>
              <a:defRPr/>
            </a:lvl4pPr>
            <a:lvl5pPr marL="1821851" indent="0" algn="ctr">
              <a:buNone/>
              <a:defRPr/>
            </a:lvl5pPr>
            <a:lvl6pPr marL="2277313" indent="0" algn="ctr">
              <a:buNone/>
              <a:defRPr/>
            </a:lvl6pPr>
            <a:lvl7pPr marL="2732776" indent="0" algn="ctr">
              <a:buNone/>
              <a:defRPr/>
            </a:lvl7pPr>
            <a:lvl8pPr marL="3188238" indent="0" algn="ctr">
              <a:buNone/>
              <a:defRPr/>
            </a:lvl8pPr>
            <a:lvl9pPr marL="3643701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D9740-66DE-4663-A810-7F1D7B3C9B4D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B3807-DB5B-466D-B1A5-0A9C228E55C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85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28C89-53F9-4A7F-83C0-4FDE15D1E36C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E5EE2-B37C-44B3-A866-79C786CC5310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212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28" y="3672688"/>
            <a:ext cx="7771293" cy="1135004"/>
          </a:xfrm>
        </p:spPr>
        <p:txBody>
          <a:bodyPr anchor="t"/>
          <a:lstStyle>
            <a:lvl1pPr algn="l">
              <a:defRPr sz="398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28" y="2422966"/>
            <a:ext cx="7771293" cy="1249722"/>
          </a:xfrm>
        </p:spPr>
        <p:txBody>
          <a:bodyPr anchor="b"/>
          <a:lstStyle>
            <a:lvl1pPr marL="0" indent="0">
              <a:buNone/>
              <a:defRPr sz="1992"/>
            </a:lvl1pPr>
            <a:lvl2pPr marL="455463" indent="0">
              <a:buNone/>
              <a:defRPr sz="1793"/>
            </a:lvl2pPr>
            <a:lvl3pPr marL="910925" indent="0">
              <a:buNone/>
              <a:defRPr sz="1594"/>
            </a:lvl3pPr>
            <a:lvl4pPr marL="1366388" indent="0">
              <a:buNone/>
              <a:defRPr sz="1395"/>
            </a:lvl4pPr>
            <a:lvl5pPr marL="1821851" indent="0">
              <a:buNone/>
              <a:defRPr sz="1395"/>
            </a:lvl5pPr>
            <a:lvl6pPr marL="2277313" indent="0">
              <a:buNone/>
              <a:defRPr sz="1395"/>
            </a:lvl6pPr>
            <a:lvl7pPr marL="2732776" indent="0">
              <a:buNone/>
              <a:defRPr sz="1395"/>
            </a:lvl7pPr>
            <a:lvl8pPr marL="3188238" indent="0">
              <a:buNone/>
              <a:defRPr sz="1395"/>
            </a:lvl8pPr>
            <a:lvl9pPr marL="3643701" indent="0">
              <a:buNone/>
              <a:defRPr sz="139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CFB43-7CB8-46F9-9F7D-C2796BAB5777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82E5F-D7E0-4A5B-BAF6-D6F1D598AB82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26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043" y="1333153"/>
            <a:ext cx="4039048" cy="3771761"/>
          </a:xfrm>
        </p:spPr>
        <p:txBody>
          <a:bodyPr/>
          <a:lstStyle>
            <a:lvl1pPr>
              <a:defRPr sz="2789"/>
            </a:lvl1pPr>
            <a:lvl2pPr>
              <a:defRPr sz="2391"/>
            </a:lvl2pPr>
            <a:lvl3pPr>
              <a:defRPr sz="1992"/>
            </a:lvl3pPr>
            <a:lvl4pPr>
              <a:defRPr sz="1793"/>
            </a:lvl4pPr>
            <a:lvl5pPr>
              <a:defRPr sz="1793"/>
            </a:lvl5pPr>
            <a:lvl6pPr>
              <a:defRPr sz="1793"/>
            </a:lvl6pPr>
            <a:lvl7pPr>
              <a:defRPr sz="1793"/>
            </a:lvl7pPr>
            <a:lvl8pPr>
              <a:defRPr sz="1793"/>
            </a:lvl8pPr>
            <a:lvl9pPr>
              <a:defRPr sz="179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7911" y="1333153"/>
            <a:ext cx="4039048" cy="3771761"/>
          </a:xfrm>
        </p:spPr>
        <p:txBody>
          <a:bodyPr/>
          <a:lstStyle>
            <a:lvl1pPr>
              <a:defRPr sz="2789"/>
            </a:lvl1pPr>
            <a:lvl2pPr>
              <a:defRPr sz="2391"/>
            </a:lvl2pPr>
            <a:lvl3pPr>
              <a:defRPr sz="1992"/>
            </a:lvl3pPr>
            <a:lvl4pPr>
              <a:defRPr sz="1793"/>
            </a:lvl4pPr>
            <a:lvl5pPr>
              <a:defRPr sz="1793"/>
            </a:lvl5pPr>
            <a:lvl6pPr>
              <a:defRPr sz="1793"/>
            </a:lvl6pPr>
            <a:lvl7pPr>
              <a:defRPr sz="1793"/>
            </a:lvl7pPr>
            <a:lvl8pPr>
              <a:defRPr sz="1793"/>
            </a:lvl8pPr>
            <a:lvl9pPr>
              <a:defRPr sz="179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F4297-5ED6-4CF9-B3E3-DD42AE2123F2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5BA0E-BF41-4BC2-B688-E7461A4D854B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546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042" y="1279271"/>
            <a:ext cx="4040629" cy="533609"/>
          </a:xfrm>
        </p:spPr>
        <p:txBody>
          <a:bodyPr anchor="b"/>
          <a:lstStyle>
            <a:lvl1pPr marL="0" indent="0">
              <a:buNone/>
              <a:defRPr sz="2391" b="1"/>
            </a:lvl1pPr>
            <a:lvl2pPr marL="455463" indent="0">
              <a:buNone/>
              <a:defRPr sz="1992" b="1"/>
            </a:lvl2pPr>
            <a:lvl3pPr marL="910925" indent="0">
              <a:buNone/>
              <a:defRPr sz="1793" b="1"/>
            </a:lvl3pPr>
            <a:lvl4pPr marL="1366388" indent="0">
              <a:buNone/>
              <a:defRPr sz="1594" b="1"/>
            </a:lvl4pPr>
            <a:lvl5pPr marL="1821851" indent="0">
              <a:buNone/>
              <a:defRPr sz="1594" b="1"/>
            </a:lvl5pPr>
            <a:lvl6pPr marL="2277313" indent="0">
              <a:buNone/>
              <a:defRPr sz="1594" b="1"/>
            </a:lvl6pPr>
            <a:lvl7pPr marL="2732776" indent="0">
              <a:buNone/>
              <a:defRPr sz="1594" b="1"/>
            </a:lvl7pPr>
            <a:lvl8pPr marL="3188238" indent="0">
              <a:buNone/>
              <a:defRPr sz="1594" b="1"/>
            </a:lvl8pPr>
            <a:lvl9pPr marL="3643701" indent="0">
              <a:buNone/>
              <a:defRPr sz="1594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042" y="1812880"/>
            <a:ext cx="4040629" cy="3292035"/>
          </a:xfrm>
        </p:spPr>
        <p:txBody>
          <a:bodyPr/>
          <a:lstStyle>
            <a:lvl1pPr>
              <a:defRPr sz="2391"/>
            </a:lvl1pPr>
            <a:lvl2pPr>
              <a:defRPr sz="1992"/>
            </a:lvl2pPr>
            <a:lvl3pPr>
              <a:defRPr sz="1793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748" y="1279271"/>
            <a:ext cx="4042211" cy="533609"/>
          </a:xfrm>
        </p:spPr>
        <p:txBody>
          <a:bodyPr anchor="b"/>
          <a:lstStyle>
            <a:lvl1pPr marL="0" indent="0">
              <a:buNone/>
              <a:defRPr sz="2391" b="1"/>
            </a:lvl1pPr>
            <a:lvl2pPr marL="455463" indent="0">
              <a:buNone/>
              <a:defRPr sz="1992" b="1"/>
            </a:lvl2pPr>
            <a:lvl3pPr marL="910925" indent="0">
              <a:buNone/>
              <a:defRPr sz="1793" b="1"/>
            </a:lvl3pPr>
            <a:lvl4pPr marL="1366388" indent="0">
              <a:buNone/>
              <a:defRPr sz="1594" b="1"/>
            </a:lvl4pPr>
            <a:lvl5pPr marL="1821851" indent="0">
              <a:buNone/>
              <a:defRPr sz="1594" b="1"/>
            </a:lvl5pPr>
            <a:lvl6pPr marL="2277313" indent="0">
              <a:buNone/>
              <a:defRPr sz="1594" b="1"/>
            </a:lvl6pPr>
            <a:lvl7pPr marL="2732776" indent="0">
              <a:buNone/>
              <a:defRPr sz="1594" b="1"/>
            </a:lvl7pPr>
            <a:lvl8pPr marL="3188238" indent="0">
              <a:buNone/>
              <a:defRPr sz="1594" b="1"/>
            </a:lvl8pPr>
            <a:lvl9pPr marL="3643701" indent="0">
              <a:buNone/>
              <a:defRPr sz="1594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748" y="1812880"/>
            <a:ext cx="4042211" cy="3292035"/>
          </a:xfrm>
        </p:spPr>
        <p:txBody>
          <a:bodyPr/>
          <a:lstStyle>
            <a:lvl1pPr>
              <a:defRPr sz="2391"/>
            </a:lvl1pPr>
            <a:lvl2pPr>
              <a:defRPr sz="1992"/>
            </a:lvl2pPr>
            <a:lvl3pPr>
              <a:defRPr sz="1793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40404-16DA-48DF-A005-C146C51ABE19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71A8-BA13-455A-A0C4-DBC4B14C64B2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28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D771B-AD5C-4A00-915F-3B94089680B6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2E00A-7647-4329-88A1-BE5193E56382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6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61DB0-1BCC-4A66-BF61-24F622A3B988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12CD9-7E5F-48D9-8C7B-E3F4BA6B46CE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23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043" y="227697"/>
            <a:ext cx="3007936" cy="968143"/>
          </a:xfrm>
        </p:spPr>
        <p:txBody>
          <a:bodyPr anchor="b"/>
          <a:lstStyle>
            <a:lvl1pPr algn="l">
              <a:defRPr sz="1992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81" y="227697"/>
            <a:ext cx="5111278" cy="4877217"/>
          </a:xfrm>
        </p:spPr>
        <p:txBody>
          <a:bodyPr/>
          <a:lstStyle>
            <a:lvl1pPr>
              <a:defRPr sz="3188"/>
            </a:lvl1pPr>
            <a:lvl2pPr>
              <a:defRPr sz="2789"/>
            </a:lvl2pPr>
            <a:lvl3pPr>
              <a:defRPr sz="2391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043" y="1195840"/>
            <a:ext cx="3007936" cy="3909074"/>
          </a:xfrm>
        </p:spPr>
        <p:txBody>
          <a:bodyPr/>
          <a:lstStyle>
            <a:lvl1pPr marL="0" indent="0">
              <a:buNone/>
              <a:defRPr sz="1395"/>
            </a:lvl1pPr>
            <a:lvl2pPr marL="455463" indent="0">
              <a:buNone/>
              <a:defRPr sz="1195"/>
            </a:lvl2pPr>
            <a:lvl3pPr marL="910925" indent="0">
              <a:buNone/>
              <a:defRPr sz="996"/>
            </a:lvl3pPr>
            <a:lvl4pPr marL="1366388" indent="0">
              <a:buNone/>
              <a:defRPr sz="897"/>
            </a:lvl4pPr>
            <a:lvl5pPr marL="1821851" indent="0">
              <a:buNone/>
              <a:defRPr sz="897"/>
            </a:lvl5pPr>
            <a:lvl6pPr marL="2277313" indent="0">
              <a:buNone/>
              <a:defRPr sz="897"/>
            </a:lvl6pPr>
            <a:lvl7pPr marL="2732776" indent="0">
              <a:buNone/>
              <a:defRPr sz="897"/>
            </a:lvl7pPr>
            <a:lvl8pPr marL="3188238" indent="0">
              <a:buNone/>
              <a:defRPr sz="897"/>
            </a:lvl8pPr>
            <a:lvl9pPr marL="3643701" indent="0">
              <a:buNone/>
              <a:defRPr sz="8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1307E-1BDD-455B-9D57-553261671EBA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C612A-BCFC-4A8C-9508-30A0BF1FDBB6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06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000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795" y="4001196"/>
            <a:ext cx="5487665" cy="471036"/>
          </a:xfrm>
        </p:spPr>
        <p:txBody>
          <a:bodyPr anchor="b"/>
          <a:lstStyle>
            <a:lvl1pPr algn="l">
              <a:defRPr sz="1992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795" y="511013"/>
            <a:ext cx="5487665" cy="3429348"/>
          </a:xfrm>
        </p:spPr>
        <p:txBody>
          <a:bodyPr/>
          <a:lstStyle>
            <a:lvl1pPr marL="0" indent="0">
              <a:buNone/>
              <a:defRPr sz="3188"/>
            </a:lvl1pPr>
            <a:lvl2pPr marL="455463" indent="0">
              <a:buNone/>
              <a:defRPr sz="2789"/>
            </a:lvl2pPr>
            <a:lvl3pPr marL="910925" indent="0">
              <a:buNone/>
              <a:defRPr sz="2391"/>
            </a:lvl3pPr>
            <a:lvl4pPr marL="1366388" indent="0">
              <a:buNone/>
              <a:defRPr sz="1992"/>
            </a:lvl4pPr>
            <a:lvl5pPr marL="1821851" indent="0">
              <a:buNone/>
              <a:defRPr sz="1992"/>
            </a:lvl5pPr>
            <a:lvl6pPr marL="2277313" indent="0">
              <a:buNone/>
              <a:defRPr sz="1992"/>
            </a:lvl6pPr>
            <a:lvl7pPr marL="2732776" indent="0">
              <a:buNone/>
              <a:defRPr sz="1992"/>
            </a:lvl7pPr>
            <a:lvl8pPr marL="3188238" indent="0">
              <a:buNone/>
              <a:defRPr sz="1992"/>
            </a:lvl8pPr>
            <a:lvl9pPr marL="3643701" indent="0">
              <a:buNone/>
              <a:defRPr sz="1992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795" y="4472232"/>
            <a:ext cx="5487665" cy="670922"/>
          </a:xfrm>
        </p:spPr>
        <p:txBody>
          <a:bodyPr/>
          <a:lstStyle>
            <a:lvl1pPr marL="0" indent="0">
              <a:buNone/>
              <a:defRPr sz="1395"/>
            </a:lvl1pPr>
            <a:lvl2pPr marL="455463" indent="0">
              <a:buNone/>
              <a:defRPr sz="1195"/>
            </a:lvl2pPr>
            <a:lvl3pPr marL="910925" indent="0">
              <a:buNone/>
              <a:defRPr sz="996"/>
            </a:lvl3pPr>
            <a:lvl4pPr marL="1366388" indent="0">
              <a:buNone/>
              <a:defRPr sz="897"/>
            </a:lvl4pPr>
            <a:lvl5pPr marL="1821851" indent="0">
              <a:buNone/>
              <a:defRPr sz="897"/>
            </a:lvl5pPr>
            <a:lvl6pPr marL="2277313" indent="0">
              <a:buNone/>
              <a:defRPr sz="897"/>
            </a:lvl6pPr>
            <a:lvl7pPr marL="2732776" indent="0">
              <a:buNone/>
              <a:defRPr sz="897"/>
            </a:lvl7pPr>
            <a:lvl8pPr marL="3188238" indent="0">
              <a:buNone/>
              <a:defRPr sz="897"/>
            </a:lvl8pPr>
            <a:lvl9pPr marL="3643701" indent="0">
              <a:buNone/>
              <a:defRPr sz="8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761FE-A1D3-46DF-8B94-38F2CA76F270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8F56-10F6-4D06-9669-B4F3E1A20D81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61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6BD22-AA80-41A0-AD30-B27F5989778B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8D7A5-592B-4ADC-83EF-C3227752DD69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096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79" y="229434"/>
            <a:ext cx="2057480" cy="48754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042" y="229434"/>
            <a:ext cx="6020617" cy="48754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C4DC3-27B3-45B5-BAB7-2EFDA2112A77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74ED1-642B-4CD2-9BFF-CCAFDB7BF4F0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2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000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00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Tm="100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000"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042" y="229434"/>
            <a:ext cx="8229916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042" y="1333153"/>
            <a:ext cx="8229916" cy="377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043" y="5203987"/>
            <a:ext cx="2133389" cy="39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195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0EFEEF-EC24-4736-8BA5-17A3C15BA9D3}" type="datetime1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2015/8/13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965" y="5203987"/>
            <a:ext cx="2895653" cy="39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195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569" y="5203987"/>
            <a:ext cx="2133390" cy="39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195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019E32-E23D-463E-992D-7B62AC73A473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+mj-lt"/>
          <a:ea typeface="+mj-ea"/>
          <a:cs typeface="+mj-cs"/>
        </a:defRPr>
      </a:lvl1pPr>
      <a:lvl2pPr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5463"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0925"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66388"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1851" algn="ctr" defTabSz="816037" rtl="0" eaLnBrk="0" fontAlgn="base" hangingPunct="0">
        <a:spcBef>
          <a:spcPct val="0"/>
        </a:spcBef>
        <a:spcAft>
          <a:spcPct val="0"/>
        </a:spcAft>
        <a:defRPr sz="3885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06805" indent="-306805" algn="l" defTabSz="816037" rtl="0" eaLnBrk="0" fontAlgn="base" hangingPunct="0">
        <a:spcBef>
          <a:spcPct val="20000"/>
        </a:spcBef>
        <a:spcAft>
          <a:spcPct val="0"/>
        </a:spcAft>
        <a:buChar char="•"/>
        <a:defRPr sz="2789">
          <a:solidFill>
            <a:schemeClr val="tx1"/>
          </a:solidFill>
          <a:latin typeface="+mn-lt"/>
          <a:ea typeface="+mn-ea"/>
          <a:cs typeface="+mn-cs"/>
        </a:defRPr>
      </a:lvl1pPr>
      <a:lvl2pPr marL="662635" indent="-254617" algn="l" defTabSz="816037" rtl="0" eaLnBrk="0" fontAlgn="base" hangingPunct="0">
        <a:spcBef>
          <a:spcPct val="20000"/>
        </a:spcBef>
        <a:spcAft>
          <a:spcPct val="0"/>
        </a:spcAft>
        <a:buChar char="–"/>
        <a:defRPr sz="2491">
          <a:solidFill>
            <a:schemeClr val="tx1"/>
          </a:solidFill>
          <a:latin typeface="+mn-lt"/>
          <a:ea typeface="+mn-ea"/>
        </a:defRPr>
      </a:lvl2pPr>
      <a:lvl3pPr marL="1021628" indent="-205591" algn="l" defTabSz="816037" rtl="0" eaLnBrk="0" fontAlgn="base" hangingPunct="0">
        <a:spcBef>
          <a:spcPct val="20000"/>
        </a:spcBef>
        <a:spcAft>
          <a:spcPct val="0"/>
        </a:spcAft>
        <a:buChar char="•"/>
        <a:defRPr sz="2092">
          <a:solidFill>
            <a:schemeClr val="tx1"/>
          </a:solidFill>
          <a:latin typeface="+mn-lt"/>
          <a:ea typeface="+mn-ea"/>
        </a:defRPr>
      </a:lvl3pPr>
      <a:lvl4pPr marL="1429647" indent="-205591" algn="l" defTabSz="816037" rtl="0" eaLnBrk="0" fontAlgn="base" hangingPunct="0">
        <a:spcBef>
          <a:spcPct val="20000"/>
        </a:spcBef>
        <a:spcAft>
          <a:spcPct val="0"/>
        </a:spcAft>
        <a:buChar char="–"/>
        <a:defRPr sz="1694">
          <a:solidFill>
            <a:schemeClr val="tx1"/>
          </a:solidFill>
          <a:latin typeface="+mn-lt"/>
          <a:ea typeface="+mn-ea"/>
        </a:defRPr>
      </a:lvl4pPr>
      <a:lvl5pPr marL="1837665" indent="-205591" algn="l" defTabSz="816037" rtl="0" eaLnBrk="0" fontAlgn="base" hangingPunct="0">
        <a:spcBef>
          <a:spcPct val="20000"/>
        </a:spcBef>
        <a:spcAft>
          <a:spcPct val="0"/>
        </a:spcAft>
        <a:buChar char="»"/>
        <a:defRPr sz="1694">
          <a:solidFill>
            <a:schemeClr val="tx1"/>
          </a:solidFill>
          <a:latin typeface="+mn-lt"/>
          <a:ea typeface="+mn-ea"/>
        </a:defRPr>
      </a:lvl5pPr>
      <a:lvl6pPr marL="2293128" indent="-205591" algn="l" defTabSz="816037" rtl="0" eaLnBrk="0" fontAlgn="base" hangingPunct="0">
        <a:spcBef>
          <a:spcPct val="20000"/>
        </a:spcBef>
        <a:spcAft>
          <a:spcPct val="0"/>
        </a:spcAft>
        <a:buChar char="»"/>
        <a:defRPr sz="1694">
          <a:solidFill>
            <a:schemeClr val="tx1"/>
          </a:solidFill>
          <a:latin typeface="+mn-lt"/>
          <a:ea typeface="+mn-ea"/>
        </a:defRPr>
      </a:lvl6pPr>
      <a:lvl7pPr marL="2748591" indent="-205591" algn="l" defTabSz="816037" rtl="0" eaLnBrk="0" fontAlgn="base" hangingPunct="0">
        <a:spcBef>
          <a:spcPct val="20000"/>
        </a:spcBef>
        <a:spcAft>
          <a:spcPct val="0"/>
        </a:spcAft>
        <a:buChar char="»"/>
        <a:defRPr sz="1694">
          <a:solidFill>
            <a:schemeClr val="tx1"/>
          </a:solidFill>
          <a:latin typeface="+mn-lt"/>
          <a:ea typeface="+mn-ea"/>
        </a:defRPr>
      </a:lvl7pPr>
      <a:lvl8pPr marL="3204053" indent="-205591" algn="l" defTabSz="816037" rtl="0" eaLnBrk="0" fontAlgn="base" hangingPunct="0">
        <a:spcBef>
          <a:spcPct val="20000"/>
        </a:spcBef>
        <a:spcAft>
          <a:spcPct val="0"/>
        </a:spcAft>
        <a:buChar char="»"/>
        <a:defRPr sz="1694">
          <a:solidFill>
            <a:schemeClr val="tx1"/>
          </a:solidFill>
          <a:latin typeface="+mn-lt"/>
          <a:ea typeface="+mn-ea"/>
        </a:defRPr>
      </a:lvl8pPr>
      <a:lvl9pPr marL="3659516" indent="-205591" algn="l" defTabSz="816037" rtl="0" eaLnBrk="0" fontAlgn="base" hangingPunct="0">
        <a:spcBef>
          <a:spcPct val="20000"/>
        </a:spcBef>
        <a:spcAft>
          <a:spcPct val="0"/>
        </a:spcAft>
        <a:buChar char="»"/>
        <a:defRPr sz="169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1pPr>
      <a:lvl2pPr marL="455463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2pPr>
      <a:lvl3pPr marL="910925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3pPr>
      <a:lvl4pPr marL="1366388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4pPr>
      <a:lvl5pPr marL="1821851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5pPr>
      <a:lvl6pPr marL="2277313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6pPr>
      <a:lvl7pPr marL="2732776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7pPr>
      <a:lvl8pPr marL="3188238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8pPr>
      <a:lvl9pPr marL="3643701" algn="l" defTabSz="910925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pptelf.com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MyThing\个人文档\年度汇报\2013\素材\作者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77205" y="5143496"/>
            <a:ext cx="571504" cy="571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3429850"/>
            <a:ext cx="22284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0" smtClean="0">
                <a:solidFill>
                  <a:schemeClr val="bg1">
                    <a:lumMod val="85000"/>
                  </a:schemeClr>
                </a:solidFill>
                <a:latin typeface="Agency FB" pitchFamily="34" charset="0"/>
                <a:ea typeface="方正水柱简体" pitchFamily="65" charset="-122"/>
              </a:rPr>
              <a:t>2015</a:t>
            </a:r>
            <a:endParaRPr lang="zh-CN" altLang="en-US" sz="11000" dirty="0">
              <a:solidFill>
                <a:schemeClr val="bg1">
                  <a:lumMod val="85000"/>
                </a:schemeClr>
              </a:solidFill>
              <a:latin typeface="Agency FB" pitchFamily="34" charset="0"/>
              <a:ea typeface="方正水柱简体" pitchFamily="65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4677" y="414338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latin typeface="方正粗倩简体" pitchFamily="65" charset="-122"/>
                <a:ea typeface="方正粗倩简体" pitchFamily="65" charset="-122"/>
              </a:rPr>
              <a:t>年度总结报告</a:t>
            </a:r>
            <a:endParaRPr lang="zh-CN" altLang="en-US" sz="4800" dirty="0"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28637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琦琦出品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 advTm="1000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MyThing\素材\3D小白人\4A广告提案论坛-3D png小人\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21450"/>
            <a:ext cx="2359738" cy="50720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43372" y="785798"/>
            <a:ext cx="16690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E81B1C"/>
                </a:solidFill>
                <a:latin typeface="Britannic Bold" pitchFamily="34" charset="0"/>
              </a:rPr>
              <a:t>love</a:t>
            </a:r>
            <a:endParaRPr lang="zh-CN" altLang="en-US" sz="6600" dirty="0">
              <a:solidFill>
                <a:srgbClr val="E81B1C"/>
              </a:solidFill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2088059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151515"/>
                </a:solidFill>
                <a:latin typeface="Britannic Bold" pitchFamily="34" charset="0"/>
              </a:rPr>
              <a:t>my son</a:t>
            </a:r>
            <a:endParaRPr lang="zh-CN" altLang="en-US" sz="4400" dirty="0">
              <a:solidFill>
                <a:srgbClr val="151515"/>
              </a:solidFill>
              <a:latin typeface="Britannic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884" y="3080003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151515"/>
                </a:solidFill>
                <a:latin typeface="Britannic Bold" pitchFamily="34" charset="0"/>
              </a:rPr>
              <a:t>my family</a:t>
            </a:r>
            <a:endParaRPr lang="zh-CN" altLang="en-US" sz="4400" dirty="0">
              <a:solidFill>
                <a:srgbClr val="151515"/>
              </a:solidFill>
              <a:latin typeface="Britannic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4071946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151515"/>
                </a:solidFill>
                <a:latin typeface="Britannic Bold" pitchFamily="34" charset="0"/>
              </a:rPr>
              <a:t>myself</a:t>
            </a:r>
            <a:endParaRPr lang="zh-CN" altLang="en-US" sz="4400" dirty="0">
              <a:solidFill>
                <a:srgbClr val="151515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ransition spd="med" advTm="4000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MyThing\素材\3D小白人\4A广告提案论坛-3D png小人\16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6"/>
            <a:ext cx="3286148" cy="32861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2472779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E81B1C"/>
                </a:solidFill>
                <a:latin typeface="Britannic Bold" pitchFamily="34" charset="0"/>
              </a:rPr>
              <a:t>good </a:t>
            </a:r>
            <a:r>
              <a:rPr lang="en-US" altLang="zh-CN" sz="4400" dirty="0" err="1" smtClean="0">
                <a:solidFill>
                  <a:srgbClr val="E81B1C"/>
                </a:solidFill>
                <a:latin typeface="Britannic Bold" pitchFamily="34" charset="0"/>
              </a:rPr>
              <a:t>good</a:t>
            </a:r>
            <a:endParaRPr lang="en-US" altLang="zh-CN" sz="4400" dirty="0" smtClean="0">
              <a:solidFill>
                <a:srgbClr val="E81B1C"/>
              </a:solidFill>
              <a:latin typeface="Britannic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2214558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151515"/>
                </a:solidFill>
                <a:latin typeface="Britannic Bold" pitchFamily="34" charset="0"/>
              </a:rPr>
              <a:t>work</a:t>
            </a:r>
            <a:endParaRPr lang="zh-CN" altLang="en-US" sz="6600" dirty="0">
              <a:solidFill>
                <a:srgbClr val="151515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E:\MyThing\素材\3D小白人\4A广告提案论坛-3D png小人\3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69892"/>
            <a:ext cx="4214842" cy="21752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857236"/>
            <a:ext cx="18726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E81B1C"/>
                </a:solidFill>
                <a:latin typeface="Britannic Bold" pitchFamily="34" charset="0"/>
              </a:rPr>
              <a:t>read</a:t>
            </a:r>
            <a:endParaRPr lang="zh-CN" altLang="en-US" sz="6600" dirty="0">
              <a:solidFill>
                <a:srgbClr val="E81B1C"/>
              </a:solidFill>
              <a:latin typeface="Britannic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28" y="2088059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151515"/>
                </a:solidFill>
                <a:latin typeface="Britannic Bold" pitchFamily="34" charset="0"/>
              </a:rPr>
              <a:t>some books</a:t>
            </a:r>
            <a:endParaRPr lang="zh-CN" altLang="en-US" sz="4400" dirty="0">
              <a:solidFill>
                <a:srgbClr val="151515"/>
              </a:solidFill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857500"/>
            <a:ext cx="21291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E81B1C"/>
                </a:solidFill>
                <a:latin typeface="Britannic Bold" pitchFamily="34" charset="0"/>
              </a:rPr>
              <a:t>learn</a:t>
            </a:r>
            <a:endParaRPr lang="zh-CN" altLang="en-US" sz="6600" dirty="0">
              <a:solidFill>
                <a:srgbClr val="E81B1C"/>
              </a:solidFill>
              <a:latin typeface="Britannic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28" y="4088323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151515"/>
                </a:solidFill>
                <a:latin typeface="Britannic Bold" pitchFamily="34" charset="0"/>
              </a:rPr>
              <a:t>some skills</a:t>
            </a:r>
            <a:endParaRPr lang="zh-CN" altLang="en-US" sz="4400" dirty="0">
              <a:solidFill>
                <a:srgbClr val="151515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ransition spd="med" advTm="4000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7496" y="2195780"/>
            <a:ext cx="3241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C00000"/>
                </a:solidFill>
                <a:latin typeface="方正卡通简体" pitchFamily="65" charset="-122"/>
                <a:ea typeface="方正卡通简体" pitchFamily="65" charset="-122"/>
              </a:rPr>
              <a:t>身边的</a:t>
            </a:r>
            <a:endParaRPr lang="zh-CN" altLang="en-US" sz="8000" dirty="0">
              <a:solidFill>
                <a:srgbClr val="C00000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1534061"/>
            <a:ext cx="2286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大事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2857500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小事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2143120"/>
            <a:ext cx="3786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latin typeface="方正卡通简体" pitchFamily="65" charset="-122"/>
                <a:ea typeface="方正卡通简体" pitchFamily="65" charset="-122"/>
              </a:rPr>
              <a:t>天下事</a:t>
            </a:r>
            <a:endParaRPr lang="zh-CN" altLang="en-US" sz="8800" dirty="0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5"/>
          <p:cNvSpPr/>
          <p:nvPr/>
        </p:nvSpPr>
        <p:spPr>
          <a:xfrm>
            <a:off x="608158" y="403210"/>
            <a:ext cx="2500330" cy="5168936"/>
          </a:xfrm>
          <a:prstGeom prst="roundRect">
            <a:avLst>
              <a:gd name="adj" fmla="val 1307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6"/>
          <p:cNvGrpSpPr/>
          <p:nvPr/>
        </p:nvGrpSpPr>
        <p:grpSpPr>
          <a:xfrm>
            <a:off x="555771" y="357170"/>
            <a:ext cx="1084290" cy="1092229"/>
            <a:chOff x="1713406" y="1280068"/>
            <a:chExt cx="2687144" cy="2706830"/>
          </a:xfrm>
        </p:grpSpPr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3983324" y="1286682"/>
              <a:ext cx="417226" cy="109792"/>
            </a:xfrm>
            <a:custGeom>
              <a:avLst/>
              <a:gdLst/>
              <a:ahLst/>
              <a:cxnLst>
                <a:cxn ang="0">
                  <a:pos x="2270" y="597"/>
                </a:cxn>
                <a:cxn ang="0">
                  <a:pos x="0" y="597"/>
                </a:cxn>
                <a:cxn ang="0">
                  <a:pos x="1248" y="24"/>
                </a:cxn>
                <a:cxn ang="0">
                  <a:pos x="2270" y="597"/>
                </a:cxn>
              </a:cxnLst>
              <a:rect l="0" t="0" r="r" b="b"/>
              <a:pathLst>
                <a:path w="2270" h="597">
                  <a:moveTo>
                    <a:pt x="2270" y="597"/>
                  </a:moveTo>
                  <a:cubicBezTo>
                    <a:pt x="0" y="597"/>
                    <a:pt x="0" y="597"/>
                    <a:pt x="0" y="597"/>
                  </a:cubicBezTo>
                  <a:cubicBezTo>
                    <a:pt x="0" y="597"/>
                    <a:pt x="416" y="0"/>
                    <a:pt x="1248" y="24"/>
                  </a:cubicBezTo>
                  <a:cubicBezTo>
                    <a:pt x="1248" y="24"/>
                    <a:pt x="1997" y="36"/>
                    <a:pt x="2270" y="5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1713406" y="3560958"/>
              <a:ext cx="109247" cy="425940"/>
            </a:xfrm>
            <a:custGeom>
              <a:avLst/>
              <a:gdLst/>
              <a:ahLst/>
              <a:cxnLst>
                <a:cxn ang="0">
                  <a:pos x="594" y="0"/>
                </a:cxn>
                <a:cxn ang="0">
                  <a:pos x="594" y="2317"/>
                </a:cxn>
                <a:cxn ang="0">
                  <a:pos x="23" y="1003"/>
                </a:cxn>
                <a:cxn ang="0">
                  <a:pos x="594" y="0"/>
                </a:cxn>
              </a:cxnLst>
              <a:rect l="0" t="0" r="r" b="b"/>
              <a:pathLst>
                <a:path w="594" h="2317">
                  <a:moveTo>
                    <a:pt x="594" y="0"/>
                  </a:moveTo>
                  <a:cubicBezTo>
                    <a:pt x="594" y="2317"/>
                    <a:pt x="594" y="2317"/>
                    <a:pt x="594" y="2317"/>
                  </a:cubicBezTo>
                  <a:cubicBezTo>
                    <a:pt x="594" y="2317"/>
                    <a:pt x="0" y="2018"/>
                    <a:pt x="23" y="1003"/>
                  </a:cubicBezTo>
                  <a:cubicBezTo>
                    <a:pt x="23" y="1003"/>
                    <a:pt x="83" y="430"/>
                    <a:pt x="594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719864" y="1280068"/>
              <a:ext cx="2492849" cy="2491525"/>
            </a:xfrm>
            <a:custGeom>
              <a:avLst/>
              <a:gdLst/>
              <a:ahLst/>
              <a:cxnLst>
                <a:cxn ang="0">
                  <a:pos x="8213" y="514"/>
                </a:cxn>
                <a:cxn ang="0">
                  <a:pos x="404" y="8360"/>
                </a:cxn>
                <a:cxn ang="0">
                  <a:pos x="0" y="9065"/>
                </a:cxn>
                <a:cxn ang="0">
                  <a:pos x="0" y="13555"/>
                </a:cxn>
                <a:cxn ang="0">
                  <a:pos x="618" y="12337"/>
                </a:cxn>
                <a:cxn ang="0">
                  <a:pos x="7120" y="5816"/>
                </a:cxn>
                <a:cxn ang="0">
                  <a:pos x="12362" y="561"/>
                </a:cxn>
                <a:cxn ang="0">
                  <a:pos x="13301" y="72"/>
                </a:cxn>
                <a:cxn ang="0">
                  <a:pos x="13562" y="60"/>
                </a:cxn>
                <a:cxn ang="0">
                  <a:pos x="9022" y="60"/>
                </a:cxn>
                <a:cxn ang="0">
                  <a:pos x="8439" y="287"/>
                </a:cxn>
                <a:cxn ang="0">
                  <a:pos x="8213" y="514"/>
                </a:cxn>
              </a:cxnLst>
              <a:rect l="0" t="0" r="r" b="b"/>
              <a:pathLst>
                <a:path w="13562" h="13555">
                  <a:moveTo>
                    <a:pt x="8213" y="514"/>
                  </a:moveTo>
                  <a:cubicBezTo>
                    <a:pt x="404" y="8360"/>
                    <a:pt x="404" y="8360"/>
                    <a:pt x="404" y="8360"/>
                  </a:cubicBezTo>
                  <a:cubicBezTo>
                    <a:pt x="404" y="8360"/>
                    <a:pt x="0" y="8742"/>
                    <a:pt x="0" y="9065"/>
                  </a:cubicBezTo>
                  <a:cubicBezTo>
                    <a:pt x="0" y="13555"/>
                    <a:pt x="0" y="13555"/>
                    <a:pt x="0" y="13555"/>
                  </a:cubicBezTo>
                  <a:cubicBezTo>
                    <a:pt x="0" y="13555"/>
                    <a:pt x="12" y="12934"/>
                    <a:pt x="618" y="12337"/>
                  </a:cubicBezTo>
                  <a:cubicBezTo>
                    <a:pt x="7120" y="5816"/>
                    <a:pt x="7120" y="5816"/>
                    <a:pt x="7120" y="5816"/>
                  </a:cubicBezTo>
                  <a:cubicBezTo>
                    <a:pt x="12362" y="561"/>
                    <a:pt x="12362" y="561"/>
                    <a:pt x="12362" y="561"/>
                  </a:cubicBezTo>
                  <a:cubicBezTo>
                    <a:pt x="12362" y="561"/>
                    <a:pt x="12778" y="107"/>
                    <a:pt x="13301" y="72"/>
                  </a:cubicBezTo>
                  <a:cubicBezTo>
                    <a:pt x="13301" y="72"/>
                    <a:pt x="13372" y="36"/>
                    <a:pt x="13562" y="60"/>
                  </a:cubicBezTo>
                  <a:cubicBezTo>
                    <a:pt x="9022" y="60"/>
                    <a:pt x="9022" y="60"/>
                    <a:pt x="9022" y="60"/>
                  </a:cubicBezTo>
                  <a:cubicBezTo>
                    <a:pt x="9022" y="60"/>
                    <a:pt x="8701" y="0"/>
                    <a:pt x="8439" y="287"/>
                  </a:cubicBezTo>
                  <a:lnTo>
                    <a:pt x="8213" y="5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ounded Rectangle 10"/>
          <p:cNvSpPr/>
          <p:nvPr/>
        </p:nvSpPr>
        <p:spPr>
          <a:xfrm>
            <a:off x="3348028" y="403210"/>
            <a:ext cx="2500330" cy="5168936"/>
          </a:xfrm>
          <a:prstGeom prst="roundRect">
            <a:avLst>
              <a:gd name="adj" fmla="val 1307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1"/>
          <p:cNvGrpSpPr/>
          <p:nvPr/>
        </p:nvGrpSpPr>
        <p:grpSpPr>
          <a:xfrm>
            <a:off x="3295641" y="357170"/>
            <a:ext cx="1084290" cy="1092229"/>
            <a:chOff x="1713406" y="1280068"/>
            <a:chExt cx="2687144" cy="2706830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3983324" y="1286682"/>
              <a:ext cx="417226" cy="109792"/>
            </a:xfrm>
            <a:custGeom>
              <a:avLst/>
              <a:gdLst/>
              <a:ahLst/>
              <a:cxnLst>
                <a:cxn ang="0">
                  <a:pos x="2270" y="597"/>
                </a:cxn>
                <a:cxn ang="0">
                  <a:pos x="0" y="597"/>
                </a:cxn>
                <a:cxn ang="0">
                  <a:pos x="1248" y="24"/>
                </a:cxn>
                <a:cxn ang="0">
                  <a:pos x="2270" y="597"/>
                </a:cxn>
              </a:cxnLst>
              <a:rect l="0" t="0" r="r" b="b"/>
              <a:pathLst>
                <a:path w="2270" h="597">
                  <a:moveTo>
                    <a:pt x="2270" y="597"/>
                  </a:moveTo>
                  <a:cubicBezTo>
                    <a:pt x="0" y="597"/>
                    <a:pt x="0" y="597"/>
                    <a:pt x="0" y="597"/>
                  </a:cubicBezTo>
                  <a:cubicBezTo>
                    <a:pt x="0" y="597"/>
                    <a:pt x="416" y="0"/>
                    <a:pt x="1248" y="24"/>
                  </a:cubicBezTo>
                  <a:cubicBezTo>
                    <a:pt x="1248" y="24"/>
                    <a:pt x="1997" y="36"/>
                    <a:pt x="2270" y="59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713406" y="3560958"/>
              <a:ext cx="109247" cy="425940"/>
            </a:xfrm>
            <a:custGeom>
              <a:avLst/>
              <a:gdLst/>
              <a:ahLst/>
              <a:cxnLst>
                <a:cxn ang="0">
                  <a:pos x="594" y="0"/>
                </a:cxn>
                <a:cxn ang="0">
                  <a:pos x="594" y="2317"/>
                </a:cxn>
                <a:cxn ang="0">
                  <a:pos x="23" y="1003"/>
                </a:cxn>
                <a:cxn ang="0">
                  <a:pos x="594" y="0"/>
                </a:cxn>
              </a:cxnLst>
              <a:rect l="0" t="0" r="r" b="b"/>
              <a:pathLst>
                <a:path w="594" h="2317">
                  <a:moveTo>
                    <a:pt x="594" y="0"/>
                  </a:moveTo>
                  <a:cubicBezTo>
                    <a:pt x="594" y="2317"/>
                    <a:pt x="594" y="2317"/>
                    <a:pt x="594" y="2317"/>
                  </a:cubicBezTo>
                  <a:cubicBezTo>
                    <a:pt x="594" y="2317"/>
                    <a:pt x="0" y="2018"/>
                    <a:pt x="23" y="1003"/>
                  </a:cubicBezTo>
                  <a:cubicBezTo>
                    <a:pt x="23" y="1003"/>
                    <a:pt x="83" y="430"/>
                    <a:pt x="594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1719864" y="1280068"/>
              <a:ext cx="2492849" cy="2491525"/>
            </a:xfrm>
            <a:custGeom>
              <a:avLst/>
              <a:gdLst/>
              <a:ahLst/>
              <a:cxnLst>
                <a:cxn ang="0">
                  <a:pos x="8213" y="514"/>
                </a:cxn>
                <a:cxn ang="0">
                  <a:pos x="404" y="8360"/>
                </a:cxn>
                <a:cxn ang="0">
                  <a:pos x="0" y="9065"/>
                </a:cxn>
                <a:cxn ang="0">
                  <a:pos x="0" y="13555"/>
                </a:cxn>
                <a:cxn ang="0">
                  <a:pos x="618" y="12337"/>
                </a:cxn>
                <a:cxn ang="0">
                  <a:pos x="7120" y="5816"/>
                </a:cxn>
                <a:cxn ang="0">
                  <a:pos x="12362" y="561"/>
                </a:cxn>
                <a:cxn ang="0">
                  <a:pos x="13301" y="72"/>
                </a:cxn>
                <a:cxn ang="0">
                  <a:pos x="13562" y="60"/>
                </a:cxn>
                <a:cxn ang="0">
                  <a:pos x="9022" y="60"/>
                </a:cxn>
                <a:cxn ang="0">
                  <a:pos x="8439" y="287"/>
                </a:cxn>
                <a:cxn ang="0">
                  <a:pos x="8213" y="514"/>
                </a:cxn>
              </a:cxnLst>
              <a:rect l="0" t="0" r="r" b="b"/>
              <a:pathLst>
                <a:path w="13562" h="13555">
                  <a:moveTo>
                    <a:pt x="8213" y="514"/>
                  </a:moveTo>
                  <a:cubicBezTo>
                    <a:pt x="404" y="8360"/>
                    <a:pt x="404" y="8360"/>
                    <a:pt x="404" y="8360"/>
                  </a:cubicBezTo>
                  <a:cubicBezTo>
                    <a:pt x="404" y="8360"/>
                    <a:pt x="0" y="8742"/>
                    <a:pt x="0" y="9065"/>
                  </a:cubicBezTo>
                  <a:cubicBezTo>
                    <a:pt x="0" y="13555"/>
                    <a:pt x="0" y="13555"/>
                    <a:pt x="0" y="13555"/>
                  </a:cubicBezTo>
                  <a:cubicBezTo>
                    <a:pt x="0" y="13555"/>
                    <a:pt x="12" y="12934"/>
                    <a:pt x="618" y="12337"/>
                  </a:cubicBezTo>
                  <a:cubicBezTo>
                    <a:pt x="7120" y="5816"/>
                    <a:pt x="7120" y="5816"/>
                    <a:pt x="7120" y="5816"/>
                  </a:cubicBezTo>
                  <a:cubicBezTo>
                    <a:pt x="12362" y="561"/>
                    <a:pt x="12362" y="561"/>
                    <a:pt x="12362" y="561"/>
                  </a:cubicBezTo>
                  <a:cubicBezTo>
                    <a:pt x="12362" y="561"/>
                    <a:pt x="12778" y="107"/>
                    <a:pt x="13301" y="72"/>
                  </a:cubicBezTo>
                  <a:cubicBezTo>
                    <a:pt x="13301" y="72"/>
                    <a:pt x="13372" y="36"/>
                    <a:pt x="13562" y="60"/>
                  </a:cubicBezTo>
                  <a:cubicBezTo>
                    <a:pt x="9022" y="60"/>
                    <a:pt x="9022" y="60"/>
                    <a:pt x="9022" y="60"/>
                  </a:cubicBezTo>
                  <a:cubicBezTo>
                    <a:pt x="9022" y="60"/>
                    <a:pt x="8701" y="0"/>
                    <a:pt x="8439" y="287"/>
                  </a:cubicBezTo>
                  <a:lnTo>
                    <a:pt x="8213" y="5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ounded Rectangle 15"/>
          <p:cNvSpPr/>
          <p:nvPr/>
        </p:nvSpPr>
        <p:spPr>
          <a:xfrm>
            <a:off x="6087899" y="403210"/>
            <a:ext cx="2500330" cy="5168936"/>
          </a:xfrm>
          <a:prstGeom prst="roundRect">
            <a:avLst>
              <a:gd name="adj" fmla="val 1307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16"/>
          <p:cNvGrpSpPr/>
          <p:nvPr/>
        </p:nvGrpSpPr>
        <p:grpSpPr>
          <a:xfrm>
            <a:off x="6035512" y="357170"/>
            <a:ext cx="1084290" cy="1092229"/>
            <a:chOff x="1713406" y="1280068"/>
            <a:chExt cx="2687144" cy="2706830"/>
          </a:xfrm>
        </p:grpSpPr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3983324" y="1286682"/>
              <a:ext cx="417226" cy="109792"/>
            </a:xfrm>
            <a:custGeom>
              <a:avLst/>
              <a:gdLst/>
              <a:ahLst/>
              <a:cxnLst>
                <a:cxn ang="0">
                  <a:pos x="2270" y="597"/>
                </a:cxn>
                <a:cxn ang="0">
                  <a:pos x="0" y="597"/>
                </a:cxn>
                <a:cxn ang="0">
                  <a:pos x="1248" y="24"/>
                </a:cxn>
                <a:cxn ang="0">
                  <a:pos x="2270" y="597"/>
                </a:cxn>
              </a:cxnLst>
              <a:rect l="0" t="0" r="r" b="b"/>
              <a:pathLst>
                <a:path w="2270" h="597">
                  <a:moveTo>
                    <a:pt x="2270" y="597"/>
                  </a:moveTo>
                  <a:cubicBezTo>
                    <a:pt x="0" y="597"/>
                    <a:pt x="0" y="597"/>
                    <a:pt x="0" y="597"/>
                  </a:cubicBezTo>
                  <a:cubicBezTo>
                    <a:pt x="0" y="597"/>
                    <a:pt x="416" y="0"/>
                    <a:pt x="1248" y="24"/>
                  </a:cubicBezTo>
                  <a:cubicBezTo>
                    <a:pt x="1248" y="24"/>
                    <a:pt x="1997" y="36"/>
                    <a:pt x="2270" y="59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1713406" y="3560958"/>
              <a:ext cx="109247" cy="425940"/>
            </a:xfrm>
            <a:custGeom>
              <a:avLst/>
              <a:gdLst/>
              <a:ahLst/>
              <a:cxnLst>
                <a:cxn ang="0">
                  <a:pos x="594" y="0"/>
                </a:cxn>
                <a:cxn ang="0">
                  <a:pos x="594" y="2317"/>
                </a:cxn>
                <a:cxn ang="0">
                  <a:pos x="23" y="1003"/>
                </a:cxn>
                <a:cxn ang="0">
                  <a:pos x="594" y="0"/>
                </a:cxn>
              </a:cxnLst>
              <a:rect l="0" t="0" r="r" b="b"/>
              <a:pathLst>
                <a:path w="594" h="2317">
                  <a:moveTo>
                    <a:pt x="594" y="0"/>
                  </a:moveTo>
                  <a:cubicBezTo>
                    <a:pt x="594" y="2317"/>
                    <a:pt x="594" y="2317"/>
                    <a:pt x="594" y="2317"/>
                  </a:cubicBezTo>
                  <a:cubicBezTo>
                    <a:pt x="594" y="2317"/>
                    <a:pt x="0" y="2018"/>
                    <a:pt x="23" y="1003"/>
                  </a:cubicBezTo>
                  <a:cubicBezTo>
                    <a:pt x="23" y="1003"/>
                    <a:pt x="83" y="430"/>
                    <a:pt x="594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1719864" y="1280068"/>
              <a:ext cx="2492849" cy="2491525"/>
            </a:xfrm>
            <a:custGeom>
              <a:avLst/>
              <a:gdLst/>
              <a:ahLst/>
              <a:cxnLst>
                <a:cxn ang="0">
                  <a:pos x="8213" y="514"/>
                </a:cxn>
                <a:cxn ang="0">
                  <a:pos x="404" y="8360"/>
                </a:cxn>
                <a:cxn ang="0">
                  <a:pos x="0" y="9065"/>
                </a:cxn>
                <a:cxn ang="0">
                  <a:pos x="0" y="13555"/>
                </a:cxn>
                <a:cxn ang="0">
                  <a:pos x="618" y="12337"/>
                </a:cxn>
                <a:cxn ang="0">
                  <a:pos x="7120" y="5816"/>
                </a:cxn>
                <a:cxn ang="0">
                  <a:pos x="12362" y="561"/>
                </a:cxn>
                <a:cxn ang="0">
                  <a:pos x="13301" y="72"/>
                </a:cxn>
                <a:cxn ang="0">
                  <a:pos x="13562" y="60"/>
                </a:cxn>
                <a:cxn ang="0">
                  <a:pos x="9022" y="60"/>
                </a:cxn>
                <a:cxn ang="0">
                  <a:pos x="8439" y="287"/>
                </a:cxn>
                <a:cxn ang="0">
                  <a:pos x="8213" y="514"/>
                </a:cxn>
              </a:cxnLst>
              <a:rect l="0" t="0" r="r" b="b"/>
              <a:pathLst>
                <a:path w="13562" h="13555">
                  <a:moveTo>
                    <a:pt x="8213" y="514"/>
                  </a:moveTo>
                  <a:cubicBezTo>
                    <a:pt x="404" y="8360"/>
                    <a:pt x="404" y="8360"/>
                    <a:pt x="404" y="8360"/>
                  </a:cubicBezTo>
                  <a:cubicBezTo>
                    <a:pt x="404" y="8360"/>
                    <a:pt x="0" y="8742"/>
                    <a:pt x="0" y="9065"/>
                  </a:cubicBezTo>
                  <a:cubicBezTo>
                    <a:pt x="0" y="13555"/>
                    <a:pt x="0" y="13555"/>
                    <a:pt x="0" y="13555"/>
                  </a:cubicBezTo>
                  <a:cubicBezTo>
                    <a:pt x="0" y="13555"/>
                    <a:pt x="12" y="12934"/>
                    <a:pt x="618" y="12337"/>
                  </a:cubicBezTo>
                  <a:cubicBezTo>
                    <a:pt x="7120" y="5816"/>
                    <a:pt x="7120" y="5816"/>
                    <a:pt x="7120" y="5816"/>
                  </a:cubicBezTo>
                  <a:cubicBezTo>
                    <a:pt x="12362" y="561"/>
                    <a:pt x="12362" y="561"/>
                    <a:pt x="12362" y="561"/>
                  </a:cubicBezTo>
                  <a:cubicBezTo>
                    <a:pt x="12362" y="561"/>
                    <a:pt x="12778" y="107"/>
                    <a:pt x="13301" y="72"/>
                  </a:cubicBezTo>
                  <a:cubicBezTo>
                    <a:pt x="13301" y="72"/>
                    <a:pt x="13372" y="36"/>
                    <a:pt x="13562" y="60"/>
                  </a:cubicBezTo>
                  <a:cubicBezTo>
                    <a:pt x="9022" y="60"/>
                    <a:pt x="9022" y="60"/>
                    <a:pt x="9022" y="60"/>
                  </a:cubicBezTo>
                  <a:cubicBezTo>
                    <a:pt x="9022" y="60"/>
                    <a:pt x="8701" y="0"/>
                    <a:pt x="8439" y="287"/>
                  </a:cubicBezTo>
                  <a:lnTo>
                    <a:pt x="8213" y="5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5" name="Picture 4" descr="E:\09----------------Diagrams September\22\Png\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14347" y="2000244"/>
            <a:ext cx="1438485" cy="3071834"/>
          </a:xfrm>
          <a:prstGeom prst="rect">
            <a:avLst/>
          </a:prstGeom>
          <a:noFill/>
        </p:spPr>
      </p:pic>
      <p:pic>
        <p:nvPicPr>
          <p:cNvPr id="56" name="Picture 5" descr="E:\09----------------Diagrams September\22\Png\4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29454" y="4429136"/>
            <a:ext cx="2013867" cy="1409708"/>
          </a:xfrm>
          <a:prstGeom prst="rect">
            <a:avLst/>
          </a:prstGeom>
          <a:noFill/>
        </p:spPr>
      </p:pic>
      <p:sp>
        <p:nvSpPr>
          <p:cNvPr id="58" name="Прямоугольник 121"/>
          <p:cNvSpPr/>
          <p:nvPr/>
        </p:nvSpPr>
        <p:spPr>
          <a:xfrm>
            <a:off x="642910" y="952449"/>
            <a:ext cx="2419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  <a:latin typeface="方正艺黑简体" pitchFamily="65" charset="-122"/>
                <a:ea typeface="方正艺黑简体" pitchFamily="65" charset="-122"/>
                <a:cs typeface="Arial" pitchFamily="34" charset="0"/>
              </a:rPr>
              <a:t>结婚季</a:t>
            </a:r>
            <a:endParaRPr lang="en-US" sz="3200" dirty="0" smtClean="0">
              <a:solidFill>
                <a:schemeClr val="accent2">
                  <a:lumMod val="75000"/>
                </a:schemeClr>
              </a:solidFill>
              <a:latin typeface="方正艺黑简体" pitchFamily="65" charset="-122"/>
              <a:ea typeface="方正艺黑简体" pitchFamily="65" charset="-122"/>
              <a:cs typeface="Arial" pitchFamily="34" charset="0"/>
            </a:endParaRPr>
          </a:p>
        </p:txBody>
      </p:sp>
      <p:sp>
        <p:nvSpPr>
          <p:cNvPr id="60" name="Прямоугольник 121"/>
          <p:cNvSpPr/>
          <p:nvPr/>
        </p:nvSpPr>
        <p:spPr>
          <a:xfrm>
            <a:off x="3381361" y="952449"/>
            <a:ext cx="2419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accent6">
                    <a:lumMod val="75000"/>
                  </a:schemeClr>
                </a:solidFill>
                <a:latin typeface="方正艺黑简体" pitchFamily="65" charset="-122"/>
                <a:ea typeface="方正艺黑简体" pitchFamily="65" charset="-122"/>
                <a:cs typeface="Arial" pitchFamily="34" charset="0"/>
              </a:rPr>
              <a:t>同事们</a:t>
            </a:r>
            <a:endParaRPr lang="en-US" sz="3200" dirty="0" smtClean="0">
              <a:solidFill>
                <a:schemeClr val="accent6">
                  <a:lumMod val="75000"/>
                </a:schemeClr>
              </a:solidFill>
              <a:latin typeface="方正艺黑简体" pitchFamily="65" charset="-122"/>
              <a:ea typeface="方正艺黑简体" pitchFamily="65" charset="-122"/>
              <a:cs typeface="Arial" pitchFamily="34" charset="0"/>
            </a:endParaRPr>
          </a:p>
        </p:txBody>
      </p:sp>
      <p:sp>
        <p:nvSpPr>
          <p:cNvPr id="62" name="Прямоугольник 121"/>
          <p:cNvSpPr/>
          <p:nvPr/>
        </p:nvSpPr>
        <p:spPr>
          <a:xfrm>
            <a:off x="6110267" y="952449"/>
            <a:ext cx="2419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方正艺黑简体" pitchFamily="65" charset="-122"/>
                <a:ea typeface="方正艺黑简体" pitchFamily="65" charset="-122"/>
                <a:cs typeface="Arial" pitchFamily="34" charset="0"/>
              </a:rPr>
              <a:t>RFT</a:t>
            </a:r>
          </a:p>
        </p:txBody>
      </p:sp>
      <p:pic>
        <p:nvPicPr>
          <p:cNvPr id="3075" name="Picture 3" descr="E:\MyThing\素材\3D小白人\4A广告提案论坛-3D png小人\34 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143384"/>
            <a:ext cx="1428760" cy="1503958"/>
          </a:xfrm>
          <a:prstGeom prst="rect">
            <a:avLst/>
          </a:prstGeom>
          <a:noFill/>
        </p:spPr>
      </p:pic>
      <p:pic>
        <p:nvPicPr>
          <p:cNvPr id="66" name="Picture 4" descr="E:\09----------------Diagrams September\22\Png\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flipH="1">
            <a:off x="2214546" y="1643054"/>
            <a:ext cx="789815" cy="1686622"/>
          </a:xfrm>
          <a:prstGeom prst="rect">
            <a:avLst/>
          </a:prstGeom>
          <a:noFill/>
        </p:spPr>
      </p:pic>
      <p:sp>
        <p:nvSpPr>
          <p:cNvPr id="67" name="TextBox 66"/>
          <p:cNvSpPr txBox="1"/>
          <p:nvPr/>
        </p:nvSpPr>
        <p:spPr>
          <a:xfrm>
            <a:off x="3428992" y="1643054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n-ea"/>
                <a:sym typeface="Wingdings"/>
              </a:rPr>
              <a:t></a:t>
            </a:r>
            <a:r>
              <a:rPr lang="zh-CN" altLang="en-US" sz="2400" dirty="0" smtClean="0">
                <a:latin typeface="+mn-ea"/>
              </a:rPr>
              <a:t>友好相处；</a:t>
            </a:r>
            <a:endParaRPr lang="zh-CN" altLang="en-US" sz="2400" dirty="0">
              <a:latin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28992" y="2250277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n-ea"/>
                <a:sym typeface="Wingdings"/>
              </a:rPr>
              <a:t>各具特色；</a:t>
            </a:r>
            <a:endParaRPr lang="zh-CN" altLang="en-US" sz="2400" dirty="0">
              <a:latin typeface="+mn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28992" y="2857500"/>
            <a:ext cx="2428892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+mn-ea"/>
                <a:sym typeface="Wingdings"/>
              </a:rPr>
              <a:t></a:t>
            </a:r>
            <a:r>
              <a:rPr lang="en-US" altLang="zh-CN" sz="2400" dirty="0" smtClean="0">
                <a:solidFill>
                  <a:schemeClr val="accent2">
                    <a:lumMod val="50000"/>
                  </a:schemeClr>
                </a:solidFill>
                <a:latin typeface="+mn-ea"/>
                <a:sym typeface="Wingdings"/>
              </a:rPr>
              <a:t>【</a:t>
            </a:r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+mn-ea"/>
                <a:sym typeface="Wingdings"/>
              </a:rPr>
              <a:t>吃货党</a:t>
            </a:r>
            <a:r>
              <a:rPr lang="en-US" altLang="zh-CN" sz="2400" dirty="0" smtClean="0">
                <a:solidFill>
                  <a:schemeClr val="accent2">
                    <a:lumMod val="50000"/>
                  </a:schemeClr>
                </a:solidFill>
                <a:latin typeface="+mn-ea"/>
                <a:sym typeface="Wingdings"/>
              </a:rPr>
              <a:t>】</a:t>
            </a:r>
            <a:r>
              <a:rPr lang="zh-CN" altLang="en-US" sz="2400" dirty="0" smtClean="0">
                <a:latin typeface="+mn-ea"/>
                <a:sym typeface="Wingdings"/>
              </a:rPr>
              <a:t>的固定班底成员；</a:t>
            </a:r>
            <a:endParaRPr lang="zh-CN" altLang="en-US" sz="2400" dirty="0">
              <a:latin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72198" y="164305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sym typeface="Wingdings"/>
              </a:rPr>
              <a:t>加强软件建设，如薪资待遇、员工活动等；</a:t>
            </a:r>
            <a:endParaRPr lang="zh-CN" altLang="en-US" dirty="0">
              <a:latin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072198" y="243155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sym typeface="Wingdings"/>
              </a:rPr>
              <a:t>加强硬件建设，包括电脑耗材、办公用品、及相关设备；</a:t>
            </a:r>
            <a:endParaRPr lang="zh-CN" altLang="en-US" dirty="0">
              <a:latin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072198" y="3497053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sym typeface="Wingdings"/>
              </a:rPr>
              <a:t></a:t>
            </a:r>
            <a:r>
              <a:rPr lang="en-US" altLang="zh-CN" dirty="0" smtClean="0">
                <a:latin typeface="+mn-ea"/>
                <a:sym typeface="Wingdings"/>
              </a:rPr>
              <a:t>2014</a:t>
            </a:r>
            <a:r>
              <a:rPr lang="zh-CN" altLang="en-US" dirty="0" smtClean="0">
                <a:latin typeface="+mn-ea"/>
                <a:sym typeface="Wingdings"/>
              </a:rPr>
              <a:t>蓬勃发展，多多赚钱！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ransition spd="med" advTm="6000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MyThing\个人文档\年度汇报\2013\素材\2013_12_17_18_29_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190617"/>
            <a:ext cx="3333766" cy="333376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142844" y="1580227"/>
            <a:ext cx="4857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C00000"/>
                </a:solidFill>
                <a:latin typeface="方正卡通简体" pitchFamily="65" charset="-122"/>
                <a:ea typeface="方正卡通简体" pitchFamily="65" charset="-122"/>
              </a:rPr>
              <a:t>新年快乐！</a:t>
            </a:r>
            <a:endParaRPr lang="en-US" altLang="zh-CN" sz="8000" dirty="0" smtClean="0">
              <a:solidFill>
                <a:srgbClr val="C00000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8000" dirty="0" smtClean="0">
                <a:solidFill>
                  <a:srgbClr val="C00000"/>
                </a:solidFill>
                <a:latin typeface="方正卡通简体" pitchFamily="65" charset="-122"/>
                <a:ea typeface="方正卡通简体" pitchFamily="65" charset="-122"/>
              </a:rPr>
              <a:t>恭喜恭喜！</a:t>
            </a:r>
            <a:endParaRPr lang="zh-CN" altLang="en-US" sz="8000" dirty="0">
              <a:solidFill>
                <a:srgbClr val="C00000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0" y="257581"/>
            <a:ext cx="9153489" cy="91725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164" y="4209649"/>
            <a:ext cx="9150326" cy="1247771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76" name="Text Box 10"/>
          <p:cNvSpPr txBox="1">
            <a:spLocks noChangeArrowheads="1"/>
          </p:cNvSpPr>
          <p:nvPr/>
        </p:nvSpPr>
        <p:spPr bwMode="auto">
          <a:xfrm>
            <a:off x="1222470" y="1359858"/>
            <a:ext cx="164949" cy="57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45" tIns="40824" rIns="81645" bIns="40824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606060"/>
              </a:solidFill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606060"/>
              </a:solidFill>
              <a:ea typeface="微软雅黑" panose="020B0503020204020204" pitchFamily="34" charset="-122"/>
            </a:endParaRPr>
          </a:p>
        </p:txBody>
      </p:sp>
      <p:sp>
        <p:nvSpPr>
          <p:cNvPr id="3077" name="Rectangle 12"/>
          <p:cNvSpPr>
            <a:spLocks noChangeArrowheads="1"/>
          </p:cNvSpPr>
          <p:nvPr/>
        </p:nvSpPr>
        <p:spPr bwMode="auto">
          <a:xfrm>
            <a:off x="8160333" y="346142"/>
            <a:ext cx="982087" cy="855570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7399652" y="1189061"/>
            <a:ext cx="768589" cy="710075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79" name="Rectangle 14"/>
          <p:cNvSpPr>
            <a:spLocks noChangeArrowheads="1"/>
          </p:cNvSpPr>
          <p:nvPr/>
        </p:nvSpPr>
        <p:spPr bwMode="auto">
          <a:xfrm>
            <a:off x="7020101" y="880676"/>
            <a:ext cx="379550" cy="332107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80" name="Rectangle 15"/>
          <p:cNvSpPr>
            <a:spLocks noChangeArrowheads="1"/>
          </p:cNvSpPr>
          <p:nvPr/>
        </p:nvSpPr>
        <p:spPr bwMode="auto">
          <a:xfrm>
            <a:off x="822360" y="1342462"/>
            <a:ext cx="379550" cy="332107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81" name="Line 16"/>
          <p:cNvSpPr>
            <a:spLocks noChangeShapeType="1"/>
          </p:cNvSpPr>
          <p:nvPr/>
        </p:nvSpPr>
        <p:spPr bwMode="auto">
          <a:xfrm>
            <a:off x="1004228" y="354050"/>
            <a:ext cx="12652" cy="991575"/>
          </a:xfrm>
          <a:prstGeom prst="line">
            <a:avLst/>
          </a:prstGeom>
          <a:noFill/>
          <a:ln w="444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82" name="Rectangle 6"/>
          <p:cNvSpPr>
            <a:spLocks noChangeArrowheads="1"/>
          </p:cNvSpPr>
          <p:nvPr/>
        </p:nvSpPr>
        <p:spPr bwMode="auto">
          <a:xfrm>
            <a:off x="1016880" y="4211229"/>
            <a:ext cx="1883518" cy="115288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89827" tIns="46811" rIns="89827" bIns="46811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83" name="Text Box 7"/>
          <p:cNvSpPr txBox="1">
            <a:spLocks noChangeArrowheads="1"/>
          </p:cNvSpPr>
          <p:nvPr/>
        </p:nvSpPr>
        <p:spPr bwMode="auto">
          <a:xfrm>
            <a:off x="988414" y="4179600"/>
            <a:ext cx="3872994" cy="11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7173" b="1">
                <a:solidFill>
                  <a:srgbClr val="00B0F0"/>
                </a:solidFill>
                <a:ea typeface="黑体" panose="02010609060101010101" pitchFamily="49" charset="-122"/>
              </a:rPr>
              <a:t>演绎</a:t>
            </a:r>
            <a:r>
              <a:rPr lang="zh-CN" altLang="en-US" sz="7173" b="1">
                <a:solidFill>
                  <a:srgbClr val="FAFAFA"/>
                </a:solidFill>
                <a:ea typeface="黑体" panose="02010609060101010101" pitchFamily="49" charset="-122"/>
              </a:rPr>
              <a:t>精灵</a:t>
            </a:r>
          </a:p>
        </p:txBody>
      </p:sp>
      <p:sp>
        <p:nvSpPr>
          <p:cNvPr id="3084" name="Line 10"/>
          <p:cNvSpPr>
            <a:spLocks noChangeShapeType="1"/>
          </p:cNvSpPr>
          <p:nvPr/>
        </p:nvSpPr>
        <p:spPr bwMode="auto">
          <a:xfrm>
            <a:off x="4809220" y="4937120"/>
            <a:ext cx="3343206" cy="14233"/>
          </a:xfrm>
          <a:prstGeom prst="lin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85" name="Text Box 11"/>
          <p:cNvSpPr txBox="1">
            <a:spLocks noChangeArrowheads="1"/>
          </p:cNvSpPr>
          <p:nvPr/>
        </p:nvSpPr>
        <p:spPr bwMode="auto">
          <a:xfrm>
            <a:off x="4840849" y="4951353"/>
            <a:ext cx="3028495" cy="33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94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海量精品PPT模板下载站</a:t>
            </a:r>
          </a:p>
        </p:txBody>
      </p:sp>
      <p:sp>
        <p:nvSpPr>
          <p:cNvPr id="3086" name="Text Box 12"/>
          <p:cNvSpPr txBox="1">
            <a:spLocks noChangeArrowheads="1"/>
          </p:cNvSpPr>
          <p:nvPr/>
        </p:nvSpPr>
        <p:spPr bwMode="auto">
          <a:xfrm>
            <a:off x="4826615" y="4344073"/>
            <a:ext cx="3455490" cy="82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94">
                <a:solidFill>
                  <a:srgbClr val="00B0F0"/>
                </a:solidFill>
                <a:latin typeface="Arial Black" panose="020B0A040201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  <a:hlinkClick r:id="rId2"/>
              </a:rPr>
              <a:t>http://www.pptelf.com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94">
                <a:solidFill>
                  <a:srgbClr val="00B0F0"/>
                </a:solidFill>
                <a:latin typeface="Arial Black" panose="020B0A040201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  <a:hlinkClick r:id=""/>
              </a:rPr>
              <a:t>http://www.yanyijingling.com</a:t>
            </a:r>
            <a:r>
              <a:rPr lang="zh-CN" altLang="en-US" sz="1594">
                <a:solidFill>
                  <a:srgbClr val="FAFAFA"/>
                </a:solidFill>
                <a:latin typeface="Arial Black" panose="020B0A040201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  <a:hlinkClick r:id="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FAFAFA"/>
              </a:solidFill>
              <a:latin typeface="Arial Black" panose="020B0A040201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182933" y="1359858"/>
            <a:ext cx="3482043" cy="30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95">
                <a:solidFill>
                  <a:srgbClr val="60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每一份PPT都在8页以上，要做就做精品！</a:t>
            </a:r>
          </a:p>
        </p:txBody>
      </p:sp>
      <p:pic>
        <p:nvPicPr>
          <p:cNvPr id="3088" name="Picture 16" descr="QQ截图201411141543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508" y="1884903"/>
            <a:ext cx="1424896" cy="143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u=540109111,3851301067&amp;fm=23&amp;gp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407" y="1884903"/>
            <a:ext cx="722728" cy="64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 descr="2011101323132147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35" y="1940254"/>
            <a:ext cx="509230" cy="51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916" y="1932347"/>
            <a:ext cx="1364800" cy="136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2" name="组合 1"/>
          <p:cNvGrpSpPr>
            <a:grpSpLocks/>
          </p:cNvGrpSpPr>
          <p:nvPr/>
        </p:nvGrpSpPr>
        <p:grpSpPr bwMode="auto">
          <a:xfrm>
            <a:off x="1802865" y="3262354"/>
            <a:ext cx="1613089" cy="243545"/>
            <a:chOff x="1809750" y="3016250"/>
            <a:chExt cx="1619250" cy="244475"/>
          </a:xfrm>
        </p:grpSpPr>
        <p:sp>
          <p:nvSpPr>
            <p:cNvPr id="3098" name="Text Box 20"/>
            <p:cNvSpPr txBox="1">
              <a:spLocks noChangeArrowheads="1"/>
            </p:cNvSpPr>
            <p:nvPr/>
          </p:nvSpPr>
          <p:spPr bwMode="auto">
            <a:xfrm>
              <a:off x="1809750" y="3016250"/>
              <a:ext cx="16192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 sz="996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精选PPT模板免费分享</a:t>
              </a:r>
            </a:p>
          </p:txBody>
        </p:sp>
        <p:sp>
          <p:nvSpPr>
            <p:cNvPr id="3099" name="Rectangle 21"/>
            <p:cNvSpPr>
              <a:spLocks noChangeArrowheads="1"/>
            </p:cNvSpPr>
            <p:nvPr/>
          </p:nvSpPr>
          <p:spPr bwMode="auto">
            <a:xfrm>
              <a:off x="1905000" y="3038475"/>
              <a:ext cx="1377950" cy="18415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sz="1594">
                <a:solidFill>
                  <a:srgbClr val="000000"/>
                </a:solidFill>
              </a:endParaRPr>
            </a:p>
          </p:txBody>
        </p:sp>
      </p:grpSp>
      <p:sp>
        <p:nvSpPr>
          <p:cNvPr id="3093" name="Rectangle 22"/>
          <p:cNvSpPr>
            <a:spLocks noChangeArrowheads="1"/>
          </p:cNvSpPr>
          <p:nvPr/>
        </p:nvSpPr>
        <p:spPr bwMode="auto">
          <a:xfrm>
            <a:off x="5633160" y="3286077"/>
            <a:ext cx="1398010" cy="218241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94">
              <a:solidFill>
                <a:srgbClr val="000000"/>
              </a:solidFill>
            </a:endParaRPr>
          </a:p>
        </p:txBody>
      </p:sp>
      <p:sp>
        <p:nvSpPr>
          <p:cNvPr id="3094" name="Text Box 23"/>
          <p:cNvSpPr txBox="1">
            <a:spLocks noChangeArrowheads="1"/>
          </p:cNvSpPr>
          <p:nvPr/>
        </p:nvSpPr>
        <p:spPr bwMode="auto">
          <a:xfrm>
            <a:off x="5557250" y="3271842"/>
            <a:ext cx="1563688" cy="24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996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不定期赠送精品PPT模板</a:t>
            </a:r>
          </a:p>
        </p:txBody>
      </p:sp>
      <p:sp>
        <p:nvSpPr>
          <p:cNvPr id="3095" name="Text Box 27"/>
          <p:cNvSpPr txBox="1">
            <a:spLocks noChangeArrowheads="1"/>
          </p:cNvSpPr>
          <p:nvPr/>
        </p:nvSpPr>
        <p:spPr bwMode="auto">
          <a:xfrm>
            <a:off x="5263098" y="3660882"/>
            <a:ext cx="2791277" cy="306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95">
                <a:solidFill>
                  <a:srgbClr val="000000"/>
                </a:solidFill>
                <a:ea typeface="微软雅黑" panose="020B0503020204020204" pitchFamily="34" charset="-122"/>
              </a:rPr>
              <a:t>微信公众号: </a:t>
            </a:r>
            <a:r>
              <a:rPr lang="zh-CN" altLang="en-US" sz="1395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演绎精灵（pptelf）</a:t>
            </a:r>
          </a:p>
        </p:txBody>
      </p:sp>
      <p:sp>
        <p:nvSpPr>
          <p:cNvPr id="3096" name="Text Box 28"/>
          <p:cNvSpPr txBox="1">
            <a:spLocks noChangeArrowheads="1"/>
          </p:cNvSpPr>
          <p:nvPr/>
        </p:nvSpPr>
        <p:spPr bwMode="auto">
          <a:xfrm>
            <a:off x="752942" y="1970302"/>
            <a:ext cx="429990" cy="196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94" b="1">
                <a:solidFill>
                  <a:srgbClr val="000000"/>
                </a:solidFill>
                <a:ea typeface="微软雅黑" panose="020B0503020204020204" pitchFamily="34" charset="-122"/>
              </a:rPr>
              <a:t>扫一扫：关注我们</a:t>
            </a:r>
          </a:p>
        </p:txBody>
      </p:sp>
      <p:sp>
        <p:nvSpPr>
          <p:cNvPr id="3097" name="Text Box 23"/>
          <p:cNvSpPr txBox="1">
            <a:spLocks noChangeArrowheads="1"/>
          </p:cNvSpPr>
          <p:nvPr/>
        </p:nvSpPr>
        <p:spPr bwMode="auto">
          <a:xfrm>
            <a:off x="1445455" y="3551762"/>
            <a:ext cx="3131290" cy="52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QQ分享交流群</a:t>
            </a:r>
            <a:r>
              <a:rPr lang="en-US" altLang="zh-CN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395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202145845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QQ分享交流群</a:t>
            </a:r>
            <a:r>
              <a:rPr lang="en-US" altLang="zh-CN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9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395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422208004</a:t>
            </a:r>
            <a:endParaRPr lang="zh-CN" altLang="en-US" sz="1395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8603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455" y="2000244"/>
            <a:ext cx="8501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最暖心的收获</a:t>
            </a:r>
            <a:r>
              <a:rPr lang="en-US" altLang="zh-CN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……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MyThing\照片\照片冲印-jack86130\照片墙用\10寸-2\20130924_204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22"/>
            <a:ext cx="3571900" cy="4762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E:\MyThing\照片\照片冲印-jack86130\照片墙用\5寸-5\132249586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00376"/>
            <a:ext cx="3714776" cy="2474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57148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卡通简体" pitchFamily="65" charset="-122"/>
                <a:ea typeface="方正卡通简体" pitchFamily="65" charset="-122"/>
              </a:rPr>
              <a:t>家庭和睦</a:t>
            </a:r>
            <a:endParaRPr lang="zh-CN" altLang="en-US" sz="3200" dirty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16" y="121442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卡通简体" pitchFamily="65" charset="-122"/>
                <a:ea typeface="方正卡通简体" pitchFamily="65" charset="-122"/>
              </a:rPr>
              <a:t>亲人健康</a:t>
            </a:r>
            <a:endParaRPr lang="zh-CN" altLang="en-US" sz="3200" dirty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214961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卡通简体" pitchFamily="65" charset="-122"/>
                <a:ea typeface="方正卡通简体" pitchFamily="65" charset="-122"/>
              </a:rPr>
              <a:t>在一起！</a:t>
            </a:r>
            <a:endParaRPr lang="zh-CN" altLang="en-US" sz="4000" dirty="0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79" y="2000244"/>
            <a:ext cx="8786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而，关于我的工作？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642890">
            <a:off x="4036925" y="544211"/>
            <a:ext cx="961919" cy="1319260"/>
            <a:chOff x="7362931" y="750073"/>
            <a:chExt cx="961919" cy="1319260"/>
          </a:xfrm>
        </p:grpSpPr>
        <p:sp>
          <p:nvSpPr>
            <p:cNvPr id="5" name="圆角矩形 4"/>
            <p:cNvSpPr/>
            <p:nvPr/>
          </p:nvSpPr>
          <p:spPr>
            <a:xfrm>
              <a:off x="7362931" y="750073"/>
              <a:ext cx="961919" cy="259308"/>
            </a:xfrm>
            <a:prstGeom prst="roundRect">
              <a:avLst>
                <a:gd name="adj" fmla="val 24014"/>
              </a:avLst>
            </a:prstGeom>
            <a:solidFill>
              <a:srgbClr val="2DA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HelveticaRounded LT Bold" panose="02000503060000020004" pitchFamily="2" charset="0"/>
                </a:rPr>
                <a:t>S</a:t>
              </a:r>
              <a:endParaRPr lang="zh-CN" altLang="en-US" sz="14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6" name="直接连接符 5"/>
            <p:cNvCxnSpPr>
              <a:stCxn id="5" idx="2"/>
            </p:cNvCxnSpPr>
            <p:nvPr/>
          </p:nvCxnSpPr>
          <p:spPr>
            <a:xfrm rot="21388763" flipH="1">
              <a:off x="7811317" y="1010381"/>
              <a:ext cx="65149" cy="1058952"/>
            </a:xfrm>
            <a:prstGeom prst="line">
              <a:avLst/>
            </a:prstGeom>
            <a:ln w="25400">
              <a:solidFill>
                <a:srgbClr val="2DA1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 rot="3139159">
            <a:off x="6412641" y="1779996"/>
            <a:ext cx="961919" cy="607310"/>
            <a:chOff x="7362931" y="750073"/>
            <a:chExt cx="961919" cy="607310"/>
          </a:xfrm>
        </p:grpSpPr>
        <p:sp>
          <p:nvSpPr>
            <p:cNvPr id="8" name="圆角矩形 7"/>
            <p:cNvSpPr/>
            <p:nvPr/>
          </p:nvSpPr>
          <p:spPr>
            <a:xfrm>
              <a:off x="7362931" y="750073"/>
              <a:ext cx="961919" cy="259308"/>
            </a:xfrm>
            <a:prstGeom prst="roundRect">
              <a:avLst>
                <a:gd name="adj" fmla="val 24014"/>
              </a:avLst>
            </a:prstGeom>
            <a:solidFill>
              <a:srgbClr val="C92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HelveticaRounded LT Bold" panose="02000503060000020004" pitchFamily="2" charset="0"/>
                </a:rPr>
                <a:t>W</a:t>
              </a:r>
              <a:endParaRPr lang="zh-CN" altLang="en-US" sz="14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9" name="直接连接符 8"/>
            <p:cNvCxnSpPr>
              <a:stCxn id="8" idx="2"/>
            </p:cNvCxnSpPr>
            <p:nvPr/>
          </p:nvCxnSpPr>
          <p:spPr>
            <a:xfrm rot="20055659" flipH="1">
              <a:off x="7764383" y="1027546"/>
              <a:ext cx="159016" cy="329837"/>
            </a:xfrm>
            <a:prstGeom prst="line">
              <a:avLst/>
            </a:prstGeom>
            <a:ln w="25400">
              <a:solidFill>
                <a:srgbClr val="C921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圆角矩形 9"/>
          <p:cNvSpPr/>
          <p:nvPr/>
        </p:nvSpPr>
        <p:spPr>
          <a:xfrm rot="1323850">
            <a:off x="4817365" y="1174039"/>
            <a:ext cx="1622738" cy="1622738"/>
          </a:xfrm>
          <a:prstGeom prst="roundRect">
            <a:avLst>
              <a:gd name="adj" fmla="val 1173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2627956" y="3237879"/>
            <a:ext cx="1622738" cy="1622738"/>
          </a:xfrm>
          <a:prstGeom prst="roundRect">
            <a:avLst>
              <a:gd name="adj" fmla="val 1173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4675697" y="3237879"/>
            <a:ext cx="1622738" cy="1622738"/>
          </a:xfrm>
          <a:prstGeom prst="roundRect">
            <a:avLst>
              <a:gd name="adj" fmla="val 1173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2627956" y="1265891"/>
            <a:ext cx="1622738" cy="1622738"/>
          </a:xfrm>
          <a:prstGeom prst="roundRect">
            <a:avLst>
              <a:gd name="adj" fmla="val 1173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324293" y="1609204"/>
            <a:ext cx="249655" cy="114277"/>
            <a:chOff x="3351213" y="3751580"/>
            <a:chExt cx="366237" cy="167640"/>
          </a:xfrm>
        </p:grpSpPr>
        <p:sp>
          <p:nvSpPr>
            <p:cNvPr id="15" name="椭圆 14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416838" y="3801532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588547" y="3806188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rot="13188775" flipV="1">
            <a:off x="4071685" y="1628589"/>
            <a:ext cx="353644" cy="327323"/>
            <a:chOff x="1438330" y="2458687"/>
            <a:chExt cx="517009" cy="478529"/>
          </a:xfrm>
        </p:grpSpPr>
        <p:sp>
          <p:nvSpPr>
            <p:cNvPr id="20" name="弧形 19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14501383" flipH="1">
            <a:off x="2371733" y="1860270"/>
            <a:ext cx="353644" cy="327323"/>
            <a:chOff x="1438330" y="2458687"/>
            <a:chExt cx="517009" cy="478529"/>
          </a:xfrm>
        </p:grpSpPr>
        <p:sp>
          <p:nvSpPr>
            <p:cNvPr id="26" name="弧形 25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1640" y="1662293"/>
            <a:ext cx="249655" cy="233167"/>
            <a:chOff x="3351213" y="3751580"/>
            <a:chExt cx="366237" cy="342050"/>
          </a:xfrm>
        </p:grpSpPr>
        <p:sp>
          <p:nvSpPr>
            <p:cNvPr id="32" name="椭圆 31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3435469" y="3815505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621151" y="3810846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flipV="1">
              <a:off x="3458337" y="4022822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任意多边形 36"/>
          <p:cNvSpPr/>
          <p:nvPr/>
        </p:nvSpPr>
        <p:spPr>
          <a:xfrm flipV="1">
            <a:off x="3373811" y="1824332"/>
            <a:ext cx="148608" cy="48268"/>
          </a:xfrm>
          <a:custGeom>
            <a:avLst/>
            <a:gdLst>
              <a:gd name="connsiteX0" fmla="*/ 522396 w 1044792"/>
              <a:gd name="connsiteY0" fmla="*/ 0 h 339349"/>
              <a:gd name="connsiteX1" fmla="*/ 997798 w 1044792"/>
              <a:gd name="connsiteY1" fmla="*/ 252769 h 339349"/>
              <a:gd name="connsiteX2" fmla="*/ 1044792 w 1044792"/>
              <a:gd name="connsiteY2" fmla="*/ 339349 h 339349"/>
              <a:gd name="connsiteX3" fmla="*/ 0 w 1044792"/>
              <a:gd name="connsiteY3" fmla="*/ 339349 h 339349"/>
              <a:gd name="connsiteX4" fmla="*/ 46994 w 1044792"/>
              <a:gd name="connsiteY4" fmla="*/ 252769 h 339349"/>
              <a:gd name="connsiteX5" fmla="*/ 522396 w 1044792"/>
              <a:gd name="connsiteY5" fmla="*/ 0 h 33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4792" h="339349">
                <a:moveTo>
                  <a:pt x="522396" y="0"/>
                </a:moveTo>
                <a:cubicBezTo>
                  <a:pt x="720292" y="0"/>
                  <a:pt x="894769" y="100266"/>
                  <a:pt x="997798" y="252769"/>
                </a:cubicBezTo>
                <a:lnTo>
                  <a:pt x="1044792" y="339349"/>
                </a:lnTo>
                <a:lnTo>
                  <a:pt x="0" y="339349"/>
                </a:lnTo>
                <a:lnTo>
                  <a:pt x="46994" y="252769"/>
                </a:lnTo>
                <a:cubicBezTo>
                  <a:pt x="150023" y="100266"/>
                  <a:pt x="324501" y="0"/>
                  <a:pt x="5223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 rot="15347642" flipV="1">
            <a:off x="6355326" y="1997920"/>
            <a:ext cx="353644" cy="327323"/>
            <a:chOff x="1438330" y="2458687"/>
            <a:chExt cx="517009" cy="478529"/>
          </a:xfrm>
        </p:grpSpPr>
        <p:sp>
          <p:nvSpPr>
            <p:cNvPr id="39" name="弧形 38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4443522">
            <a:off x="6042146" y="1120330"/>
            <a:ext cx="353644" cy="327323"/>
            <a:chOff x="1438330" y="2458687"/>
            <a:chExt cx="517009" cy="478529"/>
          </a:xfrm>
        </p:grpSpPr>
        <p:sp>
          <p:nvSpPr>
            <p:cNvPr id="45" name="弧形 44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29" y="4684919"/>
            <a:ext cx="1821648" cy="62015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72" y="4684919"/>
            <a:ext cx="1821648" cy="620155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3334844" y="3548161"/>
            <a:ext cx="249655" cy="277617"/>
            <a:chOff x="3351213" y="3751580"/>
            <a:chExt cx="366237" cy="407258"/>
          </a:xfrm>
        </p:grpSpPr>
        <p:sp>
          <p:nvSpPr>
            <p:cNvPr id="53" name="椭圆 52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430809" y="3780569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595530" y="3836461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flipV="1">
              <a:off x="3430391" y="4088030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931371" y="4470802"/>
            <a:ext cx="249655" cy="233167"/>
            <a:chOff x="3351213" y="3751580"/>
            <a:chExt cx="366237" cy="342050"/>
          </a:xfrm>
        </p:grpSpPr>
        <p:sp>
          <p:nvSpPr>
            <p:cNvPr id="59" name="椭圆 58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421494" y="3825981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624642" y="3831807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3430391" y="4022822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 rot="7085421">
            <a:off x="6133193" y="4623450"/>
            <a:ext cx="353644" cy="327323"/>
            <a:chOff x="1438330" y="2458687"/>
            <a:chExt cx="517009" cy="478529"/>
          </a:xfrm>
        </p:grpSpPr>
        <p:sp>
          <p:nvSpPr>
            <p:cNvPr id="65" name="弧形 64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 rot="8303037" flipH="1">
            <a:off x="6012843" y="4654070"/>
            <a:ext cx="353644" cy="327323"/>
            <a:chOff x="1438330" y="2458687"/>
            <a:chExt cx="517009" cy="478529"/>
          </a:xfrm>
        </p:grpSpPr>
        <p:sp>
          <p:nvSpPr>
            <p:cNvPr id="71" name="弧形 70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 rot="13188775" flipV="1">
            <a:off x="4086567" y="3534211"/>
            <a:ext cx="353644" cy="327323"/>
            <a:chOff x="1438330" y="2458687"/>
            <a:chExt cx="517009" cy="478529"/>
          </a:xfrm>
        </p:grpSpPr>
        <p:sp>
          <p:nvSpPr>
            <p:cNvPr id="77" name="弧形 76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 rot="14501383" flipH="1">
            <a:off x="2386615" y="3765892"/>
            <a:ext cx="353644" cy="327323"/>
            <a:chOff x="1438330" y="2458687"/>
            <a:chExt cx="517009" cy="478529"/>
          </a:xfrm>
        </p:grpSpPr>
        <p:sp>
          <p:nvSpPr>
            <p:cNvPr id="83" name="弧形 82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 rot="7280761">
            <a:off x="6878038" y="4396964"/>
            <a:ext cx="525531" cy="449816"/>
            <a:chOff x="5976957" y="1627207"/>
            <a:chExt cx="741119" cy="634344"/>
          </a:xfrm>
        </p:grpSpPr>
        <p:sp>
          <p:nvSpPr>
            <p:cNvPr id="89" name="圆角矩形 88"/>
            <p:cNvSpPr/>
            <p:nvPr/>
          </p:nvSpPr>
          <p:spPr>
            <a:xfrm rot="1555846">
              <a:off x="5976957" y="1627207"/>
              <a:ext cx="741119" cy="199786"/>
            </a:xfrm>
            <a:prstGeom prst="roundRect">
              <a:avLst>
                <a:gd name="adj" fmla="val 24014"/>
              </a:avLst>
            </a:prstGeom>
            <a:solidFill>
              <a:srgbClr val="A2BB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 smtClean="0">
                  <a:latin typeface="HelveticaRounded LT Bold" panose="02000503060000020004" pitchFamily="2" charset="0"/>
                </a:rPr>
                <a:t>0</a:t>
              </a:r>
              <a:endParaRPr lang="zh-CN" altLang="en-US" sz="8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90" name="直接连接符 89"/>
            <p:cNvCxnSpPr>
              <a:stCxn id="89" idx="2"/>
            </p:cNvCxnSpPr>
            <p:nvPr/>
          </p:nvCxnSpPr>
          <p:spPr>
            <a:xfrm rot="948664" flipH="1">
              <a:off x="6159154" y="1796845"/>
              <a:ext cx="82943" cy="464706"/>
            </a:xfrm>
            <a:prstGeom prst="line">
              <a:avLst/>
            </a:prstGeom>
            <a:ln w="25400">
              <a:solidFill>
                <a:srgbClr val="A2B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255" y="4801449"/>
            <a:ext cx="1012976" cy="344854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285720" y="10715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卡通简体" pitchFamily="65" charset="-122"/>
                <a:ea typeface="方正卡通简体" pitchFamily="65" charset="-122"/>
              </a:rPr>
              <a:t>一些方案</a:t>
            </a:r>
            <a:endParaRPr lang="zh-CN" altLang="en-US" sz="3600" dirty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715140" y="714360"/>
            <a:ext cx="202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卡通简体" pitchFamily="65" charset="-122"/>
                <a:ea typeface="方正卡通简体" pitchFamily="65" charset="-122"/>
              </a:rPr>
              <a:t>一些</a:t>
            </a:r>
            <a:r>
              <a:rPr lang="en-US" altLang="zh-CN" sz="3600" dirty="0" smtClean="0">
                <a:latin typeface="方正卡通简体" pitchFamily="65" charset="-122"/>
                <a:ea typeface="方正卡通简体" pitchFamily="65" charset="-122"/>
              </a:rPr>
              <a:t>PPT</a:t>
            </a:r>
            <a:endParaRPr lang="zh-CN" altLang="en-US" sz="3600" dirty="0" smtClean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85720" y="3143253"/>
            <a:ext cx="2185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卡通简体" pitchFamily="65" charset="-122"/>
                <a:ea typeface="方正卡通简体" pitchFamily="65" charset="-122"/>
              </a:rPr>
              <a:t>一些微博</a:t>
            </a:r>
            <a:endParaRPr lang="en-US" altLang="zh-CN" sz="3600" dirty="0" smtClean="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356057" y="3714756"/>
            <a:ext cx="2787943" cy="16533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方正卡通简体" pitchFamily="65" charset="-122"/>
                <a:ea typeface="方正卡通简体" pitchFamily="65" charset="-122"/>
              </a:rPr>
              <a:t>为何没有</a:t>
            </a:r>
            <a:endParaRPr lang="en-US" altLang="zh-CN" sz="3600" dirty="0" smtClean="0">
              <a:latin typeface="方正卡通简体" pitchFamily="65" charset="-122"/>
              <a:ea typeface="方正卡通简体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方正卡通简体" pitchFamily="65" charset="-122"/>
                <a:ea typeface="方正卡通简体" pitchFamily="65" charset="-122"/>
              </a:rPr>
              <a:t>        </a:t>
            </a:r>
            <a:r>
              <a:rPr lang="zh-CN" altLang="en-US" sz="3600" dirty="0" smtClean="0">
                <a:latin typeface="方正卡通简体" pitchFamily="65" charset="-122"/>
                <a:ea typeface="方正卡通简体" pitchFamily="65" charset="-122"/>
              </a:rPr>
              <a:t>成就感？</a:t>
            </a:r>
          </a:p>
        </p:txBody>
      </p:sp>
      <p:pic>
        <p:nvPicPr>
          <p:cNvPr id="96" name="图片 95" descr="350962117135504262914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857632"/>
            <a:ext cx="500066" cy="500066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857224" y="4000508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empus Sans ITC" pitchFamily="82" charset="0"/>
                <a:ea typeface="迷你简娃娃篆" pitchFamily="2" charset="-122"/>
              </a:rPr>
              <a:t>@workingim</a:t>
            </a:r>
            <a:endParaRPr lang="zh-CN" altLang="en-US" dirty="0">
              <a:latin typeface="Tempus Sans ITC" pitchFamily="82" charset="0"/>
              <a:ea typeface="迷你简娃娃篆" pitchFamily="2" charset="-122"/>
            </a:endParaRPr>
          </a:p>
        </p:txBody>
      </p:sp>
    </p:spTree>
  </p:cSld>
  <p:clrMapOvr>
    <a:masterClrMapping/>
  </p:clrMapOvr>
  <p:transition spd="med" advTm="5000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图片 15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65" y="3640031"/>
            <a:ext cx="1012976" cy="344854"/>
          </a:xfrm>
          <a:prstGeom prst="rect">
            <a:avLst/>
          </a:prstGeom>
        </p:spPr>
      </p:pic>
      <p:grpSp>
        <p:nvGrpSpPr>
          <p:cNvPr id="69" name="组合 68"/>
          <p:cNvGrpSpPr/>
          <p:nvPr/>
        </p:nvGrpSpPr>
        <p:grpSpPr>
          <a:xfrm rot="910850">
            <a:off x="2458230" y="587745"/>
            <a:ext cx="961919" cy="1453035"/>
            <a:chOff x="7362931" y="750073"/>
            <a:chExt cx="961919" cy="1453035"/>
          </a:xfrm>
        </p:grpSpPr>
        <p:sp>
          <p:nvSpPr>
            <p:cNvPr id="70" name="圆角矩形 69"/>
            <p:cNvSpPr/>
            <p:nvPr/>
          </p:nvSpPr>
          <p:spPr>
            <a:xfrm>
              <a:off x="7362931" y="750073"/>
              <a:ext cx="961919" cy="259308"/>
            </a:xfrm>
            <a:prstGeom prst="roundRect">
              <a:avLst>
                <a:gd name="adj" fmla="val 24014"/>
              </a:avLst>
            </a:prstGeom>
            <a:solidFill>
              <a:srgbClr val="C92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HelveticaRounded LT Bold" panose="02000503060000020004" pitchFamily="2" charset="0"/>
                </a:rPr>
                <a:t>PPT</a:t>
              </a:r>
              <a:r>
                <a:rPr lang="en-US" altLang="zh-CN" sz="700" dirty="0" smtClean="0">
                  <a:latin typeface="HelveticaRounded LT Bold" panose="02000503060000020004" pitchFamily="2" charset="0"/>
                </a:rPr>
                <a:t> </a:t>
              </a:r>
              <a:r>
                <a:rPr lang="en-US" altLang="zh-CN" sz="1400" baseline="30000" dirty="0" smtClean="0">
                  <a:latin typeface="HelveticaRounded LT Bold" panose="02000503060000020004" pitchFamily="2" charset="0"/>
                </a:rPr>
                <a:t>t</a:t>
              </a:r>
              <a:endParaRPr lang="zh-CN" altLang="en-US" sz="14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71" name="直接连接符 70"/>
            <p:cNvCxnSpPr>
              <a:stCxn id="70" idx="2"/>
            </p:cNvCxnSpPr>
            <p:nvPr/>
          </p:nvCxnSpPr>
          <p:spPr>
            <a:xfrm>
              <a:off x="7843891" y="1009381"/>
              <a:ext cx="0" cy="1193727"/>
            </a:xfrm>
            <a:prstGeom prst="line">
              <a:avLst/>
            </a:prstGeom>
            <a:ln w="25400">
              <a:solidFill>
                <a:srgbClr val="C921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 5"/>
          <p:cNvSpPr>
            <a:spLocks/>
          </p:cNvSpPr>
          <p:nvPr/>
        </p:nvSpPr>
        <p:spPr bwMode="auto">
          <a:xfrm>
            <a:off x="642910" y="1285864"/>
            <a:ext cx="2489758" cy="2239417"/>
          </a:xfrm>
          <a:custGeom>
            <a:avLst/>
            <a:gdLst>
              <a:gd name="T0" fmla="*/ 177 w 460"/>
              <a:gd name="T1" fmla="*/ 30 h 413"/>
              <a:gd name="T2" fmla="*/ 8 w 460"/>
              <a:gd name="T3" fmla="*/ 322 h 413"/>
              <a:gd name="T4" fmla="*/ 0 w 460"/>
              <a:gd name="T5" fmla="*/ 352 h 413"/>
              <a:gd name="T6" fmla="*/ 8 w 460"/>
              <a:gd name="T7" fmla="*/ 382 h 413"/>
              <a:gd name="T8" fmla="*/ 60 w 460"/>
              <a:gd name="T9" fmla="*/ 413 h 413"/>
              <a:gd name="T10" fmla="*/ 397 w 460"/>
              <a:gd name="T11" fmla="*/ 413 h 413"/>
              <a:gd name="T12" fmla="*/ 449 w 460"/>
              <a:gd name="T13" fmla="*/ 383 h 413"/>
              <a:gd name="T14" fmla="*/ 449 w 460"/>
              <a:gd name="T15" fmla="*/ 322 h 413"/>
              <a:gd name="T16" fmla="*/ 281 w 460"/>
              <a:gd name="T17" fmla="*/ 30 h 413"/>
              <a:gd name="T18" fmla="*/ 229 w 460"/>
              <a:gd name="T19" fmla="*/ 0 h 413"/>
              <a:gd name="T20" fmla="*/ 177 w 460"/>
              <a:gd name="T21" fmla="*/ 3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0" h="413">
                <a:moveTo>
                  <a:pt x="177" y="30"/>
                </a:moveTo>
                <a:cubicBezTo>
                  <a:pt x="177" y="30"/>
                  <a:pt x="8" y="322"/>
                  <a:pt x="8" y="322"/>
                </a:cubicBezTo>
                <a:cubicBezTo>
                  <a:pt x="2" y="332"/>
                  <a:pt x="0" y="342"/>
                  <a:pt x="0" y="352"/>
                </a:cubicBezTo>
                <a:cubicBezTo>
                  <a:pt x="0" y="363"/>
                  <a:pt x="2" y="373"/>
                  <a:pt x="8" y="382"/>
                </a:cubicBezTo>
                <a:cubicBezTo>
                  <a:pt x="18" y="401"/>
                  <a:pt x="38" y="413"/>
                  <a:pt x="60" y="413"/>
                </a:cubicBezTo>
                <a:cubicBezTo>
                  <a:pt x="397" y="413"/>
                  <a:pt x="397" y="413"/>
                  <a:pt x="397" y="413"/>
                </a:cubicBezTo>
                <a:cubicBezTo>
                  <a:pt x="419" y="413"/>
                  <a:pt x="439" y="401"/>
                  <a:pt x="449" y="383"/>
                </a:cubicBezTo>
                <a:cubicBezTo>
                  <a:pt x="460" y="364"/>
                  <a:pt x="460" y="341"/>
                  <a:pt x="449" y="322"/>
                </a:cubicBezTo>
                <a:cubicBezTo>
                  <a:pt x="281" y="30"/>
                  <a:pt x="281" y="30"/>
                  <a:pt x="281" y="30"/>
                </a:cubicBezTo>
                <a:cubicBezTo>
                  <a:pt x="270" y="12"/>
                  <a:pt x="250" y="0"/>
                  <a:pt x="229" y="0"/>
                </a:cubicBezTo>
                <a:cubicBezTo>
                  <a:pt x="207" y="0"/>
                  <a:pt x="187" y="12"/>
                  <a:pt x="177" y="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5"/>
          <p:cNvSpPr>
            <a:spLocks/>
          </p:cNvSpPr>
          <p:nvPr/>
        </p:nvSpPr>
        <p:spPr bwMode="auto">
          <a:xfrm>
            <a:off x="1154512" y="3607753"/>
            <a:ext cx="1489578" cy="1339803"/>
          </a:xfrm>
          <a:custGeom>
            <a:avLst/>
            <a:gdLst>
              <a:gd name="T0" fmla="*/ 177 w 460"/>
              <a:gd name="T1" fmla="*/ 30 h 413"/>
              <a:gd name="T2" fmla="*/ 8 w 460"/>
              <a:gd name="T3" fmla="*/ 322 h 413"/>
              <a:gd name="T4" fmla="*/ 0 w 460"/>
              <a:gd name="T5" fmla="*/ 352 h 413"/>
              <a:gd name="T6" fmla="*/ 8 w 460"/>
              <a:gd name="T7" fmla="*/ 382 h 413"/>
              <a:gd name="T8" fmla="*/ 60 w 460"/>
              <a:gd name="T9" fmla="*/ 413 h 413"/>
              <a:gd name="T10" fmla="*/ 397 w 460"/>
              <a:gd name="T11" fmla="*/ 413 h 413"/>
              <a:gd name="T12" fmla="*/ 449 w 460"/>
              <a:gd name="T13" fmla="*/ 383 h 413"/>
              <a:gd name="T14" fmla="*/ 449 w 460"/>
              <a:gd name="T15" fmla="*/ 322 h 413"/>
              <a:gd name="T16" fmla="*/ 281 w 460"/>
              <a:gd name="T17" fmla="*/ 30 h 413"/>
              <a:gd name="T18" fmla="*/ 229 w 460"/>
              <a:gd name="T19" fmla="*/ 0 h 413"/>
              <a:gd name="T20" fmla="*/ 177 w 460"/>
              <a:gd name="T21" fmla="*/ 3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0" h="413">
                <a:moveTo>
                  <a:pt x="177" y="30"/>
                </a:moveTo>
                <a:cubicBezTo>
                  <a:pt x="177" y="30"/>
                  <a:pt x="8" y="322"/>
                  <a:pt x="8" y="322"/>
                </a:cubicBezTo>
                <a:cubicBezTo>
                  <a:pt x="2" y="332"/>
                  <a:pt x="0" y="342"/>
                  <a:pt x="0" y="352"/>
                </a:cubicBezTo>
                <a:cubicBezTo>
                  <a:pt x="0" y="363"/>
                  <a:pt x="2" y="373"/>
                  <a:pt x="8" y="382"/>
                </a:cubicBezTo>
                <a:cubicBezTo>
                  <a:pt x="18" y="401"/>
                  <a:pt x="38" y="413"/>
                  <a:pt x="60" y="413"/>
                </a:cubicBezTo>
                <a:cubicBezTo>
                  <a:pt x="397" y="413"/>
                  <a:pt x="397" y="413"/>
                  <a:pt x="397" y="413"/>
                </a:cubicBezTo>
                <a:cubicBezTo>
                  <a:pt x="419" y="413"/>
                  <a:pt x="439" y="401"/>
                  <a:pt x="449" y="383"/>
                </a:cubicBezTo>
                <a:cubicBezTo>
                  <a:pt x="460" y="364"/>
                  <a:pt x="460" y="341"/>
                  <a:pt x="449" y="322"/>
                </a:cubicBezTo>
                <a:cubicBezTo>
                  <a:pt x="281" y="30"/>
                  <a:pt x="281" y="30"/>
                  <a:pt x="281" y="30"/>
                </a:cubicBezTo>
                <a:cubicBezTo>
                  <a:pt x="270" y="12"/>
                  <a:pt x="250" y="0"/>
                  <a:pt x="229" y="0"/>
                </a:cubicBezTo>
                <a:cubicBezTo>
                  <a:pt x="207" y="0"/>
                  <a:pt x="187" y="12"/>
                  <a:pt x="177" y="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 rot="10800000" flipH="1" flipV="1">
            <a:off x="1512876" y="3496037"/>
            <a:ext cx="353644" cy="327323"/>
            <a:chOff x="1438330" y="2458687"/>
            <a:chExt cx="517009" cy="478529"/>
          </a:xfrm>
        </p:grpSpPr>
        <p:sp>
          <p:nvSpPr>
            <p:cNvPr id="75" name="弧形 74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 rot="10800000" flipV="1">
            <a:off x="1930546" y="3517671"/>
            <a:ext cx="353644" cy="327323"/>
            <a:chOff x="1438330" y="2458687"/>
            <a:chExt cx="517009" cy="478529"/>
          </a:xfrm>
        </p:grpSpPr>
        <p:sp>
          <p:nvSpPr>
            <p:cNvPr id="81" name="弧形 80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 rot="12210885" flipV="1">
            <a:off x="2429998" y="1848732"/>
            <a:ext cx="353644" cy="327323"/>
            <a:chOff x="1438330" y="2458687"/>
            <a:chExt cx="517009" cy="478529"/>
          </a:xfrm>
        </p:grpSpPr>
        <p:sp>
          <p:nvSpPr>
            <p:cNvPr id="87" name="弧形 86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rot="14501383" flipH="1">
            <a:off x="907846" y="2067713"/>
            <a:ext cx="353644" cy="327323"/>
            <a:chOff x="1438330" y="2458687"/>
            <a:chExt cx="517009" cy="478529"/>
          </a:xfrm>
        </p:grpSpPr>
        <p:sp>
          <p:nvSpPr>
            <p:cNvPr id="101" name="弧形 100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780413" y="3800647"/>
            <a:ext cx="249655" cy="233167"/>
            <a:chOff x="3351213" y="3751580"/>
            <a:chExt cx="366237" cy="342050"/>
          </a:xfrm>
        </p:grpSpPr>
        <p:sp>
          <p:nvSpPr>
            <p:cNvPr id="137" name="椭圆 136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3407523" y="3766597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3612996" y="3765434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3430391" y="4022822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1767067" y="1863936"/>
            <a:ext cx="249655" cy="264919"/>
            <a:chOff x="3351213" y="3751580"/>
            <a:chExt cx="366237" cy="388627"/>
          </a:xfrm>
        </p:grpSpPr>
        <p:sp>
          <p:nvSpPr>
            <p:cNvPr id="161" name="椭圆 160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3416838" y="3803858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594365" y="3812010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 flipV="1">
              <a:off x="3430391" y="4069400"/>
              <a:ext cx="218004" cy="70807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6" name="图片 165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42" y="4720912"/>
            <a:ext cx="1821648" cy="620155"/>
          </a:xfrm>
          <a:prstGeom prst="rect">
            <a:avLst/>
          </a:prstGeom>
        </p:spPr>
      </p:pic>
      <p:cxnSp>
        <p:nvCxnSpPr>
          <p:cNvPr id="167" name="直接连接符 166"/>
          <p:cNvCxnSpPr/>
          <p:nvPr/>
        </p:nvCxnSpPr>
        <p:spPr>
          <a:xfrm>
            <a:off x="1888486" y="3976466"/>
            <a:ext cx="0" cy="90885"/>
          </a:xfrm>
          <a:prstGeom prst="line">
            <a:avLst/>
          </a:prstGeom>
          <a:ln w="12700">
            <a:solidFill>
              <a:srgbClr val="1E2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1922987" y="3978403"/>
            <a:ext cx="0" cy="90885"/>
          </a:xfrm>
          <a:prstGeom prst="line">
            <a:avLst/>
          </a:prstGeom>
          <a:ln w="12700">
            <a:solidFill>
              <a:srgbClr val="1E2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泪滴形 168"/>
          <p:cNvSpPr/>
          <p:nvPr/>
        </p:nvSpPr>
        <p:spPr>
          <a:xfrm rot="18900000">
            <a:off x="2028312" y="3756031"/>
            <a:ext cx="45719" cy="45719"/>
          </a:xfrm>
          <a:prstGeom prst="teardrop">
            <a:avLst>
              <a:gd name="adj" fmla="val 1482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0" name="直接连接符 169"/>
          <p:cNvCxnSpPr/>
          <p:nvPr/>
        </p:nvCxnSpPr>
        <p:spPr>
          <a:xfrm>
            <a:off x="1953580" y="3977533"/>
            <a:ext cx="0" cy="90885"/>
          </a:xfrm>
          <a:prstGeom prst="line">
            <a:avLst/>
          </a:prstGeom>
          <a:ln w="12700">
            <a:solidFill>
              <a:srgbClr val="1E2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1859968" y="3977532"/>
            <a:ext cx="0" cy="90885"/>
          </a:xfrm>
          <a:prstGeom prst="line">
            <a:avLst/>
          </a:prstGeom>
          <a:ln w="12700">
            <a:solidFill>
              <a:srgbClr val="1E2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3357554" y="1285864"/>
            <a:ext cx="1428760" cy="1285884"/>
            <a:chOff x="6858016" y="3357566"/>
            <a:chExt cx="1428760" cy="1285884"/>
          </a:xfrm>
        </p:grpSpPr>
        <p:cxnSp>
          <p:nvCxnSpPr>
            <p:cNvPr id="54" name="直接连接符 53"/>
            <p:cNvCxnSpPr>
              <a:stCxn id="55" idx="5"/>
            </p:cNvCxnSpPr>
            <p:nvPr/>
          </p:nvCxnSpPr>
          <p:spPr>
            <a:xfrm rot="16200000" flipH="1">
              <a:off x="8027025" y="4383698"/>
              <a:ext cx="188313" cy="331189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6858016" y="3357566"/>
              <a:ext cx="1285884" cy="128588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6929454" y="3429004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882016" y="3643318"/>
              <a:ext cx="12618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latin typeface="Tenbitesch" pitchFamily="2" charset="0"/>
                </a:rPr>
                <a:t>find</a:t>
              </a:r>
              <a:endParaRPr lang="zh-CN" altLang="en-US" sz="4400" dirty="0">
                <a:latin typeface="Tenbitesch" pitchFamily="2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857752" y="4143384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itannic Bold" pitchFamily="34" charset="0"/>
              </a:rPr>
              <a:t>my  interesting!</a:t>
            </a:r>
            <a:endParaRPr lang="zh-CN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3500430" y="2857500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rgbClr val="C00000"/>
                </a:solidFill>
                <a:latin typeface="方正卡通简体" pitchFamily="65" charset="-122"/>
                <a:ea typeface="方正卡通简体" pitchFamily="65" charset="-122"/>
              </a:rPr>
              <a:t>值得欣慰的事</a:t>
            </a:r>
            <a:endParaRPr lang="zh-CN" altLang="en-US" sz="6600" dirty="0">
              <a:solidFill>
                <a:srgbClr val="C00000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5000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/>
          <p:cNvGrpSpPr/>
          <p:nvPr/>
        </p:nvGrpSpPr>
        <p:grpSpPr>
          <a:xfrm rot="1250413">
            <a:off x="7019246" y="1494211"/>
            <a:ext cx="704181" cy="812940"/>
            <a:chOff x="7362931" y="750073"/>
            <a:chExt cx="961919" cy="1110484"/>
          </a:xfrm>
        </p:grpSpPr>
        <p:sp>
          <p:nvSpPr>
            <p:cNvPr id="93" name="圆角矩形 92"/>
            <p:cNvSpPr/>
            <p:nvPr/>
          </p:nvSpPr>
          <p:spPr>
            <a:xfrm>
              <a:off x="7362931" y="750073"/>
              <a:ext cx="961919" cy="259308"/>
            </a:xfrm>
            <a:prstGeom prst="roundRect">
              <a:avLst>
                <a:gd name="adj" fmla="val 24014"/>
              </a:avLst>
            </a:prstGeom>
            <a:solidFill>
              <a:srgbClr val="2DA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latin typeface="HelveticaRounded LT Bold" panose="02000503060000020004" pitchFamily="2" charset="0"/>
                </a:rPr>
                <a:t>4</a:t>
              </a:r>
              <a:r>
                <a:rPr lang="en-US" altLang="zh-CN" sz="1100" dirty="0" smtClean="0">
                  <a:latin typeface="HelveticaRounded LT Bold" panose="02000503060000020004" pitchFamily="2" charset="0"/>
                </a:rPr>
                <a:t>0</a:t>
              </a:r>
              <a:r>
                <a:rPr lang="en-US" altLang="zh-CN" sz="1100" baseline="30000" dirty="0" smtClean="0">
                  <a:latin typeface="HelveticaRounded LT Bold" panose="02000503060000020004" pitchFamily="2" charset="0"/>
                </a:rPr>
                <a:t>%</a:t>
              </a:r>
              <a:endParaRPr lang="zh-CN" altLang="en-US" sz="11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94" name="直接连接符 93"/>
            <p:cNvCxnSpPr>
              <a:stCxn id="93" idx="2"/>
            </p:cNvCxnSpPr>
            <p:nvPr/>
          </p:nvCxnSpPr>
          <p:spPr>
            <a:xfrm rot="1494422">
              <a:off x="7655914" y="1050895"/>
              <a:ext cx="375954" cy="809662"/>
            </a:xfrm>
            <a:prstGeom prst="line">
              <a:avLst/>
            </a:prstGeom>
            <a:ln w="25400">
              <a:solidFill>
                <a:srgbClr val="2DA1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椭圆 94"/>
          <p:cNvSpPr/>
          <p:nvPr/>
        </p:nvSpPr>
        <p:spPr>
          <a:xfrm>
            <a:off x="2033346" y="2427858"/>
            <a:ext cx="859284" cy="85928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空心弧 95"/>
          <p:cNvSpPr/>
          <p:nvPr/>
        </p:nvSpPr>
        <p:spPr>
          <a:xfrm>
            <a:off x="1568807" y="1963319"/>
            <a:ext cx="1788363" cy="1788363"/>
          </a:xfrm>
          <a:prstGeom prst="blockArc">
            <a:avLst>
              <a:gd name="adj1" fmla="val 17120485"/>
              <a:gd name="adj2" fmla="val 16304126"/>
              <a:gd name="adj3" fmla="val 992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4286248" y="2427858"/>
            <a:ext cx="859284" cy="85928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空心弧 97"/>
          <p:cNvSpPr/>
          <p:nvPr/>
        </p:nvSpPr>
        <p:spPr>
          <a:xfrm>
            <a:off x="3821709" y="1963319"/>
            <a:ext cx="1788363" cy="1788363"/>
          </a:xfrm>
          <a:prstGeom prst="blockArc">
            <a:avLst>
              <a:gd name="adj1" fmla="val 19909195"/>
              <a:gd name="adj2" fmla="val 16304126"/>
              <a:gd name="adj3" fmla="val 992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6539150" y="2427858"/>
            <a:ext cx="859284" cy="85928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空心弧 99"/>
          <p:cNvSpPr/>
          <p:nvPr/>
        </p:nvSpPr>
        <p:spPr>
          <a:xfrm>
            <a:off x="6074611" y="1963319"/>
            <a:ext cx="1788363" cy="1788363"/>
          </a:xfrm>
          <a:prstGeom prst="blockArc">
            <a:avLst>
              <a:gd name="adj1" fmla="val 7169574"/>
              <a:gd name="adj2" fmla="val 16304126"/>
              <a:gd name="adj3" fmla="val 992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 rot="7356832" flipH="1" flipV="1">
            <a:off x="1792129" y="2486086"/>
            <a:ext cx="353644" cy="327323"/>
            <a:chOff x="1438330" y="2458687"/>
            <a:chExt cx="517009" cy="478529"/>
          </a:xfrm>
        </p:grpSpPr>
        <p:sp>
          <p:nvSpPr>
            <p:cNvPr id="102" name="弧形 101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 rot="14243168" flipV="1">
            <a:off x="2797244" y="2501347"/>
            <a:ext cx="353644" cy="327323"/>
            <a:chOff x="1438330" y="2458687"/>
            <a:chExt cx="517009" cy="478529"/>
          </a:xfrm>
        </p:grpSpPr>
        <p:sp>
          <p:nvSpPr>
            <p:cNvPr id="108" name="弧形 107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348663" y="2650256"/>
            <a:ext cx="249655" cy="233167"/>
            <a:chOff x="3351213" y="3751580"/>
            <a:chExt cx="366237" cy="342050"/>
          </a:xfrm>
        </p:grpSpPr>
        <p:sp>
          <p:nvSpPr>
            <p:cNvPr id="114" name="椭圆 113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3379577" y="3806190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3630466" y="3810846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3435981" y="4022822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 rot="14243168" flipV="1">
            <a:off x="4990682" y="2384145"/>
            <a:ext cx="353644" cy="327323"/>
            <a:chOff x="1438330" y="2458687"/>
            <a:chExt cx="517009" cy="478529"/>
          </a:xfrm>
        </p:grpSpPr>
        <p:sp>
          <p:nvSpPr>
            <p:cNvPr id="120" name="弧形 119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 rot="11619033" flipH="1" flipV="1">
            <a:off x="4556880" y="2155022"/>
            <a:ext cx="353644" cy="327323"/>
            <a:chOff x="1438330" y="2458687"/>
            <a:chExt cx="517009" cy="478529"/>
          </a:xfrm>
        </p:grpSpPr>
        <p:sp>
          <p:nvSpPr>
            <p:cNvPr id="126" name="弧形 125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4680510" y="2522426"/>
            <a:ext cx="249655" cy="240061"/>
            <a:chOff x="3351213" y="3751580"/>
            <a:chExt cx="366237" cy="352164"/>
          </a:xfrm>
        </p:grpSpPr>
        <p:sp>
          <p:nvSpPr>
            <p:cNvPr id="132" name="椭圆 131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3424989" y="3781737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3637452" y="3782903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 flipV="1">
              <a:off x="3471979" y="4032936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7027129" y="2699696"/>
            <a:ext cx="249655" cy="239518"/>
            <a:chOff x="3351213" y="3751580"/>
            <a:chExt cx="366237" cy="351366"/>
          </a:xfrm>
        </p:grpSpPr>
        <p:sp>
          <p:nvSpPr>
            <p:cNvPr id="138" name="椭圆 137"/>
            <p:cNvSpPr/>
            <p:nvPr/>
          </p:nvSpPr>
          <p:spPr>
            <a:xfrm>
              <a:off x="3351213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3440126" y="3803858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3549810" y="3751580"/>
              <a:ext cx="167640" cy="167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3636284" y="3812010"/>
              <a:ext cx="55880" cy="55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 flipV="1">
              <a:off x="3430391" y="4032138"/>
              <a:ext cx="218004" cy="70808"/>
            </a:xfrm>
            <a:custGeom>
              <a:avLst/>
              <a:gdLst>
                <a:gd name="connsiteX0" fmla="*/ 522396 w 1044792"/>
                <a:gd name="connsiteY0" fmla="*/ 0 h 339349"/>
                <a:gd name="connsiteX1" fmla="*/ 997798 w 1044792"/>
                <a:gd name="connsiteY1" fmla="*/ 252769 h 339349"/>
                <a:gd name="connsiteX2" fmla="*/ 1044792 w 1044792"/>
                <a:gd name="connsiteY2" fmla="*/ 339349 h 339349"/>
                <a:gd name="connsiteX3" fmla="*/ 0 w 1044792"/>
                <a:gd name="connsiteY3" fmla="*/ 339349 h 339349"/>
                <a:gd name="connsiteX4" fmla="*/ 46994 w 1044792"/>
                <a:gd name="connsiteY4" fmla="*/ 252769 h 339349"/>
                <a:gd name="connsiteX5" fmla="*/ 522396 w 1044792"/>
                <a:gd name="connsiteY5" fmla="*/ 0 h 33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792" h="339349">
                  <a:moveTo>
                    <a:pt x="522396" y="0"/>
                  </a:moveTo>
                  <a:cubicBezTo>
                    <a:pt x="720292" y="0"/>
                    <a:pt x="894769" y="100266"/>
                    <a:pt x="997798" y="252769"/>
                  </a:cubicBezTo>
                  <a:lnTo>
                    <a:pt x="1044792" y="339349"/>
                  </a:lnTo>
                  <a:lnTo>
                    <a:pt x="0" y="339349"/>
                  </a:lnTo>
                  <a:lnTo>
                    <a:pt x="46994" y="252769"/>
                  </a:lnTo>
                  <a:cubicBezTo>
                    <a:pt x="150023" y="100266"/>
                    <a:pt x="324501" y="0"/>
                    <a:pt x="522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 rot="17430386" flipV="1">
            <a:off x="7122336" y="3022136"/>
            <a:ext cx="353644" cy="327323"/>
            <a:chOff x="1438330" y="2458687"/>
            <a:chExt cx="517009" cy="478529"/>
          </a:xfrm>
        </p:grpSpPr>
        <p:sp>
          <p:nvSpPr>
            <p:cNvPr id="144" name="弧形 143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 rot="14022068" flipH="1" flipV="1">
            <a:off x="7063680" y="2263170"/>
            <a:ext cx="353644" cy="327323"/>
            <a:chOff x="1438330" y="2458687"/>
            <a:chExt cx="517009" cy="478529"/>
          </a:xfrm>
        </p:grpSpPr>
        <p:sp>
          <p:nvSpPr>
            <p:cNvPr id="150" name="弧形 149"/>
            <p:cNvSpPr/>
            <p:nvPr/>
          </p:nvSpPr>
          <p:spPr>
            <a:xfrm rot="18765323" flipH="1">
              <a:off x="1528898" y="2510774"/>
              <a:ext cx="358218" cy="494665"/>
            </a:xfrm>
            <a:prstGeom prst="arc">
              <a:avLst>
                <a:gd name="adj1" fmla="val 16920329"/>
                <a:gd name="adj2" fmla="val 1433807"/>
              </a:avLst>
            </a:prstGeom>
            <a:ln w="25400">
              <a:solidFill>
                <a:srgbClr val="1E2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1471612" y="2458687"/>
              <a:ext cx="45719" cy="233362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rot="1680000">
              <a:off x="1522650" y="2474169"/>
              <a:ext cx="45719" cy="202397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 rot="5040000">
              <a:off x="1529507" y="2562397"/>
              <a:ext cx="45719" cy="135743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椭圆 153"/>
            <p:cNvSpPr/>
            <p:nvPr/>
          </p:nvSpPr>
          <p:spPr>
            <a:xfrm rot="-2400000">
              <a:off x="1438330" y="2516411"/>
              <a:ext cx="45719" cy="155334"/>
            </a:xfrm>
            <a:prstGeom prst="ellipse">
              <a:avLst/>
            </a:prstGeom>
            <a:solidFill>
              <a:srgbClr val="1E2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 rot="13447461">
            <a:off x="3359041" y="3358035"/>
            <a:ext cx="525531" cy="449816"/>
            <a:chOff x="5976957" y="1627207"/>
            <a:chExt cx="741119" cy="634344"/>
          </a:xfrm>
        </p:grpSpPr>
        <p:sp>
          <p:nvSpPr>
            <p:cNvPr id="156" name="圆角矩形 155"/>
            <p:cNvSpPr/>
            <p:nvPr/>
          </p:nvSpPr>
          <p:spPr>
            <a:xfrm rot="1555846">
              <a:off x="5976957" y="1627207"/>
              <a:ext cx="741119" cy="199786"/>
            </a:xfrm>
            <a:prstGeom prst="roundRect">
              <a:avLst>
                <a:gd name="adj" fmla="val 24014"/>
              </a:avLst>
            </a:prstGeom>
            <a:solidFill>
              <a:srgbClr val="2DA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800" dirty="0" smtClean="0">
                  <a:latin typeface="HelveticaRounded LT Bold" panose="02000503060000020004" pitchFamily="2" charset="0"/>
                </a:rPr>
                <a:t>90</a:t>
              </a:r>
              <a:r>
                <a:rPr lang="en-US" altLang="zh-CN" sz="800" baseline="30000" dirty="0" smtClean="0">
                  <a:latin typeface="HelveticaRounded LT Bold" panose="02000503060000020004" pitchFamily="2" charset="0"/>
                </a:rPr>
                <a:t>%</a:t>
              </a:r>
              <a:r>
                <a:rPr lang="en-US" altLang="zh-CN" sz="800" dirty="0" smtClean="0">
                  <a:latin typeface="HelveticaRounded LT Bold" panose="02000503060000020004" pitchFamily="2" charset="0"/>
                </a:rPr>
                <a:t>~70</a:t>
              </a:r>
              <a:r>
                <a:rPr lang="en-US" altLang="zh-CN" sz="800" baseline="30000" dirty="0" smtClean="0">
                  <a:latin typeface="HelveticaRounded LT Bold" panose="02000503060000020004" pitchFamily="2" charset="0"/>
                </a:rPr>
                <a:t>%</a:t>
              </a:r>
              <a:endParaRPr lang="zh-CN" altLang="en-US" sz="800" baseline="30000" dirty="0">
                <a:latin typeface="HelveticaRounded LT Bold" panose="02000503060000020004" pitchFamily="2" charset="0"/>
              </a:endParaRPr>
            </a:p>
          </p:txBody>
        </p:sp>
        <p:cxnSp>
          <p:nvCxnSpPr>
            <p:cNvPr id="157" name="直接连接符 156"/>
            <p:cNvCxnSpPr>
              <a:stCxn id="156" idx="2"/>
            </p:cNvCxnSpPr>
            <p:nvPr/>
          </p:nvCxnSpPr>
          <p:spPr>
            <a:xfrm rot="948664" flipH="1">
              <a:off x="6159154" y="1796845"/>
              <a:ext cx="82943" cy="464706"/>
            </a:xfrm>
            <a:prstGeom prst="line">
              <a:avLst/>
            </a:prstGeom>
            <a:ln w="25400">
              <a:solidFill>
                <a:srgbClr val="2DA1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8" name="图片 15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476" y="3865725"/>
            <a:ext cx="1012976" cy="344854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2786896" y="428608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chemeClr val="accent5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从头开始</a:t>
            </a:r>
            <a:endParaRPr lang="zh-CN" altLang="en-US" sz="6600" dirty="0">
              <a:solidFill>
                <a:schemeClr val="accent5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29388" y="4071946"/>
            <a:ext cx="1228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008CAB"/>
                </a:solidFill>
                <a:latin typeface="Britannic Bold" pitchFamily="34" charset="0"/>
              </a:rPr>
              <a:t>idea</a:t>
            </a:r>
            <a:endParaRPr lang="zh-CN" altLang="en-US" sz="4400" dirty="0">
              <a:solidFill>
                <a:srgbClr val="008CAB"/>
              </a:solidFill>
              <a:latin typeface="Britannic Bold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29058" y="4071946"/>
            <a:ext cx="17011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25A25"/>
                </a:solidFill>
                <a:latin typeface="Britannic Bold" pitchFamily="34" charset="0"/>
              </a:rPr>
              <a:t>layout</a:t>
            </a:r>
            <a:endParaRPr lang="zh-CN" altLang="en-US" sz="4400" dirty="0">
              <a:solidFill>
                <a:srgbClr val="F25A25"/>
              </a:solidFill>
              <a:latin typeface="Britannic Bold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643042" y="4071946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A6CE38"/>
                </a:solidFill>
                <a:latin typeface="Britannic Bold" pitchFamily="34" charset="0"/>
              </a:rPr>
              <a:t>color</a:t>
            </a:r>
            <a:endParaRPr lang="zh-CN" altLang="en-US" sz="4400" dirty="0">
              <a:solidFill>
                <a:srgbClr val="A6CE38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ransition spd="med" advTm="5000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9000" y="2000244"/>
            <a:ext cx="762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2014</a:t>
            </a:r>
            <a:r>
              <a:rPr lang="zh-CN" altLang="en-US" sz="8000" dirty="0" smtClean="0">
                <a:solidFill>
                  <a:schemeClr val="accent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，我有话说！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MyThing\个人文档\年度汇报\2013\素材\马上有钱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4139" y="1357302"/>
            <a:ext cx="3235721" cy="30003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Tm="3000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239</Words>
  <Application>Microsoft Office PowerPoint</Application>
  <PresentationFormat>全屏显示(16:10)</PresentationFormat>
  <Paragraphs>68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 Unicode MS</vt:lpstr>
      <vt:lpstr>HelveticaRounded LT Bold</vt:lpstr>
      <vt:lpstr>Tenbitesch</vt:lpstr>
      <vt:lpstr>方正粗倩简体</vt:lpstr>
      <vt:lpstr>方正卡通简体</vt:lpstr>
      <vt:lpstr>方正水柱简体</vt:lpstr>
      <vt:lpstr>方正艺黑简体</vt:lpstr>
      <vt:lpstr>黑体</vt:lpstr>
      <vt:lpstr>迷你简娃娃篆</vt:lpstr>
      <vt:lpstr>宋体</vt:lpstr>
      <vt:lpstr>微软雅黑</vt:lpstr>
      <vt:lpstr>Agency FB</vt:lpstr>
      <vt:lpstr>Arial</vt:lpstr>
      <vt:lpstr>Arial Black</vt:lpstr>
      <vt:lpstr>Britannic Bold</vt:lpstr>
      <vt:lpstr>Calibri</vt:lpstr>
      <vt:lpstr>Tempus Sans ITC</vt:lpstr>
      <vt:lpstr>Wingdings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Sky123.Org</cp:lastModifiedBy>
  <cp:revision>93</cp:revision>
  <dcterms:modified xsi:type="dcterms:W3CDTF">2015-08-13T09:40:49Z</dcterms:modified>
</cp:coreProperties>
</file>