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embeddedFontLst>
    <p:embeddedFont>
      <p:font typeface="Calibri" pitchFamily="34" charset="0"/>
      <p:regular r:id="rId8"/>
      <p:bold r:id="rId9"/>
      <p:italic r:id="rId10"/>
      <p:boldItalic r:id="rId11"/>
    </p:embeddedFont>
    <p:embeddedFont>
      <p:font typeface="微软雅黑" pitchFamily="34" charset="-122"/>
      <p:regular r:id="rId12"/>
      <p:bold r:id="rId13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25" userDrawn="1">
          <p15:clr>
            <a:srgbClr val="A4A3A4"/>
          </p15:clr>
        </p15:guide>
        <p15:guide id="4" orient="horz" pos="1026" userDrawn="1">
          <p15:clr>
            <a:srgbClr val="A4A3A4"/>
          </p15:clr>
        </p15:guide>
        <p15:guide id="5" pos="4044" userDrawn="1">
          <p15:clr>
            <a:srgbClr val="A4A3A4"/>
          </p15:clr>
        </p15:guide>
        <p15:guide id="6" pos="21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1F4E79"/>
    <a:srgbClr val="FF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20" autoAdjust="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-210" y="-96"/>
      </p:cViewPr>
      <p:guideLst>
        <p:guide orient="horz" pos="2160"/>
        <p:guide orient="horz" pos="1026"/>
        <p:guide pos="3840"/>
        <p:guide pos="325"/>
        <p:guide pos="4044"/>
        <p:guide pos="21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2ADC1-D602-40BD-9796-1AE9AAD22650}" type="datetimeFigureOut">
              <a:rPr lang="zh-CN" altLang="en-US" smtClean="0"/>
              <a:pPr/>
              <a:t>2015/8/18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065DC-F8FA-429F-AE19-7D57F76CF03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40790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2ADC1-D602-40BD-9796-1AE9AAD22650}" type="datetimeFigureOut">
              <a:rPr lang="zh-CN" altLang="en-US" smtClean="0"/>
              <a:pPr/>
              <a:t>2015/8/18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065DC-F8FA-429F-AE19-7D57F76CF03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45414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2ADC1-D602-40BD-9796-1AE9AAD22650}" type="datetimeFigureOut">
              <a:rPr lang="zh-CN" altLang="en-US" smtClean="0"/>
              <a:pPr/>
              <a:t>2015/8/18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065DC-F8FA-429F-AE19-7D57F76CF03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47988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2ADC1-D602-40BD-9796-1AE9AAD22650}" type="datetimeFigureOut">
              <a:rPr lang="zh-CN" altLang="en-US" smtClean="0"/>
              <a:pPr/>
              <a:t>2015/8/18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065DC-F8FA-429F-AE19-7D57F76CF03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64549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2ADC1-D602-40BD-9796-1AE9AAD22650}" type="datetimeFigureOut">
              <a:rPr lang="zh-CN" altLang="en-US" smtClean="0"/>
              <a:pPr/>
              <a:t>2015/8/18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065DC-F8FA-429F-AE19-7D57F76CF03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8424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2ADC1-D602-40BD-9796-1AE9AAD22650}" type="datetimeFigureOut">
              <a:rPr lang="zh-CN" altLang="en-US" smtClean="0"/>
              <a:pPr/>
              <a:t>2015/8/18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065DC-F8FA-429F-AE19-7D57F76CF03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01095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2ADC1-D602-40BD-9796-1AE9AAD22650}" type="datetimeFigureOut">
              <a:rPr lang="zh-CN" altLang="en-US" smtClean="0"/>
              <a:pPr/>
              <a:t>2015/8/18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065DC-F8FA-429F-AE19-7D57F76CF03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09380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2ADC1-D602-40BD-9796-1AE9AAD22650}" type="datetimeFigureOut">
              <a:rPr lang="zh-CN" altLang="en-US" smtClean="0"/>
              <a:pPr/>
              <a:t>2015/8/18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065DC-F8FA-429F-AE19-7D57F76CF03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41665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2ADC1-D602-40BD-9796-1AE9AAD22650}" type="datetimeFigureOut">
              <a:rPr lang="zh-CN" altLang="en-US" smtClean="0"/>
              <a:pPr/>
              <a:t>2015/8/18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065DC-F8FA-429F-AE19-7D57F76CF03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38879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2ADC1-D602-40BD-9796-1AE9AAD22650}" type="datetimeFigureOut">
              <a:rPr lang="zh-CN" altLang="en-US" smtClean="0"/>
              <a:pPr/>
              <a:t>2015/8/18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065DC-F8FA-429F-AE19-7D57F76CF03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4505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2ADC1-D602-40BD-9796-1AE9AAD22650}" type="datetimeFigureOut">
              <a:rPr lang="zh-CN" altLang="en-US" smtClean="0"/>
              <a:pPr/>
              <a:t>2015/8/18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065DC-F8FA-429F-AE19-7D57F76CF03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96464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2ADC1-D602-40BD-9796-1AE9AAD22650}" type="datetimeFigureOut">
              <a:rPr lang="zh-CN" altLang="en-US" smtClean="0"/>
              <a:pPr/>
              <a:t>2015/8/18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065DC-F8FA-429F-AE19-7D57F76CF03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6398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直角三角形 21"/>
          <p:cNvSpPr/>
          <p:nvPr/>
        </p:nvSpPr>
        <p:spPr>
          <a:xfrm flipV="1">
            <a:off x="-41983" y="0"/>
            <a:ext cx="7380331" cy="1409848"/>
          </a:xfrm>
          <a:prstGeom prst="rtTriangle">
            <a:avLst/>
          </a:prstGeom>
          <a:solidFill>
            <a:srgbClr val="FFFFFF">
              <a:alpha val="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直角三角形 22"/>
          <p:cNvSpPr/>
          <p:nvPr/>
        </p:nvSpPr>
        <p:spPr>
          <a:xfrm flipH="1">
            <a:off x="1435260" y="2146665"/>
            <a:ext cx="10756739" cy="4711335"/>
          </a:xfrm>
          <a:prstGeom prst="rtTriangle">
            <a:avLst/>
          </a:prstGeom>
          <a:solidFill>
            <a:srgbClr val="FFFFFF">
              <a:alpha val="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 rot="2700000">
            <a:off x="9146958" y="7098142"/>
            <a:ext cx="2461846" cy="246184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9082007" y="6019439"/>
            <a:ext cx="846384" cy="83856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 flipV="1">
            <a:off x="10736289" y="6019439"/>
            <a:ext cx="846384" cy="83856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 rot="2700000">
            <a:off x="3165392" y="498392"/>
            <a:ext cx="5861216" cy="586121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菱形 38"/>
          <p:cNvSpPr/>
          <p:nvPr/>
        </p:nvSpPr>
        <p:spPr>
          <a:xfrm>
            <a:off x="3352801" y="685801"/>
            <a:ext cx="5486398" cy="5486398"/>
          </a:xfrm>
          <a:prstGeom prst="diamond">
            <a:avLst/>
          </a:prstGeom>
          <a:noFill/>
          <a:ln w="762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352801" y="685801"/>
            <a:ext cx="5486398" cy="5486398"/>
            <a:chOff x="3352801" y="685801"/>
            <a:chExt cx="5486398" cy="5486398"/>
          </a:xfrm>
        </p:grpSpPr>
        <p:cxnSp>
          <p:nvCxnSpPr>
            <p:cNvPr id="41" name="直接连接符 40"/>
            <p:cNvCxnSpPr>
              <a:stCxn id="39" idx="1"/>
              <a:endCxn id="39" idx="3"/>
            </p:cNvCxnSpPr>
            <p:nvPr/>
          </p:nvCxnSpPr>
          <p:spPr>
            <a:xfrm>
              <a:off x="3352801" y="3429000"/>
              <a:ext cx="5486398" cy="0"/>
            </a:xfrm>
            <a:prstGeom prst="line">
              <a:avLst/>
            </a:prstGeom>
            <a:ln w="38100">
              <a:solidFill>
                <a:schemeClr val="bg1">
                  <a:lumMod val="95000"/>
                </a:schemeClr>
              </a:solidFill>
              <a:prstDash val="lgDashDot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>
              <a:stCxn id="39" idx="0"/>
              <a:endCxn id="39" idx="2"/>
            </p:cNvCxnSpPr>
            <p:nvPr/>
          </p:nvCxnSpPr>
          <p:spPr>
            <a:xfrm>
              <a:off x="6096000" y="685801"/>
              <a:ext cx="0" cy="5486398"/>
            </a:xfrm>
            <a:prstGeom prst="line">
              <a:avLst/>
            </a:prstGeom>
            <a:ln w="38100">
              <a:solidFill>
                <a:schemeClr val="bg1">
                  <a:lumMod val="95000"/>
                </a:schemeClr>
              </a:solidFill>
              <a:prstDash val="lgDashDot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V="1">
              <a:off x="4655127" y="2126672"/>
              <a:ext cx="2881745" cy="2604655"/>
            </a:xfrm>
            <a:prstGeom prst="line">
              <a:avLst/>
            </a:prstGeom>
            <a:ln w="3810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4717471" y="2050473"/>
              <a:ext cx="2757055" cy="2757054"/>
            </a:xfrm>
            <a:prstGeom prst="line">
              <a:avLst/>
            </a:prstGeom>
            <a:ln w="3810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9835386" y="5696349"/>
            <a:ext cx="1084990" cy="951700"/>
          </a:xfrm>
          <a:prstGeom prst="rect">
            <a:avLst/>
          </a:prstGeom>
          <a:effectLst>
            <a:softEdge rad="82550"/>
          </a:effectLst>
        </p:spPr>
      </p:pic>
      <p:sp>
        <p:nvSpPr>
          <p:cNvPr id="16" name="矩形 15"/>
          <p:cNvSpPr/>
          <p:nvPr/>
        </p:nvSpPr>
        <p:spPr>
          <a:xfrm rot="2700000">
            <a:off x="694237" y="-1704054"/>
            <a:ext cx="2461846" cy="246184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 rot="2700000">
            <a:off x="720571" y="-2285910"/>
            <a:ext cx="2461846" cy="246184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016568" y="1270012"/>
            <a:ext cx="6202933" cy="4560351"/>
          </a:xfrm>
          <a:prstGeom prst="rect">
            <a:avLst/>
          </a:prstGeom>
          <a:noFill/>
          <a:ln w="76200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zh-CN" altLang="en-US" sz="12000" b="1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能 </a:t>
            </a:r>
            <a:endParaRPr lang="en-US" altLang="zh-CN" sz="12000" b="1" dirty="0" smtClean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12000" b="1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说  会 </a:t>
            </a:r>
            <a:endParaRPr lang="en-US" altLang="zh-CN" sz="12000" b="1" dirty="0" smtClean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12000" b="1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道</a:t>
            </a:r>
            <a:endParaRPr lang="zh-CN" altLang="en-US" sz="12000" b="1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等腰三角形 23"/>
          <p:cNvSpPr/>
          <p:nvPr/>
        </p:nvSpPr>
        <p:spPr>
          <a:xfrm rot="5400000">
            <a:off x="243331" y="2822598"/>
            <a:ext cx="2310325" cy="2796988"/>
          </a:xfrm>
          <a:prstGeom prst="triangle">
            <a:avLst/>
          </a:prstGeom>
          <a:solidFill>
            <a:srgbClr val="FFFFFF">
              <a:alpha val="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6948919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直角三角形 12"/>
          <p:cNvSpPr/>
          <p:nvPr/>
        </p:nvSpPr>
        <p:spPr>
          <a:xfrm flipV="1">
            <a:off x="-41983" y="0"/>
            <a:ext cx="7380331" cy="1409848"/>
          </a:xfrm>
          <a:prstGeom prst="rtTriangle">
            <a:avLst/>
          </a:prstGeom>
          <a:solidFill>
            <a:srgbClr val="FFFFFF">
              <a:alpha val="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直角三角形 7"/>
          <p:cNvSpPr/>
          <p:nvPr/>
        </p:nvSpPr>
        <p:spPr>
          <a:xfrm flipH="1">
            <a:off x="1435260" y="2146665"/>
            <a:ext cx="10756739" cy="4711335"/>
          </a:xfrm>
          <a:prstGeom prst="rtTriangle">
            <a:avLst/>
          </a:prstGeom>
          <a:solidFill>
            <a:srgbClr val="FFFFFF">
              <a:alpha val="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5486400" y="3324825"/>
            <a:ext cx="2355742" cy="0"/>
          </a:xfrm>
          <a:prstGeom prst="line">
            <a:avLst/>
          </a:prstGeom>
          <a:ln w="3175">
            <a:solidFill>
              <a:schemeClr val="bg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294273" y="-304257"/>
            <a:ext cx="3471816" cy="7725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9600">
                <a:solidFill>
                  <a:schemeClr val="bg1"/>
                </a:solidFill>
                <a:latin typeface="叶根友特楷简体" panose="02010601030101010101" pitchFamily="2" charset="-122"/>
                <a:ea typeface="叶根友特楷简体" panose="02010601030101010101" pitchFamily="2" charset="-122"/>
              </a:defRPr>
            </a:lvl1pPr>
          </a:lstStyle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能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712764" y="147595"/>
            <a:ext cx="3421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能，可以做事的能力。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 rot="2700000">
            <a:off x="9301958" y="2489498"/>
            <a:ext cx="1670654" cy="16706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2700000">
            <a:off x="7882638" y="2694920"/>
            <a:ext cx="1259812" cy="12598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7602120" y="3124771"/>
            <a:ext cx="18208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1F4E79"/>
                </a:solidFill>
                <a:latin typeface="微软雅黑" pitchFamily="34" charset="-122"/>
                <a:ea typeface="微软雅黑" pitchFamily="34" charset="-122"/>
              </a:rPr>
              <a:t>基本能力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226861" y="3124770"/>
            <a:ext cx="18208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1F4E79"/>
                </a:solidFill>
                <a:latin typeface="微软雅黑" pitchFamily="34" charset="-122"/>
                <a:ea typeface="微软雅黑" pitchFamily="34" charset="-122"/>
              </a:rPr>
              <a:t>专门能</a:t>
            </a:r>
            <a:r>
              <a:rPr lang="zh-CN" altLang="en-US" sz="2000" dirty="0">
                <a:solidFill>
                  <a:srgbClr val="1F4E79"/>
                </a:solidFill>
                <a:latin typeface="微软雅黑" pitchFamily="34" charset="-122"/>
                <a:ea typeface="微软雅黑" pitchFamily="34" charset="-122"/>
              </a:rPr>
              <a:t>力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1029493" y="-1675713"/>
            <a:ext cx="1490526" cy="1823308"/>
            <a:chOff x="694237" y="-2285910"/>
            <a:chExt cx="2488180" cy="3043702"/>
          </a:xfrm>
        </p:grpSpPr>
        <p:sp>
          <p:nvSpPr>
            <p:cNvPr id="11" name="矩形 10"/>
            <p:cNvSpPr/>
            <p:nvPr/>
          </p:nvSpPr>
          <p:spPr>
            <a:xfrm rot="2700000">
              <a:off x="694237" y="-1704054"/>
              <a:ext cx="2461846" cy="246184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 rot="2700000">
              <a:off x="720571" y="-2285910"/>
              <a:ext cx="2461846" cy="246184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908159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直角三角形 14"/>
          <p:cNvSpPr/>
          <p:nvPr/>
        </p:nvSpPr>
        <p:spPr>
          <a:xfrm flipV="1">
            <a:off x="-41983" y="0"/>
            <a:ext cx="7380331" cy="1409848"/>
          </a:xfrm>
          <a:prstGeom prst="rtTriangle">
            <a:avLst/>
          </a:prstGeom>
          <a:solidFill>
            <a:srgbClr val="FFFFFF">
              <a:alpha val="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直角三角形 16"/>
          <p:cNvSpPr/>
          <p:nvPr/>
        </p:nvSpPr>
        <p:spPr>
          <a:xfrm flipH="1">
            <a:off x="1435260" y="2146665"/>
            <a:ext cx="10756739" cy="4711335"/>
          </a:xfrm>
          <a:prstGeom prst="rtTriangle">
            <a:avLst/>
          </a:prstGeom>
          <a:solidFill>
            <a:srgbClr val="FFFFFF">
              <a:alpha val="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 rot="2700000">
            <a:off x="9797579" y="4073555"/>
            <a:ext cx="1260000" cy="126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 flipV="1">
            <a:off x="6433508" y="2097605"/>
            <a:ext cx="3215183" cy="3215183"/>
          </a:xfrm>
          <a:prstGeom prst="line">
            <a:avLst/>
          </a:prstGeom>
          <a:ln w="3175">
            <a:solidFill>
              <a:schemeClr val="bg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 rot="2700000">
            <a:off x="7600938" y="2593800"/>
            <a:ext cx="1670400" cy="1670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204331" y="-157399"/>
            <a:ext cx="3799114" cy="7725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9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说</a:t>
            </a:r>
            <a:endParaRPr lang="zh-CN" altLang="en-US" sz="49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88953" y="150862"/>
            <a:ext cx="37991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说，善沟通，晓交流之重要。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6469606" y="1638831"/>
            <a:ext cx="3215183" cy="3215183"/>
          </a:xfrm>
          <a:prstGeom prst="line">
            <a:avLst/>
          </a:prstGeom>
          <a:ln w="3175">
            <a:solidFill>
              <a:schemeClr val="bg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7517793" y="3228945"/>
            <a:ext cx="1905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1F4E79"/>
                </a:solidFill>
                <a:latin typeface="微软雅黑" pitchFamily="34" charset="-122"/>
                <a:ea typeface="微软雅黑" pitchFamily="34" charset="-122"/>
              </a:rPr>
              <a:t>互通有无</a:t>
            </a:r>
            <a:endParaRPr lang="zh-CN" altLang="en-US" sz="2000" dirty="0">
              <a:solidFill>
                <a:srgbClr val="1F4E7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 rot="2700000">
            <a:off x="9797580" y="1586160"/>
            <a:ext cx="1260000" cy="126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9680093" y="2059179"/>
            <a:ext cx="149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1F4E79"/>
                </a:solidFill>
                <a:latin typeface="微软雅黑" pitchFamily="34" charset="-122"/>
                <a:ea typeface="微软雅黑" pitchFamily="34" charset="-122"/>
              </a:rPr>
              <a:t>激发联想</a:t>
            </a:r>
            <a:endParaRPr lang="zh-CN" altLang="en-US" sz="2000" dirty="0">
              <a:solidFill>
                <a:srgbClr val="1F4E7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474991" y="4503500"/>
            <a:ext cx="1905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1F4E79"/>
                </a:solidFill>
                <a:latin typeface="微软雅黑" pitchFamily="34" charset="-122"/>
                <a:ea typeface="微软雅黑" pitchFamily="34" charset="-122"/>
              </a:rPr>
              <a:t>处</a:t>
            </a:r>
            <a:r>
              <a:rPr lang="zh-CN" altLang="en-US" sz="2000" dirty="0" smtClean="0">
                <a:solidFill>
                  <a:srgbClr val="1F4E79"/>
                </a:solidFill>
                <a:latin typeface="微软雅黑" pitchFamily="34" charset="-122"/>
                <a:ea typeface="微软雅黑" pitchFamily="34" charset="-122"/>
              </a:rPr>
              <a:t>理当下</a:t>
            </a:r>
            <a:endParaRPr lang="zh-CN" altLang="en-US" sz="2000" dirty="0">
              <a:solidFill>
                <a:srgbClr val="1F4E7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626540" y="-1675713"/>
            <a:ext cx="1490526" cy="1823308"/>
            <a:chOff x="694237" y="-2285910"/>
            <a:chExt cx="2488180" cy="3043702"/>
          </a:xfrm>
        </p:grpSpPr>
        <p:sp>
          <p:nvSpPr>
            <p:cNvPr id="19" name="矩形 18"/>
            <p:cNvSpPr/>
            <p:nvPr/>
          </p:nvSpPr>
          <p:spPr>
            <a:xfrm rot="2700000">
              <a:off x="694237" y="-1704054"/>
              <a:ext cx="2461846" cy="246184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 rot="2700000">
              <a:off x="720571" y="-2285910"/>
              <a:ext cx="2461846" cy="246184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8794121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直角三角形 12"/>
          <p:cNvSpPr/>
          <p:nvPr/>
        </p:nvSpPr>
        <p:spPr>
          <a:xfrm flipV="1">
            <a:off x="-41983" y="0"/>
            <a:ext cx="7380331" cy="1409848"/>
          </a:xfrm>
          <a:prstGeom prst="rtTriangle">
            <a:avLst/>
          </a:prstGeom>
          <a:solidFill>
            <a:srgbClr val="FFFFFF">
              <a:alpha val="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直角三角形 13"/>
          <p:cNvSpPr/>
          <p:nvPr/>
        </p:nvSpPr>
        <p:spPr>
          <a:xfrm flipH="1">
            <a:off x="1435260" y="2146665"/>
            <a:ext cx="10756739" cy="4711335"/>
          </a:xfrm>
          <a:prstGeom prst="rtTriangle">
            <a:avLst/>
          </a:prstGeom>
          <a:solidFill>
            <a:srgbClr val="FFFFFF">
              <a:alpha val="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228600" y="-267586"/>
            <a:ext cx="5867400" cy="7725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9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会</a:t>
            </a:r>
            <a:endParaRPr lang="zh-CN" altLang="en-US" sz="49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96170" y="147595"/>
            <a:ext cx="35989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会，熟练一门</a:t>
            </a:r>
            <a:r>
              <a: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技能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，通晓其它。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 rot="2700000">
            <a:off x="8375704" y="1707398"/>
            <a:ext cx="1298738" cy="12987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8106728" y="2156711"/>
            <a:ext cx="1905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1F4E79"/>
                </a:solidFill>
                <a:latin typeface="微软雅黑" pitchFamily="34" charset="-122"/>
                <a:ea typeface="微软雅黑" pitchFamily="34" charset="-122"/>
              </a:rPr>
              <a:t>术业有专攻</a:t>
            </a:r>
            <a:endParaRPr lang="zh-CN" altLang="en-US" sz="2000" dirty="0">
              <a:solidFill>
                <a:srgbClr val="1F4E7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 rot="2700000">
            <a:off x="8375703" y="3851864"/>
            <a:ext cx="1298738" cy="12987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8106727" y="4301177"/>
            <a:ext cx="1905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1F4E79"/>
                </a:solidFill>
                <a:latin typeface="微软雅黑" pitchFamily="34" charset="-122"/>
                <a:ea typeface="微软雅黑" pitchFamily="34" charset="-122"/>
              </a:rPr>
              <a:t>但手熟尔</a:t>
            </a:r>
            <a:endParaRPr lang="zh-CN" altLang="en-US" sz="2000" dirty="0">
              <a:solidFill>
                <a:srgbClr val="1F4E7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6447292" y="836650"/>
            <a:ext cx="4857871" cy="4866724"/>
          </a:xfrm>
          <a:custGeom>
            <a:avLst/>
            <a:gdLst>
              <a:gd name="connsiteX0" fmla="*/ 0 w 5020051"/>
              <a:gd name="connsiteY0" fmla="*/ 2302106 h 5076531"/>
              <a:gd name="connsiteX1" fmla="*/ 2402237 w 5020051"/>
              <a:gd name="connsiteY1" fmla="*/ 8357 h 5076531"/>
              <a:gd name="connsiteX2" fmla="*/ 4897464 w 5020051"/>
              <a:gd name="connsiteY2" fmla="*/ 1620180 h 5076531"/>
              <a:gd name="connsiteX3" fmla="*/ 4556502 w 5020051"/>
              <a:gd name="connsiteY3" fmla="*/ 3929428 h 5076531"/>
              <a:gd name="connsiteX4" fmla="*/ 3859078 w 5020051"/>
              <a:gd name="connsiteY4" fmla="*/ 5076302 h 5076531"/>
              <a:gd name="connsiteX5" fmla="*/ 2386739 w 5020051"/>
              <a:gd name="connsiteY5" fmla="*/ 4037916 h 5076531"/>
              <a:gd name="connsiteX0" fmla="*/ 0 w 5061860"/>
              <a:gd name="connsiteY0" fmla="*/ 2302106 h 4135214"/>
              <a:gd name="connsiteX1" fmla="*/ 2402237 w 5061860"/>
              <a:gd name="connsiteY1" fmla="*/ 8357 h 4135214"/>
              <a:gd name="connsiteX2" fmla="*/ 4897464 w 5061860"/>
              <a:gd name="connsiteY2" fmla="*/ 1620180 h 4135214"/>
              <a:gd name="connsiteX3" fmla="*/ 4556502 w 5061860"/>
              <a:gd name="connsiteY3" fmla="*/ 3929428 h 4135214"/>
              <a:gd name="connsiteX4" fmla="*/ 2386739 w 5061860"/>
              <a:gd name="connsiteY4" fmla="*/ 4037916 h 4135214"/>
              <a:gd name="connsiteX0" fmla="*/ 0 w 4958769"/>
              <a:gd name="connsiteY0" fmla="*/ 2303325 h 4926112"/>
              <a:gd name="connsiteX1" fmla="*/ 2402237 w 4958769"/>
              <a:gd name="connsiteY1" fmla="*/ 9576 h 4926112"/>
              <a:gd name="connsiteX2" fmla="*/ 4897464 w 4958769"/>
              <a:gd name="connsiteY2" fmla="*/ 1621399 h 4926112"/>
              <a:gd name="connsiteX3" fmla="*/ 4045058 w 4958769"/>
              <a:gd name="connsiteY3" fmla="*/ 4845047 h 4926112"/>
              <a:gd name="connsiteX4" fmla="*/ 2386739 w 4958769"/>
              <a:gd name="connsiteY4" fmla="*/ 4039135 h 4926112"/>
              <a:gd name="connsiteX0" fmla="*/ 0 w 4946218"/>
              <a:gd name="connsiteY0" fmla="*/ 2057762 h 4680549"/>
              <a:gd name="connsiteX1" fmla="*/ 2634712 w 4946218"/>
              <a:gd name="connsiteY1" fmla="*/ 11986 h 4680549"/>
              <a:gd name="connsiteX2" fmla="*/ 4897464 w 4946218"/>
              <a:gd name="connsiteY2" fmla="*/ 1375836 h 4680549"/>
              <a:gd name="connsiteX3" fmla="*/ 4045058 w 4946218"/>
              <a:gd name="connsiteY3" fmla="*/ 4599484 h 4680549"/>
              <a:gd name="connsiteX4" fmla="*/ 2386739 w 4946218"/>
              <a:gd name="connsiteY4" fmla="*/ 3793572 h 4680549"/>
              <a:gd name="connsiteX0" fmla="*/ 0 w 4828791"/>
              <a:gd name="connsiteY0" fmla="*/ 2047270 h 4649851"/>
              <a:gd name="connsiteX1" fmla="*/ 2634712 w 4828791"/>
              <a:gd name="connsiteY1" fmla="*/ 1494 h 4649851"/>
              <a:gd name="connsiteX2" fmla="*/ 4773478 w 4828791"/>
              <a:gd name="connsiteY2" fmla="*/ 1768300 h 4649851"/>
              <a:gd name="connsiteX3" fmla="*/ 4045058 w 4828791"/>
              <a:gd name="connsiteY3" fmla="*/ 4588992 h 4649851"/>
              <a:gd name="connsiteX4" fmla="*/ 2386739 w 4828791"/>
              <a:gd name="connsiteY4" fmla="*/ 3783080 h 4649851"/>
              <a:gd name="connsiteX0" fmla="*/ 0 w 4830565"/>
              <a:gd name="connsiteY0" fmla="*/ 2093713 h 4696294"/>
              <a:gd name="connsiteX1" fmla="*/ 2603715 w 4830565"/>
              <a:gd name="connsiteY1" fmla="*/ 1442 h 4696294"/>
              <a:gd name="connsiteX2" fmla="*/ 4773478 w 4830565"/>
              <a:gd name="connsiteY2" fmla="*/ 1814743 h 4696294"/>
              <a:gd name="connsiteX3" fmla="*/ 4045058 w 4830565"/>
              <a:gd name="connsiteY3" fmla="*/ 4635435 h 4696294"/>
              <a:gd name="connsiteX4" fmla="*/ 2386739 w 4830565"/>
              <a:gd name="connsiteY4" fmla="*/ 3829523 h 4696294"/>
              <a:gd name="connsiteX0" fmla="*/ 0 w 4830565"/>
              <a:gd name="connsiteY0" fmla="*/ 2093713 h 4635435"/>
              <a:gd name="connsiteX1" fmla="*/ 2603715 w 4830565"/>
              <a:gd name="connsiteY1" fmla="*/ 1442 h 4635435"/>
              <a:gd name="connsiteX2" fmla="*/ 4773478 w 4830565"/>
              <a:gd name="connsiteY2" fmla="*/ 1814743 h 4635435"/>
              <a:gd name="connsiteX3" fmla="*/ 4045058 w 4830565"/>
              <a:gd name="connsiteY3" fmla="*/ 4635435 h 4635435"/>
              <a:gd name="connsiteX0" fmla="*/ 0 w 4826151"/>
              <a:gd name="connsiteY0" fmla="*/ 2480850 h 5022572"/>
              <a:gd name="connsiteX1" fmla="*/ 2681206 w 4826151"/>
              <a:gd name="connsiteY1" fmla="*/ 1121 h 5022572"/>
              <a:gd name="connsiteX2" fmla="*/ 4773478 w 4826151"/>
              <a:gd name="connsiteY2" fmla="*/ 2201880 h 5022572"/>
              <a:gd name="connsiteX3" fmla="*/ 4045058 w 4826151"/>
              <a:gd name="connsiteY3" fmla="*/ 5022572 h 5022572"/>
              <a:gd name="connsiteX0" fmla="*/ 0 w 5135764"/>
              <a:gd name="connsiteY0" fmla="*/ 2485975 h 5027697"/>
              <a:gd name="connsiteX1" fmla="*/ 2681206 w 5135764"/>
              <a:gd name="connsiteY1" fmla="*/ 6246 h 5027697"/>
              <a:gd name="connsiteX2" fmla="*/ 5098943 w 5135764"/>
              <a:gd name="connsiteY2" fmla="*/ 1881541 h 5027697"/>
              <a:gd name="connsiteX3" fmla="*/ 4045058 w 5135764"/>
              <a:gd name="connsiteY3" fmla="*/ 5027697 h 5027697"/>
              <a:gd name="connsiteX0" fmla="*/ 0 w 5135764"/>
              <a:gd name="connsiteY0" fmla="*/ 2485975 h 5027697"/>
              <a:gd name="connsiteX1" fmla="*/ 2681206 w 5135764"/>
              <a:gd name="connsiteY1" fmla="*/ 6246 h 5027697"/>
              <a:gd name="connsiteX2" fmla="*/ 5098943 w 5135764"/>
              <a:gd name="connsiteY2" fmla="*/ 1881541 h 5027697"/>
              <a:gd name="connsiteX3" fmla="*/ 4045058 w 5135764"/>
              <a:gd name="connsiteY3" fmla="*/ 5027697 h 5027697"/>
              <a:gd name="connsiteX0" fmla="*/ 0 w 5135764"/>
              <a:gd name="connsiteY0" fmla="*/ 2489659 h 5031381"/>
              <a:gd name="connsiteX1" fmla="*/ 2681206 w 5135764"/>
              <a:gd name="connsiteY1" fmla="*/ 9930 h 5031381"/>
              <a:gd name="connsiteX2" fmla="*/ 5098943 w 5135764"/>
              <a:gd name="connsiteY2" fmla="*/ 1885225 h 5031381"/>
              <a:gd name="connsiteX3" fmla="*/ 4045058 w 5135764"/>
              <a:gd name="connsiteY3" fmla="*/ 5031381 h 5031381"/>
              <a:gd name="connsiteX0" fmla="*/ 0 w 5135764"/>
              <a:gd name="connsiteY0" fmla="*/ 2480016 h 5021738"/>
              <a:gd name="connsiteX1" fmla="*/ 2681206 w 5135764"/>
              <a:gd name="connsiteY1" fmla="*/ 287 h 5021738"/>
              <a:gd name="connsiteX2" fmla="*/ 5098943 w 5135764"/>
              <a:gd name="connsiteY2" fmla="*/ 1875582 h 5021738"/>
              <a:gd name="connsiteX3" fmla="*/ 4045058 w 5135764"/>
              <a:gd name="connsiteY3" fmla="*/ 5021738 h 5021738"/>
              <a:gd name="connsiteX0" fmla="*/ 0 w 5103977"/>
              <a:gd name="connsiteY0" fmla="*/ 2480016 h 5021738"/>
              <a:gd name="connsiteX1" fmla="*/ 2681206 w 5103977"/>
              <a:gd name="connsiteY1" fmla="*/ 287 h 5021738"/>
              <a:gd name="connsiteX2" fmla="*/ 5098943 w 5103977"/>
              <a:gd name="connsiteY2" fmla="*/ 1875582 h 5021738"/>
              <a:gd name="connsiteX3" fmla="*/ 4045058 w 5103977"/>
              <a:gd name="connsiteY3" fmla="*/ 5021738 h 5021738"/>
              <a:gd name="connsiteX0" fmla="*/ 0 w 5103977"/>
              <a:gd name="connsiteY0" fmla="*/ 2480016 h 5021738"/>
              <a:gd name="connsiteX1" fmla="*/ 2681206 w 5103977"/>
              <a:gd name="connsiteY1" fmla="*/ 287 h 5021738"/>
              <a:gd name="connsiteX2" fmla="*/ 5098943 w 5103977"/>
              <a:gd name="connsiteY2" fmla="*/ 1875582 h 5021738"/>
              <a:gd name="connsiteX3" fmla="*/ 4045058 w 5103977"/>
              <a:gd name="connsiteY3" fmla="*/ 5021738 h 5021738"/>
              <a:gd name="connsiteX0" fmla="*/ 0 w 5108090"/>
              <a:gd name="connsiteY0" fmla="*/ 2480016 h 4944246"/>
              <a:gd name="connsiteX1" fmla="*/ 2681206 w 5108090"/>
              <a:gd name="connsiteY1" fmla="*/ 287 h 4944246"/>
              <a:gd name="connsiteX2" fmla="*/ 5098943 w 5108090"/>
              <a:gd name="connsiteY2" fmla="*/ 1875582 h 4944246"/>
              <a:gd name="connsiteX3" fmla="*/ 3533614 w 5108090"/>
              <a:gd name="connsiteY3" fmla="*/ 4944246 h 4944246"/>
              <a:gd name="connsiteX0" fmla="*/ 0 w 5109440"/>
              <a:gd name="connsiteY0" fmla="*/ 2480016 h 4944246"/>
              <a:gd name="connsiteX1" fmla="*/ 2681206 w 5109440"/>
              <a:gd name="connsiteY1" fmla="*/ 287 h 4944246"/>
              <a:gd name="connsiteX2" fmla="*/ 5098943 w 5109440"/>
              <a:gd name="connsiteY2" fmla="*/ 1875582 h 4944246"/>
              <a:gd name="connsiteX3" fmla="*/ 3533614 w 5109440"/>
              <a:gd name="connsiteY3" fmla="*/ 4944246 h 4944246"/>
              <a:gd name="connsiteX0" fmla="*/ 0 w 5105813"/>
              <a:gd name="connsiteY0" fmla="*/ 2480016 h 4897751"/>
              <a:gd name="connsiteX1" fmla="*/ 2681206 w 5105813"/>
              <a:gd name="connsiteY1" fmla="*/ 287 h 4897751"/>
              <a:gd name="connsiteX2" fmla="*/ 5098943 w 5105813"/>
              <a:gd name="connsiteY2" fmla="*/ 1875582 h 4897751"/>
              <a:gd name="connsiteX3" fmla="*/ 3394130 w 5105813"/>
              <a:gd name="connsiteY3" fmla="*/ 4897751 h 4897751"/>
              <a:gd name="connsiteX0" fmla="*/ 0 w 5106483"/>
              <a:gd name="connsiteY0" fmla="*/ 2480016 h 4897751"/>
              <a:gd name="connsiteX1" fmla="*/ 2681206 w 5106483"/>
              <a:gd name="connsiteY1" fmla="*/ 287 h 4897751"/>
              <a:gd name="connsiteX2" fmla="*/ 5098943 w 5106483"/>
              <a:gd name="connsiteY2" fmla="*/ 1875582 h 4897751"/>
              <a:gd name="connsiteX3" fmla="*/ 3394130 w 5106483"/>
              <a:gd name="connsiteY3" fmla="*/ 4897751 h 4897751"/>
              <a:gd name="connsiteX0" fmla="*/ 0 w 5108587"/>
              <a:gd name="connsiteY0" fmla="*/ 2480016 h 4944246"/>
              <a:gd name="connsiteX1" fmla="*/ 2681206 w 5108587"/>
              <a:gd name="connsiteY1" fmla="*/ 287 h 4944246"/>
              <a:gd name="connsiteX2" fmla="*/ 5098943 w 5108587"/>
              <a:gd name="connsiteY2" fmla="*/ 1875582 h 4944246"/>
              <a:gd name="connsiteX3" fmla="*/ 3471621 w 5108587"/>
              <a:gd name="connsiteY3" fmla="*/ 4944246 h 4944246"/>
              <a:gd name="connsiteX0" fmla="*/ 0 w 5109665"/>
              <a:gd name="connsiteY0" fmla="*/ 2480016 h 4944246"/>
              <a:gd name="connsiteX1" fmla="*/ 2681206 w 5109665"/>
              <a:gd name="connsiteY1" fmla="*/ 287 h 4944246"/>
              <a:gd name="connsiteX2" fmla="*/ 5098943 w 5109665"/>
              <a:gd name="connsiteY2" fmla="*/ 1875582 h 4944246"/>
              <a:gd name="connsiteX3" fmla="*/ 3471621 w 5109665"/>
              <a:gd name="connsiteY3" fmla="*/ 4944246 h 4944246"/>
              <a:gd name="connsiteX0" fmla="*/ 0 w 4864398"/>
              <a:gd name="connsiteY0" fmla="*/ 2483379 h 4947609"/>
              <a:gd name="connsiteX1" fmla="*/ 2681206 w 4864398"/>
              <a:gd name="connsiteY1" fmla="*/ 3650 h 4947609"/>
              <a:gd name="connsiteX2" fmla="*/ 4850970 w 4864398"/>
              <a:gd name="connsiteY2" fmla="*/ 2002932 h 4947609"/>
              <a:gd name="connsiteX3" fmla="*/ 3471621 w 4864398"/>
              <a:gd name="connsiteY3" fmla="*/ 4947609 h 4947609"/>
              <a:gd name="connsiteX0" fmla="*/ 0 w 4864864"/>
              <a:gd name="connsiteY0" fmla="*/ 2220634 h 4684864"/>
              <a:gd name="connsiteX1" fmla="*/ 2665707 w 4864864"/>
              <a:gd name="connsiteY1" fmla="*/ 4376 h 4684864"/>
              <a:gd name="connsiteX2" fmla="*/ 4850970 w 4864864"/>
              <a:gd name="connsiteY2" fmla="*/ 1740187 h 4684864"/>
              <a:gd name="connsiteX3" fmla="*/ 3471621 w 4864864"/>
              <a:gd name="connsiteY3" fmla="*/ 4684864 h 4684864"/>
              <a:gd name="connsiteX0" fmla="*/ 0 w 4864864"/>
              <a:gd name="connsiteY0" fmla="*/ 2216507 h 4680737"/>
              <a:gd name="connsiteX1" fmla="*/ 2665707 w 4864864"/>
              <a:gd name="connsiteY1" fmla="*/ 249 h 4680737"/>
              <a:gd name="connsiteX2" fmla="*/ 4850970 w 4864864"/>
              <a:gd name="connsiteY2" fmla="*/ 1736060 h 4680737"/>
              <a:gd name="connsiteX3" fmla="*/ 3471621 w 4864864"/>
              <a:gd name="connsiteY3" fmla="*/ 4680737 h 4680737"/>
              <a:gd name="connsiteX0" fmla="*/ 0 w 4851611"/>
              <a:gd name="connsiteY0" fmla="*/ 2216479 h 4680709"/>
              <a:gd name="connsiteX1" fmla="*/ 2665707 w 4851611"/>
              <a:gd name="connsiteY1" fmla="*/ 221 h 4680709"/>
              <a:gd name="connsiteX2" fmla="*/ 4850970 w 4851611"/>
              <a:gd name="connsiteY2" fmla="*/ 1736032 h 4680709"/>
              <a:gd name="connsiteX3" fmla="*/ 3471621 w 4851611"/>
              <a:gd name="connsiteY3" fmla="*/ 4680709 h 4680709"/>
              <a:gd name="connsiteX0" fmla="*/ 0 w 4992327"/>
              <a:gd name="connsiteY0" fmla="*/ 2216464 h 4680694"/>
              <a:gd name="connsiteX1" fmla="*/ 2665707 w 4992327"/>
              <a:gd name="connsiteY1" fmla="*/ 206 h 4680694"/>
              <a:gd name="connsiteX2" fmla="*/ 4850970 w 4992327"/>
              <a:gd name="connsiteY2" fmla="*/ 1736017 h 4680694"/>
              <a:gd name="connsiteX3" fmla="*/ 4633995 w 4992327"/>
              <a:gd name="connsiteY3" fmla="*/ 3440831 h 4680694"/>
              <a:gd name="connsiteX4" fmla="*/ 3471621 w 4992327"/>
              <a:gd name="connsiteY4" fmla="*/ 4680694 h 4680694"/>
              <a:gd name="connsiteX0" fmla="*/ 0 w 4922327"/>
              <a:gd name="connsiteY0" fmla="*/ 2216466 h 4680696"/>
              <a:gd name="connsiteX1" fmla="*/ 2665707 w 4922327"/>
              <a:gd name="connsiteY1" fmla="*/ 208 h 4680696"/>
              <a:gd name="connsiteX2" fmla="*/ 4850970 w 4922327"/>
              <a:gd name="connsiteY2" fmla="*/ 1736019 h 4680696"/>
              <a:gd name="connsiteX3" fmla="*/ 4308530 w 4922327"/>
              <a:gd name="connsiteY3" fmla="*/ 3549322 h 4680696"/>
              <a:gd name="connsiteX4" fmla="*/ 3471621 w 4922327"/>
              <a:gd name="connsiteY4" fmla="*/ 4680696 h 4680696"/>
              <a:gd name="connsiteX0" fmla="*/ 0 w 4861210"/>
              <a:gd name="connsiteY0" fmla="*/ 2216506 h 4680736"/>
              <a:gd name="connsiteX1" fmla="*/ 2665707 w 4861210"/>
              <a:gd name="connsiteY1" fmla="*/ 248 h 4680736"/>
              <a:gd name="connsiteX2" fmla="*/ 4850970 w 4861210"/>
              <a:gd name="connsiteY2" fmla="*/ 1736059 h 4680736"/>
              <a:gd name="connsiteX3" fmla="*/ 3471621 w 4861210"/>
              <a:gd name="connsiteY3" fmla="*/ 4680736 h 4680736"/>
              <a:gd name="connsiteX0" fmla="*/ 0 w 4913840"/>
              <a:gd name="connsiteY0" fmla="*/ 2216569 h 4680799"/>
              <a:gd name="connsiteX1" fmla="*/ 2665707 w 4913840"/>
              <a:gd name="connsiteY1" fmla="*/ 311 h 4680799"/>
              <a:gd name="connsiteX2" fmla="*/ 4850970 w 4913840"/>
              <a:gd name="connsiteY2" fmla="*/ 1736122 h 4680799"/>
              <a:gd name="connsiteX3" fmla="*/ 3471621 w 4913840"/>
              <a:gd name="connsiteY3" fmla="*/ 4680799 h 4680799"/>
              <a:gd name="connsiteX0" fmla="*/ 0 w 4861210"/>
              <a:gd name="connsiteY0" fmla="*/ 2216542 h 4680772"/>
              <a:gd name="connsiteX1" fmla="*/ 2665707 w 4861210"/>
              <a:gd name="connsiteY1" fmla="*/ 284 h 4680772"/>
              <a:gd name="connsiteX2" fmla="*/ 4850970 w 4861210"/>
              <a:gd name="connsiteY2" fmla="*/ 1736095 h 4680772"/>
              <a:gd name="connsiteX3" fmla="*/ 3471621 w 4861210"/>
              <a:gd name="connsiteY3" fmla="*/ 4680772 h 4680772"/>
              <a:gd name="connsiteX0" fmla="*/ 0 w 4852295"/>
              <a:gd name="connsiteY0" fmla="*/ 2216494 h 4370758"/>
              <a:gd name="connsiteX1" fmla="*/ 2665707 w 4852295"/>
              <a:gd name="connsiteY1" fmla="*/ 236 h 4370758"/>
              <a:gd name="connsiteX2" fmla="*/ 4850970 w 4852295"/>
              <a:gd name="connsiteY2" fmla="*/ 1736047 h 4370758"/>
              <a:gd name="connsiteX3" fmla="*/ 2991173 w 4852295"/>
              <a:gd name="connsiteY3" fmla="*/ 4370758 h 4370758"/>
              <a:gd name="connsiteX0" fmla="*/ 0 w 4853384"/>
              <a:gd name="connsiteY0" fmla="*/ 2216494 h 4383166"/>
              <a:gd name="connsiteX1" fmla="*/ 2665707 w 4853384"/>
              <a:gd name="connsiteY1" fmla="*/ 236 h 4383166"/>
              <a:gd name="connsiteX2" fmla="*/ 4850970 w 4853384"/>
              <a:gd name="connsiteY2" fmla="*/ 1736047 h 4383166"/>
              <a:gd name="connsiteX3" fmla="*/ 2991173 w 4853384"/>
              <a:gd name="connsiteY3" fmla="*/ 4370758 h 4383166"/>
              <a:gd name="connsiteX0" fmla="*/ 0 w 4853233"/>
              <a:gd name="connsiteY0" fmla="*/ 2216494 h 4370758"/>
              <a:gd name="connsiteX1" fmla="*/ 2665707 w 4853233"/>
              <a:gd name="connsiteY1" fmla="*/ 236 h 4370758"/>
              <a:gd name="connsiteX2" fmla="*/ 4850970 w 4853233"/>
              <a:gd name="connsiteY2" fmla="*/ 1736047 h 4370758"/>
              <a:gd name="connsiteX3" fmla="*/ 2991173 w 4853233"/>
              <a:gd name="connsiteY3" fmla="*/ 4370758 h 4370758"/>
              <a:gd name="connsiteX0" fmla="*/ 0 w 4852580"/>
              <a:gd name="connsiteY0" fmla="*/ 2216491 h 4293263"/>
              <a:gd name="connsiteX1" fmla="*/ 2665707 w 4852580"/>
              <a:gd name="connsiteY1" fmla="*/ 233 h 4293263"/>
              <a:gd name="connsiteX2" fmla="*/ 4850970 w 4852580"/>
              <a:gd name="connsiteY2" fmla="*/ 1736044 h 4293263"/>
              <a:gd name="connsiteX3" fmla="*/ 2944678 w 4852580"/>
              <a:gd name="connsiteY3" fmla="*/ 4293263 h 4293263"/>
              <a:gd name="connsiteX0" fmla="*/ 0 w 4857871"/>
              <a:gd name="connsiteY0" fmla="*/ 2216514 h 4866724"/>
              <a:gd name="connsiteX1" fmla="*/ 2665707 w 4857871"/>
              <a:gd name="connsiteY1" fmla="*/ 256 h 4866724"/>
              <a:gd name="connsiteX2" fmla="*/ 4850970 w 4857871"/>
              <a:gd name="connsiteY2" fmla="*/ 1736067 h 4866724"/>
              <a:gd name="connsiteX3" fmla="*/ 3192651 w 4857871"/>
              <a:gd name="connsiteY3" fmla="*/ 4866724 h 4866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7871" h="4866724">
                <a:moveTo>
                  <a:pt x="0" y="2216514"/>
                </a:moveTo>
                <a:cubicBezTo>
                  <a:pt x="498529" y="1110968"/>
                  <a:pt x="1469754" y="18338"/>
                  <a:pt x="2665707" y="256"/>
                </a:cubicBezTo>
                <a:cubicBezTo>
                  <a:pt x="3861660" y="-17826"/>
                  <a:pt x="4763146" y="924989"/>
                  <a:pt x="4850970" y="1736067"/>
                </a:cubicBezTo>
                <a:cubicBezTo>
                  <a:pt x="4938794" y="2547145"/>
                  <a:pt x="4177440" y="4764695"/>
                  <a:pt x="3192651" y="4866724"/>
                </a:cubicBezTo>
              </a:path>
            </a:pathLst>
          </a:custGeom>
          <a:noFill/>
          <a:ln w="3175">
            <a:solidFill>
              <a:schemeClr val="bg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766023" y="-1675713"/>
            <a:ext cx="1490526" cy="1823308"/>
            <a:chOff x="694237" y="-2285910"/>
            <a:chExt cx="2488180" cy="3043702"/>
          </a:xfrm>
        </p:grpSpPr>
        <p:sp>
          <p:nvSpPr>
            <p:cNvPr id="11" name="矩形 10"/>
            <p:cNvSpPr/>
            <p:nvPr/>
          </p:nvSpPr>
          <p:spPr>
            <a:xfrm rot="2700000">
              <a:off x="694237" y="-1704054"/>
              <a:ext cx="2461846" cy="246184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 rot="2700000">
              <a:off x="720571" y="-2285910"/>
              <a:ext cx="2461846" cy="246184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5676355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直角三角形 17"/>
          <p:cNvSpPr/>
          <p:nvPr/>
        </p:nvSpPr>
        <p:spPr>
          <a:xfrm flipV="1">
            <a:off x="-41983" y="0"/>
            <a:ext cx="7380331" cy="1409848"/>
          </a:xfrm>
          <a:prstGeom prst="rtTriangle">
            <a:avLst/>
          </a:prstGeom>
          <a:solidFill>
            <a:srgbClr val="FFFFFF">
              <a:alpha val="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H="1">
            <a:off x="1435260" y="2146665"/>
            <a:ext cx="10756739" cy="4711335"/>
          </a:xfrm>
          <a:prstGeom prst="rtTriangle">
            <a:avLst/>
          </a:prstGeom>
          <a:solidFill>
            <a:srgbClr val="FFFFFF">
              <a:alpha val="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8104221" y="1422376"/>
            <a:ext cx="1260000" cy="4013248"/>
            <a:chOff x="8014108" y="1513805"/>
            <a:chExt cx="1260000" cy="4013248"/>
          </a:xfrm>
        </p:grpSpPr>
        <p:sp>
          <p:nvSpPr>
            <p:cNvPr id="10" name="矩形 9"/>
            <p:cNvSpPr/>
            <p:nvPr/>
          </p:nvSpPr>
          <p:spPr>
            <a:xfrm rot="2700000">
              <a:off x="8014108" y="1513805"/>
              <a:ext cx="1260000" cy="126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 rot="2700000">
              <a:off x="8014108" y="2890429"/>
              <a:ext cx="1260000" cy="126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 rot="2700000">
              <a:off x="8014108" y="4267053"/>
              <a:ext cx="1260000" cy="126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74353" y="-427222"/>
            <a:ext cx="4561114" cy="7725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9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道</a:t>
            </a:r>
            <a:endParaRPr lang="zh-CN" altLang="en-US" sz="49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58585" y="154130"/>
            <a:ext cx="32823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道，懂得规则，玩转规则。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97023" y="-1675713"/>
            <a:ext cx="1490526" cy="1823308"/>
            <a:chOff x="694237" y="-2285910"/>
            <a:chExt cx="2488180" cy="3043702"/>
          </a:xfrm>
        </p:grpSpPr>
        <p:sp>
          <p:nvSpPr>
            <p:cNvPr id="5" name="矩形 4"/>
            <p:cNvSpPr/>
            <p:nvPr/>
          </p:nvSpPr>
          <p:spPr>
            <a:xfrm rot="2700000">
              <a:off x="694237" y="-1704054"/>
              <a:ext cx="2461846" cy="246184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 rot="2700000">
              <a:off x="720571" y="-2285910"/>
              <a:ext cx="2461846" cy="246184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任意多边形 6"/>
          <p:cNvSpPr/>
          <p:nvPr/>
        </p:nvSpPr>
        <p:spPr>
          <a:xfrm>
            <a:off x="10486663" y="1941163"/>
            <a:ext cx="590309" cy="2975674"/>
          </a:xfrm>
          <a:custGeom>
            <a:avLst/>
            <a:gdLst>
              <a:gd name="connsiteX0" fmla="*/ 767140 w 1193318"/>
              <a:gd name="connsiteY0" fmla="*/ 0 h 2898183"/>
              <a:gd name="connsiteX1" fmla="*/ 7723 w 1193318"/>
              <a:gd name="connsiteY1" fmla="*/ 945396 h 2898183"/>
              <a:gd name="connsiteX2" fmla="*/ 1185595 w 1193318"/>
              <a:gd name="connsiteY2" fmla="*/ 2092271 h 2898183"/>
              <a:gd name="connsiteX3" fmla="*/ 426178 w 1193318"/>
              <a:gd name="connsiteY3" fmla="*/ 2898183 h 2898183"/>
              <a:gd name="connsiteX0" fmla="*/ 428010 w 846684"/>
              <a:gd name="connsiteY0" fmla="*/ 0 h 2898183"/>
              <a:gd name="connsiteX1" fmla="*/ 25055 w 846684"/>
              <a:gd name="connsiteY1" fmla="*/ 1131376 h 2898183"/>
              <a:gd name="connsiteX2" fmla="*/ 846465 w 846684"/>
              <a:gd name="connsiteY2" fmla="*/ 2092271 h 2898183"/>
              <a:gd name="connsiteX3" fmla="*/ 87048 w 846684"/>
              <a:gd name="connsiteY3" fmla="*/ 2898183 h 2898183"/>
              <a:gd name="connsiteX0" fmla="*/ 521305 w 831491"/>
              <a:gd name="connsiteY0" fmla="*/ 0 h 2836190"/>
              <a:gd name="connsiteX1" fmla="*/ 9862 w 831491"/>
              <a:gd name="connsiteY1" fmla="*/ 1069383 h 2836190"/>
              <a:gd name="connsiteX2" fmla="*/ 831272 w 831491"/>
              <a:gd name="connsiteY2" fmla="*/ 2030278 h 2836190"/>
              <a:gd name="connsiteX3" fmla="*/ 71855 w 831491"/>
              <a:gd name="connsiteY3" fmla="*/ 2836190 h 2836190"/>
              <a:gd name="connsiteX0" fmla="*/ 653010 w 823711"/>
              <a:gd name="connsiteY0" fmla="*/ 0 h 2820691"/>
              <a:gd name="connsiteX1" fmla="*/ 2082 w 823711"/>
              <a:gd name="connsiteY1" fmla="*/ 1053884 h 2820691"/>
              <a:gd name="connsiteX2" fmla="*/ 823492 w 823711"/>
              <a:gd name="connsiteY2" fmla="*/ 2014779 h 2820691"/>
              <a:gd name="connsiteX3" fmla="*/ 64075 w 823711"/>
              <a:gd name="connsiteY3" fmla="*/ 2820691 h 2820691"/>
              <a:gd name="connsiteX0" fmla="*/ 655403 w 826104"/>
              <a:gd name="connsiteY0" fmla="*/ 0 h 2820691"/>
              <a:gd name="connsiteX1" fmla="*/ 4475 w 826104"/>
              <a:gd name="connsiteY1" fmla="*/ 1053884 h 2820691"/>
              <a:gd name="connsiteX2" fmla="*/ 825885 w 826104"/>
              <a:gd name="connsiteY2" fmla="*/ 2014779 h 2820691"/>
              <a:gd name="connsiteX3" fmla="*/ 66468 w 826104"/>
              <a:gd name="connsiteY3" fmla="*/ 2820691 h 2820691"/>
              <a:gd name="connsiteX0" fmla="*/ 654786 w 809999"/>
              <a:gd name="connsiteY0" fmla="*/ 0 h 2820691"/>
              <a:gd name="connsiteX1" fmla="*/ 3858 w 809999"/>
              <a:gd name="connsiteY1" fmla="*/ 1053884 h 2820691"/>
              <a:gd name="connsiteX2" fmla="*/ 809770 w 809999"/>
              <a:gd name="connsiteY2" fmla="*/ 1844298 h 2820691"/>
              <a:gd name="connsiteX3" fmla="*/ 65851 w 809999"/>
              <a:gd name="connsiteY3" fmla="*/ 2820691 h 2820691"/>
              <a:gd name="connsiteX0" fmla="*/ 654786 w 814544"/>
              <a:gd name="connsiteY0" fmla="*/ 0 h 2975674"/>
              <a:gd name="connsiteX1" fmla="*/ 3858 w 814544"/>
              <a:gd name="connsiteY1" fmla="*/ 1053884 h 2975674"/>
              <a:gd name="connsiteX2" fmla="*/ 809770 w 814544"/>
              <a:gd name="connsiteY2" fmla="*/ 1844298 h 2975674"/>
              <a:gd name="connsiteX3" fmla="*/ 236332 w 814544"/>
              <a:gd name="connsiteY3" fmla="*/ 2975674 h 2975674"/>
              <a:gd name="connsiteX0" fmla="*/ 658824 w 910259"/>
              <a:gd name="connsiteY0" fmla="*/ 0 h 2975674"/>
              <a:gd name="connsiteX1" fmla="*/ 7896 w 910259"/>
              <a:gd name="connsiteY1" fmla="*/ 1053884 h 2975674"/>
              <a:gd name="connsiteX2" fmla="*/ 906798 w 910259"/>
              <a:gd name="connsiteY2" fmla="*/ 2030277 h 2975674"/>
              <a:gd name="connsiteX3" fmla="*/ 240370 w 910259"/>
              <a:gd name="connsiteY3" fmla="*/ 2975674 h 2975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0259" h="2975674">
                <a:moveTo>
                  <a:pt x="658824" y="0"/>
                </a:moveTo>
                <a:cubicBezTo>
                  <a:pt x="73762" y="344837"/>
                  <a:pt x="-33433" y="715505"/>
                  <a:pt x="7896" y="1053884"/>
                </a:cubicBezTo>
                <a:cubicBezTo>
                  <a:pt x="49225" y="1392263"/>
                  <a:pt x="868052" y="1709979"/>
                  <a:pt x="906798" y="2030277"/>
                </a:cubicBezTo>
                <a:cubicBezTo>
                  <a:pt x="945544" y="2350575"/>
                  <a:pt x="654950" y="2735450"/>
                  <a:pt x="240370" y="2975674"/>
                </a:cubicBezTo>
              </a:path>
            </a:pathLst>
          </a:custGeom>
          <a:noFill/>
          <a:ln>
            <a:solidFill>
              <a:schemeClr val="bg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7005234" y="1941163"/>
            <a:ext cx="0" cy="2975674"/>
          </a:xfrm>
          <a:prstGeom prst="line">
            <a:avLst/>
          </a:prstGeom>
          <a:ln>
            <a:solidFill>
              <a:schemeClr val="bg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>
            <a:off x="7781633" y="1852321"/>
            <a:ext cx="1905176" cy="3153358"/>
            <a:chOff x="7691520" y="1741108"/>
            <a:chExt cx="1905176" cy="3153358"/>
          </a:xfrm>
        </p:grpSpPr>
        <p:sp>
          <p:nvSpPr>
            <p:cNvPr id="11" name="文本框 10"/>
            <p:cNvSpPr txBox="1"/>
            <p:nvPr/>
          </p:nvSpPr>
          <p:spPr>
            <a:xfrm>
              <a:off x="7691520" y="1741108"/>
              <a:ext cx="190517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rgbClr val="1F4E79"/>
                  </a:solidFill>
                  <a:latin typeface="微软雅黑" pitchFamily="34" charset="-122"/>
                  <a:ea typeface="微软雅黑" pitchFamily="34" charset="-122"/>
                </a:rPr>
                <a:t>知</a:t>
              </a:r>
              <a:endParaRPr lang="zh-CN" altLang="en-US" sz="2000" dirty="0">
                <a:solidFill>
                  <a:srgbClr val="1F4E79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7691520" y="3117732"/>
              <a:ext cx="190517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rgbClr val="1F4E79"/>
                  </a:solidFill>
                  <a:latin typeface="微软雅黑" pitchFamily="34" charset="-122"/>
                  <a:ea typeface="微软雅黑" pitchFamily="34" charset="-122"/>
                </a:rPr>
                <a:t>从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691520" y="4494356"/>
              <a:ext cx="190517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rgbClr val="1F4E79"/>
                  </a:solidFill>
                  <a:latin typeface="微软雅黑" pitchFamily="34" charset="-122"/>
                  <a:ea typeface="微软雅黑" pitchFamily="34" charset="-122"/>
                </a:rPr>
                <a:t>御</a:t>
              </a:r>
              <a:endParaRPr lang="zh-CN" altLang="en-US" sz="2000" dirty="0">
                <a:solidFill>
                  <a:srgbClr val="1F4E79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465302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等腰三角形 15"/>
          <p:cNvSpPr/>
          <p:nvPr/>
        </p:nvSpPr>
        <p:spPr>
          <a:xfrm>
            <a:off x="1802478" y="-503816"/>
            <a:ext cx="8587045" cy="8383791"/>
          </a:xfrm>
          <a:prstGeom prst="triangle">
            <a:avLst/>
          </a:prstGeom>
          <a:solidFill>
            <a:srgbClr val="FFFFFF">
              <a:alpha val="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 rot="2168027">
            <a:off x="3427340" y="2820539"/>
            <a:ext cx="1989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谢谢观赏！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梯形 8"/>
          <p:cNvSpPr/>
          <p:nvPr/>
        </p:nvSpPr>
        <p:spPr>
          <a:xfrm rot="9943455">
            <a:off x="2076921" y="2728079"/>
            <a:ext cx="174800" cy="870935"/>
          </a:xfrm>
          <a:prstGeom prst="trapezoid">
            <a:avLst>
              <a:gd name="adj" fmla="val 35488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>
            <a:off x="-32245" y="2760160"/>
            <a:ext cx="12404187" cy="1230097"/>
          </a:xfrm>
          <a:custGeom>
            <a:avLst/>
            <a:gdLst>
              <a:gd name="connsiteX0" fmla="*/ 0 w 12489956"/>
              <a:gd name="connsiteY0" fmla="*/ 1036599 h 1273573"/>
              <a:gd name="connsiteX1" fmla="*/ 2280492 w 12489956"/>
              <a:gd name="connsiteY1" fmla="*/ 1014565 h 1273573"/>
              <a:gd name="connsiteX2" fmla="*/ 3382179 w 12489956"/>
              <a:gd name="connsiteY2" fmla="*/ 1013 h 1273573"/>
              <a:gd name="connsiteX3" fmla="*/ 4737253 w 12489956"/>
              <a:gd name="connsiteY3" fmla="*/ 1223886 h 1273573"/>
              <a:gd name="connsiteX4" fmla="*/ 5849957 w 12489956"/>
              <a:gd name="connsiteY4" fmla="*/ 100165 h 1273573"/>
              <a:gd name="connsiteX5" fmla="*/ 7359268 w 12489956"/>
              <a:gd name="connsiteY5" fmla="*/ 1234903 h 1273573"/>
              <a:gd name="connsiteX6" fmla="*/ 8460954 w 12489956"/>
              <a:gd name="connsiteY6" fmla="*/ 133216 h 1273573"/>
              <a:gd name="connsiteX7" fmla="*/ 9144000 w 12489956"/>
              <a:gd name="connsiteY7" fmla="*/ 1223886 h 1273573"/>
              <a:gd name="connsiteX8" fmla="*/ 12471094 w 12489956"/>
              <a:gd name="connsiteY8" fmla="*/ 893380 h 1273573"/>
              <a:gd name="connsiteX0" fmla="*/ 0 w 12489956"/>
              <a:gd name="connsiteY0" fmla="*/ 1035898 h 1272872"/>
              <a:gd name="connsiteX1" fmla="*/ 1432999 w 12489956"/>
              <a:gd name="connsiteY1" fmla="*/ 1103074 h 1272872"/>
              <a:gd name="connsiteX2" fmla="*/ 3382179 w 12489956"/>
              <a:gd name="connsiteY2" fmla="*/ 312 h 1272872"/>
              <a:gd name="connsiteX3" fmla="*/ 4737253 w 12489956"/>
              <a:gd name="connsiteY3" fmla="*/ 1223185 h 1272872"/>
              <a:gd name="connsiteX4" fmla="*/ 5849957 w 12489956"/>
              <a:gd name="connsiteY4" fmla="*/ 99464 h 1272872"/>
              <a:gd name="connsiteX5" fmla="*/ 7359268 w 12489956"/>
              <a:gd name="connsiteY5" fmla="*/ 1234202 h 1272872"/>
              <a:gd name="connsiteX6" fmla="*/ 8460954 w 12489956"/>
              <a:gd name="connsiteY6" fmla="*/ 132515 h 1272872"/>
              <a:gd name="connsiteX7" fmla="*/ 9144000 w 12489956"/>
              <a:gd name="connsiteY7" fmla="*/ 1223185 h 1272872"/>
              <a:gd name="connsiteX8" fmla="*/ 12471094 w 12489956"/>
              <a:gd name="connsiteY8" fmla="*/ 892679 h 1272872"/>
              <a:gd name="connsiteX0" fmla="*/ 0 w 12489956"/>
              <a:gd name="connsiteY0" fmla="*/ 1036053 h 1323011"/>
              <a:gd name="connsiteX1" fmla="*/ 1432999 w 12489956"/>
              <a:gd name="connsiteY1" fmla="*/ 1103229 h 1323011"/>
              <a:gd name="connsiteX2" fmla="*/ 3382179 w 12489956"/>
              <a:gd name="connsiteY2" fmla="*/ 467 h 1323011"/>
              <a:gd name="connsiteX3" fmla="*/ 4737253 w 12489956"/>
              <a:gd name="connsiteY3" fmla="*/ 1223340 h 1323011"/>
              <a:gd name="connsiteX4" fmla="*/ 5849957 w 12489956"/>
              <a:gd name="connsiteY4" fmla="*/ 99619 h 1323011"/>
              <a:gd name="connsiteX5" fmla="*/ 7359268 w 12489956"/>
              <a:gd name="connsiteY5" fmla="*/ 1234357 h 1323011"/>
              <a:gd name="connsiteX6" fmla="*/ 8460954 w 12489956"/>
              <a:gd name="connsiteY6" fmla="*/ 132670 h 1323011"/>
              <a:gd name="connsiteX7" fmla="*/ 9144000 w 12489956"/>
              <a:gd name="connsiteY7" fmla="*/ 1223340 h 1323011"/>
              <a:gd name="connsiteX8" fmla="*/ 12471094 w 12489956"/>
              <a:gd name="connsiteY8" fmla="*/ 892834 h 1323011"/>
              <a:gd name="connsiteX0" fmla="*/ 0 w 12445351"/>
              <a:gd name="connsiteY0" fmla="*/ 757104 h 1272858"/>
              <a:gd name="connsiteX1" fmla="*/ 1388394 w 12445351"/>
              <a:gd name="connsiteY1" fmla="*/ 1103060 h 1272858"/>
              <a:gd name="connsiteX2" fmla="*/ 3337574 w 12445351"/>
              <a:gd name="connsiteY2" fmla="*/ 298 h 1272858"/>
              <a:gd name="connsiteX3" fmla="*/ 4692648 w 12445351"/>
              <a:gd name="connsiteY3" fmla="*/ 1223171 h 1272858"/>
              <a:gd name="connsiteX4" fmla="*/ 5805352 w 12445351"/>
              <a:gd name="connsiteY4" fmla="*/ 99450 h 1272858"/>
              <a:gd name="connsiteX5" fmla="*/ 7314663 w 12445351"/>
              <a:gd name="connsiteY5" fmla="*/ 1234188 h 1272858"/>
              <a:gd name="connsiteX6" fmla="*/ 8416349 w 12445351"/>
              <a:gd name="connsiteY6" fmla="*/ 132501 h 1272858"/>
              <a:gd name="connsiteX7" fmla="*/ 9099395 w 12445351"/>
              <a:gd name="connsiteY7" fmla="*/ 1223171 h 1272858"/>
              <a:gd name="connsiteX8" fmla="*/ 12426489 w 12445351"/>
              <a:gd name="connsiteY8" fmla="*/ 892665 h 1272858"/>
              <a:gd name="connsiteX0" fmla="*/ 0 w 12445351"/>
              <a:gd name="connsiteY0" fmla="*/ 757104 h 1272858"/>
              <a:gd name="connsiteX1" fmla="*/ 1388394 w 12445351"/>
              <a:gd name="connsiteY1" fmla="*/ 1103060 h 1272858"/>
              <a:gd name="connsiteX2" fmla="*/ 3337574 w 12445351"/>
              <a:gd name="connsiteY2" fmla="*/ 298 h 1272858"/>
              <a:gd name="connsiteX3" fmla="*/ 4692648 w 12445351"/>
              <a:gd name="connsiteY3" fmla="*/ 1223171 h 1272858"/>
              <a:gd name="connsiteX4" fmla="*/ 5805352 w 12445351"/>
              <a:gd name="connsiteY4" fmla="*/ 99450 h 1272858"/>
              <a:gd name="connsiteX5" fmla="*/ 7314663 w 12445351"/>
              <a:gd name="connsiteY5" fmla="*/ 1234188 h 1272858"/>
              <a:gd name="connsiteX6" fmla="*/ 8416349 w 12445351"/>
              <a:gd name="connsiteY6" fmla="*/ 132501 h 1272858"/>
              <a:gd name="connsiteX7" fmla="*/ 9099395 w 12445351"/>
              <a:gd name="connsiteY7" fmla="*/ 1223171 h 1272858"/>
              <a:gd name="connsiteX8" fmla="*/ 12426489 w 12445351"/>
              <a:gd name="connsiteY8" fmla="*/ 892665 h 1272858"/>
              <a:gd name="connsiteX0" fmla="*/ 0 w 12445351"/>
              <a:gd name="connsiteY0" fmla="*/ 768001 h 2131314"/>
              <a:gd name="connsiteX1" fmla="*/ 1745233 w 12445351"/>
              <a:gd name="connsiteY1" fmla="*/ 2117566 h 2131314"/>
              <a:gd name="connsiteX2" fmla="*/ 3337574 w 12445351"/>
              <a:gd name="connsiteY2" fmla="*/ 11195 h 2131314"/>
              <a:gd name="connsiteX3" fmla="*/ 4692648 w 12445351"/>
              <a:gd name="connsiteY3" fmla="*/ 1234068 h 2131314"/>
              <a:gd name="connsiteX4" fmla="*/ 5805352 w 12445351"/>
              <a:gd name="connsiteY4" fmla="*/ 110347 h 2131314"/>
              <a:gd name="connsiteX5" fmla="*/ 7314663 w 12445351"/>
              <a:gd name="connsiteY5" fmla="*/ 1245085 h 2131314"/>
              <a:gd name="connsiteX6" fmla="*/ 8416349 w 12445351"/>
              <a:gd name="connsiteY6" fmla="*/ 143398 h 2131314"/>
              <a:gd name="connsiteX7" fmla="*/ 9099395 w 12445351"/>
              <a:gd name="connsiteY7" fmla="*/ 1234068 h 2131314"/>
              <a:gd name="connsiteX8" fmla="*/ 12426489 w 12445351"/>
              <a:gd name="connsiteY8" fmla="*/ 903562 h 2131314"/>
              <a:gd name="connsiteX0" fmla="*/ 0 w 12445351"/>
              <a:gd name="connsiteY0" fmla="*/ 1945501 h 3359474"/>
              <a:gd name="connsiteX1" fmla="*/ 1745233 w 12445351"/>
              <a:gd name="connsiteY1" fmla="*/ 3295066 h 3359474"/>
              <a:gd name="connsiteX2" fmla="*/ 3081096 w 12445351"/>
              <a:gd name="connsiteY2" fmla="*/ 6666 h 3359474"/>
              <a:gd name="connsiteX3" fmla="*/ 4692648 w 12445351"/>
              <a:gd name="connsiteY3" fmla="*/ 2411568 h 3359474"/>
              <a:gd name="connsiteX4" fmla="*/ 5805352 w 12445351"/>
              <a:gd name="connsiteY4" fmla="*/ 1287847 h 3359474"/>
              <a:gd name="connsiteX5" fmla="*/ 7314663 w 12445351"/>
              <a:gd name="connsiteY5" fmla="*/ 2422585 h 3359474"/>
              <a:gd name="connsiteX6" fmla="*/ 8416349 w 12445351"/>
              <a:gd name="connsiteY6" fmla="*/ 1320898 h 3359474"/>
              <a:gd name="connsiteX7" fmla="*/ 9099395 w 12445351"/>
              <a:gd name="connsiteY7" fmla="*/ 2411568 h 3359474"/>
              <a:gd name="connsiteX8" fmla="*/ 12426489 w 12445351"/>
              <a:gd name="connsiteY8" fmla="*/ 2081062 h 3359474"/>
              <a:gd name="connsiteX0" fmla="*/ 0 w 12445351"/>
              <a:gd name="connsiteY0" fmla="*/ 1950026 h 3363999"/>
              <a:gd name="connsiteX1" fmla="*/ 1745233 w 12445351"/>
              <a:gd name="connsiteY1" fmla="*/ 3299591 h 3363999"/>
              <a:gd name="connsiteX2" fmla="*/ 3081096 w 12445351"/>
              <a:gd name="connsiteY2" fmla="*/ 11191 h 3363999"/>
              <a:gd name="connsiteX3" fmla="*/ 5227907 w 12445351"/>
              <a:gd name="connsiteY3" fmla="*/ 2193069 h 3363999"/>
              <a:gd name="connsiteX4" fmla="*/ 5805352 w 12445351"/>
              <a:gd name="connsiteY4" fmla="*/ 1292372 h 3363999"/>
              <a:gd name="connsiteX5" fmla="*/ 7314663 w 12445351"/>
              <a:gd name="connsiteY5" fmla="*/ 2427110 h 3363999"/>
              <a:gd name="connsiteX6" fmla="*/ 8416349 w 12445351"/>
              <a:gd name="connsiteY6" fmla="*/ 1325423 h 3363999"/>
              <a:gd name="connsiteX7" fmla="*/ 9099395 w 12445351"/>
              <a:gd name="connsiteY7" fmla="*/ 2416093 h 3363999"/>
              <a:gd name="connsiteX8" fmla="*/ 12426489 w 12445351"/>
              <a:gd name="connsiteY8" fmla="*/ 2085587 h 3363999"/>
              <a:gd name="connsiteX0" fmla="*/ 0 w 12445351"/>
              <a:gd name="connsiteY0" fmla="*/ 1950494 h 3364467"/>
              <a:gd name="connsiteX1" fmla="*/ 1745233 w 12445351"/>
              <a:gd name="connsiteY1" fmla="*/ 3300059 h 3364467"/>
              <a:gd name="connsiteX2" fmla="*/ 3081096 w 12445351"/>
              <a:gd name="connsiteY2" fmla="*/ 11659 h 3364467"/>
              <a:gd name="connsiteX3" fmla="*/ 5227907 w 12445351"/>
              <a:gd name="connsiteY3" fmla="*/ 2193537 h 3364467"/>
              <a:gd name="connsiteX4" fmla="*/ 5760747 w 12445351"/>
              <a:gd name="connsiteY4" fmla="*/ 1850401 h 3364467"/>
              <a:gd name="connsiteX5" fmla="*/ 7314663 w 12445351"/>
              <a:gd name="connsiteY5" fmla="*/ 2427578 h 3364467"/>
              <a:gd name="connsiteX6" fmla="*/ 8416349 w 12445351"/>
              <a:gd name="connsiteY6" fmla="*/ 1325891 h 3364467"/>
              <a:gd name="connsiteX7" fmla="*/ 9099395 w 12445351"/>
              <a:gd name="connsiteY7" fmla="*/ 2416561 h 3364467"/>
              <a:gd name="connsiteX8" fmla="*/ 12426489 w 12445351"/>
              <a:gd name="connsiteY8" fmla="*/ 2086055 h 3364467"/>
              <a:gd name="connsiteX0" fmla="*/ 0 w 12445351"/>
              <a:gd name="connsiteY0" fmla="*/ 1950494 h 3364467"/>
              <a:gd name="connsiteX1" fmla="*/ 1745233 w 12445351"/>
              <a:gd name="connsiteY1" fmla="*/ 3300059 h 3364467"/>
              <a:gd name="connsiteX2" fmla="*/ 3081096 w 12445351"/>
              <a:gd name="connsiteY2" fmla="*/ 11659 h 3364467"/>
              <a:gd name="connsiteX3" fmla="*/ 5227907 w 12445351"/>
              <a:gd name="connsiteY3" fmla="*/ 2193537 h 3364467"/>
              <a:gd name="connsiteX4" fmla="*/ 5760747 w 12445351"/>
              <a:gd name="connsiteY4" fmla="*/ 1850401 h 3364467"/>
              <a:gd name="connsiteX5" fmla="*/ 6489473 w 12445351"/>
              <a:gd name="connsiteY5" fmla="*/ 2115344 h 3364467"/>
              <a:gd name="connsiteX6" fmla="*/ 8416349 w 12445351"/>
              <a:gd name="connsiteY6" fmla="*/ 1325891 h 3364467"/>
              <a:gd name="connsiteX7" fmla="*/ 9099395 w 12445351"/>
              <a:gd name="connsiteY7" fmla="*/ 2416561 h 3364467"/>
              <a:gd name="connsiteX8" fmla="*/ 12426489 w 12445351"/>
              <a:gd name="connsiteY8" fmla="*/ 2086055 h 3364467"/>
              <a:gd name="connsiteX0" fmla="*/ 0 w 12446812"/>
              <a:gd name="connsiteY0" fmla="*/ 1950494 h 3364467"/>
              <a:gd name="connsiteX1" fmla="*/ 1745233 w 12446812"/>
              <a:gd name="connsiteY1" fmla="*/ 3300059 h 3364467"/>
              <a:gd name="connsiteX2" fmla="*/ 3081096 w 12446812"/>
              <a:gd name="connsiteY2" fmla="*/ 11659 h 3364467"/>
              <a:gd name="connsiteX3" fmla="*/ 5227907 w 12446812"/>
              <a:gd name="connsiteY3" fmla="*/ 2193537 h 3364467"/>
              <a:gd name="connsiteX4" fmla="*/ 5760747 w 12446812"/>
              <a:gd name="connsiteY4" fmla="*/ 1850401 h 3364467"/>
              <a:gd name="connsiteX5" fmla="*/ 6489473 w 12446812"/>
              <a:gd name="connsiteY5" fmla="*/ 2115344 h 3364467"/>
              <a:gd name="connsiteX6" fmla="*/ 7033597 w 12446812"/>
              <a:gd name="connsiteY6" fmla="*/ 1459706 h 3364467"/>
              <a:gd name="connsiteX7" fmla="*/ 9099395 w 12446812"/>
              <a:gd name="connsiteY7" fmla="*/ 2416561 h 3364467"/>
              <a:gd name="connsiteX8" fmla="*/ 12426489 w 12446812"/>
              <a:gd name="connsiteY8" fmla="*/ 2086055 h 3364467"/>
              <a:gd name="connsiteX0" fmla="*/ 0 w 12441972"/>
              <a:gd name="connsiteY0" fmla="*/ 1950494 h 3364467"/>
              <a:gd name="connsiteX1" fmla="*/ 1745233 w 12441972"/>
              <a:gd name="connsiteY1" fmla="*/ 3300059 h 3364467"/>
              <a:gd name="connsiteX2" fmla="*/ 3081096 w 12441972"/>
              <a:gd name="connsiteY2" fmla="*/ 11659 h 3364467"/>
              <a:gd name="connsiteX3" fmla="*/ 5227907 w 12441972"/>
              <a:gd name="connsiteY3" fmla="*/ 2193537 h 3364467"/>
              <a:gd name="connsiteX4" fmla="*/ 5760747 w 12441972"/>
              <a:gd name="connsiteY4" fmla="*/ 1850401 h 3364467"/>
              <a:gd name="connsiteX5" fmla="*/ 6489473 w 12441972"/>
              <a:gd name="connsiteY5" fmla="*/ 2115344 h 3364467"/>
              <a:gd name="connsiteX6" fmla="*/ 7033597 w 12441972"/>
              <a:gd name="connsiteY6" fmla="*/ 1459706 h 3364467"/>
              <a:gd name="connsiteX7" fmla="*/ 8184995 w 12441972"/>
              <a:gd name="connsiteY7" fmla="*/ 2126630 h 3364467"/>
              <a:gd name="connsiteX8" fmla="*/ 12426489 w 12441972"/>
              <a:gd name="connsiteY8" fmla="*/ 2086055 h 3364467"/>
              <a:gd name="connsiteX0" fmla="*/ 0 w 12426489"/>
              <a:gd name="connsiteY0" fmla="*/ 1950494 h 3364467"/>
              <a:gd name="connsiteX1" fmla="*/ 1745233 w 12426489"/>
              <a:gd name="connsiteY1" fmla="*/ 3300059 h 3364467"/>
              <a:gd name="connsiteX2" fmla="*/ 3081096 w 12426489"/>
              <a:gd name="connsiteY2" fmla="*/ 11659 h 3364467"/>
              <a:gd name="connsiteX3" fmla="*/ 5227907 w 12426489"/>
              <a:gd name="connsiteY3" fmla="*/ 2193537 h 3364467"/>
              <a:gd name="connsiteX4" fmla="*/ 5760747 w 12426489"/>
              <a:gd name="connsiteY4" fmla="*/ 1850401 h 3364467"/>
              <a:gd name="connsiteX5" fmla="*/ 6489473 w 12426489"/>
              <a:gd name="connsiteY5" fmla="*/ 2115344 h 3364467"/>
              <a:gd name="connsiteX6" fmla="*/ 7033597 w 12426489"/>
              <a:gd name="connsiteY6" fmla="*/ 1459706 h 3364467"/>
              <a:gd name="connsiteX7" fmla="*/ 8184995 w 12426489"/>
              <a:gd name="connsiteY7" fmla="*/ 2126630 h 3364467"/>
              <a:gd name="connsiteX8" fmla="*/ 9488478 w 12426489"/>
              <a:gd name="connsiteY8" fmla="*/ 1854297 h 3364467"/>
              <a:gd name="connsiteX9" fmla="*/ 12426489 w 12426489"/>
              <a:gd name="connsiteY9" fmla="*/ 2086055 h 3364467"/>
              <a:gd name="connsiteX0" fmla="*/ 0 w 12426489"/>
              <a:gd name="connsiteY0" fmla="*/ 1950494 h 3364467"/>
              <a:gd name="connsiteX1" fmla="*/ 1745233 w 12426489"/>
              <a:gd name="connsiteY1" fmla="*/ 3300059 h 3364467"/>
              <a:gd name="connsiteX2" fmla="*/ 3081096 w 12426489"/>
              <a:gd name="connsiteY2" fmla="*/ 11659 h 3364467"/>
              <a:gd name="connsiteX3" fmla="*/ 5227907 w 12426489"/>
              <a:gd name="connsiteY3" fmla="*/ 2193537 h 3364467"/>
              <a:gd name="connsiteX4" fmla="*/ 5760747 w 12426489"/>
              <a:gd name="connsiteY4" fmla="*/ 1850401 h 3364467"/>
              <a:gd name="connsiteX5" fmla="*/ 6489473 w 12426489"/>
              <a:gd name="connsiteY5" fmla="*/ 2115344 h 3364467"/>
              <a:gd name="connsiteX6" fmla="*/ 7033597 w 12426489"/>
              <a:gd name="connsiteY6" fmla="*/ 1459706 h 3364467"/>
              <a:gd name="connsiteX7" fmla="*/ 8184995 w 12426489"/>
              <a:gd name="connsiteY7" fmla="*/ 2126630 h 3364467"/>
              <a:gd name="connsiteX8" fmla="*/ 9488478 w 12426489"/>
              <a:gd name="connsiteY8" fmla="*/ 1854297 h 3364467"/>
              <a:gd name="connsiteX9" fmla="*/ 10324820 w 12426489"/>
              <a:gd name="connsiteY9" fmla="*/ 1776239 h 3364467"/>
              <a:gd name="connsiteX10" fmla="*/ 12426489 w 12426489"/>
              <a:gd name="connsiteY10" fmla="*/ 2086055 h 3364467"/>
              <a:gd name="connsiteX0" fmla="*/ 0 w 12426489"/>
              <a:gd name="connsiteY0" fmla="*/ 1950494 h 3364467"/>
              <a:gd name="connsiteX1" fmla="*/ 1745233 w 12426489"/>
              <a:gd name="connsiteY1" fmla="*/ 3300059 h 3364467"/>
              <a:gd name="connsiteX2" fmla="*/ 3081096 w 12426489"/>
              <a:gd name="connsiteY2" fmla="*/ 11659 h 3364467"/>
              <a:gd name="connsiteX3" fmla="*/ 5227907 w 12426489"/>
              <a:gd name="connsiteY3" fmla="*/ 2193537 h 3364467"/>
              <a:gd name="connsiteX4" fmla="*/ 5760747 w 12426489"/>
              <a:gd name="connsiteY4" fmla="*/ 1850401 h 3364467"/>
              <a:gd name="connsiteX5" fmla="*/ 6489473 w 12426489"/>
              <a:gd name="connsiteY5" fmla="*/ 2115344 h 3364467"/>
              <a:gd name="connsiteX6" fmla="*/ 7033597 w 12426489"/>
              <a:gd name="connsiteY6" fmla="*/ 1459706 h 3364467"/>
              <a:gd name="connsiteX7" fmla="*/ 8184995 w 12426489"/>
              <a:gd name="connsiteY7" fmla="*/ 2126630 h 3364467"/>
              <a:gd name="connsiteX8" fmla="*/ 9488478 w 12426489"/>
              <a:gd name="connsiteY8" fmla="*/ 1854297 h 3364467"/>
              <a:gd name="connsiteX9" fmla="*/ 10324820 w 12426489"/>
              <a:gd name="connsiteY9" fmla="*/ 1776239 h 3364467"/>
              <a:gd name="connsiteX10" fmla="*/ 10960440 w 12426489"/>
              <a:gd name="connsiteY10" fmla="*/ 1720483 h 3364467"/>
              <a:gd name="connsiteX11" fmla="*/ 12426489 w 12426489"/>
              <a:gd name="connsiteY11" fmla="*/ 2086055 h 3364467"/>
              <a:gd name="connsiteX0" fmla="*/ 0 w 12426489"/>
              <a:gd name="connsiteY0" fmla="*/ 1950494 h 3364467"/>
              <a:gd name="connsiteX1" fmla="*/ 1745233 w 12426489"/>
              <a:gd name="connsiteY1" fmla="*/ 3300059 h 3364467"/>
              <a:gd name="connsiteX2" fmla="*/ 3081096 w 12426489"/>
              <a:gd name="connsiteY2" fmla="*/ 11659 h 3364467"/>
              <a:gd name="connsiteX3" fmla="*/ 5227907 w 12426489"/>
              <a:gd name="connsiteY3" fmla="*/ 2193537 h 3364467"/>
              <a:gd name="connsiteX4" fmla="*/ 5760747 w 12426489"/>
              <a:gd name="connsiteY4" fmla="*/ 1850401 h 3364467"/>
              <a:gd name="connsiteX5" fmla="*/ 6489473 w 12426489"/>
              <a:gd name="connsiteY5" fmla="*/ 2115344 h 3364467"/>
              <a:gd name="connsiteX6" fmla="*/ 7033597 w 12426489"/>
              <a:gd name="connsiteY6" fmla="*/ 1459706 h 3364467"/>
              <a:gd name="connsiteX7" fmla="*/ 8184995 w 12426489"/>
              <a:gd name="connsiteY7" fmla="*/ 2126630 h 3364467"/>
              <a:gd name="connsiteX8" fmla="*/ 9488478 w 12426489"/>
              <a:gd name="connsiteY8" fmla="*/ 1854297 h 3364467"/>
              <a:gd name="connsiteX9" fmla="*/ 10324820 w 12426489"/>
              <a:gd name="connsiteY9" fmla="*/ 1776239 h 3364467"/>
              <a:gd name="connsiteX10" fmla="*/ 10960440 w 12426489"/>
              <a:gd name="connsiteY10" fmla="*/ 1720483 h 3364467"/>
              <a:gd name="connsiteX11" fmla="*/ 11629513 w 12426489"/>
              <a:gd name="connsiteY11" fmla="*/ 2055019 h 3364467"/>
              <a:gd name="connsiteX12" fmla="*/ 12426489 w 12426489"/>
              <a:gd name="connsiteY12" fmla="*/ 2086055 h 3364467"/>
              <a:gd name="connsiteX0" fmla="*/ 0 w 12426489"/>
              <a:gd name="connsiteY0" fmla="*/ 976157 h 2346313"/>
              <a:gd name="connsiteX1" fmla="*/ 1745233 w 12426489"/>
              <a:gd name="connsiteY1" fmla="*/ 2325722 h 2346313"/>
              <a:gd name="connsiteX2" fmla="*/ 3504842 w 12426489"/>
              <a:gd name="connsiteY2" fmla="*/ 18630 h 2346313"/>
              <a:gd name="connsiteX3" fmla="*/ 5227907 w 12426489"/>
              <a:gd name="connsiteY3" fmla="*/ 1219200 h 2346313"/>
              <a:gd name="connsiteX4" fmla="*/ 5760747 w 12426489"/>
              <a:gd name="connsiteY4" fmla="*/ 876064 h 2346313"/>
              <a:gd name="connsiteX5" fmla="*/ 6489473 w 12426489"/>
              <a:gd name="connsiteY5" fmla="*/ 1141007 h 2346313"/>
              <a:gd name="connsiteX6" fmla="*/ 7033597 w 12426489"/>
              <a:gd name="connsiteY6" fmla="*/ 485369 h 2346313"/>
              <a:gd name="connsiteX7" fmla="*/ 8184995 w 12426489"/>
              <a:gd name="connsiteY7" fmla="*/ 1152293 h 2346313"/>
              <a:gd name="connsiteX8" fmla="*/ 9488478 w 12426489"/>
              <a:gd name="connsiteY8" fmla="*/ 879960 h 2346313"/>
              <a:gd name="connsiteX9" fmla="*/ 10324820 w 12426489"/>
              <a:gd name="connsiteY9" fmla="*/ 801902 h 2346313"/>
              <a:gd name="connsiteX10" fmla="*/ 10960440 w 12426489"/>
              <a:gd name="connsiteY10" fmla="*/ 746146 h 2346313"/>
              <a:gd name="connsiteX11" fmla="*/ 11629513 w 12426489"/>
              <a:gd name="connsiteY11" fmla="*/ 1080682 h 2346313"/>
              <a:gd name="connsiteX12" fmla="*/ 12426489 w 12426489"/>
              <a:gd name="connsiteY12" fmla="*/ 1111718 h 2346313"/>
              <a:gd name="connsiteX0" fmla="*/ 0 w 12426489"/>
              <a:gd name="connsiteY0" fmla="*/ 958055 h 1342719"/>
              <a:gd name="connsiteX1" fmla="*/ 1734081 w 12426489"/>
              <a:gd name="connsiteY1" fmla="*/ 1047532 h 1342719"/>
              <a:gd name="connsiteX2" fmla="*/ 3504842 w 12426489"/>
              <a:gd name="connsiteY2" fmla="*/ 528 h 1342719"/>
              <a:gd name="connsiteX3" fmla="*/ 5227907 w 12426489"/>
              <a:gd name="connsiteY3" fmla="*/ 1201098 h 1342719"/>
              <a:gd name="connsiteX4" fmla="*/ 5760747 w 12426489"/>
              <a:gd name="connsiteY4" fmla="*/ 857962 h 1342719"/>
              <a:gd name="connsiteX5" fmla="*/ 6489473 w 12426489"/>
              <a:gd name="connsiteY5" fmla="*/ 1122905 h 1342719"/>
              <a:gd name="connsiteX6" fmla="*/ 7033597 w 12426489"/>
              <a:gd name="connsiteY6" fmla="*/ 467267 h 1342719"/>
              <a:gd name="connsiteX7" fmla="*/ 8184995 w 12426489"/>
              <a:gd name="connsiteY7" fmla="*/ 1134191 h 1342719"/>
              <a:gd name="connsiteX8" fmla="*/ 9488478 w 12426489"/>
              <a:gd name="connsiteY8" fmla="*/ 861858 h 1342719"/>
              <a:gd name="connsiteX9" fmla="*/ 10324820 w 12426489"/>
              <a:gd name="connsiteY9" fmla="*/ 783800 h 1342719"/>
              <a:gd name="connsiteX10" fmla="*/ 10960440 w 12426489"/>
              <a:gd name="connsiteY10" fmla="*/ 728044 h 1342719"/>
              <a:gd name="connsiteX11" fmla="*/ 11629513 w 12426489"/>
              <a:gd name="connsiteY11" fmla="*/ 1062580 h 1342719"/>
              <a:gd name="connsiteX12" fmla="*/ 12426489 w 12426489"/>
              <a:gd name="connsiteY12" fmla="*/ 1093616 h 1342719"/>
              <a:gd name="connsiteX0" fmla="*/ 0 w 12426489"/>
              <a:gd name="connsiteY0" fmla="*/ 964297 h 1257457"/>
              <a:gd name="connsiteX1" fmla="*/ 1366090 w 12426489"/>
              <a:gd name="connsiteY1" fmla="*/ 730389 h 1257457"/>
              <a:gd name="connsiteX2" fmla="*/ 3504842 w 12426489"/>
              <a:gd name="connsiteY2" fmla="*/ 6770 h 1257457"/>
              <a:gd name="connsiteX3" fmla="*/ 5227907 w 12426489"/>
              <a:gd name="connsiteY3" fmla="*/ 1207340 h 1257457"/>
              <a:gd name="connsiteX4" fmla="*/ 5760747 w 12426489"/>
              <a:gd name="connsiteY4" fmla="*/ 864204 h 1257457"/>
              <a:gd name="connsiteX5" fmla="*/ 6489473 w 12426489"/>
              <a:gd name="connsiteY5" fmla="*/ 1129147 h 1257457"/>
              <a:gd name="connsiteX6" fmla="*/ 7033597 w 12426489"/>
              <a:gd name="connsiteY6" fmla="*/ 473509 h 1257457"/>
              <a:gd name="connsiteX7" fmla="*/ 8184995 w 12426489"/>
              <a:gd name="connsiteY7" fmla="*/ 1140433 h 1257457"/>
              <a:gd name="connsiteX8" fmla="*/ 9488478 w 12426489"/>
              <a:gd name="connsiteY8" fmla="*/ 868100 h 1257457"/>
              <a:gd name="connsiteX9" fmla="*/ 10324820 w 12426489"/>
              <a:gd name="connsiteY9" fmla="*/ 790042 h 1257457"/>
              <a:gd name="connsiteX10" fmla="*/ 10960440 w 12426489"/>
              <a:gd name="connsiteY10" fmla="*/ 734286 h 1257457"/>
              <a:gd name="connsiteX11" fmla="*/ 11629513 w 12426489"/>
              <a:gd name="connsiteY11" fmla="*/ 1068822 h 1257457"/>
              <a:gd name="connsiteX12" fmla="*/ 12426489 w 12426489"/>
              <a:gd name="connsiteY12" fmla="*/ 1099858 h 1257457"/>
              <a:gd name="connsiteX0" fmla="*/ 0 w 12426489"/>
              <a:gd name="connsiteY0" fmla="*/ 961899 h 1231813"/>
              <a:gd name="connsiteX1" fmla="*/ 1366090 w 12426489"/>
              <a:gd name="connsiteY1" fmla="*/ 727991 h 1231813"/>
              <a:gd name="connsiteX2" fmla="*/ 3504842 w 12426489"/>
              <a:gd name="connsiteY2" fmla="*/ 4372 h 1231813"/>
              <a:gd name="connsiteX3" fmla="*/ 5227907 w 12426489"/>
              <a:gd name="connsiteY3" fmla="*/ 1204942 h 1231813"/>
              <a:gd name="connsiteX4" fmla="*/ 5760747 w 12426489"/>
              <a:gd name="connsiteY4" fmla="*/ 861806 h 1231813"/>
              <a:gd name="connsiteX5" fmla="*/ 6489473 w 12426489"/>
              <a:gd name="connsiteY5" fmla="*/ 1126749 h 1231813"/>
              <a:gd name="connsiteX6" fmla="*/ 7033597 w 12426489"/>
              <a:gd name="connsiteY6" fmla="*/ 471111 h 1231813"/>
              <a:gd name="connsiteX7" fmla="*/ 8184995 w 12426489"/>
              <a:gd name="connsiteY7" fmla="*/ 1138035 h 1231813"/>
              <a:gd name="connsiteX8" fmla="*/ 9488478 w 12426489"/>
              <a:gd name="connsiteY8" fmla="*/ 865702 h 1231813"/>
              <a:gd name="connsiteX9" fmla="*/ 10324820 w 12426489"/>
              <a:gd name="connsiteY9" fmla="*/ 787644 h 1231813"/>
              <a:gd name="connsiteX10" fmla="*/ 10960440 w 12426489"/>
              <a:gd name="connsiteY10" fmla="*/ 731888 h 1231813"/>
              <a:gd name="connsiteX11" fmla="*/ 11629513 w 12426489"/>
              <a:gd name="connsiteY11" fmla="*/ 1066424 h 1231813"/>
              <a:gd name="connsiteX12" fmla="*/ 12426489 w 12426489"/>
              <a:gd name="connsiteY12" fmla="*/ 1097460 h 1231813"/>
              <a:gd name="connsiteX0" fmla="*/ 0 w 12426489"/>
              <a:gd name="connsiteY0" fmla="*/ 960183 h 1230097"/>
              <a:gd name="connsiteX1" fmla="*/ 1366090 w 12426489"/>
              <a:gd name="connsiteY1" fmla="*/ 726275 h 1230097"/>
              <a:gd name="connsiteX2" fmla="*/ 2229035 w 12426489"/>
              <a:gd name="connsiteY2" fmla="*/ 875138 h 1230097"/>
              <a:gd name="connsiteX3" fmla="*/ 3504842 w 12426489"/>
              <a:gd name="connsiteY3" fmla="*/ 2656 h 1230097"/>
              <a:gd name="connsiteX4" fmla="*/ 5227907 w 12426489"/>
              <a:gd name="connsiteY4" fmla="*/ 1203226 h 1230097"/>
              <a:gd name="connsiteX5" fmla="*/ 5760747 w 12426489"/>
              <a:gd name="connsiteY5" fmla="*/ 860090 h 1230097"/>
              <a:gd name="connsiteX6" fmla="*/ 6489473 w 12426489"/>
              <a:gd name="connsiteY6" fmla="*/ 1125033 h 1230097"/>
              <a:gd name="connsiteX7" fmla="*/ 7033597 w 12426489"/>
              <a:gd name="connsiteY7" fmla="*/ 469395 h 1230097"/>
              <a:gd name="connsiteX8" fmla="*/ 8184995 w 12426489"/>
              <a:gd name="connsiteY8" fmla="*/ 1136319 h 1230097"/>
              <a:gd name="connsiteX9" fmla="*/ 9488478 w 12426489"/>
              <a:gd name="connsiteY9" fmla="*/ 863986 h 1230097"/>
              <a:gd name="connsiteX10" fmla="*/ 10324820 w 12426489"/>
              <a:gd name="connsiteY10" fmla="*/ 785928 h 1230097"/>
              <a:gd name="connsiteX11" fmla="*/ 10960440 w 12426489"/>
              <a:gd name="connsiteY11" fmla="*/ 730172 h 1230097"/>
              <a:gd name="connsiteX12" fmla="*/ 11629513 w 12426489"/>
              <a:gd name="connsiteY12" fmla="*/ 1064708 h 1230097"/>
              <a:gd name="connsiteX13" fmla="*/ 12426489 w 12426489"/>
              <a:gd name="connsiteY13" fmla="*/ 1095744 h 1230097"/>
              <a:gd name="connsiteX0" fmla="*/ 0 w 12404187"/>
              <a:gd name="connsiteY0" fmla="*/ 625646 h 1230097"/>
              <a:gd name="connsiteX1" fmla="*/ 1343788 w 12404187"/>
              <a:gd name="connsiteY1" fmla="*/ 726275 h 1230097"/>
              <a:gd name="connsiteX2" fmla="*/ 2206733 w 12404187"/>
              <a:gd name="connsiteY2" fmla="*/ 875138 h 1230097"/>
              <a:gd name="connsiteX3" fmla="*/ 3482540 w 12404187"/>
              <a:gd name="connsiteY3" fmla="*/ 2656 h 1230097"/>
              <a:gd name="connsiteX4" fmla="*/ 5205605 w 12404187"/>
              <a:gd name="connsiteY4" fmla="*/ 1203226 h 1230097"/>
              <a:gd name="connsiteX5" fmla="*/ 5738445 w 12404187"/>
              <a:gd name="connsiteY5" fmla="*/ 860090 h 1230097"/>
              <a:gd name="connsiteX6" fmla="*/ 6467171 w 12404187"/>
              <a:gd name="connsiteY6" fmla="*/ 1125033 h 1230097"/>
              <a:gd name="connsiteX7" fmla="*/ 7011295 w 12404187"/>
              <a:gd name="connsiteY7" fmla="*/ 469395 h 1230097"/>
              <a:gd name="connsiteX8" fmla="*/ 8162693 w 12404187"/>
              <a:gd name="connsiteY8" fmla="*/ 1136319 h 1230097"/>
              <a:gd name="connsiteX9" fmla="*/ 9466176 w 12404187"/>
              <a:gd name="connsiteY9" fmla="*/ 863986 h 1230097"/>
              <a:gd name="connsiteX10" fmla="*/ 10302518 w 12404187"/>
              <a:gd name="connsiteY10" fmla="*/ 785928 h 1230097"/>
              <a:gd name="connsiteX11" fmla="*/ 10938138 w 12404187"/>
              <a:gd name="connsiteY11" fmla="*/ 730172 h 1230097"/>
              <a:gd name="connsiteX12" fmla="*/ 11607211 w 12404187"/>
              <a:gd name="connsiteY12" fmla="*/ 1064708 h 1230097"/>
              <a:gd name="connsiteX13" fmla="*/ 12404187 w 12404187"/>
              <a:gd name="connsiteY13" fmla="*/ 1095744 h 1230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404187" h="1230097">
                <a:moveTo>
                  <a:pt x="0" y="625646"/>
                </a:moveTo>
                <a:cubicBezTo>
                  <a:pt x="1070272" y="1336547"/>
                  <a:pt x="975999" y="684693"/>
                  <a:pt x="1343788" y="726275"/>
                </a:cubicBezTo>
                <a:cubicBezTo>
                  <a:pt x="1711577" y="767857"/>
                  <a:pt x="1850274" y="995741"/>
                  <a:pt x="2206733" y="875138"/>
                </a:cubicBezTo>
                <a:cubicBezTo>
                  <a:pt x="2563192" y="754535"/>
                  <a:pt x="2982728" y="-52025"/>
                  <a:pt x="3482540" y="2656"/>
                </a:cubicBezTo>
                <a:cubicBezTo>
                  <a:pt x="3982352" y="57337"/>
                  <a:pt x="4829621" y="1060320"/>
                  <a:pt x="5205605" y="1203226"/>
                </a:cubicBezTo>
                <a:cubicBezTo>
                  <a:pt x="5581589" y="1346132"/>
                  <a:pt x="5528184" y="873122"/>
                  <a:pt x="5738445" y="860090"/>
                </a:cubicBezTo>
                <a:cubicBezTo>
                  <a:pt x="5948706" y="847058"/>
                  <a:pt x="6255029" y="1190149"/>
                  <a:pt x="6467171" y="1125033"/>
                </a:cubicBezTo>
                <a:cubicBezTo>
                  <a:pt x="6679313" y="1059917"/>
                  <a:pt x="6728708" y="467514"/>
                  <a:pt x="7011295" y="469395"/>
                </a:cubicBezTo>
                <a:cubicBezTo>
                  <a:pt x="7293882" y="471276"/>
                  <a:pt x="7753546" y="1070554"/>
                  <a:pt x="8162693" y="1136319"/>
                </a:cubicBezTo>
                <a:cubicBezTo>
                  <a:pt x="8571840" y="1202084"/>
                  <a:pt x="9100246" y="898224"/>
                  <a:pt x="9466176" y="863986"/>
                </a:cubicBezTo>
                <a:cubicBezTo>
                  <a:pt x="9832106" y="829749"/>
                  <a:pt x="10044181" y="784069"/>
                  <a:pt x="10302518" y="785928"/>
                </a:cubicBezTo>
                <a:cubicBezTo>
                  <a:pt x="10560855" y="787787"/>
                  <a:pt x="10729982" y="713445"/>
                  <a:pt x="10938138" y="730172"/>
                </a:cubicBezTo>
                <a:cubicBezTo>
                  <a:pt x="11146294" y="746899"/>
                  <a:pt x="11362870" y="1003779"/>
                  <a:pt x="11607211" y="1064708"/>
                </a:cubicBezTo>
                <a:cubicBezTo>
                  <a:pt x="11851552" y="1125637"/>
                  <a:pt x="12262065" y="1060835"/>
                  <a:pt x="12404187" y="1095744"/>
                </a:cubicBezTo>
              </a:path>
            </a:pathLst>
          </a:custGeom>
          <a:noFill/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 rot="20770044">
            <a:off x="9164283" y="3233519"/>
            <a:ext cx="8781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b="1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2015.</a:t>
            </a:r>
            <a:endParaRPr lang="zh-CN" altLang="en-US" sz="2000" b="1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 rot="21448458">
            <a:off x="9884545" y="3140976"/>
            <a:ext cx="11776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08.17</a:t>
            </a:r>
            <a:endParaRPr lang="zh-CN" altLang="en-US" sz="2000" b="1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 rot="20758572">
            <a:off x="1524509" y="2471398"/>
            <a:ext cx="97100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zh-CN" altLang="en-US" sz="2000" dirty="0">
              <a:solidFill>
                <a:srgbClr val="1F4E7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任意多边形 9"/>
          <p:cNvSpPr/>
          <p:nvPr/>
        </p:nvSpPr>
        <p:spPr>
          <a:xfrm flipH="1">
            <a:off x="9121828" y="3398264"/>
            <a:ext cx="138454" cy="90574"/>
          </a:xfrm>
          <a:custGeom>
            <a:avLst/>
            <a:gdLst>
              <a:gd name="connsiteX0" fmla="*/ 0 w 568036"/>
              <a:gd name="connsiteY0" fmla="*/ 360218 h 360218"/>
              <a:gd name="connsiteX1" fmla="*/ 429491 w 568036"/>
              <a:gd name="connsiteY1" fmla="*/ 332509 h 360218"/>
              <a:gd name="connsiteX2" fmla="*/ 568036 w 568036"/>
              <a:gd name="connsiteY2" fmla="*/ 110836 h 360218"/>
              <a:gd name="connsiteX3" fmla="*/ 180109 w 568036"/>
              <a:gd name="connsiteY3" fmla="*/ 0 h 360218"/>
              <a:gd name="connsiteX4" fmla="*/ 41564 w 568036"/>
              <a:gd name="connsiteY4" fmla="*/ 318654 h 360218"/>
              <a:gd name="connsiteX0" fmla="*/ 0 w 568036"/>
              <a:gd name="connsiteY0" fmla="*/ 360218 h 360218"/>
              <a:gd name="connsiteX1" fmla="*/ 429491 w 568036"/>
              <a:gd name="connsiteY1" fmla="*/ 332509 h 360218"/>
              <a:gd name="connsiteX2" fmla="*/ 568036 w 568036"/>
              <a:gd name="connsiteY2" fmla="*/ 110836 h 360218"/>
              <a:gd name="connsiteX3" fmla="*/ 180109 w 568036"/>
              <a:gd name="connsiteY3" fmla="*/ 0 h 360218"/>
              <a:gd name="connsiteX4" fmla="*/ 30534 w 568036"/>
              <a:gd name="connsiteY4" fmla="*/ 167838 h 360218"/>
              <a:gd name="connsiteX0" fmla="*/ 0 w 568036"/>
              <a:gd name="connsiteY0" fmla="*/ 360218 h 360218"/>
              <a:gd name="connsiteX1" fmla="*/ 269559 w 568036"/>
              <a:gd name="connsiteY1" fmla="*/ 283715 h 360218"/>
              <a:gd name="connsiteX2" fmla="*/ 568036 w 568036"/>
              <a:gd name="connsiteY2" fmla="*/ 110836 h 360218"/>
              <a:gd name="connsiteX3" fmla="*/ 180109 w 568036"/>
              <a:gd name="connsiteY3" fmla="*/ 0 h 360218"/>
              <a:gd name="connsiteX4" fmla="*/ 30534 w 568036"/>
              <a:gd name="connsiteY4" fmla="*/ 167838 h 360218"/>
              <a:gd name="connsiteX0" fmla="*/ 0 w 568036"/>
              <a:gd name="connsiteY0" fmla="*/ 360218 h 360218"/>
              <a:gd name="connsiteX1" fmla="*/ 264044 w 568036"/>
              <a:gd name="connsiteY1" fmla="*/ 328073 h 360218"/>
              <a:gd name="connsiteX2" fmla="*/ 568036 w 568036"/>
              <a:gd name="connsiteY2" fmla="*/ 110836 h 360218"/>
              <a:gd name="connsiteX3" fmla="*/ 180109 w 568036"/>
              <a:gd name="connsiteY3" fmla="*/ 0 h 360218"/>
              <a:gd name="connsiteX4" fmla="*/ 30534 w 568036"/>
              <a:gd name="connsiteY4" fmla="*/ 167838 h 360218"/>
              <a:gd name="connsiteX0" fmla="*/ 0 w 471525"/>
              <a:gd name="connsiteY0" fmla="*/ 360218 h 360218"/>
              <a:gd name="connsiteX1" fmla="*/ 264044 w 471525"/>
              <a:gd name="connsiteY1" fmla="*/ 328073 h 360218"/>
              <a:gd name="connsiteX2" fmla="*/ 471525 w 471525"/>
              <a:gd name="connsiteY2" fmla="*/ 4377 h 360218"/>
              <a:gd name="connsiteX3" fmla="*/ 180109 w 471525"/>
              <a:gd name="connsiteY3" fmla="*/ 0 h 360218"/>
              <a:gd name="connsiteX4" fmla="*/ 30534 w 471525"/>
              <a:gd name="connsiteY4" fmla="*/ 167838 h 360218"/>
              <a:gd name="connsiteX0" fmla="*/ 0 w 471525"/>
              <a:gd name="connsiteY0" fmla="*/ 355841 h 355841"/>
              <a:gd name="connsiteX1" fmla="*/ 264044 w 471525"/>
              <a:gd name="connsiteY1" fmla="*/ 323696 h 355841"/>
              <a:gd name="connsiteX2" fmla="*/ 471525 w 471525"/>
              <a:gd name="connsiteY2" fmla="*/ 0 h 355841"/>
              <a:gd name="connsiteX3" fmla="*/ 257318 w 471525"/>
              <a:gd name="connsiteY3" fmla="*/ 4495 h 355841"/>
              <a:gd name="connsiteX4" fmla="*/ 30534 w 471525"/>
              <a:gd name="connsiteY4" fmla="*/ 163461 h 355841"/>
              <a:gd name="connsiteX0" fmla="*/ 0 w 471525"/>
              <a:gd name="connsiteY0" fmla="*/ 355841 h 355841"/>
              <a:gd name="connsiteX1" fmla="*/ 264044 w 471525"/>
              <a:gd name="connsiteY1" fmla="*/ 323696 h 355841"/>
              <a:gd name="connsiteX2" fmla="*/ 471525 w 471525"/>
              <a:gd name="connsiteY2" fmla="*/ 0 h 355841"/>
              <a:gd name="connsiteX3" fmla="*/ 257318 w 471525"/>
              <a:gd name="connsiteY3" fmla="*/ 4495 h 355841"/>
              <a:gd name="connsiteX4" fmla="*/ 162892 w 471525"/>
              <a:gd name="connsiteY4" fmla="*/ 172333 h 355841"/>
              <a:gd name="connsiteX0" fmla="*/ 8070 w 308633"/>
              <a:gd name="connsiteY0" fmla="*/ 324790 h 324790"/>
              <a:gd name="connsiteX1" fmla="*/ 101152 w 308633"/>
              <a:gd name="connsiteY1" fmla="*/ 323696 h 324790"/>
              <a:gd name="connsiteX2" fmla="*/ 308633 w 308633"/>
              <a:gd name="connsiteY2" fmla="*/ 0 h 324790"/>
              <a:gd name="connsiteX3" fmla="*/ 94426 w 308633"/>
              <a:gd name="connsiteY3" fmla="*/ 4495 h 324790"/>
              <a:gd name="connsiteX4" fmla="*/ 0 w 308633"/>
              <a:gd name="connsiteY4" fmla="*/ 172333 h 324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8633" h="324790">
                <a:moveTo>
                  <a:pt x="8070" y="324790"/>
                </a:moveTo>
                <a:lnTo>
                  <a:pt x="101152" y="323696"/>
                </a:lnTo>
                <a:lnTo>
                  <a:pt x="308633" y="0"/>
                </a:lnTo>
                <a:lnTo>
                  <a:pt x="94426" y="4495"/>
                </a:lnTo>
                <a:lnTo>
                  <a:pt x="0" y="172333"/>
                </a:ln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20316719" flipH="1">
            <a:off x="8848884" y="3445314"/>
            <a:ext cx="290247" cy="170605"/>
          </a:xfrm>
          <a:custGeom>
            <a:avLst/>
            <a:gdLst>
              <a:gd name="connsiteX0" fmla="*/ 0 w 568036"/>
              <a:gd name="connsiteY0" fmla="*/ 360218 h 360218"/>
              <a:gd name="connsiteX1" fmla="*/ 429491 w 568036"/>
              <a:gd name="connsiteY1" fmla="*/ 332509 h 360218"/>
              <a:gd name="connsiteX2" fmla="*/ 568036 w 568036"/>
              <a:gd name="connsiteY2" fmla="*/ 110836 h 360218"/>
              <a:gd name="connsiteX3" fmla="*/ 180109 w 568036"/>
              <a:gd name="connsiteY3" fmla="*/ 0 h 360218"/>
              <a:gd name="connsiteX4" fmla="*/ 41564 w 568036"/>
              <a:gd name="connsiteY4" fmla="*/ 318654 h 360218"/>
              <a:gd name="connsiteX0" fmla="*/ 0 w 568036"/>
              <a:gd name="connsiteY0" fmla="*/ 360218 h 360218"/>
              <a:gd name="connsiteX1" fmla="*/ 429491 w 568036"/>
              <a:gd name="connsiteY1" fmla="*/ 332509 h 360218"/>
              <a:gd name="connsiteX2" fmla="*/ 568036 w 568036"/>
              <a:gd name="connsiteY2" fmla="*/ 110836 h 360218"/>
              <a:gd name="connsiteX3" fmla="*/ 180109 w 568036"/>
              <a:gd name="connsiteY3" fmla="*/ 0 h 360218"/>
              <a:gd name="connsiteX4" fmla="*/ 30534 w 568036"/>
              <a:gd name="connsiteY4" fmla="*/ 167838 h 360218"/>
              <a:gd name="connsiteX0" fmla="*/ 0 w 568036"/>
              <a:gd name="connsiteY0" fmla="*/ 360218 h 360218"/>
              <a:gd name="connsiteX1" fmla="*/ 269559 w 568036"/>
              <a:gd name="connsiteY1" fmla="*/ 283715 h 360218"/>
              <a:gd name="connsiteX2" fmla="*/ 568036 w 568036"/>
              <a:gd name="connsiteY2" fmla="*/ 110836 h 360218"/>
              <a:gd name="connsiteX3" fmla="*/ 180109 w 568036"/>
              <a:gd name="connsiteY3" fmla="*/ 0 h 360218"/>
              <a:gd name="connsiteX4" fmla="*/ 30534 w 568036"/>
              <a:gd name="connsiteY4" fmla="*/ 167838 h 360218"/>
              <a:gd name="connsiteX0" fmla="*/ 0 w 568036"/>
              <a:gd name="connsiteY0" fmla="*/ 360218 h 360218"/>
              <a:gd name="connsiteX1" fmla="*/ 264044 w 568036"/>
              <a:gd name="connsiteY1" fmla="*/ 328073 h 360218"/>
              <a:gd name="connsiteX2" fmla="*/ 568036 w 568036"/>
              <a:gd name="connsiteY2" fmla="*/ 110836 h 360218"/>
              <a:gd name="connsiteX3" fmla="*/ 180109 w 568036"/>
              <a:gd name="connsiteY3" fmla="*/ 0 h 360218"/>
              <a:gd name="connsiteX4" fmla="*/ 30534 w 568036"/>
              <a:gd name="connsiteY4" fmla="*/ 167838 h 360218"/>
              <a:gd name="connsiteX0" fmla="*/ 0 w 471525"/>
              <a:gd name="connsiteY0" fmla="*/ 360218 h 360218"/>
              <a:gd name="connsiteX1" fmla="*/ 264044 w 471525"/>
              <a:gd name="connsiteY1" fmla="*/ 328073 h 360218"/>
              <a:gd name="connsiteX2" fmla="*/ 471525 w 471525"/>
              <a:gd name="connsiteY2" fmla="*/ 4377 h 360218"/>
              <a:gd name="connsiteX3" fmla="*/ 180109 w 471525"/>
              <a:gd name="connsiteY3" fmla="*/ 0 h 360218"/>
              <a:gd name="connsiteX4" fmla="*/ 30534 w 471525"/>
              <a:gd name="connsiteY4" fmla="*/ 167838 h 360218"/>
              <a:gd name="connsiteX0" fmla="*/ 0 w 471525"/>
              <a:gd name="connsiteY0" fmla="*/ 355841 h 355841"/>
              <a:gd name="connsiteX1" fmla="*/ 264044 w 471525"/>
              <a:gd name="connsiteY1" fmla="*/ 323696 h 355841"/>
              <a:gd name="connsiteX2" fmla="*/ 471525 w 471525"/>
              <a:gd name="connsiteY2" fmla="*/ 0 h 355841"/>
              <a:gd name="connsiteX3" fmla="*/ 257318 w 471525"/>
              <a:gd name="connsiteY3" fmla="*/ 4495 h 355841"/>
              <a:gd name="connsiteX4" fmla="*/ 30534 w 471525"/>
              <a:gd name="connsiteY4" fmla="*/ 163461 h 355841"/>
              <a:gd name="connsiteX0" fmla="*/ 0 w 471525"/>
              <a:gd name="connsiteY0" fmla="*/ 355841 h 355841"/>
              <a:gd name="connsiteX1" fmla="*/ 264044 w 471525"/>
              <a:gd name="connsiteY1" fmla="*/ 323696 h 355841"/>
              <a:gd name="connsiteX2" fmla="*/ 471525 w 471525"/>
              <a:gd name="connsiteY2" fmla="*/ 0 h 355841"/>
              <a:gd name="connsiteX3" fmla="*/ 257318 w 471525"/>
              <a:gd name="connsiteY3" fmla="*/ 4495 h 355841"/>
              <a:gd name="connsiteX4" fmla="*/ 162892 w 471525"/>
              <a:gd name="connsiteY4" fmla="*/ 172333 h 355841"/>
              <a:gd name="connsiteX0" fmla="*/ 8070 w 308633"/>
              <a:gd name="connsiteY0" fmla="*/ 324790 h 324790"/>
              <a:gd name="connsiteX1" fmla="*/ 101152 w 308633"/>
              <a:gd name="connsiteY1" fmla="*/ 323696 h 324790"/>
              <a:gd name="connsiteX2" fmla="*/ 308633 w 308633"/>
              <a:gd name="connsiteY2" fmla="*/ 0 h 324790"/>
              <a:gd name="connsiteX3" fmla="*/ 94426 w 308633"/>
              <a:gd name="connsiteY3" fmla="*/ 4495 h 324790"/>
              <a:gd name="connsiteX4" fmla="*/ 0 w 308633"/>
              <a:gd name="connsiteY4" fmla="*/ 172333 h 324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8633" h="324790">
                <a:moveTo>
                  <a:pt x="8070" y="324790"/>
                </a:moveTo>
                <a:lnTo>
                  <a:pt x="101152" y="323696"/>
                </a:lnTo>
                <a:lnTo>
                  <a:pt x="308633" y="0"/>
                </a:lnTo>
                <a:lnTo>
                  <a:pt x="94426" y="4495"/>
                </a:lnTo>
                <a:lnTo>
                  <a:pt x="0" y="172333"/>
                </a:ln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 rot="5400000">
            <a:off x="4873511" y="3561832"/>
            <a:ext cx="138454" cy="90574"/>
          </a:xfrm>
          <a:custGeom>
            <a:avLst/>
            <a:gdLst>
              <a:gd name="connsiteX0" fmla="*/ 0 w 568036"/>
              <a:gd name="connsiteY0" fmla="*/ 360218 h 360218"/>
              <a:gd name="connsiteX1" fmla="*/ 429491 w 568036"/>
              <a:gd name="connsiteY1" fmla="*/ 332509 h 360218"/>
              <a:gd name="connsiteX2" fmla="*/ 568036 w 568036"/>
              <a:gd name="connsiteY2" fmla="*/ 110836 h 360218"/>
              <a:gd name="connsiteX3" fmla="*/ 180109 w 568036"/>
              <a:gd name="connsiteY3" fmla="*/ 0 h 360218"/>
              <a:gd name="connsiteX4" fmla="*/ 41564 w 568036"/>
              <a:gd name="connsiteY4" fmla="*/ 318654 h 360218"/>
              <a:gd name="connsiteX0" fmla="*/ 0 w 568036"/>
              <a:gd name="connsiteY0" fmla="*/ 360218 h 360218"/>
              <a:gd name="connsiteX1" fmla="*/ 429491 w 568036"/>
              <a:gd name="connsiteY1" fmla="*/ 332509 h 360218"/>
              <a:gd name="connsiteX2" fmla="*/ 568036 w 568036"/>
              <a:gd name="connsiteY2" fmla="*/ 110836 h 360218"/>
              <a:gd name="connsiteX3" fmla="*/ 180109 w 568036"/>
              <a:gd name="connsiteY3" fmla="*/ 0 h 360218"/>
              <a:gd name="connsiteX4" fmla="*/ 30534 w 568036"/>
              <a:gd name="connsiteY4" fmla="*/ 167838 h 360218"/>
              <a:gd name="connsiteX0" fmla="*/ 0 w 568036"/>
              <a:gd name="connsiteY0" fmla="*/ 360218 h 360218"/>
              <a:gd name="connsiteX1" fmla="*/ 269559 w 568036"/>
              <a:gd name="connsiteY1" fmla="*/ 283715 h 360218"/>
              <a:gd name="connsiteX2" fmla="*/ 568036 w 568036"/>
              <a:gd name="connsiteY2" fmla="*/ 110836 h 360218"/>
              <a:gd name="connsiteX3" fmla="*/ 180109 w 568036"/>
              <a:gd name="connsiteY3" fmla="*/ 0 h 360218"/>
              <a:gd name="connsiteX4" fmla="*/ 30534 w 568036"/>
              <a:gd name="connsiteY4" fmla="*/ 167838 h 360218"/>
              <a:gd name="connsiteX0" fmla="*/ 0 w 568036"/>
              <a:gd name="connsiteY0" fmla="*/ 360218 h 360218"/>
              <a:gd name="connsiteX1" fmla="*/ 264044 w 568036"/>
              <a:gd name="connsiteY1" fmla="*/ 328073 h 360218"/>
              <a:gd name="connsiteX2" fmla="*/ 568036 w 568036"/>
              <a:gd name="connsiteY2" fmla="*/ 110836 h 360218"/>
              <a:gd name="connsiteX3" fmla="*/ 180109 w 568036"/>
              <a:gd name="connsiteY3" fmla="*/ 0 h 360218"/>
              <a:gd name="connsiteX4" fmla="*/ 30534 w 568036"/>
              <a:gd name="connsiteY4" fmla="*/ 167838 h 360218"/>
              <a:gd name="connsiteX0" fmla="*/ 0 w 471525"/>
              <a:gd name="connsiteY0" fmla="*/ 360218 h 360218"/>
              <a:gd name="connsiteX1" fmla="*/ 264044 w 471525"/>
              <a:gd name="connsiteY1" fmla="*/ 328073 h 360218"/>
              <a:gd name="connsiteX2" fmla="*/ 471525 w 471525"/>
              <a:gd name="connsiteY2" fmla="*/ 4377 h 360218"/>
              <a:gd name="connsiteX3" fmla="*/ 180109 w 471525"/>
              <a:gd name="connsiteY3" fmla="*/ 0 h 360218"/>
              <a:gd name="connsiteX4" fmla="*/ 30534 w 471525"/>
              <a:gd name="connsiteY4" fmla="*/ 167838 h 360218"/>
              <a:gd name="connsiteX0" fmla="*/ 0 w 471525"/>
              <a:gd name="connsiteY0" fmla="*/ 355841 h 355841"/>
              <a:gd name="connsiteX1" fmla="*/ 264044 w 471525"/>
              <a:gd name="connsiteY1" fmla="*/ 323696 h 355841"/>
              <a:gd name="connsiteX2" fmla="*/ 471525 w 471525"/>
              <a:gd name="connsiteY2" fmla="*/ 0 h 355841"/>
              <a:gd name="connsiteX3" fmla="*/ 257318 w 471525"/>
              <a:gd name="connsiteY3" fmla="*/ 4495 h 355841"/>
              <a:gd name="connsiteX4" fmla="*/ 30534 w 471525"/>
              <a:gd name="connsiteY4" fmla="*/ 163461 h 355841"/>
              <a:gd name="connsiteX0" fmla="*/ 0 w 471525"/>
              <a:gd name="connsiteY0" fmla="*/ 355841 h 355841"/>
              <a:gd name="connsiteX1" fmla="*/ 264044 w 471525"/>
              <a:gd name="connsiteY1" fmla="*/ 323696 h 355841"/>
              <a:gd name="connsiteX2" fmla="*/ 471525 w 471525"/>
              <a:gd name="connsiteY2" fmla="*/ 0 h 355841"/>
              <a:gd name="connsiteX3" fmla="*/ 257318 w 471525"/>
              <a:gd name="connsiteY3" fmla="*/ 4495 h 355841"/>
              <a:gd name="connsiteX4" fmla="*/ 162892 w 471525"/>
              <a:gd name="connsiteY4" fmla="*/ 172333 h 355841"/>
              <a:gd name="connsiteX0" fmla="*/ 8070 w 308633"/>
              <a:gd name="connsiteY0" fmla="*/ 324790 h 324790"/>
              <a:gd name="connsiteX1" fmla="*/ 101152 w 308633"/>
              <a:gd name="connsiteY1" fmla="*/ 323696 h 324790"/>
              <a:gd name="connsiteX2" fmla="*/ 308633 w 308633"/>
              <a:gd name="connsiteY2" fmla="*/ 0 h 324790"/>
              <a:gd name="connsiteX3" fmla="*/ 94426 w 308633"/>
              <a:gd name="connsiteY3" fmla="*/ 4495 h 324790"/>
              <a:gd name="connsiteX4" fmla="*/ 0 w 308633"/>
              <a:gd name="connsiteY4" fmla="*/ 172333 h 324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8633" h="324790">
                <a:moveTo>
                  <a:pt x="8070" y="324790"/>
                </a:moveTo>
                <a:lnTo>
                  <a:pt x="101152" y="323696"/>
                </a:lnTo>
                <a:lnTo>
                  <a:pt x="308633" y="0"/>
                </a:lnTo>
                <a:lnTo>
                  <a:pt x="94426" y="4495"/>
                </a:lnTo>
                <a:lnTo>
                  <a:pt x="0" y="172333"/>
                </a:ln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rot="1283281">
            <a:off x="5000427" y="3357510"/>
            <a:ext cx="290247" cy="170605"/>
          </a:xfrm>
          <a:custGeom>
            <a:avLst/>
            <a:gdLst>
              <a:gd name="connsiteX0" fmla="*/ 0 w 568036"/>
              <a:gd name="connsiteY0" fmla="*/ 360218 h 360218"/>
              <a:gd name="connsiteX1" fmla="*/ 429491 w 568036"/>
              <a:gd name="connsiteY1" fmla="*/ 332509 h 360218"/>
              <a:gd name="connsiteX2" fmla="*/ 568036 w 568036"/>
              <a:gd name="connsiteY2" fmla="*/ 110836 h 360218"/>
              <a:gd name="connsiteX3" fmla="*/ 180109 w 568036"/>
              <a:gd name="connsiteY3" fmla="*/ 0 h 360218"/>
              <a:gd name="connsiteX4" fmla="*/ 41564 w 568036"/>
              <a:gd name="connsiteY4" fmla="*/ 318654 h 360218"/>
              <a:gd name="connsiteX0" fmla="*/ 0 w 568036"/>
              <a:gd name="connsiteY0" fmla="*/ 360218 h 360218"/>
              <a:gd name="connsiteX1" fmla="*/ 429491 w 568036"/>
              <a:gd name="connsiteY1" fmla="*/ 332509 h 360218"/>
              <a:gd name="connsiteX2" fmla="*/ 568036 w 568036"/>
              <a:gd name="connsiteY2" fmla="*/ 110836 h 360218"/>
              <a:gd name="connsiteX3" fmla="*/ 180109 w 568036"/>
              <a:gd name="connsiteY3" fmla="*/ 0 h 360218"/>
              <a:gd name="connsiteX4" fmla="*/ 30534 w 568036"/>
              <a:gd name="connsiteY4" fmla="*/ 167838 h 360218"/>
              <a:gd name="connsiteX0" fmla="*/ 0 w 568036"/>
              <a:gd name="connsiteY0" fmla="*/ 360218 h 360218"/>
              <a:gd name="connsiteX1" fmla="*/ 269559 w 568036"/>
              <a:gd name="connsiteY1" fmla="*/ 283715 h 360218"/>
              <a:gd name="connsiteX2" fmla="*/ 568036 w 568036"/>
              <a:gd name="connsiteY2" fmla="*/ 110836 h 360218"/>
              <a:gd name="connsiteX3" fmla="*/ 180109 w 568036"/>
              <a:gd name="connsiteY3" fmla="*/ 0 h 360218"/>
              <a:gd name="connsiteX4" fmla="*/ 30534 w 568036"/>
              <a:gd name="connsiteY4" fmla="*/ 167838 h 360218"/>
              <a:gd name="connsiteX0" fmla="*/ 0 w 568036"/>
              <a:gd name="connsiteY0" fmla="*/ 360218 h 360218"/>
              <a:gd name="connsiteX1" fmla="*/ 264044 w 568036"/>
              <a:gd name="connsiteY1" fmla="*/ 328073 h 360218"/>
              <a:gd name="connsiteX2" fmla="*/ 568036 w 568036"/>
              <a:gd name="connsiteY2" fmla="*/ 110836 h 360218"/>
              <a:gd name="connsiteX3" fmla="*/ 180109 w 568036"/>
              <a:gd name="connsiteY3" fmla="*/ 0 h 360218"/>
              <a:gd name="connsiteX4" fmla="*/ 30534 w 568036"/>
              <a:gd name="connsiteY4" fmla="*/ 167838 h 360218"/>
              <a:gd name="connsiteX0" fmla="*/ 0 w 471525"/>
              <a:gd name="connsiteY0" fmla="*/ 360218 h 360218"/>
              <a:gd name="connsiteX1" fmla="*/ 264044 w 471525"/>
              <a:gd name="connsiteY1" fmla="*/ 328073 h 360218"/>
              <a:gd name="connsiteX2" fmla="*/ 471525 w 471525"/>
              <a:gd name="connsiteY2" fmla="*/ 4377 h 360218"/>
              <a:gd name="connsiteX3" fmla="*/ 180109 w 471525"/>
              <a:gd name="connsiteY3" fmla="*/ 0 h 360218"/>
              <a:gd name="connsiteX4" fmla="*/ 30534 w 471525"/>
              <a:gd name="connsiteY4" fmla="*/ 167838 h 360218"/>
              <a:gd name="connsiteX0" fmla="*/ 0 w 471525"/>
              <a:gd name="connsiteY0" fmla="*/ 355841 h 355841"/>
              <a:gd name="connsiteX1" fmla="*/ 264044 w 471525"/>
              <a:gd name="connsiteY1" fmla="*/ 323696 h 355841"/>
              <a:gd name="connsiteX2" fmla="*/ 471525 w 471525"/>
              <a:gd name="connsiteY2" fmla="*/ 0 h 355841"/>
              <a:gd name="connsiteX3" fmla="*/ 257318 w 471525"/>
              <a:gd name="connsiteY3" fmla="*/ 4495 h 355841"/>
              <a:gd name="connsiteX4" fmla="*/ 30534 w 471525"/>
              <a:gd name="connsiteY4" fmla="*/ 163461 h 355841"/>
              <a:gd name="connsiteX0" fmla="*/ 0 w 471525"/>
              <a:gd name="connsiteY0" fmla="*/ 355841 h 355841"/>
              <a:gd name="connsiteX1" fmla="*/ 264044 w 471525"/>
              <a:gd name="connsiteY1" fmla="*/ 323696 h 355841"/>
              <a:gd name="connsiteX2" fmla="*/ 471525 w 471525"/>
              <a:gd name="connsiteY2" fmla="*/ 0 h 355841"/>
              <a:gd name="connsiteX3" fmla="*/ 257318 w 471525"/>
              <a:gd name="connsiteY3" fmla="*/ 4495 h 355841"/>
              <a:gd name="connsiteX4" fmla="*/ 162892 w 471525"/>
              <a:gd name="connsiteY4" fmla="*/ 172333 h 355841"/>
              <a:gd name="connsiteX0" fmla="*/ 8070 w 308633"/>
              <a:gd name="connsiteY0" fmla="*/ 324790 h 324790"/>
              <a:gd name="connsiteX1" fmla="*/ 101152 w 308633"/>
              <a:gd name="connsiteY1" fmla="*/ 323696 h 324790"/>
              <a:gd name="connsiteX2" fmla="*/ 308633 w 308633"/>
              <a:gd name="connsiteY2" fmla="*/ 0 h 324790"/>
              <a:gd name="connsiteX3" fmla="*/ 94426 w 308633"/>
              <a:gd name="connsiteY3" fmla="*/ 4495 h 324790"/>
              <a:gd name="connsiteX4" fmla="*/ 0 w 308633"/>
              <a:gd name="connsiteY4" fmla="*/ 172333 h 324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8633" h="324790">
                <a:moveTo>
                  <a:pt x="8070" y="324790"/>
                </a:moveTo>
                <a:lnTo>
                  <a:pt x="101152" y="323696"/>
                </a:lnTo>
                <a:lnTo>
                  <a:pt x="308633" y="0"/>
                </a:lnTo>
                <a:lnTo>
                  <a:pt x="94426" y="4495"/>
                </a:lnTo>
                <a:lnTo>
                  <a:pt x="0" y="172333"/>
                </a:ln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02017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97</Words>
  <Application>Microsoft Office PowerPoint</Application>
  <PresentationFormat>自定义</PresentationFormat>
  <Paragraphs>24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Arial</vt:lpstr>
      <vt:lpstr>宋体</vt:lpstr>
      <vt:lpstr>Calibri</vt:lpstr>
      <vt:lpstr>微软雅黑</vt:lpstr>
      <vt:lpstr>Calibri Light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</vt:vector>
  </TitlesOfParts>
  <Company>Antian One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萧牧梵</dc:creator>
  <cp:lastModifiedBy>Administrator</cp:lastModifiedBy>
  <cp:revision>52</cp:revision>
  <cp:lastPrinted>2014-08-14T09:21:57Z</cp:lastPrinted>
  <dcterms:created xsi:type="dcterms:W3CDTF">2014-08-05T15:53:18Z</dcterms:created>
  <dcterms:modified xsi:type="dcterms:W3CDTF">2015-08-18T02:14:45Z</dcterms:modified>
</cp:coreProperties>
</file>