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sldIdLst>
    <p:sldId id="256" r:id="rId2"/>
    <p:sldId id="281" r:id="rId3"/>
    <p:sldId id="283" r:id="rId4"/>
    <p:sldId id="284" r:id="rId5"/>
    <p:sldId id="285" r:id="rId6"/>
    <p:sldId id="287" r:id="rId7"/>
    <p:sldId id="288" r:id="rId8"/>
    <p:sldId id="289" r:id="rId9"/>
    <p:sldId id="290" r:id="rId10"/>
    <p:sldId id="291" r:id="rId11"/>
    <p:sldId id="293" r:id="rId12"/>
    <p:sldId id="292" r:id="rId13"/>
    <p:sldId id="294" r:id="rId14"/>
    <p:sldId id="296" r:id="rId15"/>
    <p:sldId id="282" r:id="rId16"/>
    <p:sldId id="257" r:id="rId17"/>
  </p:sldIdLst>
  <p:sldSz cx="9144000" cy="6858000" type="screen4x3"/>
  <p:notesSz cx="6858000" cy="9144000"/>
  <p:embeddedFontLst>
    <p:embeddedFont>
      <p:font typeface="方正综艺简体" charset="-122"/>
      <p:regular r:id="rId19"/>
    </p:embeddedFont>
    <p:embeddedFont>
      <p:font typeface="Verdana" pitchFamily="34" charset="0"/>
      <p:regular r:id="rId20"/>
      <p:bold r:id="rId21"/>
      <p:italic r:id="rId22"/>
      <p:boldItalic r:id="rId23"/>
    </p:embeddedFont>
    <p:embeddedFont>
      <p:font typeface="微软雅黑" pitchFamily="34" charset="-122"/>
      <p:regular r:id="rId24"/>
      <p:bold r:id="rId25"/>
    </p:embeddedFont>
    <p:embeddedFont>
      <p:font typeface="Calibri" pitchFamily="34" charset="0"/>
      <p:regular r:id="rId26"/>
      <p:bold r:id="rId27"/>
      <p:italic r:id="rId28"/>
      <p:boldItalic r:id="rId29"/>
    </p:embeddedFont>
    <p:embeddedFont>
      <p:font typeface="Balham" charset="0"/>
      <p:regular r:id="rId30"/>
    </p:embeddedFont>
    <p:embeddedFont>
      <p:font typeface="Broadway" charset="0"/>
      <p:regular r:id="rId31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204A"/>
    <a:srgbClr val="660066"/>
    <a:srgbClr val="14001C"/>
    <a:srgbClr val="E3B325"/>
  </p:clrMru>
</p:presentationPr>
</file>

<file path=ppt/tableStyles.xml><?xml version="1.0" encoding="utf-8"?>
<a:tblStyleLst xmlns:a="http://schemas.openxmlformats.org/drawingml/2006/main" def="{5C22544A-7EE6-4342-B048-85BDC9FD1C3A}"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B344D84-9AFB-497E-A393-DC336BA19D2E}" styleName="中度样式 3 - 强调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度样式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3918" autoAdjust="0"/>
  </p:normalViewPr>
  <p:slideViewPr>
    <p:cSldViewPr>
      <p:cViewPr varScale="1">
        <p:scale>
          <a:sx n="106" d="100"/>
          <a:sy n="106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914BAE77-39EC-4874-BB57-3546BECCAA98}" type="datetimeFigureOut">
              <a:rPr lang="zh-CN" altLang="en-US"/>
              <a:pPr>
                <a:defRPr/>
              </a:pPr>
              <a:t>2015/10/11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6B3E1984-BA00-49FC-8F84-1633EE8835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69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6C1487-BE38-48B5-88CA-F609072B6A64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AC028-B96F-41DE-BA14-14A2DDF94924}" type="datetimeFigureOut">
              <a:rPr lang="zh-CN" altLang="en-US"/>
              <a:pPr>
                <a:defRPr/>
              </a:pPr>
              <a:t>2015/10/11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ACA2F-79CD-494A-B25D-07519470DD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48C0B-E16B-479F-A8C0-833B3A407133}" type="datetimeFigureOut">
              <a:rPr lang="zh-CN" altLang="en-US"/>
              <a:pPr>
                <a:defRPr/>
              </a:pPr>
              <a:t>2015/10/11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753DC-8877-482D-A899-E13F2C0613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F62AC-CDEA-4013-AB67-7B46365767C8}" type="datetimeFigureOut">
              <a:rPr lang="zh-CN" altLang="en-US"/>
              <a:pPr>
                <a:defRPr/>
              </a:pPr>
              <a:t>2015/10/11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D37FA-1423-417B-8517-B8CB6D853F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0DA7F-C11A-4A3C-81E1-E736A821A796}" type="datetimeFigureOut">
              <a:rPr lang="zh-CN" altLang="en-US"/>
              <a:pPr>
                <a:defRPr/>
              </a:pPr>
              <a:t>2015/10/11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3C8A2-1C70-42CF-B40A-856FD310D6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5DC57-0FCD-42E8-9FB5-7F196AE237C6}" type="datetimeFigureOut">
              <a:rPr lang="zh-CN" altLang="en-US"/>
              <a:pPr>
                <a:defRPr/>
              </a:pPr>
              <a:t>2015/10/11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0AC60-CF21-45AE-95F4-A95E2607C8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7179D-99AA-447C-AC2B-E272EE2995F3}" type="datetimeFigureOut">
              <a:rPr lang="zh-CN" altLang="en-US"/>
              <a:pPr>
                <a:defRPr/>
              </a:pPr>
              <a:t>2015/10/11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2B475-7409-4C42-A88F-DC9AB3E5C5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AE85F-2007-4020-8F09-D90B2D7E41E3}" type="datetimeFigureOut">
              <a:rPr lang="zh-CN" altLang="en-US"/>
              <a:pPr>
                <a:defRPr/>
              </a:pPr>
              <a:t>2015/10/11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981D3-B370-4EA8-8CE7-43BE1CAD77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40AE0-B97D-4E54-A15D-24808FFC30E6}" type="datetimeFigureOut">
              <a:rPr lang="zh-CN" altLang="en-US"/>
              <a:pPr>
                <a:defRPr/>
              </a:pPr>
              <a:t>2015/10/11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38048-4FD5-43FE-BC74-46DFF6CFDD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40826-AB75-4A8F-A2E5-40EEC32CC400}" type="datetimeFigureOut">
              <a:rPr lang="zh-CN" altLang="en-US"/>
              <a:pPr>
                <a:defRPr/>
              </a:pPr>
              <a:t>2015/10/11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C97B5-301D-49E3-A205-7DE1FF3104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9C274-FABF-4BB7-871D-5805507A88CF}" type="datetimeFigureOut">
              <a:rPr lang="zh-CN" altLang="en-US"/>
              <a:pPr>
                <a:defRPr/>
              </a:pPr>
              <a:t>2015/10/11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7D398-E992-4B25-9D24-374E3E5A47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DEFD5-17BD-4575-BB4B-E94CCEE03799}" type="datetimeFigureOut">
              <a:rPr lang="zh-CN" altLang="en-US"/>
              <a:pPr>
                <a:defRPr/>
              </a:pPr>
              <a:t>2015/10/11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F9B82-114B-48A9-B31B-82B330E111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5A5A5DB-D688-42AB-B902-2D3BE020322F}" type="datetimeFigureOut">
              <a:rPr lang="zh-CN" altLang="en-US"/>
              <a:pPr>
                <a:defRPr/>
              </a:pPr>
              <a:t>2015/10/11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0F88A8E-162E-48FC-9D41-8249A59D71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A20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729538" y="2014538"/>
            <a:ext cx="2171700" cy="1630362"/>
          </a:xfrm>
          <a:prstGeom prst="rect">
            <a:avLst/>
          </a:prstGeom>
          <a:noFill/>
          <a:ln w="12700">
            <a:solidFill>
              <a:schemeClr val="bg1">
                <a:lumMod val="95000"/>
              </a:schemeClr>
            </a:solidFill>
          </a:ln>
          <a:extLst>
            <a:ext uri="{909E8E84-426E-40DD-AFC4-6F175D3DCCD1}"/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4763" y="2014538"/>
            <a:ext cx="1263651" cy="1630362"/>
          </a:xfrm>
          <a:prstGeom prst="rect">
            <a:avLst/>
          </a:prstGeom>
          <a:noFill/>
          <a:ln w="12700">
            <a:solidFill>
              <a:schemeClr val="bg1">
                <a:lumMod val="95000"/>
              </a:schemeClr>
            </a:solidFill>
          </a:ln>
          <a:extLst>
            <a:ext uri="{909E8E84-426E-40DD-AFC4-6F175D3DCCD1}"/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331913" y="2014538"/>
            <a:ext cx="2282825" cy="1630362"/>
          </a:xfrm>
          <a:prstGeom prst="rect">
            <a:avLst/>
          </a:prstGeom>
          <a:noFill/>
          <a:ln w="12700">
            <a:solidFill>
              <a:schemeClr val="bg1">
                <a:lumMod val="95000"/>
              </a:schemeClr>
            </a:solidFill>
          </a:ln>
          <a:extLst>
            <a:ext uri="{909E8E84-426E-40DD-AFC4-6F175D3DCCD1}"/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518150" y="2014538"/>
            <a:ext cx="2125663" cy="1630362"/>
          </a:xfrm>
          <a:prstGeom prst="rect">
            <a:avLst/>
          </a:prstGeom>
          <a:noFill/>
          <a:ln w="12700">
            <a:solidFill>
              <a:schemeClr val="bg1">
                <a:lumMod val="95000"/>
              </a:schemeClr>
            </a:solidFill>
          </a:ln>
          <a:extLst>
            <a:ext uri="{909E8E84-426E-40DD-AFC4-6F175D3DCCD1}"/>
          </a:extLst>
        </p:spPr>
      </p:pic>
      <p:sp>
        <p:nvSpPr>
          <p:cNvPr id="6" name="TextBox 5"/>
          <p:cNvSpPr txBox="1"/>
          <p:nvPr/>
        </p:nvSpPr>
        <p:spPr>
          <a:xfrm>
            <a:off x="-252413" y="3935413"/>
            <a:ext cx="7200901" cy="11398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综艺简体" pitchFamily="65" charset="-122"/>
                <a:ea typeface="方正综艺简体" pitchFamily="65" charset="-122"/>
                <a:cs typeface="Verdana" pitchFamily="34" charset="0"/>
              </a:rPr>
              <a:t>我的未来我做主</a:t>
            </a:r>
            <a:endParaRPr lang="en-US" altLang="zh-CN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综艺简体" pitchFamily="65" charset="-122"/>
              <a:ea typeface="方正综艺简体" pitchFamily="65" charset="-122"/>
              <a:cs typeface="Verdan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综艺简体" pitchFamily="65" charset="-122"/>
                <a:ea typeface="方正综艺简体" pitchFamily="65" charset="-122"/>
                <a:cs typeface="Verdana" pitchFamily="34" charset="0"/>
              </a:rPr>
              <a:t>                                     -----</a:t>
            </a: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综艺简体" pitchFamily="65" charset="-122"/>
                <a:ea typeface="方正综艺简体" pitchFamily="65" charset="-122"/>
                <a:cs typeface="Verdana" pitchFamily="34" charset="0"/>
              </a:rPr>
              <a:t>我的职业生涯规划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5842000"/>
            <a:ext cx="9144000" cy="107950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913063" y="2781300"/>
            <a:ext cx="2954337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36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自我认知小结</a:t>
            </a:r>
            <a:endParaRPr lang="zh-CN" altLang="zh-CN" sz="36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339975" y="3284538"/>
            <a:ext cx="42878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FFC000"/>
                </a:solidFill>
                <a:latin typeface="微软雅黑" charset="-122"/>
                <a:ea typeface="微软雅黑" charset="-122"/>
              </a:rPr>
              <a:t>扬长避短</a:t>
            </a:r>
            <a:endParaRPr lang="zh-CN" altLang="zh-CN" sz="8000" b="1">
              <a:solidFill>
                <a:srgbClr val="FFC000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2" cstate="print"/>
          <a:srcRect l="33070" t="22980" r="33858" b="44231"/>
          <a:stretch>
            <a:fillRect/>
          </a:stretch>
        </p:blipFill>
        <p:spPr bwMode="auto">
          <a:xfrm>
            <a:off x="-219075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矩形 14"/>
          <p:cNvSpPr/>
          <p:nvPr/>
        </p:nvSpPr>
        <p:spPr>
          <a:xfrm>
            <a:off x="214313" y="406400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>
            <a:grpSpLocks/>
          </p:cNvGrpSpPr>
          <p:nvPr/>
        </p:nvGrpSpPr>
        <p:grpSpPr bwMode="auto">
          <a:xfrm rot="-458002">
            <a:off x="3695700" y="4187825"/>
            <a:ext cx="685800" cy="1052513"/>
            <a:chOff x="3229455" y="3870331"/>
            <a:chExt cx="1247286" cy="1916345"/>
          </a:xfrm>
        </p:grpSpPr>
        <p:sp>
          <p:nvSpPr>
            <p:cNvPr id="4" name="椭圆 3"/>
            <p:cNvSpPr/>
            <p:nvPr/>
          </p:nvSpPr>
          <p:spPr>
            <a:xfrm rot="20475942">
              <a:off x="3229455" y="4115568"/>
              <a:ext cx="1125327" cy="1671108"/>
            </a:xfrm>
            <a:custGeom>
              <a:avLst/>
              <a:gdLst>
                <a:gd name="connsiteX0" fmla="*/ 0 w 1800200"/>
                <a:gd name="connsiteY0" fmla="*/ 936104 h 1872208"/>
                <a:gd name="connsiteX1" fmla="*/ 900100 w 1800200"/>
                <a:gd name="connsiteY1" fmla="*/ 0 h 1872208"/>
                <a:gd name="connsiteX2" fmla="*/ 1800200 w 1800200"/>
                <a:gd name="connsiteY2" fmla="*/ 936104 h 1872208"/>
                <a:gd name="connsiteX3" fmla="*/ 900100 w 1800200"/>
                <a:gd name="connsiteY3" fmla="*/ 1872208 h 1872208"/>
                <a:gd name="connsiteX4" fmla="*/ 0 w 1800200"/>
                <a:gd name="connsiteY4" fmla="*/ 936104 h 1872208"/>
                <a:gd name="connsiteX0" fmla="*/ 0 w 1408314"/>
                <a:gd name="connsiteY0" fmla="*/ 936145 h 1872292"/>
                <a:gd name="connsiteX1" fmla="*/ 900100 w 1408314"/>
                <a:gd name="connsiteY1" fmla="*/ 41 h 1872292"/>
                <a:gd name="connsiteX2" fmla="*/ 1408314 w 1408314"/>
                <a:gd name="connsiteY2" fmla="*/ 965174 h 1872292"/>
                <a:gd name="connsiteX3" fmla="*/ 900100 w 1408314"/>
                <a:gd name="connsiteY3" fmla="*/ 1872249 h 1872292"/>
                <a:gd name="connsiteX4" fmla="*/ 0 w 1408314"/>
                <a:gd name="connsiteY4" fmla="*/ 936145 h 1872292"/>
                <a:gd name="connsiteX0" fmla="*/ 8065 w 1565401"/>
                <a:gd name="connsiteY0" fmla="*/ 790997 h 1727144"/>
                <a:gd name="connsiteX1" fmla="*/ 1474222 w 1565401"/>
                <a:gd name="connsiteY1" fmla="*/ 35 h 1727144"/>
                <a:gd name="connsiteX2" fmla="*/ 1416379 w 1565401"/>
                <a:gd name="connsiteY2" fmla="*/ 820026 h 1727144"/>
                <a:gd name="connsiteX3" fmla="*/ 908165 w 1565401"/>
                <a:gd name="connsiteY3" fmla="*/ 1727101 h 1727144"/>
                <a:gd name="connsiteX4" fmla="*/ 8065 w 1565401"/>
                <a:gd name="connsiteY4" fmla="*/ 790997 h 1727144"/>
                <a:gd name="connsiteX0" fmla="*/ 7672 w 1516692"/>
                <a:gd name="connsiteY0" fmla="*/ 790971 h 1727085"/>
                <a:gd name="connsiteX1" fmla="*/ 1473829 w 1516692"/>
                <a:gd name="connsiteY1" fmla="*/ 9 h 1727085"/>
                <a:gd name="connsiteX2" fmla="*/ 1154729 w 1516692"/>
                <a:gd name="connsiteY2" fmla="*/ 805485 h 1727085"/>
                <a:gd name="connsiteX3" fmla="*/ 907772 w 1516692"/>
                <a:gd name="connsiteY3" fmla="*/ 1727075 h 1727085"/>
                <a:gd name="connsiteX4" fmla="*/ 7672 w 1516692"/>
                <a:gd name="connsiteY4" fmla="*/ 790971 h 1727085"/>
                <a:gd name="connsiteX0" fmla="*/ 17232 w 916832"/>
                <a:gd name="connsiteY0" fmla="*/ 362964 h 1757227"/>
                <a:gd name="connsiteX1" fmla="*/ 902817 w 916832"/>
                <a:gd name="connsiteY1" fmla="*/ 21945 h 1757227"/>
                <a:gd name="connsiteX2" fmla="*/ 583717 w 916832"/>
                <a:gd name="connsiteY2" fmla="*/ 827421 h 1757227"/>
                <a:gd name="connsiteX3" fmla="*/ 336760 w 916832"/>
                <a:gd name="connsiteY3" fmla="*/ 1749011 h 1757227"/>
                <a:gd name="connsiteX4" fmla="*/ 17232 w 916832"/>
                <a:gd name="connsiteY4" fmla="*/ 362964 h 1757227"/>
                <a:gd name="connsiteX0" fmla="*/ 67305 w 966905"/>
                <a:gd name="connsiteY0" fmla="*/ 357294 h 1289288"/>
                <a:gd name="connsiteX1" fmla="*/ 952890 w 966905"/>
                <a:gd name="connsiteY1" fmla="*/ 16275 h 1289288"/>
                <a:gd name="connsiteX2" fmla="*/ 633790 w 966905"/>
                <a:gd name="connsiteY2" fmla="*/ 821751 h 1289288"/>
                <a:gd name="connsiteX3" fmla="*/ 125576 w 966905"/>
                <a:gd name="connsiteY3" fmla="*/ 1249856 h 1289288"/>
                <a:gd name="connsiteX4" fmla="*/ 67305 w 966905"/>
                <a:gd name="connsiteY4" fmla="*/ 357294 h 1289288"/>
                <a:gd name="connsiteX0" fmla="*/ 67305 w 1120923"/>
                <a:gd name="connsiteY0" fmla="*/ 578161 h 1510155"/>
                <a:gd name="connsiteX1" fmla="*/ 952890 w 1120923"/>
                <a:gd name="connsiteY1" fmla="*/ 237142 h 1510155"/>
                <a:gd name="connsiteX2" fmla="*/ 633790 w 1120923"/>
                <a:gd name="connsiteY2" fmla="*/ 1042618 h 1510155"/>
                <a:gd name="connsiteX3" fmla="*/ 125576 w 1120923"/>
                <a:gd name="connsiteY3" fmla="*/ 1470723 h 1510155"/>
                <a:gd name="connsiteX4" fmla="*/ 67305 w 1120923"/>
                <a:gd name="connsiteY4" fmla="*/ 578161 h 1510155"/>
                <a:gd name="connsiteX0" fmla="*/ 67305 w 1082631"/>
                <a:gd name="connsiteY0" fmla="*/ 578161 h 1510155"/>
                <a:gd name="connsiteX1" fmla="*/ 952890 w 1082631"/>
                <a:gd name="connsiteY1" fmla="*/ 237142 h 1510155"/>
                <a:gd name="connsiteX2" fmla="*/ 633790 w 1082631"/>
                <a:gd name="connsiteY2" fmla="*/ 1042618 h 1510155"/>
                <a:gd name="connsiteX3" fmla="*/ 125576 w 1082631"/>
                <a:gd name="connsiteY3" fmla="*/ 1470723 h 1510155"/>
                <a:gd name="connsiteX4" fmla="*/ 67305 w 1082631"/>
                <a:gd name="connsiteY4" fmla="*/ 578161 h 1510155"/>
                <a:gd name="connsiteX0" fmla="*/ 67305 w 1022843"/>
                <a:gd name="connsiteY0" fmla="*/ 597144 h 1529138"/>
                <a:gd name="connsiteX1" fmla="*/ 952890 w 1022843"/>
                <a:gd name="connsiteY1" fmla="*/ 256125 h 1529138"/>
                <a:gd name="connsiteX2" fmla="*/ 633790 w 1022843"/>
                <a:gd name="connsiteY2" fmla="*/ 1061601 h 1529138"/>
                <a:gd name="connsiteX3" fmla="*/ 125576 w 1022843"/>
                <a:gd name="connsiteY3" fmla="*/ 1489706 h 1529138"/>
                <a:gd name="connsiteX4" fmla="*/ 67305 w 1022843"/>
                <a:gd name="connsiteY4" fmla="*/ 597144 h 1529138"/>
                <a:gd name="connsiteX0" fmla="*/ 35178 w 990716"/>
                <a:gd name="connsiteY0" fmla="*/ 706929 h 1638923"/>
                <a:gd name="connsiteX1" fmla="*/ 920763 w 990716"/>
                <a:gd name="connsiteY1" fmla="*/ 365910 h 1638923"/>
                <a:gd name="connsiteX2" fmla="*/ 601663 w 990716"/>
                <a:gd name="connsiteY2" fmla="*/ 1171386 h 1638923"/>
                <a:gd name="connsiteX3" fmla="*/ 93449 w 990716"/>
                <a:gd name="connsiteY3" fmla="*/ 1599491 h 1638923"/>
                <a:gd name="connsiteX4" fmla="*/ 35178 w 990716"/>
                <a:gd name="connsiteY4" fmla="*/ 706929 h 1638923"/>
                <a:gd name="connsiteX0" fmla="*/ 84888 w 1040426"/>
                <a:gd name="connsiteY0" fmla="*/ 595487 h 1483573"/>
                <a:gd name="connsiteX1" fmla="*/ 970473 w 1040426"/>
                <a:gd name="connsiteY1" fmla="*/ 254468 h 1483573"/>
                <a:gd name="connsiteX2" fmla="*/ 651373 w 1040426"/>
                <a:gd name="connsiteY2" fmla="*/ 1059944 h 1483573"/>
                <a:gd name="connsiteX3" fmla="*/ 99616 w 1040426"/>
                <a:gd name="connsiteY3" fmla="*/ 1429992 h 1483573"/>
                <a:gd name="connsiteX4" fmla="*/ 84888 w 1040426"/>
                <a:gd name="connsiteY4" fmla="*/ 595487 h 1483573"/>
                <a:gd name="connsiteX0" fmla="*/ 66779 w 1022317"/>
                <a:gd name="connsiteY0" fmla="*/ 684992 h 1573078"/>
                <a:gd name="connsiteX1" fmla="*/ 952364 w 1022317"/>
                <a:gd name="connsiteY1" fmla="*/ 343973 h 1573078"/>
                <a:gd name="connsiteX2" fmla="*/ 633264 w 1022317"/>
                <a:gd name="connsiteY2" fmla="*/ 1149449 h 1573078"/>
                <a:gd name="connsiteX3" fmla="*/ 81507 w 1022317"/>
                <a:gd name="connsiteY3" fmla="*/ 1519497 h 1573078"/>
                <a:gd name="connsiteX4" fmla="*/ 66779 w 1022317"/>
                <a:gd name="connsiteY4" fmla="*/ 684992 h 1573078"/>
                <a:gd name="connsiteX0" fmla="*/ 88996 w 1099434"/>
                <a:gd name="connsiteY0" fmla="*/ 644350 h 1532436"/>
                <a:gd name="connsiteX1" fmla="*/ 1032638 w 1099434"/>
                <a:gd name="connsiteY1" fmla="*/ 245274 h 1532436"/>
                <a:gd name="connsiteX2" fmla="*/ 655481 w 1099434"/>
                <a:gd name="connsiteY2" fmla="*/ 1108807 h 1532436"/>
                <a:gd name="connsiteX3" fmla="*/ 103724 w 1099434"/>
                <a:gd name="connsiteY3" fmla="*/ 1478855 h 1532436"/>
                <a:gd name="connsiteX4" fmla="*/ 88996 w 1099434"/>
                <a:gd name="connsiteY4" fmla="*/ 644350 h 1532436"/>
                <a:gd name="connsiteX0" fmla="*/ 113991 w 1124429"/>
                <a:gd name="connsiteY0" fmla="*/ 765632 h 1653718"/>
                <a:gd name="connsiteX1" fmla="*/ 1057633 w 1124429"/>
                <a:gd name="connsiteY1" fmla="*/ 366556 h 1653718"/>
                <a:gd name="connsiteX2" fmla="*/ 680476 w 1124429"/>
                <a:gd name="connsiteY2" fmla="*/ 1230089 h 1653718"/>
                <a:gd name="connsiteX3" fmla="*/ 128719 w 1124429"/>
                <a:gd name="connsiteY3" fmla="*/ 1600137 h 1653718"/>
                <a:gd name="connsiteX4" fmla="*/ 113991 w 1124429"/>
                <a:gd name="connsiteY4" fmla="*/ 765632 h 1653718"/>
                <a:gd name="connsiteX0" fmla="*/ 107702 w 1118140"/>
                <a:gd name="connsiteY0" fmla="*/ 761692 h 1649778"/>
                <a:gd name="connsiteX1" fmla="*/ 1051344 w 1118140"/>
                <a:gd name="connsiteY1" fmla="*/ 362616 h 1649778"/>
                <a:gd name="connsiteX2" fmla="*/ 674187 w 1118140"/>
                <a:gd name="connsiteY2" fmla="*/ 1226149 h 1649778"/>
                <a:gd name="connsiteX3" fmla="*/ 122430 w 1118140"/>
                <a:gd name="connsiteY3" fmla="*/ 1596197 h 1649778"/>
                <a:gd name="connsiteX4" fmla="*/ 107702 w 1118140"/>
                <a:gd name="connsiteY4" fmla="*/ 761692 h 1649778"/>
                <a:gd name="connsiteX0" fmla="*/ 89232 w 1114646"/>
                <a:gd name="connsiteY0" fmla="*/ 507116 h 1410789"/>
                <a:gd name="connsiteX1" fmla="*/ 1105445 w 1114646"/>
                <a:gd name="connsiteY1" fmla="*/ 122555 h 1410789"/>
                <a:gd name="connsiteX2" fmla="*/ 728288 w 1114646"/>
                <a:gd name="connsiteY2" fmla="*/ 986088 h 1410789"/>
                <a:gd name="connsiteX3" fmla="*/ 176531 w 1114646"/>
                <a:gd name="connsiteY3" fmla="*/ 1356136 h 1410789"/>
                <a:gd name="connsiteX4" fmla="*/ 89232 w 1114646"/>
                <a:gd name="connsiteY4" fmla="*/ 507116 h 1410789"/>
                <a:gd name="connsiteX0" fmla="*/ 89232 w 1175988"/>
                <a:gd name="connsiteY0" fmla="*/ 721370 h 1625043"/>
                <a:gd name="connsiteX1" fmla="*/ 1105445 w 1175988"/>
                <a:gd name="connsiteY1" fmla="*/ 336809 h 1625043"/>
                <a:gd name="connsiteX2" fmla="*/ 728288 w 1175988"/>
                <a:gd name="connsiteY2" fmla="*/ 1200342 h 1625043"/>
                <a:gd name="connsiteX3" fmla="*/ 176531 w 1175988"/>
                <a:gd name="connsiteY3" fmla="*/ 1570390 h 1625043"/>
                <a:gd name="connsiteX4" fmla="*/ 89232 w 1175988"/>
                <a:gd name="connsiteY4" fmla="*/ 721370 h 1625043"/>
                <a:gd name="connsiteX0" fmla="*/ 38984 w 1125740"/>
                <a:gd name="connsiteY0" fmla="*/ 727644 h 1631317"/>
                <a:gd name="connsiteX1" fmla="*/ 1055197 w 1125740"/>
                <a:gd name="connsiteY1" fmla="*/ 343083 h 1631317"/>
                <a:gd name="connsiteX2" fmla="*/ 678040 w 1125740"/>
                <a:gd name="connsiteY2" fmla="*/ 1206616 h 1631317"/>
                <a:gd name="connsiteX3" fmla="*/ 126283 w 1125740"/>
                <a:gd name="connsiteY3" fmla="*/ 1576664 h 1631317"/>
                <a:gd name="connsiteX4" fmla="*/ 38984 w 1125740"/>
                <a:gd name="connsiteY4" fmla="*/ 727644 h 1631317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124502 w 1211258"/>
                <a:gd name="connsiteY0" fmla="*/ 722740 h 1626413"/>
                <a:gd name="connsiteX1" fmla="*/ 1140715 w 1211258"/>
                <a:gd name="connsiteY1" fmla="*/ 338179 h 1626413"/>
                <a:gd name="connsiteX2" fmla="*/ 763558 w 1211258"/>
                <a:gd name="connsiteY2" fmla="*/ 1201712 h 1626413"/>
                <a:gd name="connsiteX3" fmla="*/ 211801 w 1211258"/>
                <a:gd name="connsiteY3" fmla="*/ 1571760 h 1626413"/>
                <a:gd name="connsiteX4" fmla="*/ 124502 w 1211258"/>
                <a:gd name="connsiteY4" fmla="*/ 722740 h 1626413"/>
                <a:gd name="connsiteX0" fmla="*/ 124502 w 1211258"/>
                <a:gd name="connsiteY0" fmla="*/ 752275 h 1655948"/>
                <a:gd name="connsiteX1" fmla="*/ 1140715 w 1211258"/>
                <a:gd name="connsiteY1" fmla="*/ 367714 h 1655948"/>
                <a:gd name="connsiteX2" fmla="*/ 763558 w 1211258"/>
                <a:gd name="connsiteY2" fmla="*/ 1231247 h 1655948"/>
                <a:gd name="connsiteX3" fmla="*/ 211801 w 1211258"/>
                <a:gd name="connsiteY3" fmla="*/ 1601295 h 1655948"/>
                <a:gd name="connsiteX4" fmla="*/ 124502 w 1211258"/>
                <a:gd name="connsiteY4" fmla="*/ 752275 h 1655948"/>
                <a:gd name="connsiteX0" fmla="*/ 139554 w 1100895"/>
                <a:gd name="connsiteY0" fmla="*/ 558955 h 1431224"/>
                <a:gd name="connsiteX1" fmla="*/ 1093268 w 1100895"/>
                <a:gd name="connsiteY1" fmla="*/ 145151 h 1431224"/>
                <a:gd name="connsiteX2" fmla="*/ 716111 w 1100895"/>
                <a:gd name="connsiteY2" fmla="*/ 1008684 h 1431224"/>
                <a:gd name="connsiteX3" fmla="*/ 164354 w 1100895"/>
                <a:gd name="connsiteY3" fmla="*/ 1378732 h 1431224"/>
                <a:gd name="connsiteX4" fmla="*/ 139554 w 1100895"/>
                <a:gd name="connsiteY4" fmla="*/ 558955 h 1431224"/>
                <a:gd name="connsiteX0" fmla="*/ 139554 w 1143176"/>
                <a:gd name="connsiteY0" fmla="*/ 740395 h 1612664"/>
                <a:gd name="connsiteX1" fmla="*/ 1093268 w 1143176"/>
                <a:gd name="connsiteY1" fmla="*/ 326591 h 1612664"/>
                <a:gd name="connsiteX2" fmla="*/ 716111 w 1143176"/>
                <a:gd name="connsiteY2" fmla="*/ 1190124 h 1612664"/>
                <a:gd name="connsiteX3" fmla="*/ 164354 w 1143176"/>
                <a:gd name="connsiteY3" fmla="*/ 1560172 h 1612664"/>
                <a:gd name="connsiteX4" fmla="*/ 139554 w 1143176"/>
                <a:gd name="connsiteY4" fmla="*/ 740395 h 1612664"/>
                <a:gd name="connsiteX0" fmla="*/ 139554 w 1143176"/>
                <a:gd name="connsiteY0" fmla="*/ 817520 h 1689789"/>
                <a:gd name="connsiteX1" fmla="*/ 1093268 w 1143176"/>
                <a:gd name="connsiteY1" fmla="*/ 403716 h 1689789"/>
                <a:gd name="connsiteX2" fmla="*/ 716111 w 1143176"/>
                <a:gd name="connsiteY2" fmla="*/ 1267249 h 1689789"/>
                <a:gd name="connsiteX3" fmla="*/ 164354 w 1143176"/>
                <a:gd name="connsiteY3" fmla="*/ 1637297 h 1689789"/>
                <a:gd name="connsiteX4" fmla="*/ 139554 w 1143176"/>
                <a:gd name="connsiteY4" fmla="*/ 817520 h 1689789"/>
                <a:gd name="connsiteX0" fmla="*/ 138613 w 1099266"/>
                <a:gd name="connsiteY0" fmla="*/ 652318 h 1530808"/>
                <a:gd name="connsiteX1" fmla="*/ 1092327 w 1099266"/>
                <a:gd name="connsiteY1" fmla="*/ 238514 h 1530808"/>
                <a:gd name="connsiteX2" fmla="*/ 693395 w 1099266"/>
                <a:gd name="connsiteY2" fmla="*/ 1118801 h 1530808"/>
                <a:gd name="connsiteX3" fmla="*/ 163413 w 1099266"/>
                <a:gd name="connsiteY3" fmla="*/ 1472095 h 1530808"/>
                <a:gd name="connsiteX4" fmla="*/ 138613 w 1099266"/>
                <a:gd name="connsiteY4" fmla="*/ 652318 h 1530808"/>
                <a:gd name="connsiteX0" fmla="*/ 138613 w 1099389"/>
                <a:gd name="connsiteY0" fmla="*/ 652318 h 1530808"/>
                <a:gd name="connsiteX1" fmla="*/ 1092327 w 1099389"/>
                <a:gd name="connsiteY1" fmla="*/ 238514 h 1530808"/>
                <a:gd name="connsiteX2" fmla="*/ 693395 w 1099389"/>
                <a:gd name="connsiteY2" fmla="*/ 1118801 h 1530808"/>
                <a:gd name="connsiteX3" fmla="*/ 163413 w 1099389"/>
                <a:gd name="connsiteY3" fmla="*/ 1472095 h 1530808"/>
                <a:gd name="connsiteX4" fmla="*/ 138613 w 1099389"/>
                <a:gd name="connsiteY4" fmla="*/ 652318 h 1530808"/>
                <a:gd name="connsiteX0" fmla="*/ 138613 w 1111719"/>
                <a:gd name="connsiteY0" fmla="*/ 815493 h 1693983"/>
                <a:gd name="connsiteX1" fmla="*/ 1092327 w 1111719"/>
                <a:gd name="connsiteY1" fmla="*/ 401689 h 1693983"/>
                <a:gd name="connsiteX2" fmla="*/ 693395 w 1111719"/>
                <a:gd name="connsiteY2" fmla="*/ 1281976 h 1693983"/>
                <a:gd name="connsiteX3" fmla="*/ 163413 w 1111719"/>
                <a:gd name="connsiteY3" fmla="*/ 1635270 h 1693983"/>
                <a:gd name="connsiteX4" fmla="*/ 138613 w 1111719"/>
                <a:gd name="connsiteY4" fmla="*/ 815493 h 1693983"/>
                <a:gd name="connsiteX0" fmla="*/ 138613 w 1111719"/>
                <a:gd name="connsiteY0" fmla="*/ 815493 h 1676291"/>
                <a:gd name="connsiteX1" fmla="*/ 1092327 w 1111719"/>
                <a:gd name="connsiteY1" fmla="*/ 401689 h 1676291"/>
                <a:gd name="connsiteX2" fmla="*/ 693395 w 1111719"/>
                <a:gd name="connsiteY2" fmla="*/ 1281976 h 1676291"/>
                <a:gd name="connsiteX3" fmla="*/ 163413 w 1111719"/>
                <a:gd name="connsiteY3" fmla="*/ 1635270 h 1676291"/>
                <a:gd name="connsiteX4" fmla="*/ 138613 w 1111719"/>
                <a:gd name="connsiteY4" fmla="*/ 815493 h 1676291"/>
                <a:gd name="connsiteX0" fmla="*/ 134851 w 1093206"/>
                <a:gd name="connsiteY0" fmla="*/ 651050 h 1505647"/>
                <a:gd name="connsiteX1" fmla="*/ 1088565 w 1093206"/>
                <a:gd name="connsiteY1" fmla="*/ 237246 h 1505647"/>
                <a:gd name="connsiteX2" fmla="*/ 600590 w 1093206"/>
                <a:gd name="connsiteY2" fmla="*/ 1095381 h 1505647"/>
                <a:gd name="connsiteX3" fmla="*/ 159651 w 1093206"/>
                <a:gd name="connsiteY3" fmla="*/ 1470827 h 1505647"/>
                <a:gd name="connsiteX4" fmla="*/ 134851 w 1093206"/>
                <a:gd name="connsiteY4" fmla="*/ 651050 h 1505647"/>
                <a:gd name="connsiteX0" fmla="*/ 134851 w 1115875"/>
                <a:gd name="connsiteY0" fmla="*/ 828674 h 1683271"/>
                <a:gd name="connsiteX1" fmla="*/ 1088565 w 1115875"/>
                <a:gd name="connsiteY1" fmla="*/ 414870 h 1683271"/>
                <a:gd name="connsiteX2" fmla="*/ 600590 w 1115875"/>
                <a:gd name="connsiteY2" fmla="*/ 1273005 h 1683271"/>
                <a:gd name="connsiteX3" fmla="*/ 159651 w 1115875"/>
                <a:gd name="connsiteY3" fmla="*/ 1648451 h 1683271"/>
                <a:gd name="connsiteX4" fmla="*/ 134851 w 1115875"/>
                <a:gd name="connsiteY4" fmla="*/ 828674 h 1683271"/>
                <a:gd name="connsiteX0" fmla="*/ 134851 w 1132788"/>
                <a:gd name="connsiteY0" fmla="*/ 828674 h 1683271"/>
                <a:gd name="connsiteX1" fmla="*/ 1088565 w 1132788"/>
                <a:gd name="connsiteY1" fmla="*/ 414870 h 1683271"/>
                <a:gd name="connsiteX2" fmla="*/ 600590 w 1132788"/>
                <a:gd name="connsiteY2" fmla="*/ 1273005 h 1683271"/>
                <a:gd name="connsiteX3" fmla="*/ 159651 w 1132788"/>
                <a:gd name="connsiteY3" fmla="*/ 1648451 h 1683271"/>
                <a:gd name="connsiteX4" fmla="*/ 134851 w 1132788"/>
                <a:gd name="connsiteY4" fmla="*/ 828674 h 1683271"/>
                <a:gd name="connsiteX0" fmla="*/ 134851 w 1122771"/>
                <a:gd name="connsiteY0" fmla="*/ 828674 h 1729682"/>
                <a:gd name="connsiteX1" fmla="*/ 1088565 w 1122771"/>
                <a:gd name="connsiteY1" fmla="*/ 414870 h 1729682"/>
                <a:gd name="connsiteX2" fmla="*/ 600590 w 1122771"/>
                <a:gd name="connsiteY2" fmla="*/ 1273005 h 1729682"/>
                <a:gd name="connsiteX3" fmla="*/ 159651 w 1122771"/>
                <a:gd name="connsiteY3" fmla="*/ 1648451 h 1729682"/>
                <a:gd name="connsiteX4" fmla="*/ 134851 w 1122771"/>
                <a:gd name="connsiteY4" fmla="*/ 828674 h 1729682"/>
                <a:gd name="connsiteX0" fmla="*/ 133733 w 1121653"/>
                <a:gd name="connsiteY0" fmla="*/ 828674 h 1705461"/>
                <a:gd name="connsiteX1" fmla="*/ 1087447 w 1121653"/>
                <a:gd name="connsiteY1" fmla="*/ 414870 h 1705461"/>
                <a:gd name="connsiteX2" fmla="*/ 599472 w 1121653"/>
                <a:gd name="connsiteY2" fmla="*/ 1273005 h 1705461"/>
                <a:gd name="connsiteX3" fmla="*/ 158533 w 1121653"/>
                <a:gd name="connsiteY3" fmla="*/ 1648451 h 1705461"/>
                <a:gd name="connsiteX4" fmla="*/ 133733 w 1121653"/>
                <a:gd name="connsiteY4" fmla="*/ 828674 h 1705461"/>
                <a:gd name="connsiteX0" fmla="*/ 133733 w 1125327"/>
                <a:gd name="connsiteY0" fmla="*/ 828674 h 1671108"/>
                <a:gd name="connsiteX1" fmla="*/ 1087447 w 1125327"/>
                <a:gd name="connsiteY1" fmla="*/ 414870 h 1671108"/>
                <a:gd name="connsiteX2" fmla="*/ 599472 w 1125327"/>
                <a:gd name="connsiteY2" fmla="*/ 1273005 h 1671108"/>
                <a:gd name="connsiteX3" fmla="*/ 158533 w 1125327"/>
                <a:gd name="connsiteY3" fmla="*/ 1648451 h 1671108"/>
                <a:gd name="connsiteX4" fmla="*/ 133733 w 1125327"/>
                <a:gd name="connsiteY4" fmla="*/ 828674 h 167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327" h="1671108">
                  <a:moveTo>
                    <a:pt x="133733" y="828674"/>
                  </a:moveTo>
                  <a:cubicBezTo>
                    <a:pt x="239920" y="-273532"/>
                    <a:pt x="879749" y="-129754"/>
                    <a:pt x="1087447" y="414870"/>
                  </a:cubicBezTo>
                  <a:cubicBezTo>
                    <a:pt x="1295145" y="959494"/>
                    <a:pt x="580144" y="765547"/>
                    <a:pt x="599472" y="1273005"/>
                  </a:cubicBezTo>
                  <a:cubicBezTo>
                    <a:pt x="618800" y="1780463"/>
                    <a:pt x="231639" y="1664650"/>
                    <a:pt x="158533" y="1648451"/>
                  </a:cubicBezTo>
                  <a:cubicBezTo>
                    <a:pt x="85427" y="1632252"/>
                    <a:pt x="-144008" y="1558893"/>
                    <a:pt x="133733" y="828674"/>
                  </a:cubicBezTo>
                  <a:close/>
                </a:path>
              </a:pathLst>
            </a:custGeom>
            <a:gradFill>
              <a:gsLst>
                <a:gs pos="100000">
                  <a:srgbClr val="C83C00"/>
                </a:gs>
                <a:gs pos="0">
                  <a:srgbClr val="FFC800">
                    <a:alpha val="85490"/>
                  </a:srgbClr>
                </a:gs>
              </a:gsLst>
              <a:lin ang="54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 rot="20475942">
              <a:off x="3406806" y="3918384"/>
              <a:ext cx="208252" cy="216024"/>
            </a:xfrm>
            <a:prstGeom prst="ellipse">
              <a:avLst/>
            </a:prstGeom>
            <a:gradFill>
              <a:gsLst>
                <a:gs pos="100000">
                  <a:srgbClr val="C83C00"/>
                </a:gs>
                <a:gs pos="0">
                  <a:srgbClr val="FFC800">
                    <a:alpha val="85490"/>
                  </a:srgbClr>
                </a:gs>
              </a:gsLst>
              <a:lin ang="54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 rot="20475942">
              <a:off x="3583475" y="3870331"/>
              <a:ext cx="264856" cy="260431"/>
            </a:xfrm>
            <a:prstGeom prst="ellipse">
              <a:avLst/>
            </a:prstGeom>
            <a:gradFill>
              <a:gsLst>
                <a:gs pos="100000">
                  <a:srgbClr val="C83C00"/>
                </a:gs>
                <a:gs pos="0">
                  <a:srgbClr val="FFC800">
                    <a:alpha val="85490"/>
                  </a:srgbClr>
                </a:gs>
              </a:gsLst>
              <a:lin ang="54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 rot="20475942">
              <a:off x="3785918" y="3905667"/>
              <a:ext cx="264856" cy="260431"/>
            </a:xfrm>
            <a:prstGeom prst="ellipse">
              <a:avLst/>
            </a:prstGeom>
            <a:gradFill>
              <a:gsLst>
                <a:gs pos="100000">
                  <a:srgbClr val="C83C00"/>
                </a:gs>
                <a:gs pos="0">
                  <a:srgbClr val="FFC800">
                    <a:alpha val="85490"/>
                  </a:srgbClr>
                </a:gs>
              </a:gsLst>
              <a:lin ang="54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 rot="20475942">
              <a:off x="3951202" y="4017607"/>
              <a:ext cx="289739" cy="303643"/>
            </a:xfrm>
            <a:prstGeom prst="ellipse">
              <a:avLst/>
            </a:prstGeom>
            <a:gradFill>
              <a:gsLst>
                <a:gs pos="100000">
                  <a:srgbClr val="C83C00"/>
                </a:gs>
                <a:gs pos="0">
                  <a:srgbClr val="FFC800">
                    <a:alpha val="85490"/>
                  </a:srgbClr>
                </a:gs>
              </a:gsLst>
              <a:lin ang="54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20475942">
              <a:off x="4109475" y="4134635"/>
              <a:ext cx="367266" cy="329422"/>
            </a:xfrm>
            <a:prstGeom prst="ellipse">
              <a:avLst/>
            </a:prstGeom>
            <a:gradFill>
              <a:gsLst>
                <a:gs pos="100000">
                  <a:srgbClr val="C83C00"/>
                </a:gs>
                <a:gs pos="0">
                  <a:srgbClr val="FFC800">
                    <a:alpha val="85490"/>
                  </a:srgbClr>
                </a:gs>
              </a:gsLst>
              <a:lin ang="54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5" name="组合 24"/>
          <p:cNvGrpSpPr>
            <a:grpSpLocks/>
          </p:cNvGrpSpPr>
          <p:nvPr/>
        </p:nvGrpSpPr>
        <p:grpSpPr bwMode="auto">
          <a:xfrm rot="762989" flipH="1">
            <a:off x="4394200" y="5267325"/>
            <a:ext cx="684213" cy="1050925"/>
            <a:chOff x="3229455" y="3870331"/>
            <a:chExt cx="1247286" cy="1916345"/>
          </a:xfrm>
        </p:grpSpPr>
        <p:sp>
          <p:nvSpPr>
            <p:cNvPr id="26" name="椭圆 3"/>
            <p:cNvSpPr/>
            <p:nvPr/>
          </p:nvSpPr>
          <p:spPr>
            <a:xfrm rot="20475942">
              <a:off x="3229455" y="4115568"/>
              <a:ext cx="1125327" cy="1671108"/>
            </a:xfrm>
            <a:custGeom>
              <a:avLst/>
              <a:gdLst>
                <a:gd name="connsiteX0" fmla="*/ 0 w 1800200"/>
                <a:gd name="connsiteY0" fmla="*/ 936104 h 1872208"/>
                <a:gd name="connsiteX1" fmla="*/ 900100 w 1800200"/>
                <a:gd name="connsiteY1" fmla="*/ 0 h 1872208"/>
                <a:gd name="connsiteX2" fmla="*/ 1800200 w 1800200"/>
                <a:gd name="connsiteY2" fmla="*/ 936104 h 1872208"/>
                <a:gd name="connsiteX3" fmla="*/ 900100 w 1800200"/>
                <a:gd name="connsiteY3" fmla="*/ 1872208 h 1872208"/>
                <a:gd name="connsiteX4" fmla="*/ 0 w 1800200"/>
                <a:gd name="connsiteY4" fmla="*/ 936104 h 1872208"/>
                <a:gd name="connsiteX0" fmla="*/ 0 w 1408314"/>
                <a:gd name="connsiteY0" fmla="*/ 936145 h 1872292"/>
                <a:gd name="connsiteX1" fmla="*/ 900100 w 1408314"/>
                <a:gd name="connsiteY1" fmla="*/ 41 h 1872292"/>
                <a:gd name="connsiteX2" fmla="*/ 1408314 w 1408314"/>
                <a:gd name="connsiteY2" fmla="*/ 965174 h 1872292"/>
                <a:gd name="connsiteX3" fmla="*/ 900100 w 1408314"/>
                <a:gd name="connsiteY3" fmla="*/ 1872249 h 1872292"/>
                <a:gd name="connsiteX4" fmla="*/ 0 w 1408314"/>
                <a:gd name="connsiteY4" fmla="*/ 936145 h 1872292"/>
                <a:gd name="connsiteX0" fmla="*/ 8065 w 1565401"/>
                <a:gd name="connsiteY0" fmla="*/ 790997 h 1727144"/>
                <a:gd name="connsiteX1" fmla="*/ 1474222 w 1565401"/>
                <a:gd name="connsiteY1" fmla="*/ 35 h 1727144"/>
                <a:gd name="connsiteX2" fmla="*/ 1416379 w 1565401"/>
                <a:gd name="connsiteY2" fmla="*/ 820026 h 1727144"/>
                <a:gd name="connsiteX3" fmla="*/ 908165 w 1565401"/>
                <a:gd name="connsiteY3" fmla="*/ 1727101 h 1727144"/>
                <a:gd name="connsiteX4" fmla="*/ 8065 w 1565401"/>
                <a:gd name="connsiteY4" fmla="*/ 790997 h 1727144"/>
                <a:gd name="connsiteX0" fmla="*/ 7672 w 1516692"/>
                <a:gd name="connsiteY0" fmla="*/ 790971 h 1727085"/>
                <a:gd name="connsiteX1" fmla="*/ 1473829 w 1516692"/>
                <a:gd name="connsiteY1" fmla="*/ 9 h 1727085"/>
                <a:gd name="connsiteX2" fmla="*/ 1154729 w 1516692"/>
                <a:gd name="connsiteY2" fmla="*/ 805485 h 1727085"/>
                <a:gd name="connsiteX3" fmla="*/ 907772 w 1516692"/>
                <a:gd name="connsiteY3" fmla="*/ 1727075 h 1727085"/>
                <a:gd name="connsiteX4" fmla="*/ 7672 w 1516692"/>
                <a:gd name="connsiteY4" fmla="*/ 790971 h 1727085"/>
                <a:gd name="connsiteX0" fmla="*/ 17232 w 916832"/>
                <a:gd name="connsiteY0" fmla="*/ 362964 h 1757227"/>
                <a:gd name="connsiteX1" fmla="*/ 902817 w 916832"/>
                <a:gd name="connsiteY1" fmla="*/ 21945 h 1757227"/>
                <a:gd name="connsiteX2" fmla="*/ 583717 w 916832"/>
                <a:gd name="connsiteY2" fmla="*/ 827421 h 1757227"/>
                <a:gd name="connsiteX3" fmla="*/ 336760 w 916832"/>
                <a:gd name="connsiteY3" fmla="*/ 1749011 h 1757227"/>
                <a:gd name="connsiteX4" fmla="*/ 17232 w 916832"/>
                <a:gd name="connsiteY4" fmla="*/ 362964 h 1757227"/>
                <a:gd name="connsiteX0" fmla="*/ 67305 w 966905"/>
                <a:gd name="connsiteY0" fmla="*/ 357294 h 1289288"/>
                <a:gd name="connsiteX1" fmla="*/ 952890 w 966905"/>
                <a:gd name="connsiteY1" fmla="*/ 16275 h 1289288"/>
                <a:gd name="connsiteX2" fmla="*/ 633790 w 966905"/>
                <a:gd name="connsiteY2" fmla="*/ 821751 h 1289288"/>
                <a:gd name="connsiteX3" fmla="*/ 125576 w 966905"/>
                <a:gd name="connsiteY3" fmla="*/ 1249856 h 1289288"/>
                <a:gd name="connsiteX4" fmla="*/ 67305 w 966905"/>
                <a:gd name="connsiteY4" fmla="*/ 357294 h 1289288"/>
                <a:gd name="connsiteX0" fmla="*/ 67305 w 1120923"/>
                <a:gd name="connsiteY0" fmla="*/ 578161 h 1510155"/>
                <a:gd name="connsiteX1" fmla="*/ 952890 w 1120923"/>
                <a:gd name="connsiteY1" fmla="*/ 237142 h 1510155"/>
                <a:gd name="connsiteX2" fmla="*/ 633790 w 1120923"/>
                <a:gd name="connsiteY2" fmla="*/ 1042618 h 1510155"/>
                <a:gd name="connsiteX3" fmla="*/ 125576 w 1120923"/>
                <a:gd name="connsiteY3" fmla="*/ 1470723 h 1510155"/>
                <a:gd name="connsiteX4" fmla="*/ 67305 w 1120923"/>
                <a:gd name="connsiteY4" fmla="*/ 578161 h 1510155"/>
                <a:gd name="connsiteX0" fmla="*/ 67305 w 1082631"/>
                <a:gd name="connsiteY0" fmla="*/ 578161 h 1510155"/>
                <a:gd name="connsiteX1" fmla="*/ 952890 w 1082631"/>
                <a:gd name="connsiteY1" fmla="*/ 237142 h 1510155"/>
                <a:gd name="connsiteX2" fmla="*/ 633790 w 1082631"/>
                <a:gd name="connsiteY2" fmla="*/ 1042618 h 1510155"/>
                <a:gd name="connsiteX3" fmla="*/ 125576 w 1082631"/>
                <a:gd name="connsiteY3" fmla="*/ 1470723 h 1510155"/>
                <a:gd name="connsiteX4" fmla="*/ 67305 w 1082631"/>
                <a:gd name="connsiteY4" fmla="*/ 578161 h 1510155"/>
                <a:gd name="connsiteX0" fmla="*/ 67305 w 1022843"/>
                <a:gd name="connsiteY0" fmla="*/ 597144 h 1529138"/>
                <a:gd name="connsiteX1" fmla="*/ 952890 w 1022843"/>
                <a:gd name="connsiteY1" fmla="*/ 256125 h 1529138"/>
                <a:gd name="connsiteX2" fmla="*/ 633790 w 1022843"/>
                <a:gd name="connsiteY2" fmla="*/ 1061601 h 1529138"/>
                <a:gd name="connsiteX3" fmla="*/ 125576 w 1022843"/>
                <a:gd name="connsiteY3" fmla="*/ 1489706 h 1529138"/>
                <a:gd name="connsiteX4" fmla="*/ 67305 w 1022843"/>
                <a:gd name="connsiteY4" fmla="*/ 597144 h 1529138"/>
                <a:gd name="connsiteX0" fmla="*/ 35178 w 990716"/>
                <a:gd name="connsiteY0" fmla="*/ 706929 h 1638923"/>
                <a:gd name="connsiteX1" fmla="*/ 920763 w 990716"/>
                <a:gd name="connsiteY1" fmla="*/ 365910 h 1638923"/>
                <a:gd name="connsiteX2" fmla="*/ 601663 w 990716"/>
                <a:gd name="connsiteY2" fmla="*/ 1171386 h 1638923"/>
                <a:gd name="connsiteX3" fmla="*/ 93449 w 990716"/>
                <a:gd name="connsiteY3" fmla="*/ 1599491 h 1638923"/>
                <a:gd name="connsiteX4" fmla="*/ 35178 w 990716"/>
                <a:gd name="connsiteY4" fmla="*/ 706929 h 1638923"/>
                <a:gd name="connsiteX0" fmla="*/ 84888 w 1040426"/>
                <a:gd name="connsiteY0" fmla="*/ 595487 h 1483573"/>
                <a:gd name="connsiteX1" fmla="*/ 970473 w 1040426"/>
                <a:gd name="connsiteY1" fmla="*/ 254468 h 1483573"/>
                <a:gd name="connsiteX2" fmla="*/ 651373 w 1040426"/>
                <a:gd name="connsiteY2" fmla="*/ 1059944 h 1483573"/>
                <a:gd name="connsiteX3" fmla="*/ 99616 w 1040426"/>
                <a:gd name="connsiteY3" fmla="*/ 1429992 h 1483573"/>
                <a:gd name="connsiteX4" fmla="*/ 84888 w 1040426"/>
                <a:gd name="connsiteY4" fmla="*/ 595487 h 1483573"/>
                <a:gd name="connsiteX0" fmla="*/ 66779 w 1022317"/>
                <a:gd name="connsiteY0" fmla="*/ 684992 h 1573078"/>
                <a:gd name="connsiteX1" fmla="*/ 952364 w 1022317"/>
                <a:gd name="connsiteY1" fmla="*/ 343973 h 1573078"/>
                <a:gd name="connsiteX2" fmla="*/ 633264 w 1022317"/>
                <a:gd name="connsiteY2" fmla="*/ 1149449 h 1573078"/>
                <a:gd name="connsiteX3" fmla="*/ 81507 w 1022317"/>
                <a:gd name="connsiteY3" fmla="*/ 1519497 h 1573078"/>
                <a:gd name="connsiteX4" fmla="*/ 66779 w 1022317"/>
                <a:gd name="connsiteY4" fmla="*/ 684992 h 1573078"/>
                <a:gd name="connsiteX0" fmla="*/ 88996 w 1099434"/>
                <a:gd name="connsiteY0" fmla="*/ 644350 h 1532436"/>
                <a:gd name="connsiteX1" fmla="*/ 1032638 w 1099434"/>
                <a:gd name="connsiteY1" fmla="*/ 245274 h 1532436"/>
                <a:gd name="connsiteX2" fmla="*/ 655481 w 1099434"/>
                <a:gd name="connsiteY2" fmla="*/ 1108807 h 1532436"/>
                <a:gd name="connsiteX3" fmla="*/ 103724 w 1099434"/>
                <a:gd name="connsiteY3" fmla="*/ 1478855 h 1532436"/>
                <a:gd name="connsiteX4" fmla="*/ 88996 w 1099434"/>
                <a:gd name="connsiteY4" fmla="*/ 644350 h 1532436"/>
                <a:gd name="connsiteX0" fmla="*/ 113991 w 1124429"/>
                <a:gd name="connsiteY0" fmla="*/ 765632 h 1653718"/>
                <a:gd name="connsiteX1" fmla="*/ 1057633 w 1124429"/>
                <a:gd name="connsiteY1" fmla="*/ 366556 h 1653718"/>
                <a:gd name="connsiteX2" fmla="*/ 680476 w 1124429"/>
                <a:gd name="connsiteY2" fmla="*/ 1230089 h 1653718"/>
                <a:gd name="connsiteX3" fmla="*/ 128719 w 1124429"/>
                <a:gd name="connsiteY3" fmla="*/ 1600137 h 1653718"/>
                <a:gd name="connsiteX4" fmla="*/ 113991 w 1124429"/>
                <a:gd name="connsiteY4" fmla="*/ 765632 h 1653718"/>
                <a:gd name="connsiteX0" fmla="*/ 107702 w 1118140"/>
                <a:gd name="connsiteY0" fmla="*/ 761692 h 1649778"/>
                <a:gd name="connsiteX1" fmla="*/ 1051344 w 1118140"/>
                <a:gd name="connsiteY1" fmla="*/ 362616 h 1649778"/>
                <a:gd name="connsiteX2" fmla="*/ 674187 w 1118140"/>
                <a:gd name="connsiteY2" fmla="*/ 1226149 h 1649778"/>
                <a:gd name="connsiteX3" fmla="*/ 122430 w 1118140"/>
                <a:gd name="connsiteY3" fmla="*/ 1596197 h 1649778"/>
                <a:gd name="connsiteX4" fmla="*/ 107702 w 1118140"/>
                <a:gd name="connsiteY4" fmla="*/ 761692 h 1649778"/>
                <a:gd name="connsiteX0" fmla="*/ 89232 w 1114646"/>
                <a:gd name="connsiteY0" fmla="*/ 507116 h 1410789"/>
                <a:gd name="connsiteX1" fmla="*/ 1105445 w 1114646"/>
                <a:gd name="connsiteY1" fmla="*/ 122555 h 1410789"/>
                <a:gd name="connsiteX2" fmla="*/ 728288 w 1114646"/>
                <a:gd name="connsiteY2" fmla="*/ 986088 h 1410789"/>
                <a:gd name="connsiteX3" fmla="*/ 176531 w 1114646"/>
                <a:gd name="connsiteY3" fmla="*/ 1356136 h 1410789"/>
                <a:gd name="connsiteX4" fmla="*/ 89232 w 1114646"/>
                <a:gd name="connsiteY4" fmla="*/ 507116 h 1410789"/>
                <a:gd name="connsiteX0" fmla="*/ 89232 w 1175988"/>
                <a:gd name="connsiteY0" fmla="*/ 721370 h 1625043"/>
                <a:gd name="connsiteX1" fmla="*/ 1105445 w 1175988"/>
                <a:gd name="connsiteY1" fmla="*/ 336809 h 1625043"/>
                <a:gd name="connsiteX2" fmla="*/ 728288 w 1175988"/>
                <a:gd name="connsiteY2" fmla="*/ 1200342 h 1625043"/>
                <a:gd name="connsiteX3" fmla="*/ 176531 w 1175988"/>
                <a:gd name="connsiteY3" fmla="*/ 1570390 h 1625043"/>
                <a:gd name="connsiteX4" fmla="*/ 89232 w 1175988"/>
                <a:gd name="connsiteY4" fmla="*/ 721370 h 1625043"/>
                <a:gd name="connsiteX0" fmla="*/ 38984 w 1125740"/>
                <a:gd name="connsiteY0" fmla="*/ 727644 h 1631317"/>
                <a:gd name="connsiteX1" fmla="*/ 1055197 w 1125740"/>
                <a:gd name="connsiteY1" fmla="*/ 343083 h 1631317"/>
                <a:gd name="connsiteX2" fmla="*/ 678040 w 1125740"/>
                <a:gd name="connsiteY2" fmla="*/ 1206616 h 1631317"/>
                <a:gd name="connsiteX3" fmla="*/ 126283 w 1125740"/>
                <a:gd name="connsiteY3" fmla="*/ 1576664 h 1631317"/>
                <a:gd name="connsiteX4" fmla="*/ 38984 w 1125740"/>
                <a:gd name="connsiteY4" fmla="*/ 727644 h 1631317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124502 w 1211258"/>
                <a:gd name="connsiteY0" fmla="*/ 722740 h 1626413"/>
                <a:gd name="connsiteX1" fmla="*/ 1140715 w 1211258"/>
                <a:gd name="connsiteY1" fmla="*/ 338179 h 1626413"/>
                <a:gd name="connsiteX2" fmla="*/ 763558 w 1211258"/>
                <a:gd name="connsiteY2" fmla="*/ 1201712 h 1626413"/>
                <a:gd name="connsiteX3" fmla="*/ 211801 w 1211258"/>
                <a:gd name="connsiteY3" fmla="*/ 1571760 h 1626413"/>
                <a:gd name="connsiteX4" fmla="*/ 124502 w 1211258"/>
                <a:gd name="connsiteY4" fmla="*/ 722740 h 1626413"/>
                <a:gd name="connsiteX0" fmla="*/ 124502 w 1211258"/>
                <a:gd name="connsiteY0" fmla="*/ 752275 h 1655948"/>
                <a:gd name="connsiteX1" fmla="*/ 1140715 w 1211258"/>
                <a:gd name="connsiteY1" fmla="*/ 367714 h 1655948"/>
                <a:gd name="connsiteX2" fmla="*/ 763558 w 1211258"/>
                <a:gd name="connsiteY2" fmla="*/ 1231247 h 1655948"/>
                <a:gd name="connsiteX3" fmla="*/ 211801 w 1211258"/>
                <a:gd name="connsiteY3" fmla="*/ 1601295 h 1655948"/>
                <a:gd name="connsiteX4" fmla="*/ 124502 w 1211258"/>
                <a:gd name="connsiteY4" fmla="*/ 752275 h 1655948"/>
                <a:gd name="connsiteX0" fmla="*/ 139554 w 1100895"/>
                <a:gd name="connsiteY0" fmla="*/ 558955 h 1431224"/>
                <a:gd name="connsiteX1" fmla="*/ 1093268 w 1100895"/>
                <a:gd name="connsiteY1" fmla="*/ 145151 h 1431224"/>
                <a:gd name="connsiteX2" fmla="*/ 716111 w 1100895"/>
                <a:gd name="connsiteY2" fmla="*/ 1008684 h 1431224"/>
                <a:gd name="connsiteX3" fmla="*/ 164354 w 1100895"/>
                <a:gd name="connsiteY3" fmla="*/ 1378732 h 1431224"/>
                <a:gd name="connsiteX4" fmla="*/ 139554 w 1100895"/>
                <a:gd name="connsiteY4" fmla="*/ 558955 h 1431224"/>
                <a:gd name="connsiteX0" fmla="*/ 139554 w 1143176"/>
                <a:gd name="connsiteY0" fmla="*/ 740395 h 1612664"/>
                <a:gd name="connsiteX1" fmla="*/ 1093268 w 1143176"/>
                <a:gd name="connsiteY1" fmla="*/ 326591 h 1612664"/>
                <a:gd name="connsiteX2" fmla="*/ 716111 w 1143176"/>
                <a:gd name="connsiteY2" fmla="*/ 1190124 h 1612664"/>
                <a:gd name="connsiteX3" fmla="*/ 164354 w 1143176"/>
                <a:gd name="connsiteY3" fmla="*/ 1560172 h 1612664"/>
                <a:gd name="connsiteX4" fmla="*/ 139554 w 1143176"/>
                <a:gd name="connsiteY4" fmla="*/ 740395 h 1612664"/>
                <a:gd name="connsiteX0" fmla="*/ 139554 w 1143176"/>
                <a:gd name="connsiteY0" fmla="*/ 817520 h 1689789"/>
                <a:gd name="connsiteX1" fmla="*/ 1093268 w 1143176"/>
                <a:gd name="connsiteY1" fmla="*/ 403716 h 1689789"/>
                <a:gd name="connsiteX2" fmla="*/ 716111 w 1143176"/>
                <a:gd name="connsiteY2" fmla="*/ 1267249 h 1689789"/>
                <a:gd name="connsiteX3" fmla="*/ 164354 w 1143176"/>
                <a:gd name="connsiteY3" fmla="*/ 1637297 h 1689789"/>
                <a:gd name="connsiteX4" fmla="*/ 139554 w 1143176"/>
                <a:gd name="connsiteY4" fmla="*/ 817520 h 1689789"/>
                <a:gd name="connsiteX0" fmla="*/ 138613 w 1099266"/>
                <a:gd name="connsiteY0" fmla="*/ 652318 h 1530808"/>
                <a:gd name="connsiteX1" fmla="*/ 1092327 w 1099266"/>
                <a:gd name="connsiteY1" fmla="*/ 238514 h 1530808"/>
                <a:gd name="connsiteX2" fmla="*/ 693395 w 1099266"/>
                <a:gd name="connsiteY2" fmla="*/ 1118801 h 1530808"/>
                <a:gd name="connsiteX3" fmla="*/ 163413 w 1099266"/>
                <a:gd name="connsiteY3" fmla="*/ 1472095 h 1530808"/>
                <a:gd name="connsiteX4" fmla="*/ 138613 w 1099266"/>
                <a:gd name="connsiteY4" fmla="*/ 652318 h 1530808"/>
                <a:gd name="connsiteX0" fmla="*/ 138613 w 1099389"/>
                <a:gd name="connsiteY0" fmla="*/ 652318 h 1530808"/>
                <a:gd name="connsiteX1" fmla="*/ 1092327 w 1099389"/>
                <a:gd name="connsiteY1" fmla="*/ 238514 h 1530808"/>
                <a:gd name="connsiteX2" fmla="*/ 693395 w 1099389"/>
                <a:gd name="connsiteY2" fmla="*/ 1118801 h 1530808"/>
                <a:gd name="connsiteX3" fmla="*/ 163413 w 1099389"/>
                <a:gd name="connsiteY3" fmla="*/ 1472095 h 1530808"/>
                <a:gd name="connsiteX4" fmla="*/ 138613 w 1099389"/>
                <a:gd name="connsiteY4" fmla="*/ 652318 h 1530808"/>
                <a:gd name="connsiteX0" fmla="*/ 138613 w 1111719"/>
                <a:gd name="connsiteY0" fmla="*/ 815493 h 1693983"/>
                <a:gd name="connsiteX1" fmla="*/ 1092327 w 1111719"/>
                <a:gd name="connsiteY1" fmla="*/ 401689 h 1693983"/>
                <a:gd name="connsiteX2" fmla="*/ 693395 w 1111719"/>
                <a:gd name="connsiteY2" fmla="*/ 1281976 h 1693983"/>
                <a:gd name="connsiteX3" fmla="*/ 163413 w 1111719"/>
                <a:gd name="connsiteY3" fmla="*/ 1635270 h 1693983"/>
                <a:gd name="connsiteX4" fmla="*/ 138613 w 1111719"/>
                <a:gd name="connsiteY4" fmla="*/ 815493 h 1693983"/>
                <a:gd name="connsiteX0" fmla="*/ 138613 w 1111719"/>
                <a:gd name="connsiteY0" fmla="*/ 815493 h 1676291"/>
                <a:gd name="connsiteX1" fmla="*/ 1092327 w 1111719"/>
                <a:gd name="connsiteY1" fmla="*/ 401689 h 1676291"/>
                <a:gd name="connsiteX2" fmla="*/ 693395 w 1111719"/>
                <a:gd name="connsiteY2" fmla="*/ 1281976 h 1676291"/>
                <a:gd name="connsiteX3" fmla="*/ 163413 w 1111719"/>
                <a:gd name="connsiteY3" fmla="*/ 1635270 h 1676291"/>
                <a:gd name="connsiteX4" fmla="*/ 138613 w 1111719"/>
                <a:gd name="connsiteY4" fmla="*/ 815493 h 1676291"/>
                <a:gd name="connsiteX0" fmla="*/ 134851 w 1093206"/>
                <a:gd name="connsiteY0" fmla="*/ 651050 h 1505647"/>
                <a:gd name="connsiteX1" fmla="*/ 1088565 w 1093206"/>
                <a:gd name="connsiteY1" fmla="*/ 237246 h 1505647"/>
                <a:gd name="connsiteX2" fmla="*/ 600590 w 1093206"/>
                <a:gd name="connsiteY2" fmla="*/ 1095381 h 1505647"/>
                <a:gd name="connsiteX3" fmla="*/ 159651 w 1093206"/>
                <a:gd name="connsiteY3" fmla="*/ 1470827 h 1505647"/>
                <a:gd name="connsiteX4" fmla="*/ 134851 w 1093206"/>
                <a:gd name="connsiteY4" fmla="*/ 651050 h 1505647"/>
                <a:gd name="connsiteX0" fmla="*/ 134851 w 1115875"/>
                <a:gd name="connsiteY0" fmla="*/ 828674 h 1683271"/>
                <a:gd name="connsiteX1" fmla="*/ 1088565 w 1115875"/>
                <a:gd name="connsiteY1" fmla="*/ 414870 h 1683271"/>
                <a:gd name="connsiteX2" fmla="*/ 600590 w 1115875"/>
                <a:gd name="connsiteY2" fmla="*/ 1273005 h 1683271"/>
                <a:gd name="connsiteX3" fmla="*/ 159651 w 1115875"/>
                <a:gd name="connsiteY3" fmla="*/ 1648451 h 1683271"/>
                <a:gd name="connsiteX4" fmla="*/ 134851 w 1115875"/>
                <a:gd name="connsiteY4" fmla="*/ 828674 h 1683271"/>
                <a:gd name="connsiteX0" fmla="*/ 134851 w 1132788"/>
                <a:gd name="connsiteY0" fmla="*/ 828674 h 1683271"/>
                <a:gd name="connsiteX1" fmla="*/ 1088565 w 1132788"/>
                <a:gd name="connsiteY1" fmla="*/ 414870 h 1683271"/>
                <a:gd name="connsiteX2" fmla="*/ 600590 w 1132788"/>
                <a:gd name="connsiteY2" fmla="*/ 1273005 h 1683271"/>
                <a:gd name="connsiteX3" fmla="*/ 159651 w 1132788"/>
                <a:gd name="connsiteY3" fmla="*/ 1648451 h 1683271"/>
                <a:gd name="connsiteX4" fmla="*/ 134851 w 1132788"/>
                <a:gd name="connsiteY4" fmla="*/ 828674 h 1683271"/>
                <a:gd name="connsiteX0" fmla="*/ 134851 w 1122771"/>
                <a:gd name="connsiteY0" fmla="*/ 828674 h 1729682"/>
                <a:gd name="connsiteX1" fmla="*/ 1088565 w 1122771"/>
                <a:gd name="connsiteY1" fmla="*/ 414870 h 1729682"/>
                <a:gd name="connsiteX2" fmla="*/ 600590 w 1122771"/>
                <a:gd name="connsiteY2" fmla="*/ 1273005 h 1729682"/>
                <a:gd name="connsiteX3" fmla="*/ 159651 w 1122771"/>
                <a:gd name="connsiteY3" fmla="*/ 1648451 h 1729682"/>
                <a:gd name="connsiteX4" fmla="*/ 134851 w 1122771"/>
                <a:gd name="connsiteY4" fmla="*/ 828674 h 1729682"/>
                <a:gd name="connsiteX0" fmla="*/ 133733 w 1121653"/>
                <a:gd name="connsiteY0" fmla="*/ 828674 h 1705461"/>
                <a:gd name="connsiteX1" fmla="*/ 1087447 w 1121653"/>
                <a:gd name="connsiteY1" fmla="*/ 414870 h 1705461"/>
                <a:gd name="connsiteX2" fmla="*/ 599472 w 1121653"/>
                <a:gd name="connsiteY2" fmla="*/ 1273005 h 1705461"/>
                <a:gd name="connsiteX3" fmla="*/ 158533 w 1121653"/>
                <a:gd name="connsiteY3" fmla="*/ 1648451 h 1705461"/>
                <a:gd name="connsiteX4" fmla="*/ 133733 w 1121653"/>
                <a:gd name="connsiteY4" fmla="*/ 828674 h 1705461"/>
                <a:gd name="connsiteX0" fmla="*/ 133733 w 1125327"/>
                <a:gd name="connsiteY0" fmla="*/ 828674 h 1671108"/>
                <a:gd name="connsiteX1" fmla="*/ 1087447 w 1125327"/>
                <a:gd name="connsiteY1" fmla="*/ 414870 h 1671108"/>
                <a:gd name="connsiteX2" fmla="*/ 599472 w 1125327"/>
                <a:gd name="connsiteY2" fmla="*/ 1273005 h 1671108"/>
                <a:gd name="connsiteX3" fmla="*/ 158533 w 1125327"/>
                <a:gd name="connsiteY3" fmla="*/ 1648451 h 1671108"/>
                <a:gd name="connsiteX4" fmla="*/ 133733 w 1125327"/>
                <a:gd name="connsiteY4" fmla="*/ 828674 h 167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327" h="1671108">
                  <a:moveTo>
                    <a:pt x="133733" y="828674"/>
                  </a:moveTo>
                  <a:cubicBezTo>
                    <a:pt x="239920" y="-273532"/>
                    <a:pt x="879749" y="-129754"/>
                    <a:pt x="1087447" y="414870"/>
                  </a:cubicBezTo>
                  <a:cubicBezTo>
                    <a:pt x="1295145" y="959494"/>
                    <a:pt x="580144" y="765547"/>
                    <a:pt x="599472" y="1273005"/>
                  </a:cubicBezTo>
                  <a:cubicBezTo>
                    <a:pt x="618800" y="1780463"/>
                    <a:pt x="231639" y="1664650"/>
                    <a:pt x="158533" y="1648451"/>
                  </a:cubicBezTo>
                  <a:cubicBezTo>
                    <a:pt x="85427" y="1632252"/>
                    <a:pt x="-144008" y="1558893"/>
                    <a:pt x="133733" y="828674"/>
                  </a:cubicBezTo>
                  <a:close/>
                </a:path>
              </a:pathLst>
            </a:custGeom>
            <a:gradFill>
              <a:gsLst>
                <a:gs pos="100000">
                  <a:srgbClr val="B4E664"/>
                </a:gs>
                <a:gs pos="0">
                  <a:srgbClr val="0F9605">
                    <a:alpha val="85098"/>
                  </a:srgbClr>
                </a:gs>
              </a:gsLst>
              <a:lin ang="168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 rot="20475942">
              <a:off x="3406806" y="3918384"/>
              <a:ext cx="208252" cy="216024"/>
            </a:xfrm>
            <a:prstGeom prst="ellipse">
              <a:avLst/>
            </a:prstGeom>
            <a:gradFill>
              <a:gsLst>
                <a:gs pos="100000">
                  <a:srgbClr val="B4E664"/>
                </a:gs>
                <a:gs pos="0">
                  <a:srgbClr val="0F9605">
                    <a:alpha val="85098"/>
                  </a:srgbClr>
                </a:gs>
              </a:gsLst>
              <a:lin ang="168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rot="20475942">
              <a:off x="3583475" y="3870331"/>
              <a:ext cx="264856" cy="260431"/>
            </a:xfrm>
            <a:prstGeom prst="ellipse">
              <a:avLst/>
            </a:prstGeom>
            <a:gradFill>
              <a:gsLst>
                <a:gs pos="100000">
                  <a:srgbClr val="B4E664"/>
                </a:gs>
                <a:gs pos="0">
                  <a:srgbClr val="0F9605">
                    <a:alpha val="85098"/>
                  </a:srgbClr>
                </a:gs>
              </a:gsLst>
              <a:lin ang="168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 rot="20475942">
              <a:off x="3785918" y="3905667"/>
              <a:ext cx="264856" cy="260431"/>
            </a:xfrm>
            <a:prstGeom prst="ellipse">
              <a:avLst/>
            </a:prstGeom>
            <a:gradFill>
              <a:gsLst>
                <a:gs pos="100000">
                  <a:srgbClr val="B4E664"/>
                </a:gs>
                <a:gs pos="0">
                  <a:srgbClr val="0F9605">
                    <a:alpha val="85098"/>
                  </a:srgbClr>
                </a:gs>
              </a:gsLst>
              <a:lin ang="168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 rot="20475942">
              <a:off x="3951202" y="4017607"/>
              <a:ext cx="289739" cy="303643"/>
            </a:xfrm>
            <a:prstGeom prst="ellipse">
              <a:avLst/>
            </a:prstGeom>
            <a:gradFill>
              <a:gsLst>
                <a:gs pos="100000">
                  <a:srgbClr val="B4E664"/>
                </a:gs>
                <a:gs pos="0">
                  <a:srgbClr val="0F9605">
                    <a:alpha val="85098"/>
                  </a:srgbClr>
                </a:gs>
              </a:gsLst>
              <a:lin ang="168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rot="20475942">
              <a:off x="4109475" y="4134635"/>
              <a:ext cx="367266" cy="329422"/>
            </a:xfrm>
            <a:prstGeom prst="ellipse">
              <a:avLst/>
            </a:prstGeom>
            <a:gradFill>
              <a:gsLst>
                <a:gs pos="100000">
                  <a:srgbClr val="B4E664"/>
                </a:gs>
                <a:gs pos="0">
                  <a:srgbClr val="0F9605">
                    <a:alpha val="85098"/>
                  </a:srgbClr>
                </a:gs>
              </a:gsLst>
              <a:lin ang="16800000" scaled="0"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 rot="762989" flipH="1">
            <a:off x="4606925" y="3109913"/>
            <a:ext cx="684213" cy="1050925"/>
            <a:chOff x="3229455" y="3870331"/>
            <a:chExt cx="1247286" cy="1916345"/>
          </a:xfrm>
        </p:grpSpPr>
        <p:sp>
          <p:nvSpPr>
            <p:cNvPr id="33" name="椭圆 3"/>
            <p:cNvSpPr/>
            <p:nvPr/>
          </p:nvSpPr>
          <p:spPr>
            <a:xfrm rot="20475942">
              <a:off x="3229455" y="4115568"/>
              <a:ext cx="1125327" cy="1671108"/>
            </a:xfrm>
            <a:custGeom>
              <a:avLst/>
              <a:gdLst>
                <a:gd name="connsiteX0" fmla="*/ 0 w 1800200"/>
                <a:gd name="connsiteY0" fmla="*/ 936104 h 1872208"/>
                <a:gd name="connsiteX1" fmla="*/ 900100 w 1800200"/>
                <a:gd name="connsiteY1" fmla="*/ 0 h 1872208"/>
                <a:gd name="connsiteX2" fmla="*/ 1800200 w 1800200"/>
                <a:gd name="connsiteY2" fmla="*/ 936104 h 1872208"/>
                <a:gd name="connsiteX3" fmla="*/ 900100 w 1800200"/>
                <a:gd name="connsiteY3" fmla="*/ 1872208 h 1872208"/>
                <a:gd name="connsiteX4" fmla="*/ 0 w 1800200"/>
                <a:gd name="connsiteY4" fmla="*/ 936104 h 1872208"/>
                <a:gd name="connsiteX0" fmla="*/ 0 w 1408314"/>
                <a:gd name="connsiteY0" fmla="*/ 936145 h 1872292"/>
                <a:gd name="connsiteX1" fmla="*/ 900100 w 1408314"/>
                <a:gd name="connsiteY1" fmla="*/ 41 h 1872292"/>
                <a:gd name="connsiteX2" fmla="*/ 1408314 w 1408314"/>
                <a:gd name="connsiteY2" fmla="*/ 965174 h 1872292"/>
                <a:gd name="connsiteX3" fmla="*/ 900100 w 1408314"/>
                <a:gd name="connsiteY3" fmla="*/ 1872249 h 1872292"/>
                <a:gd name="connsiteX4" fmla="*/ 0 w 1408314"/>
                <a:gd name="connsiteY4" fmla="*/ 936145 h 1872292"/>
                <a:gd name="connsiteX0" fmla="*/ 8065 w 1565401"/>
                <a:gd name="connsiteY0" fmla="*/ 790997 h 1727144"/>
                <a:gd name="connsiteX1" fmla="*/ 1474222 w 1565401"/>
                <a:gd name="connsiteY1" fmla="*/ 35 h 1727144"/>
                <a:gd name="connsiteX2" fmla="*/ 1416379 w 1565401"/>
                <a:gd name="connsiteY2" fmla="*/ 820026 h 1727144"/>
                <a:gd name="connsiteX3" fmla="*/ 908165 w 1565401"/>
                <a:gd name="connsiteY3" fmla="*/ 1727101 h 1727144"/>
                <a:gd name="connsiteX4" fmla="*/ 8065 w 1565401"/>
                <a:gd name="connsiteY4" fmla="*/ 790997 h 1727144"/>
                <a:gd name="connsiteX0" fmla="*/ 7672 w 1516692"/>
                <a:gd name="connsiteY0" fmla="*/ 790971 h 1727085"/>
                <a:gd name="connsiteX1" fmla="*/ 1473829 w 1516692"/>
                <a:gd name="connsiteY1" fmla="*/ 9 h 1727085"/>
                <a:gd name="connsiteX2" fmla="*/ 1154729 w 1516692"/>
                <a:gd name="connsiteY2" fmla="*/ 805485 h 1727085"/>
                <a:gd name="connsiteX3" fmla="*/ 907772 w 1516692"/>
                <a:gd name="connsiteY3" fmla="*/ 1727075 h 1727085"/>
                <a:gd name="connsiteX4" fmla="*/ 7672 w 1516692"/>
                <a:gd name="connsiteY4" fmla="*/ 790971 h 1727085"/>
                <a:gd name="connsiteX0" fmla="*/ 17232 w 916832"/>
                <a:gd name="connsiteY0" fmla="*/ 362964 h 1757227"/>
                <a:gd name="connsiteX1" fmla="*/ 902817 w 916832"/>
                <a:gd name="connsiteY1" fmla="*/ 21945 h 1757227"/>
                <a:gd name="connsiteX2" fmla="*/ 583717 w 916832"/>
                <a:gd name="connsiteY2" fmla="*/ 827421 h 1757227"/>
                <a:gd name="connsiteX3" fmla="*/ 336760 w 916832"/>
                <a:gd name="connsiteY3" fmla="*/ 1749011 h 1757227"/>
                <a:gd name="connsiteX4" fmla="*/ 17232 w 916832"/>
                <a:gd name="connsiteY4" fmla="*/ 362964 h 1757227"/>
                <a:gd name="connsiteX0" fmla="*/ 67305 w 966905"/>
                <a:gd name="connsiteY0" fmla="*/ 357294 h 1289288"/>
                <a:gd name="connsiteX1" fmla="*/ 952890 w 966905"/>
                <a:gd name="connsiteY1" fmla="*/ 16275 h 1289288"/>
                <a:gd name="connsiteX2" fmla="*/ 633790 w 966905"/>
                <a:gd name="connsiteY2" fmla="*/ 821751 h 1289288"/>
                <a:gd name="connsiteX3" fmla="*/ 125576 w 966905"/>
                <a:gd name="connsiteY3" fmla="*/ 1249856 h 1289288"/>
                <a:gd name="connsiteX4" fmla="*/ 67305 w 966905"/>
                <a:gd name="connsiteY4" fmla="*/ 357294 h 1289288"/>
                <a:gd name="connsiteX0" fmla="*/ 67305 w 1120923"/>
                <a:gd name="connsiteY0" fmla="*/ 578161 h 1510155"/>
                <a:gd name="connsiteX1" fmla="*/ 952890 w 1120923"/>
                <a:gd name="connsiteY1" fmla="*/ 237142 h 1510155"/>
                <a:gd name="connsiteX2" fmla="*/ 633790 w 1120923"/>
                <a:gd name="connsiteY2" fmla="*/ 1042618 h 1510155"/>
                <a:gd name="connsiteX3" fmla="*/ 125576 w 1120923"/>
                <a:gd name="connsiteY3" fmla="*/ 1470723 h 1510155"/>
                <a:gd name="connsiteX4" fmla="*/ 67305 w 1120923"/>
                <a:gd name="connsiteY4" fmla="*/ 578161 h 1510155"/>
                <a:gd name="connsiteX0" fmla="*/ 67305 w 1082631"/>
                <a:gd name="connsiteY0" fmla="*/ 578161 h 1510155"/>
                <a:gd name="connsiteX1" fmla="*/ 952890 w 1082631"/>
                <a:gd name="connsiteY1" fmla="*/ 237142 h 1510155"/>
                <a:gd name="connsiteX2" fmla="*/ 633790 w 1082631"/>
                <a:gd name="connsiteY2" fmla="*/ 1042618 h 1510155"/>
                <a:gd name="connsiteX3" fmla="*/ 125576 w 1082631"/>
                <a:gd name="connsiteY3" fmla="*/ 1470723 h 1510155"/>
                <a:gd name="connsiteX4" fmla="*/ 67305 w 1082631"/>
                <a:gd name="connsiteY4" fmla="*/ 578161 h 1510155"/>
                <a:gd name="connsiteX0" fmla="*/ 67305 w 1022843"/>
                <a:gd name="connsiteY0" fmla="*/ 597144 h 1529138"/>
                <a:gd name="connsiteX1" fmla="*/ 952890 w 1022843"/>
                <a:gd name="connsiteY1" fmla="*/ 256125 h 1529138"/>
                <a:gd name="connsiteX2" fmla="*/ 633790 w 1022843"/>
                <a:gd name="connsiteY2" fmla="*/ 1061601 h 1529138"/>
                <a:gd name="connsiteX3" fmla="*/ 125576 w 1022843"/>
                <a:gd name="connsiteY3" fmla="*/ 1489706 h 1529138"/>
                <a:gd name="connsiteX4" fmla="*/ 67305 w 1022843"/>
                <a:gd name="connsiteY4" fmla="*/ 597144 h 1529138"/>
                <a:gd name="connsiteX0" fmla="*/ 35178 w 990716"/>
                <a:gd name="connsiteY0" fmla="*/ 706929 h 1638923"/>
                <a:gd name="connsiteX1" fmla="*/ 920763 w 990716"/>
                <a:gd name="connsiteY1" fmla="*/ 365910 h 1638923"/>
                <a:gd name="connsiteX2" fmla="*/ 601663 w 990716"/>
                <a:gd name="connsiteY2" fmla="*/ 1171386 h 1638923"/>
                <a:gd name="connsiteX3" fmla="*/ 93449 w 990716"/>
                <a:gd name="connsiteY3" fmla="*/ 1599491 h 1638923"/>
                <a:gd name="connsiteX4" fmla="*/ 35178 w 990716"/>
                <a:gd name="connsiteY4" fmla="*/ 706929 h 1638923"/>
                <a:gd name="connsiteX0" fmla="*/ 84888 w 1040426"/>
                <a:gd name="connsiteY0" fmla="*/ 595487 h 1483573"/>
                <a:gd name="connsiteX1" fmla="*/ 970473 w 1040426"/>
                <a:gd name="connsiteY1" fmla="*/ 254468 h 1483573"/>
                <a:gd name="connsiteX2" fmla="*/ 651373 w 1040426"/>
                <a:gd name="connsiteY2" fmla="*/ 1059944 h 1483573"/>
                <a:gd name="connsiteX3" fmla="*/ 99616 w 1040426"/>
                <a:gd name="connsiteY3" fmla="*/ 1429992 h 1483573"/>
                <a:gd name="connsiteX4" fmla="*/ 84888 w 1040426"/>
                <a:gd name="connsiteY4" fmla="*/ 595487 h 1483573"/>
                <a:gd name="connsiteX0" fmla="*/ 66779 w 1022317"/>
                <a:gd name="connsiteY0" fmla="*/ 684992 h 1573078"/>
                <a:gd name="connsiteX1" fmla="*/ 952364 w 1022317"/>
                <a:gd name="connsiteY1" fmla="*/ 343973 h 1573078"/>
                <a:gd name="connsiteX2" fmla="*/ 633264 w 1022317"/>
                <a:gd name="connsiteY2" fmla="*/ 1149449 h 1573078"/>
                <a:gd name="connsiteX3" fmla="*/ 81507 w 1022317"/>
                <a:gd name="connsiteY3" fmla="*/ 1519497 h 1573078"/>
                <a:gd name="connsiteX4" fmla="*/ 66779 w 1022317"/>
                <a:gd name="connsiteY4" fmla="*/ 684992 h 1573078"/>
                <a:gd name="connsiteX0" fmla="*/ 88996 w 1099434"/>
                <a:gd name="connsiteY0" fmla="*/ 644350 h 1532436"/>
                <a:gd name="connsiteX1" fmla="*/ 1032638 w 1099434"/>
                <a:gd name="connsiteY1" fmla="*/ 245274 h 1532436"/>
                <a:gd name="connsiteX2" fmla="*/ 655481 w 1099434"/>
                <a:gd name="connsiteY2" fmla="*/ 1108807 h 1532436"/>
                <a:gd name="connsiteX3" fmla="*/ 103724 w 1099434"/>
                <a:gd name="connsiteY3" fmla="*/ 1478855 h 1532436"/>
                <a:gd name="connsiteX4" fmla="*/ 88996 w 1099434"/>
                <a:gd name="connsiteY4" fmla="*/ 644350 h 1532436"/>
                <a:gd name="connsiteX0" fmla="*/ 113991 w 1124429"/>
                <a:gd name="connsiteY0" fmla="*/ 765632 h 1653718"/>
                <a:gd name="connsiteX1" fmla="*/ 1057633 w 1124429"/>
                <a:gd name="connsiteY1" fmla="*/ 366556 h 1653718"/>
                <a:gd name="connsiteX2" fmla="*/ 680476 w 1124429"/>
                <a:gd name="connsiteY2" fmla="*/ 1230089 h 1653718"/>
                <a:gd name="connsiteX3" fmla="*/ 128719 w 1124429"/>
                <a:gd name="connsiteY3" fmla="*/ 1600137 h 1653718"/>
                <a:gd name="connsiteX4" fmla="*/ 113991 w 1124429"/>
                <a:gd name="connsiteY4" fmla="*/ 765632 h 1653718"/>
                <a:gd name="connsiteX0" fmla="*/ 107702 w 1118140"/>
                <a:gd name="connsiteY0" fmla="*/ 761692 h 1649778"/>
                <a:gd name="connsiteX1" fmla="*/ 1051344 w 1118140"/>
                <a:gd name="connsiteY1" fmla="*/ 362616 h 1649778"/>
                <a:gd name="connsiteX2" fmla="*/ 674187 w 1118140"/>
                <a:gd name="connsiteY2" fmla="*/ 1226149 h 1649778"/>
                <a:gd name="connsiteX3" fmla="*/ 122430 w 1118140"/>
                <a:gd name="connsiteY3" fmla="*/ 1596197 h 1649778"/>
                <a:gd name="connsiteX4" fmla="*/ 107702 w 1118140"/>
                <a:gd name="connsiteY4" fmla="*/ 761692 h 1649778"/>
                <a:gd name="connsiteX0" fmla="*/ 89232 w 1114646"/>
                <a:gd name="connsiteY0" fmla="*/ 507116 h 1410789"/>
                <a:gd name="connsiteX1" fmla="*/ 1105445 w 1114646"/>
                <a:gd name="connsiteY1" fmla="*/ 122555 h 1410789"/>
                <a:gd name="connsiteX2" fmla="*/ 728288 w 1114646"/>
                <a:gd name="connsiteY2" fmla="*/ 986088 h 1410789"/>
                <a:gd name="connsiteX3" fmla="*/ 176531 w 1114646"/>
                <a:gd name="connsiteY3" fmla="*/ 1356136 h 1410789"/>
                <a:gd name="connsiteX4" fmla="*/ 89232 w 1114646"/>
                <a:gd name="connsiteY4" fmla="*/ 507116 h 1410789"/>
                <a:gd name="connsiteX0" fmla="*/ 89232 w 1175988"/>
                <a:gd name="connsiteY0" fmla="*/ 721370 h 1625043"/>
                <a:gd name="connsiteX1" fmla="*/ 1105445 w 1175988"/>
                <a:gd name="connsiteY1" fmla="*/ 336809 h 1625043"/>
                <a:gd name="connsiteX2" fmla="*/ 728288 w 1175988"/>
                <a:gd name="connsiteY2" fmla="*/ 1200342 h 1625043"/>
                <a:gd name="connsiteX3" fmla="*/ 176531 w 1175988"/>
                <a:gd name="connsiteY3" fmla="*/ 1570390 h 1625043"/>
                <a:gd name="connsiteX4" fmla="*/ 89232 w 1175988"/>
                <a:gd name="connsiteY4" fmla="*/ 721370 h 1625043"/>
                <a:gd name="connsiteX0" fmla="*/ 38984 w 1125740"/>
                <a:gd name="connsiteY0" fmla="*/ 727644 h 1631317"/>
                <a:gd name="connsiteX1" fmla="*/ 1055197 w 1125740"/>
                <a:gd name="connsiteY1" fmla="*/ 343083 h 1631317"/>
                <a:gd name="connsiteX2" fmla="*/ 678040 w 1125740"/>
                <a:gd name="connsiteY2" fmla="*/ 1206616 h 1631317"/>
                <a:gd name="connsiteX3" fmla="*/ 126283 w 1125740"/>
                <a:gd name="connsiteY3" fmla="*/ 1576664 h 1631317"/>
                <a:gd name="connsiteX4" fmla="*/ 38984 w 1125740"/>
                <a:gd name="connsiteY4" fmla="*/ 727644 h 1631317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124502 w 1211258"/>
                <a:gd name="connsiteY0" fmla="*/ 722740 h 1626413"/>
                <a:gd name="connsiteX1" fmla="*/ 1140715 w 1211258"/>
                <a:gd name="connsiteY1" fmla="*/ 338179 h 1626413"/>
                <a:gd name="connsiteX2" fmla="*/ 763558 w 1211258"/>
                <a:gd name="connsiteY2" fmla="*/ 1201712 h 1626413"/>
                <a:gd name="connsiteX3" fmla="*/ 211801 w 1211258"/>
                <a:gd name="connsiteY3" fmla="*/ 1571760 h 1626413"/>
                <a:gd name="connsiteX4" fmla="*/ 124502 w 1211258"/>
                <a:gd name="connsiteY4" fmla="*/ 722740 h 1626413"/>
                <a:gd name="connsiteX0" fmla="*/ 124502 w 1211258"/>
                <a:gd name="connsiteY0" fmla="*/ 752275 h 1655948"/>
                <a:gd name="connsiteX1" fmla="*/ 1140715 w 1211258"/>
                <a:gd name="connsiteY1" fmla="*/ 367714 h 1655948"/>
                <a:gd name="connsiteX2" fmla="*/ 763558 w 1211258"/>
                <a:gd name="connsiteY2" fmla="*/ 1231247 h 1655948"/>
                <a:gd name="connsiteX3" fmla="*/ 211801 w 1211258"/>
                <a:gd name="connsiteY3" fmla="*/ 1601295 h 1655948"/>
                <a:gd name="connsiteX4" fmla="*/ 124502 w 1211258"/>
                <a:gd name="connsiteY4" fmla="*/ 752275 h 1655948"/>
                <a:gd name="connsiteX0" fmla="*/ 139554 w 1100895"/>
                <a:gd name="connsiteY0" fmla="*/ 558955 h 1431224"/>
                <a:gd name="connsiteX1" fmla="*/ 1093268 w 1100895"/>
                <a:gd name="connsiteY1" fmla="*/ 145151 h 1431224"/>
                <a:gd name="connsiteX2" fmla="*/ 716111 w 1100895"/>
                <a:gd name="connsiteY2" fmla="*/ 1008684 h 1431224"/>
                <a:gd name="connsiteX3" fmla="*/ 164354 w 1100895"/>
                <a:gd name="connsiteY3" fmla="*/ 1378732 h 1431224"/>
                <a:gd name="connsiteX4" fmla="*/ 139554 w 1100895"/>
                <a:gd name="connsiteY4" fmla="*/ 558955 h 1431224"/>
                <a:gd name="connsiteX0" fmla="*/ 139554 w 1143176"/>
                <a:gd name="connsiteY0" fmla="*/ 740395 h 1612664"/>
                <a:gd name="connsiteX1" fmla="*/ 1093268 w 1143176"/>
                <a:gd name="connsiteY1" fmla="*/ 326591 h 1612664"/>
                <a:gd name="connsiteX2" fmla="*/ 716111 w 1143176"/>
                <a:gd name="connsiteY2" fmla="*/ 1190124 h 1612664"/>
                <a:gd name="connsiteX3" fmla="*/ 164354 w 1143176"/>
                <a:gd name="connsiteY3" fmla="*/ 1560172 h 1612664"/>
                <a:gd name="connsiteX4" fmla="*/ 139554 w 1143176"/>
                <a:gd name="connsiteY4" fmla="*/ 740395 h 1612664"/>
                <a:gd name="connsiteX0" fmla="*/ 139554 w 1143176"/>
                <a:gd name="connsiteY0" fmla="*/ 817520 h 1689789"/>
                <a:gd name="connsiteX1" fmla="*/ 1093268 w 1143176"/>
                <a:gd name="connsiteY1" fmla="*/ 403716 h 1689789"/>
                <a:gd name="connsiteX2" fmla="*/ 716111 w 1143176"/>
                <a:gd name="connsiteY2" fmla="*/ 1267249 h 1689789"/>
                <a:gd name="connsiteX3" fmla="*/ 164354 w 1143176"/>
                <a:gd name="connsiteY3" fmla="*/ 1637297 h 1689789"/>
                <a:gd name="connsiteX4" fmla="*/ 139554 w 1143176"/>
                <a:gd name="connsiteY4" fmla="*/ 817520 h 1689789"/>
                <a:gd name="connsiteX0" fmla="*/ 138613 w 1099266"/>
                <a:gd name="connsiteY0" fmla="*/ 652318 h 1530808"/>
                <a:gd name="connsiteX1" fmla="*/ 1092327 w 1099266"/>
                <a:gd name="connsiteY1" fmla="*/ 238514 h 1530808"/>
                <a:gd name="connsiteX2" fmla="*/ 693395 w 1099266"/>
                <a:gd name="connsiteY2" fmla="*/ 1118801 h 1530808"/>
                <a:gd name="connsiteX3" fmla="*/ 163413 w 1099266"/>
                <a:gd name="connsiteY3" fmla="*/ 1472095 h 1530808"/>
                <a:gd name="connsiteX4" fmla="*/ 138613 w 1099266"/>
                <a:gd name="connsiteY4" fmla="*/ 652318 h 1530808"/>
                <a:gd name="connsiteX0" fmla="*/ 138613 w 1099389"/>
                <a:gd name="connsiteY0" fmla="*/ 652318 h 1530808"/>
                <a:gd name="connsiteX1" fmla="*/ 1092327 w 1099389"/>
                <a:gd name="connsiteY1" fmla="*/ 238514 h 1530808"/>
                <a:gd name="connsiteX2" fmla="*/ 693395 w 1099389"/>
                <a:gd name="connsiteY2" fmla="*/ 1118801 h 1530808"/>
                <a:gd name="connsiteX3" fmla="*/ 163413 w 1099389"/>
                <a:gd name="connsiteY3" fmla="*/ 1472095 h 1530808"/>
                <a:gd name="connsiteX4" fmla="*/ 138613 w 1099389"/>
                <a:gd name="connsiteY4" fmla="*/ 652318 h 1530808"/>
                <a:gd name="connsiteX0" fmla="*/ 138613 w 1111719"/>
                <a:gd name="connsiteY0" fmla="*/ 815493 h 1693983"/>
                <a:gd name="connsiteX1" fmla="*/ 1092327 w 1111719"/>
                <a:gd name="connsiteY1" fmla="*/ 401689 h 1693983"/>
                <a:gd name="connsiteX2" fmla="*/ 693395 w 1111719"/>
                <a:gd name="connsiteY2" fmla="*/ 1281976 h 1693983"/>
                <a:gd name="connsiteX3" fmla="*/ 163413 w 1111719"/>
                <a:gd name="connsiteY3" fmla="*/ 1635270 h 1693983"/>
                <a:gd name="connsiteX4" fmla="*/ 138613 w 1111719"/>
                <a:gd name="connsiteY4" fmla="*/ 815493 h 1693983"/>
                <a:gd name="connsiteX0" fmla="*/ 138613 w 1111719"/>
                <a:gd name="connsiteY0" fmla="*/ 815493 h 1676291"/>
                <a:gd name="connsiteX1" fmla="*/ 1092327 w 1111719"/>
                <a:gd name="connsiteY1" fmla="*/ 401689 h 1676291"/>
                <a:gd name="connsiteX2" fmla="*/ 693395 w 1111719"/>
                <a:gd name="connsiteY2" fmla="*/ 1281976 h 1676291"/>
                <a:gd name="connsiteX3" fmla="*/ 163413 w 1111719"/>
                <a:gd name="connsiteY3" fmla="*/ 1635270 h 1676291"/>
                <a:gd name="connsiteX4" fmla="*/ 138613 w 1111719"/>
                <a:gd name="connsiteY4" fmla="*/ 815493 h 1676291"/>
                <a:gd name="connsiteX0" fmla="*/ 134851 w 1093206"/>
                <a:gd name="connsiteY0" fmla="*/ 651050 h 1505647"/>
                <a:gd name="connsiteX1" fmla="*/ 1088565 w 1093206"/>
                <a:gd name="connsiteY1" fmla="*/ 237246 h 1505647"/>
                <a:gd name="connsiteX2" fmla="*/ 600590 w 1093206"/>
                <a:gd name="connsiteY2" fmla="*/ 1095381 h 1505647"/>
                <a:gd name="connsiteX3" fmla="*/ 159651 w 1093206"/>
                <a:gd name="connsiteY3" fmla="*/ 1470827 h 1505647"/>
                <a:gd name="connsiteX4" fmla="*/ 134851 w 1093206"/>
                <a:gd name="connsiteY4" fmla="*/ 651050 h 1505647"/>
                <a:gd name="connsiteX0" fmla="*/ 134851 w 1115875"/>
                <a:gd name="connsiteY0" fmla="*/ 828674 h 1683271"/>
                <a:gd name="connsiteX1" fmla="*/ 1088565 w 1115875"/>
                <a:gd name="connsiteY1" fmla="*/ 414870 h 1683271"/>
                <a:gd name="connsiteX2" fmla="*/ 600590 w 1115875"/>
                <a:gd name="connsiteY2" fmla="*/ 1273005 h 1683271"/>
                <a:gd name="connsiteX3" fmla="*/ 159651 w 1115875"/>
                <a:gd name="connsiteY3" fmla="*/ 1648451 h 1683271"/>
                <a:gd name="connsiteX4" fmla="*/ 134851 w 1115875"/>
                <a:gd name="connsiteY4" fmla="*/ 828674 h 1683271"/>
                <a:gd name="connsiteX0" fmla="*/ 134851 w 1132788"/>
                <a:gd name="connsiteY0" fmla="*/ 828674 h 1683271"/>
                <a:gd name="connsiteX1" fmla="*/ 1088565 w 1132788"/>
                <a:gd name="connsiteY1" fmla="*/ 414870 h 1683271"/>
                <a:gd name="connsiteX2" fmla="*/ 600590 w 1132788"/>
                <a:gd name="connsiteY2" fmla="*/ 1273005 h 1683271"/>
                <a:gd name="connsiteX3" fmla="*/ 159651 w 1132788"/>
                <a:gd name="connsiteY3" fmla="*/ 1648451 h 1683271"/>
                <a:gd name="connsiteX4" fmla="*/ 134851 w 1132788"/>
                <a:gd name="connsiteY4" fmla="*/ 828674 h 1683271"/>
                <a:gd name="connsiteX0" fmla="*/ 134851 w 1122771"/>
                <a:gd name="connsiteY0" fmla="*/ 828674 h 1729682"/>
                <a:gd name="connsiteX1" fmla="*/ 1088565 w 1122771"/>
                <a:gd name="connsiteY1" fmla="*/ 414870 h 1729682"/>
                <a:gd name="connsiteX2" fmla="*/ 600590 w 1122771"/>
                <a:gd name="connsiteY2" fmla="*/ 1273005 h 1729682"/>
                <a:gd name="connsiteX3" fmla="*/ 159651 w 1122771"/>
                <a:gd name="connsiteY3" fmla="*/ 1648451 h 1729682"/>
                <a:gd name="connsiteX4" fmla="*/ 134851 w 1122771"/>
                <a:gd name="connsiteY4" fmla="*/ 828674 h 1729682"/>
                <a:gd name="connsiteX0" fmla="*/ 133733 w 1121653"/>
                <a:gd name="connsiteY0" fmla="*/ 828674 h 1705461"/>
                <a:gd name="connsiteX1" fmla="*/ 1087447 w 1121653"/>
                <a:gd name="connsiteY1" fmla="*/ 414870 h 1705461"/>
                <a:gd name="connsiteX2" fmla="*/ 599472 w 1121653"/>
                <a:gd name="connsiteY2" fmla="*/ 1273005 h 1705461"/>
                <a:gd name="connsiteX3" fmla="*/ 158533 w 1121653"/>
                <a:gd name="connsiteY3" fmla="*/ 1648451 h 1705461"/>
                <a:gd name="connsiteX4" fmla="*/ 133733 w 1121653"/>
                <a:gd name="connsiteY4" fmla="*/ 828674 h 1705461"/>
                <a:gd name="connsiteX0" fmla="*/ 133733 w 1125327"/>
                <a:gd name="connsiteY0" fmla="*/ 828674 h 1671108"/>
                <a:gd name="connsiteX1" fmla="*/ 1087447 w 1125327"/>
                <a:gd name="connsiteY1" fmla="*/ 414870 h 1671108"/>
                <a:gd name="connsiteX2" fmla="*/ 599472 w 1125327"/>
                <a:gd name="connsiteY2" fmla="*/ 1273005 h 1671108"/>
                <a:gd name="connsiteX3" fmla="*/ 158533 w 1125327"/>
                <a:gd name="connsiteY3" fmla="*/ 1648451 h 1671108"/>
                <a:gd name="connsiteX4" fmla="*/ 133733 w 1125327"/>
                <a:gd name="connsiteY4" fmla="*/ 828674 h 167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327" h="1671108">
                  <a:moveTo>
                    <a:pt x="133733" y="828674"/>
                  </a:moveTo>
                  <a:cubicBezTo>
                    <a:pt x="239920" y="-273532"/>
                    <a:pt x="879749" y="-129754"/>
                    <a:pt x="1087447" y="414870"/>
                  </a:cubicBezTo>
                  <a:cubicBezTo>
                    <a:pt x="1295145" y="959494"/>
                    <a:pt x="580144" y="765547"/>
                    <a:pt x="599472" y="1273005"/>
                  </a:cubicBezTo>
                  <a:cubicBezTo>
                    <a:pt x="618800" y="1780463"/>
                    <a:pt x="231639" y="1664650"/>
                    <a:pt x="158533" y="1648451"/>
                  </a:cubicBezTo>
                  <a:cubicBezTo>
                    <a:pt x="85427" y="1632252"/>
                    <a:pt x="-144008" y="1558893"/>
                    <a:pt x="133733" y="828674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C01248"/>
                </a:gs>
                <a:gs pos="0">
                  <a:srgbClr val="FA9191">
                    <a:alpha val="85882"/>
                  </a:srgbClr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rot="20475942">
              <a:off x="3406806" y="3918384"/>
              <a:ext cx="208252" cy="216024"/>
            </a:xfrm>
            <a:prstGeom prst="ellipse">
              <a:avLst/>
            </a:prstGeom>
            <a:gradFill flip="none" rotWithShape="1">
              <a:gsLst>
                <a:gs pos="100000">
                  <a:srgbClr val="C01248"/>
                </a:gs>
                <a:gs pos="0">
                  <a:srgbClr val="FA9191">
                    <a:alpha val="85882"/>
                  </a:srgbClr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rot="20475942">
              <a:off x="3583475" y="3870331"/>
              <a:ext cx="264856" cy="260431"/>
            </a:xfrm>
            <a:prstGeom prst="ellipse">
              <a:avLst/>
            </a:prstGeom>
            <a:gradFill flip="none" rotWithShape="1">
              <a:gsLst>
                <a:gs pos="100000">
                  <a:srgbClr val="C01248"/>
                </a:gs>
                <a:gs pos="0">
                  <a:srgbClr val="FA9191">
                    <a:alpha val="85882"/>
                  </a:srgbClr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rot="20475942">
              <a:off x="3785918" y="3905667"/>
              <a:ext cx="264856" cy="260431"/>
            </a:xfrm>
            <a:prstGeom prst="ellipse">
              <a:avLst/>
            </a:prstGeom>
            <a:gradFill flip="none" rotWithShape="1">
              <a:gsLst>
                <a:gs pos="100000">
                  <a:srgbClr val="C01248"/>
                </a:gs>
                <a:gs pos="0">
                  <a:srgbClr val="FA9191">
                    <a:alpha val="85882"/>
                  </a:srgbClr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20475942">
              <a:off x="3951202" y="4017607"/>
              <a:ext cx="289739" cy="303643"/>
            </a:xfrm>
            <a:prstGeom prst="ellipse">
              <a:avLst/>
            </a:prstGeom>
            <a:gradFill flip="none" rotWithShape="1">
              <a:gsLst>
                <a:gs pos="100000">
                  <a:srgbClr val="C01248"/>
                </a:gs>
                <a:gs pos="0">
                  <a:srgbClr val="FA9191">
                    <a:alpha val="85882"/>
                  </a:srgbClr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rot="20475942">
              <a:off x="4109475" y="4134635"/>
              <a:ext cx="367266" cy="329422"/>
            </a:xfrm>
            <a:prstGeom prst="ellipse">
              <a:avLst/>
            </a:prstGeom>
            <a:gradFill flip="none" rotWithShape="1">
              <a:gsLst>
                <a:gs pos="100000">
                  <a:srgbClr val="C01248"/>
                </a:gs>
                <a:gs pos="0">
                  <a:srgbClr val="FA9191">
                    <a:alpha val="85882"/>
                  </a:srgbClr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 rot="-458002">
            <a:off x="3859213" y="2030413"/>
            <a:ext cx="685800" cy="1052512"/>
            <a:chOff x="3229455" y="3870331"/>
            <a:chExt cx="1247286" cy="1916345"/>
          </a:xfrm>
        </p:grpSpPr>
        <p:sp>
          <p:nvSpPr>
            <p:cNvPr id="40" name="椭圆 3"/>
            <p:cNvSpPr/>
            <p:nvPr/>
          </p:nvSpPr>
          <p:spPr>
            <a:xfrm rot="20475942">
              <a:off x="3227233" y="4114513"/>
              <a:ext cx="1126022" cy="1670661"/>
            </a:xfrm>
            <a:custGeom>
              <a:avLst/>
              <a:gdLst>
                <a:gd name="connsiteX0" fmla="*/ 0 w 1800200"/>
                <a:gd name="connsiteY0" fmla="*/ 936104 h 1872208"/>
                <a:gd name="connsiteX1" fmla="*/ 900100 w 1800200"/>
                <a:gd name="connsiteY1" fmla="*/ 0 h 1872208"/>
                <a:gd name="connsiteX2" fmla="*/ 1800200 w 1800200"/>
                <a:gd name="connsiteY2" fmla="*/ 936104 h 1872208"/>
                <a:gd name="connsiteX3" fmla="*/ 900100 w 1800200"/>
                <a:gd name="connsiteY3" fmla="*/ 1872208 h 1872208"/>
                <a:gd name="connsiteX4" fmla="*/ 0 w 1800200"/>
                <a:gd name="connsiteY4" fmla="*/ 936104 h 1872208"/>
                <a:gd name="connsiteX0" fmla="*/ 0 w 1408314"/>
                <a:gd name="connsiteY0" fmla="*/ 936145 h 1872292"/>
                <a:gd name="connsiteX1" fmla="*/ 900100 w 1408314"/>
                <a:gd name="connsiteY1" fmla="*/ 41 h 1872292"/>
                <a:gd name="connsiteX2" fmla="*/ 1408314 w 1408314"/>
                <a:gd name="connsiteY2" fmla="*/ 965174 h 1872292"/>
                <a:gd name="connsiteX3" fmla="*/ 900100 w 1408314"/>
                <a:gd name="connsiteY3" fmla="*/ 1872249 h 1872292"/>
                <a:gd name="connsiteX4" fmla="*/ 0 w 1408314"/>
                <a:gd name="connsiteY4" fmla="*/ 936145 h 1872292"/>
                <a:gd name="connsiteX0" fmla="*/ 8065 w 1565401"/>
                <a:gd name="connsiteY0" fmla="*/ 790997 h 1727144"/>
                <a:gd name="connsiteX1" fmla="*/ 1474222 w 1565401"/>
                <a:gd name="connsiteY1" fmla="*/ 35 h 1727144"/>
                <a:gd name="connsiteX2" fmla="*/ 1416379 w 1565401"/>
                <a:gd name="connsiteY2" fmla="*/ 820026 h 1727144"/>
                <a:gd name="connsiteX3" fmla="*/ 908165 w 1565401"/>
                <a:gd name="connsiteY3" fmla="*/ 1727101 h 1727144"/>
                <a:gd name="connsiteX4" fmla="*/ 8065 w 1565401"/>
                <a:gd name="connsiteY4" fmla="*/ 790997 h 1727144"/>
                <a:gd name="connsiteX0" fmla="*/ 7672 w 1516692"/>
                <a:gd name="connsiteY0" fmla="*/ 790971 h 1727085"/>
                <a:gd name="connsiteX1" fmla="*/ 1473829 w 1516692"/>
                <a:gd name="connsiteY1" fmla="*/ 9 h 1727085"/>
                <a:gd name="connsiteX2" fmla="*/ 1154729 w 1516692"/>
                <a:gd name="connsiteY2" fmla="*/ 805485 h 1727085"/>
                <a:gd name="connsiteX3" fmla="*/ 907772 w 1516692"/>
                <a:gd name="connsiteY3" fmla="*/ 1727075 h 1727085"/>
                <a:gd name="connsiteX4" fmla="*/ 7672 w 1516692"/>
                <a:gd name="connsiteY4" fmla="*/ 790971 h 1727085"/>
                <a:gd name="connsiteX0" fmla="*/ 17232 w 916832"/>
                <a:gd name="connsiteY0" fmla="*/ 362964 h 1757227"/>
                <a:gd name="connsiteX1" fmla="*/ 902817 w 916832"/>
                <a:gd name="connsiteY1" fmla="*/ 21945 h 1757227"/>
                <a:gd name="connsiteX2" fmla="*/ 583717 w 916832"/>
                <a:gd name="connsiteY2" fmla="*/ 827421 h 1757227"/>
                <a:gd name="connsiteX3" fmla="*/ 336760 w 916832"/>
                <a:gd name="connsiteY3" fmla="*/ 1749011 h 1757227"/>
                <a:gd name="connsiteX4" fmla="*/ 17232 w 916832"/>
                <a:gd name="connsiteY4" fmla="*/ 362964 h 1757227"/>
                <a:gd name="connsiteX0" fmla="*/ 67305 w 966905"/>
                <a:gd name="connsiteY0" fmla="*/ 357294 h 1289288"/>
                <a:gd name="connsiteX1" fmla="*/ 952890 w 966905"/>
                <a:gd name="connsiteY1" fmla="*/ 16275 h 1289288"/>
                <a:gd name="connsiteX2" fmla="*/ 633790 w 966905"/>
                <a:gd name="connsiteY2" fmla="*/ 821751 h 1289288"/>
                <a:gd name="connsiteX3" fmla="*/ 125576 w 966905"/>
                <a:gd name="connsiteY3" fmla="*/ 1249856 h 1289288"/>
                <a:gd name="connsiteX4" fmla="*/ 67305 w 966905"/>
                <a:gd name="connsiteY4" fmla="*/ 357294 h 1289288"/>
                <a:gd name="connsiteX0" fmla="*/ 67305 w 1120923"/>
                <a:gd name="connsiteY0" fmla="*/ 578161 h 1510155"/>
                <a:gd name="connsiteX1" fmla="*/ 952890 w 1120923"/>
                <a:gd name="connsiteY1" fmla="*/ 237142 h 1510155"/>
                <a:gd name="connsiteX2" fmla="*/ 633790 w 1120923"/>
                <a:gd name="connsiteY2" fmla="*/ 1042618 h 1510155"/>
                <a:gd name="connsiteX3" fmla="*/ 125576 w 1120923"/>
                <a:gd name="connsiteY3" fmla="*/ 1470723 h 1510155"/>
                <a:gd name="connsiteX4" fmla="*/ 67305 w 1120923"/>
                <a:gd name="connsiteY4" fmla="*/ 578161 h 1510155"/>
                <a:gd name="connsiteX0" fmla="*/ 67305 w 1082631"/>
                <a:gd name="connsiteY0" fmla="*/ 578161 h 1510155"/>
                <a:gd name="connsiteX1" fmla="*/ 952890 w 1082631"/>
                <a:gd name="connsiteY1" fmla="*/ 237142 h 1510155"/>
                <a:gd name="connsiteX2" fmla="*/ 633790 w 1082631"/>
                <a:gd name="connsiteY2" fmla="*/ 1042618 h 1510155"/>
                <a:gd name="connsiteX3" fmla="*/ 125576 w 1082631"/>
                <a:gd name="connsiteY3" fmla="*/ 1470723 h 1510155"/>
                <a:gd name="connsiteX4" fmla="*/ 67305 w 1082631"/>
                <a:gd name="connsiteY4" fmla="*/ 578161 h 1510155"/>
                <a:gd name="connsiteX0" fmla="*/ 67305 w 1022843"/>
                <a:gd name="connsiteY0" fmla="*/ 597144 h 1529138"/>
                <a:gd name="connsiteX1" fmla="*/ 952890 w 1022843"/>
                <a:gd name="connsiteY1" fmla="*/ 256125 h 1529138"/>
                <a:gd name="connsiteX2" fmla="*/ 633790 w 1022843"/>
                <a:gd name="connsiteY2" fmla="*/ 1061601 h 1529138"/>
                <a:gd name="connsiteX3" fmla="*/ 125576 w 1022843"/>
                <a:gd name="connsiteY3" fmla="*/ 1489706 h 1529138"/>
                <a:gd name="connsiteX4" fmla="*/ 67305 w 1022843"/>
                <a:gd name="connsiteY4" fmla="*/ 597144 h 1529138"/>
                <a:gd name="connsiteX0" fmla="*/ 35178 w 990716"/>
                <a:gd name="connsiteY0" fmla="*/ 706929 h 1638923"/>
                <a:gd name="connsiteX1" fmla="*/ 920763 w 990716"/>
                <a:gd name="connsiteY1" fmla="*/ 365910 h 1638923"/>
                <a:gd name="connsiteX2" fmla="*/ 601663 w 990716"/>
                <a:gd name="connsiteY2" fmla="*/ 1171386 h 1638923"/>
                <a:gd name="connsiteX3" fmla="*/ 93449 w 990716"/>
                <a:gd name="connsiteY3" fmla="*/ 1599491 h 1638923"/>
                <a:gd name="connsiteX4" fmla="*/ 35178 w 990716"/>
                <a:gd name="connsiteY4" fmla="*/ 706929 h 1638923"/>
                <a:gd name="connsiteX0" fmla="*/ 84888 w 1040426"/>
                <a:gd name="connsiteY0" fmla="*/ 595487 h 1483573"/>
                <a:gd name="connsiteX1" fmla="*/ 970473 w 1040426"/>
                <a:gd name="connsiteY1" fmla="*/ 254468 h 1483573"/>
                <a:gd name="connsiteX2" fmla="*/ 651373 w 1040426"/>
                <a:gd name="connsiteY2" fmla="*/ 1059944 h 1483573"/>
                <a:gd name="connsiteX3" fmla="*/ 99616 w 1040426"/>
                <a:gd name="connsiteY3" fmla="*/ 1429992 h 1483573"/>
                <a:gd name="connsiteX4" fmla="*/ 84888 w 1040426"/>
                <a:gd name="connsiteY4" fmla="*/ 595487 h 1483573"/>
                <a:gd name="connsiteX0" fmla="*/ 66779 w 1022317"/>
                <a:gd name="connsiteY0" fmla="*/ 684992 h 1573078"/>
                <a:gd name="connsiteX1" fmla="*/ 952364 w 1022317"/>
                <a:gd name="connsiteY1" fmla="*/ 343973 h 1573078"/>
                <a:gd name="connsiteX2" fmla="*/ 633264 w 1022317"/>
                <a:gd name="connsiteY2" fmla="*/ 1149449 h 1573078"/>
                <a:gd name="connsiteX3" fmla="*/ 81507 w 1022317"/>
                <a:gd name="connsiteY3" fmla="*/ 1519497 h 1573078"/>
                <a:gd name="connsiteX4" fmla="*/ 66779 w 1022317"/>
                <a:gd name="connsiteY4" fmla="*/ 684992 h 1573078"/>
                <a:gd name="connsiteX0" fmla="*/ 88996 w 1099434"/>
                <a:gd name="connsiteY0" fmla="*/ 644350 h 1532436"/>
                <a:gd name="connsiteX1" fmla="*/ 1032638 w 1099434"/>
                <a:gd name="connsiteY1" fmla="*/ 245274 h 1532436"/>
                <a:gd name="connsiteX2" fmla="*/ 655481 w 1099434"/>
                <a:gd name="connsiteY2" fmla="*/ 1108807 h 1532436"/>
                <a:gd name="connsiteX3" fmla="*/ 103724 w 1099434"/>
                <a:gd name="connsiteY3" fmla="*/ 1478855 h 1532436"/>
                <a:gd name="connsiteX4" fmla="*/ 88996 w 1099434"/>
                <a:gd name="connsiteY4" fmla="*/ 644350 h 1532436"/>
                <a:gd name="connsiteX0" fmla="*/ 113991 w 1124429"/>
                <a:gd name="connsiteY0" fmla="*/ 765632 h 1653718"/>
                <a:gd name="connsiteX1" fmla="*/ 1057633 w 1124429"/>
                <a:gd name="connsiteY1" fmla="*/ 366556 h 1653718"/>
                <a:gd name="connsiteX2" fmla="*/ 680476 w 1124429"/>
                <a:gd name="connsiteY2" fmla="*/ 1230089 h 1653718"/>
                <a:gd name="connsiteX3" fmla="*/ 128719 w 1124429"/>
                <a:gd name="connsiteY3" fmla="*/ 1600137 h 1653718"/>
                <a:gd name="connsiteX4" fmla="*/ 113991 w 1124429"/>
                <a:gd name="connsiteY4" fmla="*/ 765632 h 1653718"/>
                <a:gd name="connsiteX0" fmla="*/ 107702 w 1118140"/>
                <a:gd name="connsiteY0" fmla="*/ 761692 h 1649778"/>
                <a:gd name="connsiteX1" fmla="*/ 1051344 w 1118140"/>
                <a:gd name="connsiteY1" fmla="*/ 362616 h 1649778"/>
                <a:gd name="connsiteX2" fmla="*/ 674187 w 1118140"/>
                <a:gd name="connsiteY2" fmla="*/ 1226149 h 1649778"/>
                <a:gd name="connsiteX3" fmla="*/ 122430 w 1118140"/>
                <a:gd name="connsiteY3" fmla="*/ 1596197 h 1649778"/>
                <a:gd name="connsiteX4" fmla="*/ 107702 w 1118140"/>
                <a:gd name="connsiteY4" fmla="*/ 761692 h 1649778"/>
                <a:gd name="connsiteX0" fmla="*/ 89232 w 1114646"/>
                <a:gd name="connsiteY0" fmla="*/ 507116 h 1410789"/>
                <a:gd name="connsiteX1" fmla="*/ 1105445 w 1114646"/>
                <a:gd name="connsiteY1" fmla="*/ 122555 h 1410789"/>
                <a:gd name="connsiteX2" fmla="*/ 728288 w 1114646"/>
                <a:gd name="connsiteY2" fmla="*/ 986088 h 1410789"/>
                <a:gd name="connsiteX3" fmla="*/ 176531 w 1114646"/>
                <a:gd name="connsiteY3" fmla="*/ 1356136 h 1410789"/>
                <a:gd name="connsiteX4" fmla="*/ 89232 w 1114646"/>
                <a:gd name="connsiteY4" fmla="*/ 507116 h 1410789"/>
                <a:gd name="connsiteX0" fmla="*/ 89232 w 1175988"/>
                <a:gd name="connsiteY0" fmla="*/ 721370 h 1625043"/>
                <a:gd name="connsiteX1" fmla="*/ 1105445 w 1175988"/>
                <a:gd name="connsiteY1" fmla="*/ 336809 h 1625043"/>
                <a:gd name="connsiteX2" fmla="*/ 728288 w 1175988"/>
                <a:gd name="connsiteY2" fmla="*/ 1200342 h 1625043"/>
                <a:gd name="connsiteX3" fmla="*/ 176531 w 1175988"/>
                <a:gd name="connsiteY3" fmla="*/ 1570390 h 1625043"/>
                <a:gd name="connsiteX4" fmla="*/ 89232 w 1175988"/>
                <a:gd name="connsiteY4" fmla="*/ 721370 h 1625043"/>
                <a:gd name="connsiteX0" fmla="*/ 38984 w 1125740"/>
                <a:gd name="connsiteY0" fmla="*/ 727644 h 1631317"/>
                <a:gd name="connsiteX1" fmla="*/ 1055197 w 1125740"/>
                <a:gd name="connsiteY1" fmla="*/ 343083 h 1631317"/>
                <a:gd name="connsiteX2" fmla="*/ 678040 w 1125740"/>
                <a:gd name="connsiteY2" fmla="*/ 1206616 h 1631317"/>
                <a:gd name="connsiteX3" fmla="*/ 126283 w 1125740"/>
                <a:gd name="connsiteY3" fmla="*/ 1576664 h 1631317"/>
                <a:gd name="connsiteX4" fmla="*/ 38984 w 1125740"/>
                <a:gd name="connsiteY4" fmla="*/ 727644 h 1631317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82819 w 1169575"/>
                <a:gd name="connsiteY0" fmla="*/ 722740 h 1626413"/>
                <a:gd name="connsiteX1" fmla="*/ 1099032 w 1169575"/>
                <a:gd name="connsiteY1" fmla="*/ 338179 h 1626413"/>
                <a:gd name="connsiteX2" fmla="*/ 721875 w 1169575"/>
                <a:gd name="connsiteY2" fmla="*/ 1201712 h 1626413"/>
                <a:gd name="connsiteX3" fmla="*/ 170118 w 1169575"/>
                <a:gd name="connsiteY3" fmla="*/ 1571760 h 1626413"/>
                <a:gd name="connsiteX4" fmla="*/ 82819 w 1169575"/>
                <a:gd name="connsiteY4" fmla="*/ 722740 h 1626413"/>
                <a:gd name="connsiteX0" fmla="*/ 124502 w 1211258"/>
                <a:gd name="connsiteY0" fmla="*/ 722740 h 1626413"/>
                <a:gd name="connsiteX1" fmla="*/ 1140715 w 1211258"/>
                <a:gd name="connsiteY1" fmla="*/ 338179 h 1626413"/>
                <a:gd name="connsiteX2" fmla="*/ 763558 w 1211258"/>
                <a:gd name="connsiteY2" fmla="*/ 1201712 h 1626413"/>
                <a:gd name="connsiteX3" fmla="*/ 211801 w 1211258"/>
                <a:gd name="connsiteY3" fmla="*/ 1571760 h 1626413"/>
                <a:gd name="connsiteX4" fmla="*/ 124502 w 1211258"/>
                <a:gd name="connsiteY4" fmla="*/ 722740 h 1626413"/>
                <a:gd name="connsiteX0" fmla="*/ 124502 w 1211258"/>
                <a:gd name="connsiteY0" fmla="*/ 752275 h 1655948"/>
                <a:gd name="connsiteX1" fmla="*/ 1140715 w 1211258"/>
                <a:gd name="connsiteY1" fmla="*/ 367714 h 1655948"/>
                <a:gd name="connsiteX2" fmla="*/ 763558 w 1211258"/>
                <a:gd name="connsiteY2" fmla="*/ 1231247 h 1655948"/>
                <a:gd name="connsiteX3" fmla="*/ 211801 w 1211258"/>
                <a:gd name="connsiteY3" fmla="*/ 1601295 h 1655948"/>
                <a:gd name="connsiteX4" fmla="*/ 124502 w 1211258"/>
                <a:gd name="connsiteY4" fmla="*/ 752275 h 1655948"/>
                <a:gd name="connsiteX0" fmla="*/ 139554 w 1100895"/>
                <a:gd name="connsiteY0" fmla="*/ 558955 h 1431224"/>
                <a:gd name="connsiteX1" fmla="*/ 1093268 w 1100895"/>
                <a:gd name="connsiteY1" fmla="*/ 145151 h 1431224"/>
                <a:gd name="connsiteX2" fmla="*/ 716111 w 1100895"/>
                <a:gd name="connsiteY2" fmla="*/ 1008684 h 1431224"/>
                <a:gd name="connsiteX3" fmla="*/ 164354 w 1100895"/>
                <a:gd name="connsiteY3" fmla="*/ 1378732 h 1431224"/>
                <a:gd name="connsiteX4" fmla="*/ 139554 w 1100895"/>
                <a:gd name="connsiteY4" fmla="*/ 558955 h 1431224"/>
                <a:gd name="connsiteX0" fmla="*/ 139554 w 1143176"/>
                <a:gd name="connsiteY0" fmla="*/ 740395 h 1612664"/>
                <a:gd name="connsiteX1" fmla="*/ 1093268 w 1143176"/>
                <a:gd name="connsiteY1" fmla="*/ 326591 h 1612664"/>
                <a:gd name="connsiteX2" fmla="*/ 716111 w 1143176"/>
                <a:gd name="connsiteY2" fmla="*/ 1190124 h 1612664"/>
                <a:gd name="connsiteX3" fmla="*/ 164354 w 1143176"/>
                <a:gd name="connsiteY3" fmla="*/ 1560172 h 1612664"/>
                <a:gd name="connsiteX4" fmla="*/ 139554 w 1143176"/>
                <a:gd name="connsiteY4" fmla="*/ 740395 h 1612664"/>
                <a:gd name="connsiteX0" fmla="*/ 139554 w 1143176"/>
                <a:gd name="connsiteY0" fmla="*/ 817520 h 1689789"/>
                <a:gd name="connsiteX1" fmla="*/ 1093268 w 1143176"/>
                <a:gd name="connsiteY1" fmla="*/ 403716 h 1689789"/>
                <a:gd name="connsiteX2" fmla="*/ 716111 w 1143176"/>
                <a:gd name="connsiteY2" fmla="*/ 1267249 h 1689789"/>
                <a:gd name="connsiteX3" fmla="*/ 164354 w 1143176"/>
                <a:gd name="connsiteY3" fmla="*/ 1637297 h 1689789"/>
                <a:gd name="connsiteX4" fmla="*/ 139554 w 1143176"/>
                <a:gd name="connsiteY4" fmla="*/ 817520 h 1689789"/>
                <a:gd name="connsiteX0" fmla="*/ 138613 w 1099266"/>
                <a:gd name="connsiteY0" fmla="*/ 652318 h 1530808"/>
                <a:gd name="connsiteX1" fmla="*/ 1092327 w 1099266"/>
                <a:gd name="connsiteY1" fmla="*/ 238514 h 1530808"/>
                <a:gd name="connsiteX2" fmla="*/ 693395 w 1099266"/>
                <a:gd name="connsiteY2" fmla="*/ 1118801 h 1530808"/>
                <a:gd name="connsiteX3" fmla="*/ 163413 w 1099266"/>
                <a:gd name="connsiteY3" fmla="*/ 1472095 h 1530808"/>
                <a:gd name="connsiteX4" fmla="*/ 138613 w 1099266"/>
                <a:gd name="connsiteY4" fmla="*/ 652318 h 1530808"/>
                <a:gd name="connsiteX0" fmla="*/ 138613 w 1099389"/>
                <a:gd name="connsiteY0" fmla="*/ 652318 h 1530808"/>
                <a:gd name="connsiteX1" fmla="*/ 1092327 w 1099389"/>
                <a:gd name="connsiteY1" fmla="*/ 238514 h 1530808"/>
                <a:gd name="connsiteX2" fmla="*/ 693395 w 1099389"/>
                <a:gd name="connsiteY2" fmla="*/ 1118801 h 1530808"/>
                <a:gd name="connsiteX3" fmla="*/ 163413 w 1099389"/>
                <a:gd name="connsiteY3" fmla="*/ 1472095 h 1530808"/>
                <a:gd name="connsiteX4" fmla="*/ 138613 w 1099389"/>
                <a:gd name="connsiteY4" fmla="*/ 652318 h 1530808"/>
                <a:gd name="connsiteX0" fmla="*/ 138613 w 1111719"/>
                <a:gd name="connsiteY0" fmla="*/ 815493 h 1693983"/>
                <a:gd name="connsiteX1" fmla="*/ 1092327 w 1111719"/>
                <a:gd name="connsiteY1" fmla="*/ 401689 h 1693983"/>
                <a:gd name="connsiteX2" fmla="*/ 693395 w 1111719"/>
                <a:gd name="connsiteY2" fmla="*/ 1281976 h 1693983"/>
                <a:gd name="connsiteX3" fmla="*/ 163413 w 1111719"/>
                <a:gd name="connsiteY3" fmla="*/ 1635270 h 1693983"/>
                <a:gd name="connsiteX4" fmla="*/ 138613 w 1111719"/>
                <a:gd name="connsiteY4" fmla="*/ 815493 h 1693983"/>
                <a:gd name="connsiteX0" fmla="*/ 138613 w 1111719"/>
                <a:gd name="connsiteY0" fmla="*/ 815493 h 1676291"/>
                <a:gd name="connsiteX1" fmla="*/ 1092327 w 1111719"/>
                <a:gd name="connsiteY1" fmla="*/ 401689 h 1676291"/>
                <a:gd name="connsiteX2" fmla="*/ 693395 w 1111719"/>
                <a:gd name="connsiteY2" fmla="*/ 1281976 h 1676291"/>
                <a:gd name="connsiteX3" fmla="*/ 163413 w 1111719"/>
                <a:gd name="connsiteY3" fmla="*/ 1635270 h 1676291"/>
                <a:gd name="connsiteX4" fmla="*/ 138613 w 1111719"/>
                <a:gd name="connsiteY4" fmla="*/ 815493 h 1676291"/>
                <a:gd name="connsiteX0" fmla="*/ 134851 w 1093206"/>
                <a:gd name="connsiteY0" fmla="*/ 651050 h 1505647"/>
                <a:gd name="connsiteX1" fmla="*/ 1088565 w 1093206"/>
                <a:gd name="connsiteY1" fmla="*/ 237246 h 1505647"/>
                <a:gd name="connsiteX2" fmla="*/ 600590 w 1093206"/>
                <a:gd name="connsiteY2" fmla="*/ 1095381 h 1505647"/>
                <a:gd name="connsiteX3" fmla="*/ 159651 w 1093206"/>
                <a:gd name="connsiteY3" fmla="*/ 1470827 h 1505647"/>
                <a:gd name="connsiteX4" fmla="*/ 134851 w 1093206"/>
                <a:gd name="connsiteY4" fmla="*/ 651050 h 1505647"/>
                <a:gd name="connsiteX0" fmla="*/ 134851 w 1115875"/>
                <a:gd name="connsiteY0" fmla="*/ 828674 h 1683271"/>
                <a:gd name="connsiteX1" fmla="*/ 1088565 w 1115875"/>
                <a:gd name="connsiteY1" fmla="*/ 414870 h 1683271"/>
                <a:gd name="connsiteX2" fmla="*/ 600590 w 1115875"/>
                <a:gd name="connsiteY2" fmla="*/ 1273005 h 1683271"/>
                <a:gd name="connsiteX3" fmla="*/ 159651 w 1115875"/>
                <a:gd name="connsiteY3" fmla="*/ 1648451 h 1683271"/>
                <a:gd name="connsiteX4" fmla="*/ 134851 w 1115875"/>
                <a:gd name="connsiteY4" fmla="*/ 828674 h 1683271"/>
                <a:gd name="connsiteX0" fmla="*/ 134851 w 1132788"/>
                <a:gd name="connsiteY0" fmla="*/ 828674 h 1683271"/>
                <a:gd name="connsiteX1" fmla="*/ 1088565 w 1132788"/>
                <a:gd name="connsiteY1" fmla="*/ 414870 h 1683271"/>
                <a:gd name="connsiteX2" fmla="*/ 600590 w 1132788"/>
                <a:gd name="connsiteY2" fmla="*/ 1273005 h 1683271"/>
                <a:gd name="connsiteX3" fmla="*/ 159651 w 1132788"/>
                <a:gd name="connsiteY3" fmla="*/ 1648451 h 1683271"/>
                <a:gd name="connsiteX4" fmla="*/ 134851 w 1132788"/>
                <a:gd name="connsiteY4" fmla="*/ 828674 h 1683271"/>
                <a:gd name="connsiteX0" fmla="*/ 134851 w 1122771"/>
                <a:gd name="connsiteY0" fmla="*/ 828674 h 1729682"/>
                <a:gd name="connsiteX1" fmla="*/ 1088565 w 1122771"/>
                <a:gd name="connsiteY1" fmla="*/ 414870 h 1729682"/>
                <a:gd name="connsiteX2" fmla="*/ 600590 w 1122771"/>
                <a:gd name="connsiteY2" fmla="*/ 1273005 h 1729682"/>
                <a:gd name="connsiteX3" fmla="*/ 159651 w 1122771"/>
                <a:gd name="connsiteY3" fmla="*/ 1648451 h 1729682"/>
                <a:gd name="connsiteX4" fmla="*/ 134851 w 1122771"/>
                <a:gd name="connsiteY4" fmla="*/ 828674 h 1729682"/>
                <a:gd name="connsiteX0" fmla="*/ 133733 w 1121653"/>
                <a:gd name="connsiteY0" fmla="*/ 828674 h 1705461"/>
                <a:gd name="connsiteX1" fmla="*/ 1087447 w 1121653"/>
                <a:gd name="connsiteY1" fmla="*/ 414870 h 1705461"/>
                <a:gd name="connsiteX2" fmla="*/ 599472 w 1121653"/>
                <a:gd name="connsiteY2" fmla="*/ 1273005 h 1705461"/>
                <a:gd name="connsiteX3" fmla="*/ 158533 w 1121653"/>
                <a:gd name="connsiteY3" fmla="*/ 1648451 h 1705461"/>
                <a:gd name="connsiteX4" fmla="*/ 133733 w 1121653"/>
                <a:gd name="connsiteY4" fmla="*/ 828674 h 1705461"/>
                <a:gd name="connsiteX0" fmla="*/ 133733 w 1125327"/>
                <a:gd name="connsiteY0" fmla="*/ 828674 h 1671108"/>
                <a:gd name="connsiteX1" fmla="*/ 1087447 w 1125327"/>
                <a:gd name="connsiteY1" fmla="*/ 414870 h 1671108"/>
                <a:gd name="connsiteX2" fmla="*/ 599472 w 1125327"/>
                <a:gd name="connsiteY2" fmla="*/ 1273005 h 1671108"/>
                <a:gd name="connsiteX3" fmla="*/ 158533 w 1125327"/>
                <a:gd name="connsiteY3" fmla="*/ 1648451 h 1671108"/>
                <a:gd name="connsiteX4" fmla="*/ 133733 w 1125327"/>
                <a:gd name="connsiteY4" fmla="*/ 828674 h 167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327" h="1671108">
                  <a:moveTo>
                    <a:pt x="133733" y="828674"/>
                  </a:moveTo>
                  <a:cubicBezTo>
                    <a:pt x="239920" y="-273532"/>
                    <a:pt x="879749" y="-129754"/>
                    <a:pt x="1087447" y="414870"/>
                  </a:cubicBezTo>
                  <a:cubicBezTo>
                    <a:pt x="1295145" y="959494"/>
                    <a:pt x="580144" y="765547"/>
                    <a:pt x="599472" y="1273005"/>
                  </a:cubicBezTo>
                  <a:cubicBezTo>
                    <a:pt x="618800" y="1780463"/>
                    <a:pt x="231639" y="1664650"/>
                    <a:pt x="158533" y="1648451"/>
                  </a:cubicBezTo>
                  <a:cubicBezTo>
                    <a:pt x="85427" y="1632252"/>
                    <a:pt x="-144008" y="1558893"/>
                    <a:pt x="133733" y="828674"/>
                  </a:cubicBezTo>
                  <a:close/>
                </a:path>
              </a:pathLst>
            </a:custGeom>
            <a:gradFill>
              <a:gsLst>
                <a:gs pos="100000">
                  <a:srgbClr val="006496"/>
                </a:gs>
                <a:gs pos="0">
                  <a:srgbClr val="00B4FA"/>
                </a:gs>
              </a:gsLst>
              <a:lin ang="48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 rot="20475942">
              <a:off x="3405112" y="3918822"/>
              <a:ext cx="210769" cy="213891"/>
            </a:xfrm>
            <a:prstGeom prst="ellipse">
              <a:avLst/>
            </a:prstGeom>
            <a:gradFill>
              <a:gsLst>
                <a:gs pos="100000">
                  <a:srgbClr val="006496"/>
                </a:gs>
                <a:gs pos="0">
                  <a:srgbClr val="00B4FA"/>
                </a:gs>
              </a:gsLst>
              <a:lin ang="48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 rot="20475942">
              <a:off x="3583868" y="3867760"/>
              <a:ext cx="262739" cy="260137"/>
            </a:xfrm>
            <a:prstGeom prst="ellipse">
              <a:avLst/>
            </a:prstGeom>
            <a:gradFill>
              <a:gsLst>
                <a:gs pos="100000">
                  <a:srgbClr val="006496"/>
                </a:gs>
                <a:gs pos="0">
                  <a:srgbClr val="00B4FA"/>
                </a:gs>
              </a:gsLst>
              <a:lin ang="48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 rot="20475942">
              <a:off x="3785895" y="3903614"/>
              <a:ext cx="262738" cy="260137"/>
            </a:xfrm>
            <a:prstGeom prst="ellipse">
              <a:avLst/>
            </a:prstGeom>
            <a:gradFill>
              <a:gsLst>
                <a:gs pos="100000">
                  <a:srgbClr val="006496"/>
                </a:gs>
                <a:gs pos="0">
                  <a:srgbClr val="00B4FA"/>
                </a:gs>
              </a:gsLst>
              <a:lin ang="48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 rot="20475942">
              <a:off x="3948820" y="4014898"/>
              <a:ext cx="288724" cy="303495"/>
            </a:xfrm>
            <a:prstGeom prst="ellipse">
              <a:avLst/>
            </a:prstGeom>
            <a:gradFill>
              <a:gsLst>
                <a:gs pos="100000">
                  <a:srgbClr val="006496"/>
                </a:gs>
                <a:gs pos="0">
                  <a:srgbClr val="00B4FA"/>
                </a:gs>
              </a:gsLst>
              <a:lin ang="48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 rot="20475942">
              <a:off x="4109420" y="4132197"/>
              <a:ext cx="366680" cy="329507"/>
            </a:xfrm>
            <a:prstGeom prst="ellipse">
              <a:avLst/>
            </a:prstGeom>
            <a:gradFill>
              <a:gsLst>
                <a:gs pos="100000">
                  <a:srgbClr val="006496"/>
                </a:gs>
                <a:gs pos="0">
                  <a:srgbClr val="00B4FA"/>
                </a:gs>
              </a:gsLst>
              <a:lin ang="48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>
            <a:off x="0" y="1304925"/>
            <a:ext cx="9144000" cy="1079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 flipH="1">
            <a:off x="4521200" y="2641600"/>
            <a:ext cx="2555875" cy="4619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行业分析  地域分析  职业</a:t>
            </a:r>
            <a:r>
              <a:rPr lang="zh-CN" altLang="en-US" sz="12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endParaRPr lang="en-US" altLang="zh-CN" sz="12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11"/>
          <p:cNvSpPr txBox="1">
            <a:spLocks noChangeArrowheads="1"/>
          </p:cNvSpPr>
          <p:nvPr/>
        </p:nvSpPr>
        <p:spPr bwMode="auto">
          <a:xfrm flipH="1">
            <a:off x="4643438" y="2154238"/>
            <a:ext cx="1662112" cy="369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职业环境分析</a:t>
            </a:r>
            <a:endParaRPr lang="en-US" altLang="zh-CN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Box 11"/>
          <p:cNvSpPr txBox="1">
            <a:spLocks noChangeArrowheads="1"/>
          </p:cNvSpPr>
          <p:nvPr/>
        </p:nvSpPr>
        <p:spPr bwMode="auto">
          <a:xfrm flipH="1">
            <a:off x="2611438" y="3090863"/>
            <a:ext cx="1660525" cy="368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社会环境分析</a:t>
            </a:r>
            <a:endParaRPr lang="en-US" altLang="zh-CN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TextBox 11"/>
          <p:cNvSpPr txBox="1">
            <a:spLocks noChangeArrowheads="1"/>
          </p:cNvSpPr>
          <p:nvPr/>
        </p:nvSpPr>
        <p:spPr bwMode="auto">
          <a:xfrm flipH="1">
            <a:off x="5292725" y="4170363"/>
            <a:ext cx="1660525" cy="369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学校环境分析</a:t>
            </a:r>
            <a:endParaRPr lang="en-US" altLang="zh-CN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11"/>
          <p:cNvSpPr txBox="1">
            <a:spLocks noChangeArrowheads="1"/>
          </p:cNvSpPr>
          <p:nvPr/>
        </p:nvSpPr>
        <p:spPr bwMode="auto">
          <a:xfrm flipH="1">
            <a:off x="2395538" y="5394325"/>
            <a:ext cx="1660525" cy="369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家庭环境分析</a:t>
            </a:r>
            <a:endParaRPr lang="en-US" altLang="zh-CN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4" name="直接连接符 63"/>
          <p:cNvCxnSpPr/>
          <p:nvPr/>
        </p:nvCxnSpPr>
        <p:spPr>
          <a:xfrm flipH="1">
            <a:off x="4122738" y="2546350"/>
            <a:ext cx="2393950" cy="0"/>
          </a:xfrm>
          <a:prstGeom prst="line">
            <a:avLst/>
          </a:prstGeom>
          <a:ln w="12700">
            <a:solidFill>
              <a:srgbClr val="005DDF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>
            <a:off x="2636838" y="3573463"/>
            <a:ext cx="2373312" cy="0"/>
          </a:xfrm>
          <a:prstGeom prst="line">
            <a:avLst/>
          </a:prstGeom>
          <a:ln w="12700">
            <a:solidFill>
              <a:srgbClr val="BE1247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>
            <a:off x="3970338" y="4652963"/>
            <a:ext cx="2778125" cy="0"/>
          </a:xfrm>
          <a:prstGeom prst="line">
            <a:avLst/>
          </a:prstGeom>
          <a:ln w="12700">
            <a:solidFill>
              <a:srgbClr val="FF9801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H="1">
            <a:off x="2395538" y="5805488"/>
            <a:ext cx="2406650" cy="0"/>
          </a:xfrm>
          <a:prstGeom prst="line">
            <a:avLst/>
          </a:prstGeom>
          <a:ln w="12700">
            <a:solidFill>
              <a:srgbClr val="119707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任意多边形 118"/>
          <p:cNvSpPr/>
          <p:nvPr/>
        </p:nvSpPr>
        <p:spPr>
          <a:xfrm>
            <a:off x="2060624" y="5435473"/>
            <a:ext cx="135112" cy="600090"/>
          </a:xfrm>
          <a:custGeom>
            <a:avLst/>
            <a:gdLst>
              <a:gd name="connsiteX0" fmla="*/ 0 w 752475"/>
              <a:gd name="connsiteY0" fmla="*/ 209550 h 2581275"/>
              <a:gd name="connsiteX1" fmla="*/ 0 w 752475"/>
              <a:gd name="connsiteY1" fmla="*/ 504825 h 2581275"/>
              <a:gd name="connsiteX2" fmla="*/ 219075 w 752475"/>
              <a:gd name="connsiteY2" fmla="*/ 495300 h 2581275"/>
              <a:gd name="connsiteX3" fmla="*/ 190500 w 752475"/>
              <a:gd name="connsiteY3" fmla="*/ 2428875 h 2581275"/>
              <a:gd name="connsiteX4" fmla="*/ 19050 w 752475"/>
              <a:gd name="connsiteY4" fmla="*/ 2581275 h 2581275"/>
              <a:gd name="connsiteX5" fmla="*/ 752475 w 752475"/>
              <a:gd name="connsiteY5" fmla="*/ 2581275 h 2581275"/>
              <a:gd name="connsiteX6" fmla="*/ 561975 w 752475"/>
              <a:gd name="connsiteY6" fmla="*/ 2438400 h 2581275"/>
              <a:gd name="connsiteX7" fmla="*/ 590550 w 752475"/>
              <a:gd name="connsiteY7" fmla="*/ 0 h 2581275"/>
              <a:gd name="connsiteX8" fmla="*/ 361950 w 752475"/>
              <a:gd name="connsiteY8" fmla="*/ 9525 h 2581275"/>
              <a:gd name="connsiteX9" fmla="*/ 0 w 752475"/>
              <a:gd name="connsiteY9" fmla="*/ 209550 h 2581275"/>
              <a:gd name="connsiteX0" fmla="*/ 0 w 752475"/>
              <a:gd name="connsiteY0" fmla="*/ 209550 h 2581275"/>
              <a:gd name="connsiteX1" fmla="*/ 0 w 752475"/>
              <a:gd name="connsiteY1" fmla="*/ 504825 h 2581275"/>
              <a:gd name="connsiteX2" fmla="*/ 198196 w 752475"/>
              <a:gd name="connsiteY2" fmla="*/ 490759 h 2581275"/>
              <a:gd name="connsiteX3" fmla="*/ 190500 w 752475"/>
              <a:gd name="connsiteY3" fmla="*/ 2428875 h 2581275"/>
              <a:gd name="connsiteX4" fmla="*/ 19050 w 752475"/>
              <a:gd name="connsiteY4" fmla="*/ 2581275 h 2581275"/>
              <a:gd name="connsiteX5" fmla="*/ 752475 w 752475"/>
              <a:gd name="connsiteY5" fmla="*/ 2581275 h 2581275"/>
              <a:gd name="connsiteX6" fmla="*/ 561975 w 752475"/>
              <a:gd name="connsiteY6" fmla="*/ 2438400 h 2581275"/>
              <a:gd name="connsiteX7" fmla="*/ 590550 w 752475"/>
              <a:gd name="connsiteY7" fmla="*/ 0 h 2581275"/>
              <a:gd name="connsiteX8" fmla="*/ 361950 w 752475"/>
              <a:gd name="connsiteY8" fmla="*/ 9525 h 2581275"/>
              <a:gd name="connsiteX9" fmla="*/ 0 w 752475"/>
              <a:gd name="connsiteY9" fmla="*/ 209550 h 2581275"/>
              <a:gd name="connsiteX0" fmla="*/ 0 w 752475"/>
              <a:gd name="connsiteY0" fmla="*/ 214091 h 2585816"/>
              <a:gd name="connsiteX1" fmla="*/ 0 w 752475"/>
              <a:gd name="connsiteY1" fmla="*/ 509366 h 2585816"/>
              <a:gd name="connsiteX2" fmla="*/ 198196 w 752475"/>
              <a:gd name="connsiteY2" fmla="*/ 495300 h 2585816"/>
              <a:gd name="connsiteX3" fmla="*/ 190500 w 752475"/>
              <a:gd name="connsiteY3" fmla="*/ 2433416 h 2585816"/>
              <a:gd name="connsiteX4" fmla="*/ 19050 w 752475"/>
              <a:gd name="connsiteY4" fmla="*/ 2585816 h 2585816"/>
              <a:gd name="connsiteX5" fmla="*/ 752475 w 752475"/>
              <a:gd name="connsiteY5" fmla="*/ 2585816 h 2585816"/>
              <a:gd name="connsiteX6" fmla="*/ 561975 w 752475"/>
              <a:gd name="connsiteY6" fmla="*/ 2442941 h 2585816"/>
              <a:gd name="connsiteX7" fmla="*/ 559233 w 752475"/>
              <a:gd name="connsiteY7" fmla="*/ 0 h 2585816"/>
              <a:gd name="connsiteX8" fmla="*/ 361950 w 752475"/>
              <a:gd name="connsiteY8" fmla="*/ 14066 h 2585816"/>
              <a:gd name="connsiteX9" fmla="*/ 0 w 752475"/>
              <a:gd name="connsiteY9" fmla="*/ 214091 h 2585816"/>
              <a:gd name="connsiteX0" fmla="*/ 0 w 752475"/>
              <a:gd name="connsiteY0" fmla="*/ 214091 h 2585816"/>
              <a:gd name="connsiteX1" fmla="*/ 0 w 752475"/>
              <a:gd name="connsiteY1" fmla="*/ 509366 h 2585816"/>
              <a:gd name="connsiteX2" fmla="*/ 198196 w 752475"/>
              <a:gd name="connsiteY2" fmla="*/ 495300 h 2585816"/>
              <a:gd name="connsiteX3" fmla="*/ 190500 w 752475"/>
              <a:gd name="connsiteY3" fmla="*/ 2433416 h 2585816"/>
              <a:gd name="connsiteX4" fmla="*/ 19050 w 752475"/>
              <a:gd name="connsiteY4" fmla="*/ 2585816 h 2585816"/>
              <a:gd name="connsiteX5" fmla="*/ 752475 w 752475"/>
              <a:gd name="connsiteY5" fmla="*/ 2585816 h 2585816"/>
              <a:gd name="connsiteX6" fmla="*/ 561975 w 752475"/>
              <a:gd name="connsiteY6" fmla="*/ 2442941 h 2585816"/>
              <a:gd name="connsiteX7" fmla="*/ 559233 w 752475"/>
              <a:gd name="connsiteY7" fmla="*/ 0 h 2585816"/>
              <a:gd name="connsiteX8" fmla="*/ 361950 w 752475"/>
              <a:gd name="connsiteY8" fmla="*/ 14066 h 2585816"/>
              <a:gd name="connsiteX9" fmla="*/ 0 w 752475"/>
              <a:gd name="connsiteY9" fmla="*/ 214091 h 2585816"/>
              <a:gd name="connsiteX0" fmla="*/ 0 w 752475"/>
              <a:gd name="connsiteY0" fmla="*/ 214091 h 2585816"/>
              <a:gd name="connsiteX1" fmla="*/ 0 w 752475"/>
              <a:gd name="connsiteY1" fmla="*/ 509366 h 2585816"/>
              <a:gd name="connsiteX2" fmla="*/ 198196 w 752475"/>
              <a:gd name="connsiteY2" fmla="*/ 495300 h 2585816"/>
              <a:gd name="connsiteX3" fmla="*/ 190500 w 752475"/>
              <a:gd name="connsiteY3" fmla="*/ 2433416 h 2585816"/>
              <a:gd name="connsiteX4" fmla="*/ 19050 w 752475"/>
              <a:gd name="connsiteY4" fmla="*/ 2585816 h 2585816"/>
              <a:gd name="connsiteX5" fmla="*/ 752475 w 752475"/>
              <a:gd name="connsiteY5" fmla="*/ 2585816 h 2585816"/>
              <a:gd name="connsiteX6" fmla="*/ 561975 w 752475"/>
              <a:gd name="connsiteY6" fmla="*/ 2442941 h 2585816"/>
              <a:gd name="connsiteX7" fmla="*/ 559233 w 752475"/>
              <a:gd name="connsiteY7" fmla="*/ 0 h 2585816"/>
              <a:gd name="connsiteX8" fmla="*/ 361950 w 752475"/>
              <a:gd name="connsiteY8" fmla="*/ 14066 h 2585816"/>
              <a:gd name="connsiteX9" fmla="*/ 0 w 752475"/>
              <a:gd name="connsiteY9" fmla="*/ 214091 h 2585816"/>
              <a:gd name="connsiteX0" fmla="*/ 0 w 752475"/>
              <a:gd name="connsiteY0" fmla="*/ 214091 h 2585816"/>
              <a:gd name="connsiteX1" fmla="*/ 3480 w 752475"/>
              <a:gd name="connsiteY1" fmla="*/ 495745 h 2585816"/>
              <a:gd name="connsiteX2" fmla="*/ 198196 w 752475"/>
              <a:gd name="connsiteY2" fmla="*/ 495300 h 2585816"/>
              <a:gd name="connsiteX3" fmla="*/ 190500 w 752475"/>
              <a:gd name="connsiteY3" fmla="*/ 2433416 h 2585816"/>
              <a:gd name="connsiteX4" fmla="*/ 19050 w 752475"/>
              <a:gd name="connsiteY4" fmla="*/ 2585816 h 2585816"/>
              <a:gd name="connsiteX5" fmla="*/ 752475 w 752475"/>
              <a:gd name="connsiteY5" fmla="*/ 2585816 h 2585816"/>
              <a:gd name="connsiteX6" fmla="*/ 561975 w 752475"/>
              <a:gd name="connsiteY6" fmla="*/ 2442941 h 2585816"/>
              <a:gd name="connsiteX7" fmla="*/ 559233 w 752475"/>
              <a:gd name="connsiteY7" fmla="*/ 0 h 2585816"/>
              <a:gd name="connsiteX8" fmla="*/ 361950 w 752475"/>
              <a:gd name="connsiteY8" fmla="*/ 14066 h 2585816"/>
              <a:gd name="connsiteX9" fmla="*/ 0 w 752475"/>
              <a:gd name="connsiteY9" fmla="*/ 214091 h 2585816"/>
              <a:gd name="connsiteX0" fmla="*/ 0 w 752475"/>
              <a:gd name="connsiteY0" fmla="*/ 200025 h 2571750"/>
              <a:gd name="connsiteX1" fmla="*/ 3480 w 752475"/>
              <a:gd name="connsiteY1" fmla="*/ 481679 h 2571750"/>
              <a:gd name="connsiteX2" fmla="*/ 198196 w 752475"/>
              <a:gd name="connsiteY2" fmla="*/ 481234 h 2571750"/>
              <a:gd name="connsiteX3" fmla="*/ 190500 w 752475"/>
              <a:gd name="connsiteY3" fmla="*/ 2419350 h 2571750"/>
              <a:gd name="connsiteX4" fmla="*/ 19050 w 752475"/>
              <a:gd name="connsiteY4" fmla="*/ 2571750 h 2571750"/>
              <a:gd name="connsiteX5" fmla="*/ 752475 w 752475"/>
              <a:gd name="connsiteY5" fmla="*/ 2571750 h 2571750"/>
              <a:gd name="connsiteX6" fmla="*/ 561975 w 752475"/>
              <a:gd name="connsiteY6" fmla="*/ 2428875 h 2571750"/>
              <a:gd name="connsiteX7" fmla="*/ 566193 w 752475"/>
              <a:gd name="connsiteY7" fmla="*/ 4096 h 2571750"/>
              <a:gd name="connsiteX8" fmla="*/ 361950 w 752475"/>
              <a:gd name="connsiteY8" fmla="*/ 0 h 2571750"/>
              <a:gd name="connsiteX9" fmla="*/ 0 w 752475"/>
              <a:gd name="connsiteY9" fmla="*/ 200025 h 2571750"/>
              <a:gd name="connsiteX0" fmla="*/ 0 w 752475"/>
              <a:gd name="connsiteY0" fmla="*/ 200025 h 2571750"/>
              <a:gd name="connsiteX1" fmla="*/ 3480 w 752475"/>
              <a:gd name="connsiteY1" fmla="*/ 481679 h 2571750"/>
              <a:gd name="connsiteX2" fmla="*/ 198196 w 752475"/>
              <a:gd name="connsiteY2" fmla="*/ 481234 h 2571750"/>
              <a:gd name="connsiteX3" fmla="*/ 190500 w 752475"/>
              <a:gd name="connsiteY3" fmla="*/ 2419350 h 2571750"/>
              <a:gd name="connsiteX4" fmla="*/ 19050 w 752475"/>
              <a:gd name="connsiteY4" fmla="*/ 2571750 h 2571750"/>
              <a:gd name="connsiteX5" fmla="*/ 752475 w 752475"/>
              <a:gd name="connsiteY5" fmla="*/ 2571750 h 2571750"/>
              <a:gd name="connsiteX6" fmla="*/ 561975 w 752475"/>
              <a:gd name="connsiteY6" fmla="*/ 2428875 h 2571750"/>
              <a:gd name="connsiteX7" fmla="*/ 576632 w 752475"/>
              <a:gd name="connsiteY7" fmla="*/ 4096 h 2571750"/>
              <a:gd name="connsiteX8" fmla="*/ 361950 w 752475"/>
              <a:gd name="connsiteY8" fmla="*/ 0 h 2571750"/>
              <a:gd name="connsiteX9" fmla="*/ 0 w 752475"/>
              <a:gd name="connsiteY9" fmla="*/ 200025 h 2571750"/>
              <a:gd name="connsiteX0" fmla="*/ 0 w 752475"/>
              <a:gd name="connsiteY0" fmla="*/ 200025 h 2571750"/>
              <a:gd name="connsiteX1" fmla="*/ 3480 w 752475"/>
              <a:gd name="connsiteY1" fmla="*/ 481679 h 2571750"/>
              <a:gd name="connsiteX2" fmla="*/ 198196 w 752475"/>
              <a:gd name="connsiteY2" fmla="*/ 481234 h 2571750"/>
              <a:gd name="connsiteX3" fmla="*/ 190500 w 752475"/>
              <a:gd name="connsiteY3" fmla="*/ 2419350 h 2571750"/>
              <a:gd name="connsiteX4" fmla="*/ 19050 w 752475"/>
              <a:gd name="connsiteY4" fmla="*/ 2571750 h 2571750"/>
              <a:gd name="connsiteX5" fmla="*/ 752475 w 752475"/>
              <a:gd name="connsiteY5" fmla="*/ 2571750 h 2571750"/>
              <a:gd name="connsiteX6" fmla="*/ 561975 w 752475"/>
              <a:gd name="connsiteY6" fmla="*/ 2410713 h 2571750"/>
              <a:gd name="connsiteX7" fmla="*/ 576632 w 752475"/>
              <a:gd name="connsiteY7" fmla="*/ 4096 h 2571750"/>
              <a:gd name="connsiteX8" fmla="*/ 361950 w 752475"/>
              <a:gd name="connsiteY8" fmla="*/ 0 h 2571750"/>
              <a:gd name="connsiteX9" fmla="*/ 0 w 752475"/>
              <a:gd name="connsiteY9" fmla="*/ 200025 h 2571750"/>
              <a:gd name="connsiteX0" fmla="*/ 0 w 752475"/>
              <a:gd name="connsiteY0" fmla="*/ 200025 h 2571750"/>
              <a:gd name="connsiteX1" fmla="*/ 3480 w 752475"/>
              <a:gd name="connsiteY1" fmla="*/ 481679 h 2571750"/>
              <a:gd name="connsiteX2" fmla="*/ 198196 w 752475"/>
              <a:gd name="connsiteY2" fmla="*/ 481234 h 2571750"/>
              <a:gd name="connsiteX3" fmla="*/ 190500 w 752475"/>
              <a:gd name="connsiteY3" fmla="*/ 2419350 h 2571750"/>
              <a:gd name="connsiteX4" fmla="*/ 83194 w 752475"/>
              <a:gd name="connsiteY4" fmla="*/ 2501907 h 2571750"/>
              <a:gd name="connsiteX5" fmla="*/ 19050 w 752475"/>
              <a:gd name="connsiteY5" fmla="*/ 2571750 h 2571750"/>
              <a:gd name="connsiteX6" fmla="*/ 752475 w 752475"/>
              <a:gd name="connsiteY6" fmla="*/ 2571750 h 2571750"/>
              <a:gd name="connsiteX7" fmla="*/ 561975 w 752475"/>
              <a:gd name="connsiteY7" fmla="*/ 2410713 h 2571750"/>
              <a:gd name="connsiteX8" fmla="*/ 576632 w 752475"/>
              <a:gd name="connsiteY8" fmla="*/ 4096 h 2571750"/>
              <a:gd name="connsiteX9" fmla="*/ 361950 w 752475"/>
              <a:gd name="connsiteY9" fmla="*/ 0 h 2571750"/>
              <a:gd name="connsiteX10" fmla="*/ 0 w 752475"/>
              <a:gd name="connsiteY10" fmla="*/ 200025 h 2571750"/>
              <a:gd name="connsiteX0" fmla="*/ 0 w 752475"/>
              <a:gd name="connsiteY0" fmla="*/ 200025 h 2571750"/>
              <a:gd name="connsiteX1" fmla="*/ 3480 w 752475"/>
              <a:gd name="connsiteY1" fmla="*/ 481679 h 2571750"/>
              <a:gd name="connsiteX2" fmla="*/ 198196 w 752475"/>
              <a:gd name="connsiteY2" fmla="*/ 481234 h 2571750"/>
              <a:gd name="connsiteX3" fmla="*/ 190500 w 752475"/>
              <a:gd name="connsiteY3" fmla="*/ 2419350 h 2571750"/>
              <a:gd name="connsiteX4" fmla="*/ 20559 w 752475"/>
              <a:gd name="connsiteY4" fmla="*/ 2497367 h 2571750"/>
              <a:gd name="connsiteX5" fmla="*/ 19050 w 752475"/>
              <a:gd name="connsiteY5" fmla="*/ 2571750 h 2571750"/>
              <a:gd name="connsiteX6" fmla="*/ 752475 w 752475"/>
              <a:gd name="connsiteY6" fmla="*/ 2571750 h 2571750"/>
              <a:gd name="connsiteX7" fmla="*/ 561975 w 752475"/>
              <a:gd name="connsiteY7" fmla="*/ 2410713 h 2571750"/>
              <a:gd name="connsiteX8" fmla="*/ 576632 w 752475"/>
              <a:gd name="connsiteY8" fmla="*/ 4096 h 2571750"/>
              <a:gd name="connsiteX9" fmla="*/ 361950 w 752475"/>
              <a:gd name="connsiteY9" fmla="*/ 0 h 2571750"/>
              <a:gd name="connsiteX10" fmla="*/ 0 w 752475"/>
              <a:gd name="connsiteY10" fmla="*/ 200025 h 2571750"/>
              <a:gd name="connsiteX0" fmla="*/ 0 w 752475"/>
              <a:gd name="connsiteY0" fmla="*/ 200025 h 2571750"/>
              <a:gd name="connsiteX1" fmla="*/ 3480 w 752475"/>
              <a:gd name="connsiteY1" fmla="*/ 481679 h 2571750"/>
              <a:gd name="connsiteX2" fmla="*/ 198196 w 752475"/>
              <a:gd name="connsiteY2" fmla="*/ 481234 h 2571750"/>
              <a:gd name="connsiteX3" fmla="*/ 190500 w 752475"/>
              <a:gd name="connsiteY3" fmla="*/ 2419350 h 2571750"/>
              <a:gd name="connsiteX4" fmla="*/ 20559 w 752475"/>
              <a:gd name="connsiteY4" fmla="*/ 2497367 h 2571750"/>
              <a:gd name="connsiteX5" fmla="*/ 19050 w 752475"/>
              <a:gd name="connsiteY5" fmla="*/ 2571750 h 2571750"/>
              <a:gd name="connsiteX6" fmla="*/ 752475 w 752475"/>
              <a:gd name="connsiteY6" fmla="*/ 2571750 h 2571750"/>
              <a:gd name="connsiteX7" fmla="*/ 632996 w 752475"/>
              <a:gd name="connsiteY7" fmla="*/ 2470123 h 2571750"/>
              <a:gd name="connsiteX8" fmla="*/ 561975 w 752475"/>
              <a:gd name="connsiteY8" fmla="*/ 2410713 h 2571750"/>
              <a:gd name="connsiteX9" fmla="*/ 576632 w 752475"/>
              <a:gd name="connsiteY9" fmla="*/ 4096 h 2571750"/>
              <a:gd name="connsiteX10" fmla="*/ 361950 w 752475"/>
              <a:gd name="connsiteY10" fmla="*/ 0 h 2571750"/>
              <a:gd name="connsiteX11" fmla="*/ 0 w 752475"/>
              <a:gd name="connsiteY11" fmla="*/ 200025 h 2571750"/>
              <a:gd name="connsiteX0" fmla="*/ 0 w 754788"/>
              <a:gd name="connsiteY0" fmla="*/ 200025 h 2571750"/>
              <a:gd name="connsiteX1" fmla="*/ 3480 w 754788"/>
              <a:gd name="connsiteY1" fmla="*/ 481679 h 2571750"/>
              <a:gd name="connsiteX2" fmla="*/ 198196 w 754788"/>
              <a:gd name="connsiteY2" fmla="*/ 481234 h 2571750"/>
              <a:gd name="connsiteX3" fmla="*/ 190500 w 754788"/>
              <a:gd name="connsiteY3" fmla="*/ 2419350 h 2571750"/>
              <a:gd name="connsiteX4" fmla="*/ 20559 w 754788"/>
              <a:gd name="connsiteY4" fmla="*/ 2497367 h 2571750"/>
              <a:gd name="connsiteX5" fmla="*/ 19050 w 754788"/>
              <a:gd name="connsiteY5" fmla="*/ 2571750 h 2571750"/>
              <a:gd name="connsiteX6" fmla="*/ 752475 w 754788"/>
              <a:gd name="connsiteY6" fmla="*/ 2571750 h 2571750"/>
              <a:gd name="connsiteX7" fmla="*/ 754788 w 754788"/>
              <a:gd name="connsiteY7" fmla="*/ 2492825 h 2571750"/>
              <a:gd name="connsiteX8" fmla="*/ 561975 w 754788"/>
              <a:gd name="connsiteY8" fmla="*/ 2410713 h 2571750"/>
              <a:gd name="connsiteX9" fmla="*/ 576632 w 754788"/>
              <a:gd name="connsiteY9" fmla="*/ 4096 h 2571750"/>
              <a:gd name="connsiteX10" fmla="*/ 361950 w 754788"/>
              <a:gd name="connsiteY10" fmla="*/ 0 h 2571750"/>
              <a:gd name="connsiteX11" fmla="*/ 0 w 754788"/>
              <a:gd name="connsiteY11" fmla="*/ 200025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54788" h="2571750">
                <a:moveTo>
                  <a:pt x="0" y="200025"/>
                </a:moveTo>
                <a:lnTo>
                  <a:pt x="3480" y="481679"/>
                </a:lnTo>
                <a:lnTo>
                  <a:pt x="198196" y="481234"/>
                </a:lnTo>
                <a:cubicBezTo>
                  <a:pt x="195631" y="1127273"/>
                  <a:pt x="193065" y="1773311"/>
                  <a:pt x="190500" y="2419350"/>
                </a:cubicBezTo>
                <a:lnTo>
                  <a:pt x="20559" y="2497367"/>
                </a:lnTo>
                <a:lnTo>
                  <a:pt x="19050" y="2571750"/>
                </a:lnTo>
                <a:lnTo>
                  <a:pt x="752475" y="2571750"/>
                </a:lnTo>
                <a:lnTo>
                  <a:pt x="754788" y="2492825"/>
                </a:lnTo>
                <a:lnTo>
                  <a:pt x="561975" y="2410713"/>
                </a:lnTo>
                <a:cubicBezTo>
                  <a:pt x="566861" y="1602453"/>
                  <a:pt x="571746" y="812356"/>
                  <a:pt x="576632" y="4096"/>
                </a:cubicBezTo>
                <a:lnTo>
                  <a:pt x="361950" y="0"/>
                </a:lnTo>
                <a:cubicBezTo>
                  <a:pt x="161266" y="239214"/>
                  <a:pt x="197205" y="174214"/>
                  <a:pt x="0" y="200025"/>
                </a:cubicBezTo>
                <a:close/>
              </a:path>
            </a:pathLst>
          </a:custGeom>
          <a:gradFill>
            <a:gsLst>
              <a:gs pos="100000">
                <a:srgbClr val="B4E664"/>
              </a:gs>
              <a:gs pos="0">
                <a:srgbClr val="0F9605">
                  <a:alpha val="85098"/>
                </a:srgbClr>
              </a:gs>
            </a:gsLst>
            <a:lin ang="16800000" scaled="0"/>
          </a:gra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0" name="任意多边形 119"/>
          <p:cNvSpPr/>
          <p:nvPr/>
        </p:nvSpPr>
        <p:spPr>
          <a:xfrm>
            <a:off x="6948264" y="4188969"/>
            <a:ext cx="360040" cy="578717"/>
          </a:xfrm>
          <a:custGeom>
            <a:avLst/>
            <a:gdLst>
              <a:gd name="connsiteX0" fmla="*/ 0 w 1257300"/>
              <a:gd name="connsiteY0" fmla="*/ 730250 h 1930400"/>
              <a:gd name="connsiteX1" fmla="*/ 260350 w 1257300"/>
              <a:gd name="connsiteY1" fmla="*/ 730250 h 1930400"/>
              <a:gd name="connsiteX2" fmla="*/ 603250 w 1257300"/>
              <a:gd name="connsiteY2" fmla="*/ 311150 h 1930400"/>
              <a:gd name="connsiteX3" fmla="*/ 977900 w 1257300"/>
              <a:gd name="connsiteY3" fmla="*/ 717550 h 1930400"/>
              <a:gd name="connsiteX4" fmla="*/ 228600 w 1257300"/>
              <a:gd name="connsiteY4" fmla="*/ 1720850 h 1930400"/>
              <a:gd name="connsiteX5" fmla="*/ 228600 w 1257300"/>
              <a:gd name="connsiteY5" fmla="*/ 1930400 h 1930400"/>
              <a:gd name="connsiteX6" fmla="*/ 1244600 w 1257300"/>
              <a:gd name="connsiteY6" fmla="*/ 1911350 h 1930400"/>
              <a:gd name="connsiteX7" fmla="*/ 1238250 w 1257300"/>
              <a:gd name="connsiteY7" fmla="*/ 1600200 h 1930400"/>
              <a:gd name="connsiteX8" fmla="*/ 1085850 w 1257300"/>
              <a:gd name="connsiteY8" fmla="*/ 1600200 h 1930400"/>
              <a:gd name="connsiteX9" fmla="*/ 977900 w 1257300"/>
              <a:gd name="connsiteY9" fmla="*/ 1682750 h 1930400"/>
              <a:gd name="connsiteX10" fmla="*/ 590550 w 1257300"/>
              <a:gd name="connsiteY10" fmla="*/ 1682750 h 1930400"/>
              <a:gd name="connsiteX11" fmla="*/ 1257300 w 1257300"/>
              <a:gd name="connsiteY11" fmla="*/ 730250 h 1930400"/>
              <a:gd name="connsiteX12" fmla="*/ 755650 w 1257300"/>
              <a:gd name="connsiteY12" fmla="*/ 196850 h 1930400"/>
              <a:gd name="connsiteX13" fmla="*/ 660400 w 1257300"/>
              <a:gd name="connsiteY13" fmla="*/ 101600 h 1930400"/>
              <a:gd name="connsiteX14" fmla="*/ 565150 w 1257300"/>
              <a:gd name="connsiteY14" fmla="*/ 0 h 1930400"/>
              <a:gd name="connsiteX15" fmla="*/ 0 w 1257300"/>
              <a:gd name="connsiteY15" fmla="*/ 730250 h 1930400"/>
              <a:gd name="connsiteX0" fmla="*/ 0 w 1257300"/>
              <a:gd name="connsiteY0" fmla="*/ 730250 h 1930400"/>
              <a:gd name="connsiteX1" fmla="*/ 260350 w 1257300"/>
              <a:gd name="connsiteY1" fmla="*/ 730250 h 1930400"/>
              <a:gd name="connsiteX2" fmla="*/ 603250 w 1257300"/>
              <a:gd name="connsiteY2" fmla="*/ 311150 h 1930400"/>
              <a:gd name="connsiteX3" fmla="*/ 977900 w 1257300"/>
              <a:gd name="connsiteY3" fmla="*/ 717550 h 1930400"/>
              <a:gd name="connsiteX4" fmla="*/ 228600 w 1257300"/>
              <a:gd name="connsiteY4" fmla="*/ 1720850 h 1930400"/>
              <a:gd name="connsiteX5" fmla="*/ 228600 w 1257300"/>
              <a:gd name="connsiteY5" fmla="*/ 1930400 h 1930400"/>
              <a:gd name="connsiteX6" fmla="*/ 1244600 w 1257300"/>
              <a:gd name="connsiteY6" fmla="*/ 1911350 h 1930400"/>
              <a:gd name="connsiteX7" fmla="*/ 1238250 w 1257300"/>
              <a:gd name="connsiteY7" fmla="*/ 1600200 h 1930400"/>
              <a:gd name="connsiteX8" fmla="*/ 1085850 w 1257300"/>
              <a:gd name="connsiteY8" fmla="*/ 1600200 h 1930400"/>
              <a:gd name="connsiteX9" fmla="*/ 977900 w 1257300"/>
              <a:gd name="connsiteY9" fmla="*/ 1682750 h 1930400"/>
              <a:gd name="connsiteX10" fmla="*/ 590550 w 1257300"/>
              <a:gd name="connsiteY10" fmla="*/ 1682750 h 1930400"/>
              <a:gd name="connsiteX11" fmla="*/ 1257300 w 1257300"/>
              <a:gd name="connsiteY11" fmla="*/ 730250 h 1930400"/>
              <a:gd name="connsiteX12" fmla="*/ 755650 w 1257300"/>
              <a:gd name="connsiteY12" fmla="*/ 196850 h 1930400"/>
              <a:gd name="connsiteX13" fmla="*/ 565150 w 1257300"/>
              <a:gd name="connsiteY13" fmla="*/ 0 h 1930400"/>
              <a:gd name="connsiteX14" fmla="*/ 0 w 1257300"/>
              <a:gd name="connsiteY14" fmla="*/ 730250 h 1930400"/>
              <a:gd name="connsiteX0" fmla="*/ 0 w 1257300"/>
              <a:gd name="connsiteY0" fmla="*/ 730250 h 1930400"/>
              <a:gd name="connsiteX1" fmla="*/ 260350 w 1257300"/>
              <a:gd name="connsiteY1" fmla="*/ 730250 h 1930400"/>
              <a:gd name="connsiteX2" fmla="*/ 603250 w 1257300"/>
              <a:gd name="connsiteY2" fmla="*/ 311150 h 1930400"/>
              <a:gd name="connsiteX3" fmla="*/ 977900 w 1257300"/>
              <a:gd name="connsiteY3" fmla="*/ 717550 h 1930400"/>
              <a:gd name="connsiteX4" fmla="*/ 228600 w 1257300"/>
              <a:gd name="connsiteY4" fmla="*/ 1720850 h 1930400"/>
              <a:gd name="connsiteX5" fmla="*/ 228600 w 1257300"/>
              <a:gd name="connsiteY5" fmla="*/ 1930400 h 1930400"/>
              <a:gd name="connsiteX6" fmla="*/ 1244600 w 1257300"/>
              <a:gd name="connsiteY6" fmla="*/ 1911350 h 1930400"/>
              <a:gd name="connsiteX7" fmla="*/ 1238250 w 1257300"/>
              <a:gd name="connsiteY7" fmla="*/ 1600200 h 1930400"/>
              <a:gd name="connsiteX8" fmla="*/ 1085850 w 1257300"/>
              <a:gd name="connsiteY8" fmla="*/ 1600200 h 1930400"/>
              <a:gd name="connsiteX9" fmla="*/ 977900 w 1257300"/>
              <a:gd name="connsiteY9" fmla="*/ 1682750 h 1930400"/>
              <a:gd name="connsiteX10" fmla="*/ 590550 w 1257300"/>
              <a:gd name="connsiteY10" fmla="*/ 1682750 h 1930400"/>
              <a:gd name="connsiteX11" fmla="*/ 1257300 w 1257300"/>
              <a:gd name="connsiteY11" fmla="*/ 730250 h 1930400"/>
              <a:gd name="connsiteX12" fmla="*/ 565150 w 1257300"/>
              <a:gd name="connsiteY12" fmla="*/ 0 h 1930400"/>
              <a:gd name="connsiteX13" fmla="*/ 0 w 1257300"/>
              <a:gd name="connsiteY13" fmla="*/ 730250 h 1930400"/>
              <a:gd name="connsiteX0" fmla="*/ 0 w 1257300"/>
              <a:gd name="connsiteY0" fmla="*/ 730250 h 1930400"/>
              <a:gd name="connsiteX1" fmla="*/ 260350 w 1257300"/>
              <a:gd name="connsiteY1" fmla="*/ 730250 h 1930400"/>
              <a:gd name="connsiteX2" fmla="*/ 603250 w 1257300"/>
              <a:gd name="connsiteY2" fmla="*/ 311150 h 1930400"/>
              <a:gd name="connsiteX3" fmla="*/ 977900 w 1257300"/>
              <a:gd name="connsiteY3" fmla="*/ 717550 h 1930400"/>
              <a:gd name="connsiteX4" fmla="*/ 228600 w 1257300"/>
              <a:gd name="connsiteY4" fmla="*/ 1720850 h 1930400"/>
              <a:gd name="connsiteX5" fmla="*/ 228600 w 1257300"/>
              <a:gd name="connsiteY5" fmla="*/ 1930400 h 1930400"/>
              <a:gd name="connsiteX6" fmla="*/ 1244600 w 1257300"/>
              <a:gd name="connsiteY6" fmla="*/ 1911350 h 1930400"/>
              <a:gd name="connsiteX7" fmla="*/ 1238250 w 1257300"/>
              <a:gd name="connsiteY7" fmla="*/ 1600200 h 1930400"/>
              <a:gd name="connsiteX8" fmla="*/ 1085850 w 1257300"/>
              <a:gd name="connsiteY8" fmla="*/ 1600200 h 1930400"/>
              <a:gd name="connsiteX9" fmla="*/ 977900 w 1257300"/>
              <a:gd name="connsiteY9" fmla="*/ 1682750 h 1930400"/>
              <a:gd name="connsiteX10" fmla="*/ 590550 w 1257300"/>
              <a:gd name="connsiteY10" fmla="*/ 1682750 h 1930400"/>
              <a:gd name="connsiteX11" fmla="*/ 1257300 w 1257300"/>
              <a:gd name="connsiteY11" fmla="*/ 730250 h 1930400"/>
              <a:gd name="connsiteX12" fmla="*/ 603250 w 1257300"/>
              <a:gd name="connsiteY12" fmla="*/ 0 h 1930400"/>
              <a:gd name="connsiteX13" fmla="*/ 0 w 1257300"/>
              <a:gd name="connsiteY13" fmla="*/ 730250 h 1930400"/>
              <a:gd name="connsiteX0" fmla="*/ 0 w 1257300"/>
              <a:gd name="connsiteY0" fmla="*/ 730571 h 1930721"/>
              <a:gd name="connsiteX1" fmla="*/ 260350 w 1257300"/>
              <a:gd name="connsiteY1" fmla="*/ 730571 h 1930721"/>
              <a:gd name="connsiteX2" fmla="*/ 603250 w 1257300"/>
              <a:gd name="connsiteY2" fmla="*/ 311471 h 1930721"/>
              <a:gd name="connsiteX3" fmla="*/ 977900 w 1257300"/>
              <a:gd name="connsiteY3" fmla="*/ 717871 h 1930721"/>
              <a:gd name="connsiteX4" fmla="*/ 228600 w 1257300"/>
              <a:gd name="connsiteY4" fmla="*/ 1721171 h 1930721"/>
              <a:gd name="connsiteX5" fmla="*/ 228600 w 1257300"/>
              <a:gd name="connsiteY5" fmla="*/ 1930721 h 1930721"/>
              <a:gd name="connsiteX6" fmla="*/ 1244600 w 1257300"/>
              <a:gd name="connsiteY6" fmla="*/ 1911671 h 1930721"/>
              <a:gd name="connsiteX7" fmla="*/ 1238250 w 1257300"/>
              <a:gd name="connsiteY7" fmla="*/ 1600521 h 1930721"/>
              <a:gd name="connsiteX8" fmla="*/ 1085850 w 1257300"/>
              <a:gd name="connsiteY8" fmla="*/ 1600521 h 1930721"/>
              <a:gd name="connsiteX9" fmla="*/ 977900 w 1257300"/>
              <a:gd name="connsiteY9" fmla="*/ 1683071 h 1930721"/>
              <a:gd name="connsiteX10" fmla="*/ 590550 w 1257300"/>
              <a:gd name="connsiteY10" fmla="*/ 1683071 h 1930721"/>
              <a:gd name="connsiteX11" fmla="*/ 1257300 w 1257300"/>
              <a:gd name="connsiteY11" fmla="*/ 730571 h 1930721"/>
              <a:gd name="connsiteX12" fmla="*/ 603250 w 1257300"/>
              <a:gd name="connsiteY12" fmla="*/ 321 h 1930721"/>
              <a:gd name="connsiteX13" fmla="*/ 0 w 1257300"/>
              <a:gd name="connsiteY13" fmla="*/ 730571 h 1930721"/>
              <a:gd name="connsiteX0" fmla="*/ 0 w 1257300"/>
              <a:gd name="connsiteY0" fmla="*/ 730571 h 1930721"/>
              <a:gd name="connsiteX1" fmla="*/ 260350 w 1257300"/>
              <a:gd name="connsiteY1" fmla="*/ 730571 h 1930721"/>
              <a:gd name="connsiteX2" fmla="*/ 603250 w 1257300"/>
              <a:gd name="connsiteY2" fmla="*/ 311471 h 1930721"/>
              <a:gd name="connsiteX3" fmla="*/ 977900 w 1257300"/>
              <a:gd name="connsiteY3" fmla="*/ 717871 h 1930721"/>
              <a:gd name="connsiteX4" fmla="*/ 228600 w 1257300"/>
              <a:gd name="connsiteY4" fmla="*/ 1721171 h 1930721"/>
              <a:gd name="connsiteX5" fmla="*/ 228600 w 1257300"/>
              <a:gd name="connsiteY5" fmla="*/ 1930721 h 1930721"/>
              <a:gd name="connsiteX6" fmla="*/ 1244600 w 1257300"/>
              <a:gd name="connsiteY6" fmla="*/ 1911671 h 1930721"/>
              <a:gd name="connsiteX7" fmla="*/ 1238250 w 1257300"/>
              <a:gd name="connsiteY7" fmla="*/ 1600521 h 1930721"/>
              <a:gd name="connsiteX8" fmla="*/ 1085850 w 1257300"/>
              <a:gd name="connsiteY8" fmla="*/ 1600521 h 1930721"/>
              <a:gd name="connsiteX9" fmla="*/ 977900 w 1257300"/>
              <a:gd name="connsiteY9" fmla="*/ 1683071 h 1930721"/>
              <a:gd name="connsiteX10" fmla="*/ 590550 w 1257300"/>
              <a:gd name="connsiteY10" fmla="*/ 1683071 h 1930721"/>
              <a:gd name="connsiteX11" fmla="*/ 1257300 w 1257300"/>
              <a:gd name="connsiteY11" fmla="*/ 730571 h 1930721"/>
              <a:gd name="connsiteX12" fmla="*/ 603250 w 1257300"/>
              <a:gd name="connsiteY12" fmla="*/ 321 h 1930721"/>
              <a:gd name="connsiteX13" fmla="*/ 0 w 1257300"/>
              <a:gd name="connsiteY13" fmla="*/ 730571 h 1930721"/>
              <a:gd name="connsiteX0" fmla="*/ 0 w 1261908"/>
              <a:gd name="connsiteY0" fmla="*/ 730571 h 1930721"/>
              <a:gd name="connsiteX1" fmla="*/ 260350 w 1261908"/>
              <a:gd name="connsiteY1" fmla="*/ 730571 h 1930721"/>
              <a:gd name="connsiteX2" fmla="*/ 603250 w 1261908"/>
              <a:gd name="connsiteY2" fmla="*/ 311471 h 1930721"/>
              <a:gd name="connsiteX3" fmla="*/ 977900 w 1261908"/>
              <a:gd name="connsiteY3" fmla="*/ 717871 h 1930721"/>
              <a:gd name="connsiteX4" fmla="*/ 228600 w 1261908"/>
              <a:gd name="connsiteY4" fmla="*/ 1721171 h 1930721"/>
              <a:gd name="connsiteX5" fmla="*/ 228600 w 1261908"/>
              <a:gd name="connsiteY5" fmla="*/ 1930721 h 1930721"/>
              <a:gd name="connsiteX6" fmla="*/ 1244600 w 1261908"/>
              <a:gd name="connsiteY6" fmla="*/ 1911671 h 1930721"/>
              <a:gd name="connsiteX7" fmla="*/ 1238250 w 1261908"/>
              <a:gd name="connsiteY7" fmla="*/ 1600521 h 1930721"/>
              <a:gd name="connsiteX8" fmla="*/ 1085850 w 1261908"/>
              <a:gd name="connsiteY8" fmla="*/ 1600521 h 1930721"/>
              <a:gd name="connsiteX9" fmla="*/ 977900 w 1261908"/>
              <a:gd name="connsiteY9" fmla="*/ 1683071 h 1930721"/>
              <a:gd name="connsiteX10" fmla="*/ 590550 w 1261908"/>
              <a:gd name="connsiteY10" fmla="*/ 1683071 h 1930721"/>
              <a:gd name="connsiteX11" fmla="*/ 1257300 w 1261908"/>
              <a:gd name="connsiteY11" fmla="*/ 730571 h 1930721"/>
              <a:gd name="connsiteX12" fmla="*/ 603250 w 1261908"/>
              <a:gd name="connsiteY12" fmla="*/ 321 h 1930721"/>
              <a:gd name="connsiteX13" fmla="*/ 0 w 1261908"/>
              <a:gd name="connsiteY13" fmla="*/ 730571 h 1930721"/>
              <a:gd name="connsiteX0" fmla="*/ 0 w 1261908"/>
              <a:gd name="connsiteY0" fmla="*/ 730571 h 1930721"/>
              <a:gd name="connsiteX1" fmla="*/ 260350 w 1261908"/>
              <a:gd name="connsiteY1" fmla="*/ 730571 h 1930721"/>
              <a:gd name="connsiteX2" fmla="*/ 603250 w 1261908"/>
              <a:gd name="connsiteY2" fmla="*/ 311471 h 1930721"/>
              <a:gd name="connsiteX3" fmla="*/ 977900 w 1261908"/>
              <a:gd name="connsiteY3" fmla="*/ 717871 h 1930721"/>
              <a:gd name="connsiteX4" fmla="*/ 228600 w 1261908"/>
              <a:gd name="connsiteY4" fmla="*/ 1721171 h 1930721"/>
              <a:gd name="connsiteX5" fmla="*/ 228600 w 1261908"/>
              <a:gd name="connsiteY5" fmla="*/ 1930721 h 1930721"/>
              <a:gd name="connsiteX6" fmla="*/ 1244600 w 1261908"/>
              <a:gd name="connsiteY6" fmla="*/ 1911671 h 1930721"/>
              <a:gd name="connsiteX7" fmla="*/ 1238250 w 1261908"/>
              <a:gd name="connsiteY7" fmla="*/ 1600521 h 1930721"/>
              <a:gd name="connsiteX8" fmla="*/ 1085850 w 1261908"/>
              <a:gd name="connsiteY8" fmla="*/ 1600521 h 1930721"/>
              <a:gd name="connsiteX9" fmla="*/ 977900 w 1261908"/>
              <a:gd name="connsiteY9" fmla="*/ 1683071 h 1930721"/>
              <a:gd name="connsiteX10" fmla="*/ 590550 w 1261908"/>
              <a:gd name="connsiteY10" fmla="*/ 1683071 h 1930721"/>
              <a:gd name="connsiteX11" fmla="*/ 1257300 w 1261908"/>
              <a:gd name="connsiteY11" fmla="*/ 730571 h 1930721"/>
              <a:gd name="connsiteX12" fmla="*/ 603250 w 1261908"/>
              <a:gd name="connsiteY12" fmla="*/ 321 h 1930721"/>
              <a:gd name="connsiteX13" fmla="*/ 0 w 1261908"/>
              <a:gd name="connsiteY13" fmla="*/ 730571 h 1930721"/>
              <a:gd name="connsiteX0" fmla="*/ 0 w 1261908"/>
              <a:gd name="connsiteY0" fmla="*/ 730571 h 1930721"/>
              <a:gd name="connsiteX1" fmla="*/ 260350 w 1261908"/>
              <a:gd name="connsiteY1" fmla="*/ 730571 h 1930721"/>
              <a:gd name="connsiteX2" fmla="*/ 603250 w 1261908"/>
              <a:gd name="connsiteY2" fmla="*/ 311471 h 1930721"/>
              <a:gd name="connsiteX3" fmla="*/ 996950 w 1261908"/>
              <a:gd name="connsiteY3" fmla="*/ 648021 h 1930721"/>
              <a:gd name="connsiteX4" fmla="*/ 228600 w 1261908"/>
              <a:gd name="connsiteY4" fmla="*/ 1721171 h 1930721"/>
              <a:gd name="connsiteX5" fmla="*/ 228600 w 1261908"/>
              <a:gd name="connsiteY5" fmla="*/ 1930721 h 1930721"/>
              <a:gd name="connsiteX6" fmla="*/ 1244600 w 1261908"/>
              <a:gd name="connsiteY6" fmla="*/ 1911671 h 1930721"/>
              <a:gd name="connsiteX7" fmla="*/ 1238250 w 1261908"/>
              <a:gd name="connsiteY7" fmla="*/ 1600521 h 1930721"/>
              <a:gd name="connsiteX8" fmla="*/ 1085850 w 1261908"/>
              <a:gd name="connsiteY8" fmla="*/ 1600521 h 1930721"/>
              <a:gd name="connsiteX9" fmla="*/ 977900 w 1261908"/>
              <a:gd name="connsiteY9" fmla="*/ 1683071 h 1930721"/>
              <a:gd name="connsiteX10" fmla="*/ 590550 w 1261908"/>
              <a:gd name="connsiteY10" fmla="*/ 1683071 h 1930721"/>
              <a:gd name="connsiteX11" fmla="*/ 1257300 w 1261908"/>
              <a:gd name="connsiteY11" fmla="*/ 730571 h 1930721"/>
              <a:gd name="connsiteX12" fmla="*/ 603250 w 1261908"/>
              <a:gd name="connsiteY12" fmla="*/ 321 h 1930721"/>
              <a:gd name="connsiteX13" fmla="*/ 0 w 1261908"/>
              <a:gd name="connsiteY13" fmla="*/ 730571 h 1930721"/>
              <a:gd name="connsiteX0" fmla="*/ 0 w 1261908"/>
              <a:gd name="connsiteY0" fmla="*/ 730626 h 1930776"/>
              <a:gd name="connsiteX1" fmla="*/ 260350 w 1261908"/>
              <a:gd name="connsiteY1" fmla="*/ 730626 h 1930776"/>
              <a:gd name="connsiteX2" fmla="*/ 603250 w 1261908"/>
              <a:gd name="connsiteY2" fmla="*/ 311526 h 1930776"/>
              <a:gd name="connsiteX3" fmla="*/ 996950 w 1261908"/>
              <a:gd name="connsiteY3" fmla="*/ 648076 h 1930776"/>
              <a:gd name="connsiteX4" fmla="*/ 228600 w 1261908"/>
              <a:gd name="connsiteY4" fmla="*/ 1721226 h 1930776"/>
              <a:gd name="connsiteX5" fmla="*/ 228600 w 1261908"/>
              <a:gd name="connsiteY5" fmla="*/ 1930776 h 1930776"/>
              <a:gd name="connsiteX6" fmla="*/ 1244600 w 1261908"/>
              <a:gd name="connsiteY6" fmla="*/ 1911726 h 1930776"/>
              <a:gd name="connsiteX7" fmla="*/ 1238250 w 1261908"/>
              <a:gd name="connsiteY7" fmla="*/ 1600576 h 1930776"/>
              <a:gd name="connsiteX8" fmla="*/ 1085850 w 1261908"/>
              <a:gd name="connsiteY8" fmla="*/ 1600576 h 1930776"/>
              <a:gd name="connsiteX9" fmla="*/ 977900 w 1261908"/>
              <a:gd name="connsiteY9" fmla="*/ 1683126 h 1930776"/>
              <a:gd name="connsiteX10" fmla="*/ 590550 w 1261908"/>
              <a:gd name="connsiteY10" fmla="*/ 1683126 h 1930776"/>
              <a:gd name="connsiteX11" fmla="*/ 1257300 w 1261908"/>
              <a:gd name="connsiteY11" fmla="*/ 730626 h 1930776"/>
              <a:gd name="connsiteX12" fmla="*/ 603250 w 1261908"/>
              <a:gd name="connsiteY12" fmla="*/ 376 h 1930776"/>
              <a:gd name="connsiteX13" fmla="*/ 0 w 1261908"/>
              <a:gd name="connsiteY13" fmla="*/ 730626 h 1930776"/>
              <a:gd name="connsiteX0" fmla="*/ 0 w 1261908"/>
              <a:gd name="connsiteY0" fmla="*/ 730626 h 1930776"/>
              <a:gd name="connsiteX1" fmla="*/ 260350 w 1261908"/>
              <a:gd name="connsiteY1" fmla="*/ 730626 h 1930776"/>
              <a:gd name="connsiteX2" fmla="*/ 603250 w 1261908"/>
              <a:gd name="connsiteY2" fmla="*/ 311526 h 1930776"/>
              <a:gd name="connsiteX3" fmla="*/ 996950 w 1261908"/>
              <a:gd name="connsiteY3" fmla="*/ 648076 h 1930776"/>
              <a:gd name="connsiteX4" fmla="*/ 228600 w 1261908"/>
              <a:gd name="connsiteY4" fmla="*/ 1721226 h 1930776"/>
              <a:gd name="connsiteX5" fmla="*/ 228600 w 1261908"/>
              <a:gd name="connsiteY5" fmla="*/ 1930776 h 1930776"/>
              <a:gd name="connsiteX6" fmla="*/ 1244600 w 1261908"/>
              <a:gd name="connsiteY6" fmla="*/ 1911726 h 1930776"/>
              <a:gd name="connsiteX7" fmla="*/ 1238250 w 1261908"/>
              <a:gd name="connsiteY7" fmla="*/ 1600576 h 1930776"/>
              <a:gd name="connsiteX8" fmla="*/ 1085850 w 1261908"/>
              <a:gd name="connsiteY8" fmla="*/ 1600576 h 1930776"/>
              <a:gd name="connsiteX9" fmla="*/ 977900 w 1261908"/>
              <a:gd name="connsiteY9" fmla="*/ 1683126 h 1930776"/>
              <a:gd name="connsiteX10" fmla="*/ 590550 w 1261908"/>
              <a:gd name="connsiteY10" fmla="*/ 1683126 h 1930776"/>
              <a:gd name="connsiteX11" fmla="*/ 1257300 w 1261908"/>
              <a:gd name="connsiteY11" fmla="*/ 730626 h 1930776"/>
              <a:gd name="connsiteX12" fmla="*/ 603250 w 1261908"/>
              <a:gd name="connsiteY12" fmla="*/ 376 h 1930776"/>
              <a:gd name="connsiteX13" fmla="*/ 0 w 1261908"/>
              <a:gd name="connsiteY13" fmla="*/ 730626 h 1930776"/>
              <a:gd name="connsiteX0" fmla="*/ 0 w 1261908"/>
              <a:gd name="connsiteY0" fmla="*/ 730626 h 1930776"/>
              <a:gd name="connsiteX1" fmla="*/ 260350 w 1261908"/>
              <a:gd name="connsiteY1" fmla="*/ 730626 h 1930776"/>
              <a:gd name="connsiteX2" fmla="*/ 603250 w 1261908"/>
              <a:gd name="connsiteY2" fmla="*/ 279776 h 1930776"/>
              <a:gd name="connsiteX3" fmla="*/ 996950 w 1261908"/>
              <a:gd name="connsiteY3" fmla="*/ 648076 h 1930776"/>
              <a:gd name="connsiteX4" fmla="*/ 228600 w 1261908"/>
              <a:gd name="connsiteY4" fmla="*/ 1721226 h 1930776"/>
              <a:gd name="connsiteX5" fmla="*/ 228600 w 1261908"/>
              <a:gd name="connsiteY5" fmla="*/ 1930776 h 1930776"/>
              <a:gd name="connsiteX6" fmla="*/ 1244600 w 1261908"/>
              <a:gd name="connsiteY6" fmla="*/ 1911726 h 1930776"/>
              <a:gd name="connsiteX7" fmla="*/ 1238250 w 1261908"/>
              <a:gd name="connsiteY7" fmla="*/ 1600576 h 1930776"/>
              <a:gd name="connsiteX8" fmla="*/ 1085850 w 1261908"/>
              <a:gd name="connsiteY8" fmla="*/ 1600576 h 1930776"/>
              <a:gd name="connsiteX9" fmla="*/ 977900 w 1261908"/>
              <a:gd name="connsiteY9" fmla="*/ 1683126 h 1930776"/>
              <a:gd name="connsiteX10" fmla="*/ 590550 w 1261908"/>
              <a:gd name="connsiteY10" fmla="*/ 1683126 h 1930776"/>
              <a:gd name="connsiteX11" fmla="*/ 1257300 w 1261908"/>
              <a:gd name="connsiteY11" fmla="*/ 730626 h 1930776"/>
              <a:gd name="connsiteX12" fmla="*/ 603250 w 1261908"/>
              <a:gd name="connsiteY12" fmla="*/ 376 h 1930776"/>
              <a:gd name="connsiteX13" fmla="*/ 0 w 1261908"/>
              <a:gd name="connsiteY13" fmla="*/ 730626 h 1930776"/>
              <a:gd name="connsiteX0" fmla="*/ 0 w 1261908"/>
              <a:gd name="connsiteY0" fmla="*/ 730626 h 1930776"/>
              <a:gd name="connsiteX1" fmla="*/ 260350 w 1261908"/>
              <a:gd name="connsiteY1" fmla="*/ 730626 h 1930776"/>
              <a:gd name="connsiteX2" fmla="*/ 603250 w 1261908"/>
              <a:gd name="connsiteY2" fmla="*/ 279776 h 1930776"/>
              <a:gd name="connsiteX3" fmla="*/ 996950 w 1261908"/>
              <a:gd name="connsiteY3" fmla="*/ 648076 h 1930776"/>
              <a:gd name="connsiteX4" fmla="*/ 228600 w 1261908"/>
              <a:gd name="connsiteY4" fmla="*/ 1721226 h 1930776"/>
              <a:gd name="connsiteX5" fmla="*/ 228600 w 1261908"/>
              <a:gd name="connsiteY5" fmla="*/ 1930776 h 1930776"/>
              <a:gd name="connsiteX6" fmla="*/ 1244600 w 1261908"/>
              <a:gd name="connsiteY6" fmla="*/ 1911726 h 1930776"/>
              <a:gd name="connsiteX7" fmla="*/ 1238250 w 1261908"/>
              <a:gd name="connsiteY7" fmla="*/ 1600576 h 1930776"/>
              <a:gd name="connsiteX8" fmla="*/ 1085850 w 1261908"/>
              <a:gd name="connsiteY8" fmla="*/ 1600576 h 1930776"/>
              <a:gd name="connsiteX9" fmla="*/ 977900 w 1261908"/>
              <a:gd name="connsiteY9" fmla="*/ 1683126 h 1930776"/>
              <a:gd name="connsiteX10" fmla="*/ 590550 w 1261908"/>
              <a:gd name="connsiteY10" fmla="*/ 1683126 h 1930776"/>
              <a:gd name="connsiteX11" fmla="*/ 1257300 w 1261908"/>
              <a:gd name="connsiteY11" fmla="*/ 730626 h 1930776"/>
              <a:gd name="connsiteX12" fmla="*/ 603250 w 1261908"/>
              <a:gd name="connsiteY12" fmla="*/ 376 h 1930776"/>
              <a:gd name="connsiteX13" fmla="*/ 0 w 1261908"/>
              <a:gd name="connsiteY13" fmla="*/ 730626 h 1930776"/>
              <a:gd name="connsiteX0" fmla="*/ 0 w 1257300"/>
              <a:gd name="connsiteY0" fmla="*/ 730626 h 1930776"/>
              <a:gd name="connsiteX1" fmla="*/ 260350 w 1257300"/>
              <a:gd name="connsiteY1" fmla="*/ 730626 h 1930776"/>
              <a:gd name="connsiteX2" fmla="*/ 603250 w 1257300"/>
              <a:gd name="connsiteY2" fmla="*/ 279776 h 1930776"/>
              <a:gd name="connsiteX3" fmla="*/ 996950 w 1257300"/>
              <a:gd name="connsiteY3" fmla="*/ 648076 h 1930776"/>
              <a:gd name="connsiteX4" fmla="*/ 228600 w 1257300"/>
              <a:gd name="connsiteY4" fmla="*/ 1721226 h 1930776"/>
              <a:gd name="connsiteX5" fmla="*/ 228600 w 1257300"/>
              <a:gd name="connsiteY5" fmla="*/ 1930776 h 1930776"/>
              <a:gd name="connsiteX6" fmla="*/ 1244600 w 1257300"/>
              <a:gd name="connsiteY6" fmla="*/ 1911726 h 1930776"/>
              <a:gd name="connsiteX7" fmla="*/ 1238250 w 1257300"/>
              <a:gd name="connsiteY7" fmla="*/ 1600576 h 1930776"/>
              <a:gd name="connsiteX8" fmla="*/ 1085850 w 1257300"/>
              <a:gd name="connsiteY8" fmla="*/ 1600576 h 1930776"/>
              <a:gd name="connsiteX9" fmla="*/ 977900 w 1257300"/>
              <a:gd name="connsiteY9" fmla="*/ 1683126 h 1930776"/>
              <a:gd name="connsiteX10" fmla="*/ 590550 w 1257300"/>
              <a:gd name="connsiteY10" fmla="*/ 1683126 h 1930776"/>
              <a:gd name="connsiteX11" fmla="*/ 1257300 w 1257300"/>
              <a:gd name="connsiteY11" fmla="*/ 730626 h 1930776"/>
              <a:gd name="connsiteX12" fmla="*/ 603250 w 1257300"/>
              <a:gd name="connsiteY12" fmla="*/ 376 h 1930776"/>
              <a:gd name="connsiteX13" fmla="*/ 0 w 1257300"/>
              <a:gd name="connsiteY13" fmla="*/ 730626 h 1930776"/>
              <a:gd name="connsiteX0" fmla="*/ 0 w 1257300"/>
              <a:gd name="connsiteY0" fmla="*/ 730626 h 1930776"/>
              <a:gd name="connsiteX1" fmla="*/ 260350 w 1257300"/>
              <a:gd name="connsiteY1" fmla="*/ 730626 h 1930776"/>
              <a:gd name="connsiteX2" fmla="*/ 603250 w 1257300"/>
              <a:gd name="connsiteY2" fmla="*/ 279776 h 1930776"/>
              <a:gd name="connsiteX3" fmla="*/ 996950 w 1257300"/>
              <a:gd name="connsiteY3" fmla="*/ 648076 h 1930776"/>
              <a:gd name="connsiteX4" fmla="*/ 63500 w 1257300"/>
              <a:gd name="connsiteY4" fmla="*/ 1727576 h 1930776"/>
              <a:gd name="connsiteX5" fmla="*/ 228600 w 1257300"/>
              <a:gd name="connsiteY5" fmla="*/ 1930776 h 1930776"/>
              <a:gd name="connsiteX6" fmla="*/ 1244600 w 1257300"/>
              <a:gd name="connsiteY6" fmla="*/ 1911726 h 1930776"/>
              <a:gd name="connsiteX7" fmla="*/ 1238250 w 1257300"/>
              <a:gd name="connsiteY7" fmla="*/ 1600576 h 1930776"/>
              <a:gd name="connsiteX8" fmla="*/ 1085850 w 1257300"/>
              <a:gd name="connsiteY8" fmla="*/ 1600576 h 1930776"/>
              <a:gd name="connsiteX9" fmla="*/ 977900 w 1257300"/>
              <a:gd name="connsiteY9" fmla="*/ 1683126 h 1930776"/>
              <a:gd name="connsiteX10" fmla="*/ 590550 w 1257300"/>
              <a:gd name="connsiteY10" fmla="*/ 1683126 h 1930776"/>
              <a:gd name="connsiteX11" fmla="*/ 1257300 w 1257300"/>
              <a:gd name="connsiteY11" fmla="*/ 730626 h 1930776"/>
              <a:gd name="connsiteX12" fmla="*/ 603250 w 1257300"/>
              <a:gd name="connsiteY12" fmla="*/ 376 h 1930776"/>
              <a:gd name="connsiteX13" fmla="*/ 0 w 1257300"/>
              <a:gd name="connsiteY13" fmla="*/ 730626 h 1930776"/>
              <a:gd name="connsiteX0" fmla="*/ 0 w 1257300"/>
              <a:gd name="connsiteY0" fmla="*/ 730626 h 1943476"/>
              <a:gd name="connsiteX1" fmla="*/ 260350 w 1257300"/>
              <a:gd name="connsiteY1" fmla="*/ 730626 h 1943476"/>
              <a:gd name="connsiteX2" fmla="*/ 603250 w 1257300"/>
              <a:gd name="connsiteY2" fmla="*/ 279776 h 1943476"/>
              <a:gd name="connsiteX3" fmla="*/ 996950 w 1257300"/>
              <a:gd name="connsiteY3" fmla="*/ 648076 h 1943476"/>
              <a:gd name="connsiteX4" fmla="*/ 63500 w 1257300"/>
              <a:gd name="connsiteY4" fmla="*/ 1727576 h 1943476"/>
              <a:gd name="connsiteX5" fmla="*/ 63500 w 1257300"/>
              <a:gd name="connsiteY5" fmla="*/ 1943476 h 1943476"/>
              <a:gd name="connsiteX6" fmla="*/ 1244600 w 1257300"/>
              <a:gd name="connsiteY6" fmla="*/ 1911726 h 1943476"/>
              <a:gd name="connsiteX7" fmla="*/ 1238250 w 1257300"/>
              <a:gd name="connsiteY7" fmla="*/ 1600576 h 1943476"/>
              <a:gd name="connsiteX8" fmla="*/ 1085850 w 1257300"/>
              <a:gd name="connsiteY8" fmla="*/ 1600576 h 1943476"/>
              <a:gd name="connsiteX9" fmla="*/ 977900 w 1257300"/>
              <a:gd name="connsiteY9" fmla="*/ 1683126 h 1943476"/>
              <a:gd name="connsiteX10" fmla="*/ 590550 w 1257300"/>
              <a:gd name="connsiteY10" fmla="*/ 1683126 h 1943476"/>
              <a:gd name="connsiteX11" fmla="*/ 1257300 w 1257300"/>
              <a:gd name="connsiteY11" fmla="*/ 730626 h 1943476"/>
              <a:gd name="connsiteX12" fmla="*/ 603250 w 1257300"/>
              <a:gd name="connsiteY12" fmla="*/ 376 h 1943476"/>
              <a:gd name="connsiteX13" fmla="*/ 0 w 1257300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  <a:gd name="connsiteX0" fmla="*/ 0 w 1262768"/>
              <a:gd name="connsiteY0" fmla="*/ 730626 h 1943476"/>
              <a:gd name="connsiteX1" fmla="*/ 260350 w 1262768"/>
              <a:gd name="connsiteY1" fmla="*/ 730626 h 1943476"/>
              <a:gd name="connsiteX2" fmla="*/ 603250 w 1262768"/>
              <a:gd name="connsiteY2" fmla="*/ 279776 h 1943476"/>
              <a:gd name="connsiteX3" fmla="*/ 996950 w 1262768"/>
              <a:gd name="connsiteY3" fmla="*/ 648076 h 1943476"/>
              <a:gd name="connsiteX4" fmla="*/ 63500 w 1262768"/>
              <a:gd name="connsiteY4" fmla="*/ 1727576 h 1943476"/>
              <a:gd name="connsiteX5" fmla="*/ 63500 w 1262768"/>
              <a:gd name="connsiteY5" fmla="*/ 1943476 h 1943476"/>
              <a:gd name="connsiteX6" fmla="*/ 1244600 w 1262768"/>
              <a:gd name="connsiteY6" fmla="*/ 1911726 h 1943476"/>
              <a:gd name="connsiteX7" fmla="*/ 1238250 w 1262768"/>
              <a:gd name="connsiteY7" fmla="*/ 1600576 h 1943476"/>
              <a:gd name="connsiteX8" fmla="*/ 1085850 w 1262768"/>
              <a:gd name="connsiteY8" fmla="*/ 1600576 h 1943476"/>
              <a:gd name="connsiteX9" fmla="*/ 977900 w 1262768"/>
              <a:gd name="connsiteY9" fmla="*/ 1683126 h 1943476"/>
              <a:gd name="connsiteX10" fmla="*/ 431800 w 1262768"/>
              <a:gd name="connsiteY10" fmla="*/ 1683126 h 1943476"/>
              <a:gd name="connsiteX11" fmla="*/ 1257300 w 1262768"/>
              <a:gd name="connsiteY11" fmla="*/ 730626 h 1943476"/>
              <a:gd name="connsiteX12" fmla="*/ 603250 w 1262768"/>
              <a:gd name="connsiteY12" fmla="*/ 376 h 1943476"/>
              <a:gd name="connsiteX13" fmla="*/ 0 w 1262768"/>
              <a:gd name="connsiteY13" fmla="*/ 730626 h 1943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62768" h="1943476">
                <a:moveTo>
                  <a:pt x="0" y="730626"/>
                </a:moveTo>
                <a:lnTo>
                  <a:pt x="260350" y="730626"/>
                </a:lnTo>
                <a:cubicBezTo>
                  <a:pt x="247650" y="292476"/>
                  <a:pt x="429683" y="293534"/>
                  <a:pt x="603250" y="279776"/>
                </a:cubicBezTo>
                <a:cubicBezTo>
                  <a:pt x="776817" y="266018"/>
                  <a:pt x="1029758" y="355976"/>
                  <a:pt x="996950" y="648076"/>
                </a:cubicBezTo>
                <a:cubicBezTo>
                  <a:pt x="964142" y="940176"/>
                  <a:pt x="313267" y="1393143"/>
                  <a:pt x="63500" y="1727576"/>
                </a:cubicBezTo>
                <a:lnTo>
                  <a:pt x="63500" y="1943476"/>
                </a:lnTo>
                <a:lnTo>
                  <a:pt x="1244600" y="1911726"/>
                </a:lnTo>
                <a:lnTo>
                  <a:pt x="1238250" y="1600576"/>
                </a:lnTo>
                <a:lnTo>
                  <a:pt x="1085850" y="1600576"/>
                </a:lnTo>
                <a:lnTo>
                  <a:pt x="977900" y="1683126"/>
                </a:lnTo>
                <a:cubicBezTo>
                  <a:pt x="795867" y="1683126"/>
                  <a:pt x="607483" y="1708526"/>
                  <a:pt x="431800" y="1683126"/>
                </a:cubicBezTo>
                <a:cubicBezTo>
                  <a:pt x="742950" y="1365626"/>
                  <a:pt x="1228725" y="1055534"/>
                  <a:pt x="1257300" y="730626"/>
                </a:cubicBezTo>
                <a:cubicBezTo>
                  <a:pt x="1285875" y="405718"/>
                  <a:pt x="1221317" y="15193"/>
                  <a:pt x="603250" y="376"/>
                </a:cubicBezTo>
                <a:cubicBezTo>
                  <a:pt x="-14817" y="-14441"/>
                  <a:pt x="48683" y="411009"/>
                  <a:pt x="0" y="730626"/>
                </a:cubicBezTo>
                <a:close/>
              </a:path>
            </a:pathLst>
          </a:custGeom>
          <a:gradFill>
            <a:gsLst>
              <a:gs pos="100000">
                <a:srgbClr val="C83C00"/>
              </a:gs>
              <a:gs pos="0">
                <a:srgbClr val="FFC800">
                  <a:alpha val="85490"/>
                </a:srgbClr>
              </a:gs>
            </a:gsLst>
            <a:lin ang="5400000" scaled="0"/>
          </a:gra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1" name="任意多边形 120"/>
          <p:cNvSpPr/>
          <p:nvPr/>
        </p:nvSpPr>
        <p:spPr>
          <a:xfrm>
            <a:off x="2131763" y="3062954"/>
            <a:ext cx="352005" cy="725113"/>
          </a:xfrm>
          <a:custGeom>
            <a:avLst/>
            <a:gdLst>
              <a:gd name="connsiteX0" fmla="*/ 0 w 1120140"/>
              <a:gd name="connsiteY0" fmla="*/ 0 h 2164080"/>
              <a:gd name="connsiteX1" fmla="*/ 0 w 1120140"/>
              <a:gd name="connsiteY1" fmla="*/ 236220 h 2164080"/>
              <a:gd name="connsiteX2" fmla="*/ 967740 w 1120140"/>
              <a:gd name="connsiteY2" fmla="*/ 236220 h 2164080"/>
              <a:gd name="connsiteX3" fmla="*/ 45720 w 1120140"/>
              <a:gd name="connsiteY3" fmla="*/ 861060 h 2164080"/>
              <a:gd name="connsiteX4" fmla="*/ 45720 w 1120140"/>
              <a:gd name="connsiteY4" fmla="*/ 1043940 h 2164080"/>
              <a:gd name="connsiteX5" fmla="*/ 792480 w 1120140"/>
              <a:gd name="connsiteY5" fmla="*/ 1043940 h 2164080"/>
              <a:gd name="connsiteX6" fmla="*/ 60960 w 1120140"/>
              <a:gd name="connsiteY6" fmla="*/ 2049780 h 2164080"/>
              <a:gd name="connsiteX7" fmla="*/ 274320 w 1120140"/>
              <a:gd name="connsiteY7" fmla="*/ 2164080 h 2164080"/>
              <a:gd name="connsiteX8" fmla="*/ 1013460 w 1120140"/>
              <a:gd name="connsiteY8" fmla="*/ 1112520 h 2164080"/>
              <a:gd name="connsiteX9" fmla="*/ 1013460 w 1120140"/>
              <a:gd name="connsiteY9" fmla="*/ 883920 h 2164080"/>
              <a:gd name="connsiteX10" fmla="*/ 381000 w 1120140"/>
              <a:gd name="connsiteY10" fmla="*/ 883920 h 2164080"/>
              <a:gd name="connsiteX11" fmla="*/ 1120140 w 1120140"/>
              <a:gd name="connsiteY11" fmla="*/ 335280 h 2164080"/>
              <a:gd name="connsiteX12" fmla="*/ 1120140 w 1120140"/>
              <a:gd name="connsiteY12" fmla="*/ 7620 h 2164080"/>
              <a:gd name="connsiteX13" fmla="*/ 0 w 1120140"/>
              <a:gd name="connsiteY13" fmla="*/ 0 h 2164080"/>
              <a:gd name="connsiteX0" fmla="*/ 0 w 1120140"/>
              <a:gd name="connsiteY0" fmla="*/ 0 h 2164080"/>
              <a:gd name="connsiteX1" fmla="*/ 0 w 1120140"/>
              <a:gd name="connsiteY1" fmla="*/ 236220 h 2164080"/>
              <a:gd name="connsiteX2" fmla="*/ 922020 w 1120140"/>
              <a:gd name="connsiteY2" fmla="*/ 236220 h 2164080"/>
              <a:gd name="connsiteX3" fmla="*/ 45720 w 1120140"/>
              <a:gd name="connsiteY3" fmla="*/ 861060 h 2164080"/>
              <a:gd name="connsiteX4" fmla="*/ 45720 w 1120140"/>
              <a:gd name="connsiteY4" fmla="*/ 1043940 h 2164080"/>
              <a:gd name="connsiteX5" fmla="*/ 792480 w 1120140"/>
              <a:gd name="connsiteY5" fmla="*/ 1043940 h 2164080"/>
              <a:gd name="connsiteX6" fmla="*/ 60960 w 1120140"/>
              <a:gd name="connsiteY6" fmla="*/ 2049780 h 2164080"/>
              <a:gd name="connsiteX7" fmla="*/ 274320 w 1120140"/>
              <a:gd name="connsiteY7" fmla="*/ 2164080 h 2164080"/>
              <a:gd name="connsiteX8" fmla="*/ 1013460 w 1120140"/>
              <a:gd name="connsiteY8" fmla="*/ 1112520 h 2164080"/>
              <a:gd name="connsiteX9" fmla="*/ 1013460 w 1120140"/>
              <a:gd name="connsiteY9" fmla="*/ 883920 h 2164080"/>
              <a:gd name="connsiteX10" fmla="*/ 381000 w 1120140"/>
              <a:gd name="connsiteY10" fmla="*/ 883920 h 2164080"/>
              <a:gd name="connsiteX11" fmla="*/ 1120140 w 1120140"/>
              <a:gd name="connsiteY11" fmla="*/ 335280 h 2164080"/>
              <a:gd name="connsiteX12" fmla="*/ 1120140 w 1120140"/>
              <a:gd name="connsiteY12" fmla="*/ 7620 h 2164080"/>
              <a:gd name="connsiteX13" fmla="*/ 0 w 1120140"/>
              <a:gd name="connsiteY13" fmla="*/ 0 h 2164080"/>
              <a:gd name="connsiteX0" fmla="*/ 7620 w 1127760"/>
              <a:gd name="connsiteY0" fmla="*/ 0 h 2164080"/>
              <a:gd name="connsiteX1" fmla="*/ 0 w 1127760"/>
              <a:gd name="connsiteY1" fmla="*/ 213360 h 2164080"/>
              <a:gd name="connsiteX2" fmla="*/ 929640 w 1127760"/>
              <a:gd name="connsiteY2" fmla="*/ 236220 h 2164080"/>
              <a:gd name="connsiteX3" fmla="*/ 53340 w 1127760"/>
              <a:gd name="connsiteY3" fmla="*/ 861060 h 2164080"/>
              <a:gd name="connsiteX4" fmla="*/ 53340 w 1127760"/>
              <a:gd name="connsiteY4" fmla="*/ 1043940 h 2164080"/>
              <a:gd name="connsiteX5" fmla="*/ 800100 w 1127760"/>
              <a:gd name="connsiteY5" fmla="*/ 1043940 h 2164080"/>
              <a:gd name="connsiteX6" fmla="*/ 68580 w 1127760"/>
              <a:gd name="connsiteY6" fmla="*/ 2049780 h 2164080"/>
              <a:gd name="connsiteX7" fmla="*/ 281940 w 1127760"/>
              <a:gd name="connsiteY7" fmla="*/ 2164080 h 2164080"/>
              <a:gd name="connsiteX8" fmla="*/ 1021080 w 1127760"/>
              <a:gd name="connsiteY8" fmla="*/ 1112520 h 2164080"/>
              <a:gd name="connsiteX9" fmla="*/ 1021080 w 1127760"/>
              <a:gd name="connsiteY9" fmla="*/ 883920 h 2164080"/>
              <a:gd name="connsiteX10" fmla="*/ 388620 w 1127760"/>
              <a:gd name="connsiteY10" fmla="*/ 883920 h 2164080"/>
              <a:gd name="connsiteX11" fmla="*/ 1127760 w 1127760"/>
              <a:gd name="connsiteY11" fmla="*/ 335280 h 2164080"/>
              <a:gd name="connsiteX12" fmla="*/ 1127760 w 1127760"/>
              <a:gd name="connsiteY12" fmla="*/ 7620 h 2164080"/>
              <a:gd name="connsiteX13" fmla="*/ 7620 w 1127760"/>
              <a:gd name="connsiteY13" fmla="*/ 0 h 2164080"/>
              <a:gd name="connsiteX0" fmla="*/ 7620 w 1127760"/>
              <a:gd name="connsiteY0" fmla="*/ 0 h 2164080"/>
              <a:gd name="connsiteX1" fmla="*/ 0 w 1127760"/>
              <a:gd name="connsiteY1" fmla="*/ 213360 h 2164080"/>
              <a:gd name="connsiteX2" fmla="*/ 914400 w 1127760"/>
              <a:gd name="connsiteY2" fmla="*/ 190500 h 2164080"/>
              <a:gd name="connsiteX3" fmla="*/ 53340 w 1127760"/>
              <a:gd name="connsiteY3" fmla="*/ 861060 h 2164080"/>
              <a:gd name="connsiteX4" fmla="*/ 53340 w 1127760"/>
              <a:gd name="connsiteY4" fmla="*/ 1043940 h 2164080"/>
              <a:gd name="connsiteX5" fmla="*/ 800100 w 1127760"/>
              <a:gd name="connsiteY5" fmla="*/ 1043940 h 2164080"/>
              <a:gd name="connsiteX6" fmla="*/ 68580 w 1127760"/>
              <a:gd name="connsiteY6" fmla="*/ 2049780 h 2164080"/>
              <a:gd name="connsiteX7" fmla="*/ 281940 w 1127760"/>
              <a:gd name="connsiteY7" fmla="*/ 2164080 h 2164080"/>
              <a:gd name="connsiteX8" fmla="*/ 1021080 w 1127760"/>
              <a:gd name="connsiteY8" fmla="*/ 1112520 h 2164080"/>
              <a:gd name="connsiteX9" fmla="*/ 1021080 w 1127760"/>
              <a:gd name="connsiteY9" fmla="*/ 883920 h 2164080"/>
              <a:gd name="connsiteX10" fmla="*/ 388620 w 1127760"/>
              <a:gd name="connsiteY10" fmla="*/ 883920 h 2164080"/>
              <a:gd name="connsiteX11" fmla="*/ 1127760 w 1127760"/>
              <a:gd name="connsiteY11" fmla="*/ 335280 h 2164080"/>
              <a:gd name="connsiteX12" fmla="*/ 1127760 w 1127760"/>
              <a:gd name="connsiteY12" fmla="*/ 7620 h 2164080"/>
              <a:gd name="connsiteX13" fmla="*/ 7620 w 1127760"/>
              <a:gd name="connsiteY13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800100 w 1188720"/>
              <a:gd name="connsiteY5" fmla="*/ 1043940 h 2164080"/>
              <a:gd name="connsiteX6" fmla="*/ 68580 w 1188720"/>
              <a:gd name="connsiteY6" fmla="*/ 2049780 h 2164080"/>
              <a:gd name="connsiteX7" fmla="*/ 281940 w 1188720"/>
              <a:gd name="connsiteY7" fmla="*/ 2164080 h 2164080"/>
              <a:gd name="connsiteX8" fmla="*/ 1021080 w 1188720"/>
              <a:gd name="connsiteY8" fmla="*/ 1112520 h 2164080"/>
              <a:gd name="connsiteX9" fmla="*/ 1021080 w 1188720"/>
              <a:gd name="connsiteY9" fmla="*/ 883920 h 2164080"/>
              <a:gd name="connsiteX10" fmla="*/ 388620 w 1188720"/>
              <a:gd name="connsiteY10" fmla="*/ 883920 h 2164080"/>
              <a:gd name="connsiteX11" fmla="*/ 1127760 w 1188720"/>
              <a:gd name="connsiteY11" fmla="*/ 335280 h 2164080"/>
              <a:gd name="connsiteX12" fmla="*/ 1127760 w 1188720"/>
              <a:gd name="connsiteY12" fmla="*/ 7620 h 2164080"/>
              <a:gd name="connsiteX13" fmla="*/ 7620 w 1188720"/>
              <a:gd name="connsiteY13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800100 w 1188720"/>
              <a:gd name="connsiteY5" fmla="*/ 1043940 h 2164080"/>
              <a:gd name="connsiteX6" fmla="*/ 68580 w 1188720"/>
              <a:gd name="connsiteY6" fmla="*/ 2049780 h 2164080"/>
              <a:gd name="connsiteX7" fmla="*/ 281940 w 1188720"/>
              <a:gd name="connsiteY7" fmla="*/ 2164080 h 2164080"/>
              <a:gd name="connsiteX8" fmla="*/ 1021080 w 1188720"/>
              <a:gd name="connsiteY8" fmla="*/ 1112520 h 2164080"/>
              <a:gd name="connsiteX9" fmla="*/ 1021080 w 1188720"/>
              <a:gd name="connsiteY9" fmla="*/ 883920 h 2164080"/>
              <a:gd name="connsiteX10" fmla="*/ 388620 w 1188720"/>
              <a:gd name="connsiteY10" fmla="*/ 883920 h 2164080"/>
              <a:gd name="connsiteX11" fmla="*/ 1127760 w 1188720"/>
              <a:gd name="connsiteY11" fmla="*/ 335280 h 2164080"/>
              <a:gd name="connsiteX12" fmla="*/ 1127760 w 1188720"/>
              <a:gd name="connsiteY12" fmla="*/ 7620 h 2164080"/>
              <a:gd name="connsiteX13" fmla="*/ 7620 w 1188720"/>
              <a:gd name="connsiteY13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800100 w 1188720"/>
              <a:gd name="connsiteY5" fmla="*/ 1043940 h 2164080"/>
              <a:gd name="connsiteX6" fmla="*/ 68580 w 1188720"/>
              <a:gd name="connsiteY6" fmla="*/ 2049780 h 2164080"/>
              <a:gd name="connsiteX7" fmla="*/ 281940 w 1188720"/>
              <a:gd name="connsiteY7" fmla="*/ 2164080 h 2164080"/>
              <a:gd name="connsiteX8" fmla="*/ 1021080 w 1188720"/>
              <a:gd name="connsiteY8" fmla="*/ 1112520 h 2164080"/>
              <a:gd name="connsiteX9" fmla="*/ 1021080 w 1188720"/>
              <a:gd name="connsiteY9" fmla="*/ 883920 h 2164080"/>
              <a:gd name="connsiteX10" fmla="*/ 388620 w 1188720"/>
              <a:gd name="connsiteY10" fmla="*/ 883920 h 2164080"/>
              <a:gd name="connsiteX11" fmla="*/ 1127760 w 1188720"/>
              <a:gd name="connsiteY11" fmla="*/ 335280 h 2164080"/>
              <a:gd name="connsiteX12" fmla="*/ 1127760 w 1188720"/>
              <a:gd name="connsiteY12" fmla="*/ 7620 h 2164080"/>
              <a:gd name="connsiteX13" fmla="*/ 7620 w 1188720"/>
              <a:gd name="connsiteY13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800100 w 1188720"/>
              <a:gd name="connsiteY5" fmla="*/ 1043940 h 2164080"/>
              <a:gd name="connsiteX6" fmla="*/ 68580 w 1188720"/>
              <a:gd name="connsiteY6" fmla="*/ 2049780 h 2164080"/>
              <a:gd name="connsiteX7" fmla="*/ 281940 w 1188720"/>
              <a:gd name="connsiteY7" fmla="*/ 2164080 h 2164080"/>
              <a:gd name="connsiteX8" fmla="*/ 1021080 w 1188720"/>
              <a:gd name="connsiteY8" fmla="*/ 1112520 h 2164080"/>
              <a:gd name="connsiteX9" fmla="*/ 1021080 w 1188720"/>
              <a:gd name="connsiteY9" fmla="*/ 883920 h 2164080"/>
              <a:gd name="connsiteX10" fmla="*/ 388620 w 1188720"/>
              <a:gd name="connsiteY10" fmla="*/ 883920 h 2164080"/>
              <a:gd name="connsiteX11" fmla="*/ 1127760 w 1188720"/>
              <a:gd name="connsiteY11" fmla="*/ 335280 h 2164080"/>
              <a:gd name="connsiteX12" fmla="*/ 1127760 w 1188720"/>
              <a:gd name="connsiteY12" fmla="*/ 7620 h 2164080"/>
              <a:gd name="connsiteX13" fmla="*/ 7620 w 1188720"/>
              <a:gd name="connsiteY13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800100 w 1188720"/>
              <a:gd name="connsiteY5" fmla="*/ 1043940 h 2164080"/>
              <a:gd name="connsiteX6" fmla="*/ 68580 w 1188720"/>
              <a:gd name="connsiteY6" fmla="*/ 2049780 h 2164080"/>
              <a:gd name="connsiteX7" fmla="*/ 281940 w 1188720"/>
              <a:gd name="connsiteY7" fmla="*/ 2164080 h 2164080"/>
              <a:gd name="connsiteX8" fmla="*/ 1021080 w 1188720"/>
              <a:gd name="connsiteY8" fmla="*/ 1112520 h 2164080"/>
              <a:gd name="connsiteX9" fmla="*/ 1021080 w 1188720"/>
              <a:gd name="connsiteY9" fmla="*/ 883920 h 2164080"/>
              <a:gd name="connsiteX10" fmla="*/ 388620 w 1188720"/>
              <a:gd name="connsiteY10" fmla="*/ 883920 h 2164080"/>
              <a:gd name="connsiteX11" fmla="*/ 1127760 w 1188720"/>
              <a:gd name="connsiteY11" fmla="*/ 335280 h 2164080"/>
              <a:gd name="connsiteX12" fmla="*/ 1127760 w 1188720"/>
              <a:gd name="connsiteY12" fmla="*/ 7620 h 2164080"/>
              <a:gd name="connsiteX13" fmla="*/ 7620 w 1188720"/>
              <a:gd name="connsiteY13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800100 w 1188720"/>
              <a:gd name="connsiteY5" fmla="*/ 1043940 h 2164080"/>
              <a:gd name="connsiteX6" fmla="*/ 68580 w 1188720"/>
              <a:gd name="connsiteY6" fmla="*/ 2049780 h 2164080"/>
              <a:gd name="connsiteX7" fmla="*/ 281940 w 1188720"/>
              <a:gd name="connsiteY7" fmla="*/ 2164080 h 2164080"/>
              <a:gd name="connsiteX8" fmla="*/ 1021080 w 1188720"/>
              <a:gd name="connsiteY8" fmla="*/ 1112520 h 2164080"/>
              <a:gd name="connsiteX9" fmla="*/ 1021080 w 1188720"/>
              <a:gd name="connsiteY9" fmla="*/ 883920 h 2164080"/>
              <a:gd name="connsiteX10" fmla="*/ 388620 w 1188720"/>
              <a:gd name="connsiteY10" fmla="*/ 883920 h 2164080"/>
              <a:gd name="connsiteX11" fmla="*/ 1127760 w 1188720"/>
              <a:gd name="connsiteY11" fmla="*/ 335280 h 2164080"/>
              <a:gd name="connsiteX12" fmla="*/ 1127760 w 1188720"/>
              <a:gd name="connsiteY12" fmla="*/ 7620 h 2164080"/>
              <a:gd name="connsiteX13" fmla="*/ 7620 w 1188720"/>
              <a:gd name="connsiteY13" fmla="*/ 0 h 2164080"/>
              <a:gd name="connsiteX0" fmla="*/ 7620 w 1215655"/>
              <a:gd name="connsiteY0" fmla="*/ 0 h 2164080"/>
              <a:gd name="connsiteX1" fmla="*/ 0 w 1215655"/>
              <a:gd name="connsiteY1" fmla="*/ 213360 h 2164080"/>
              <a:gd name="connsiteX2" fmla="*/ 914400 w 1215655"/>
              <a:gd name="connsiteY2" fmla="*/ 190500 h 2164080"/>
              <a:gd name="connsiteX3" fmla="*/ 53340 w 1215655"/>
              <a:gd name="connsiteY3" fmla="*/ 861060 h 2164080"/>
              <a:gd name="connsiteX4" fmla="*/ 53340 w 1215655"/>
              <a:gd name="connsiteY4" fmla="*/ 1043940 h 2164080"/>
              <a:gd name="connsiteX5" fmla="*/ 800100 w 1215655"/>
              <a:gd name="connsiteY5" fmla="*/ 1043940 h 2164080"/>
              <a:gd name="connsiteX6" fmla="*/ 68580 w 1215655"/>
              <a:gd name="connsiteY6" fmla="*/ 2049780 h 2164080"/>
              <a:gd name="connsiteX7" fmla="*/ 281940 w 1215655"/>
              <a:gd name="connsiteY7" fmla="*/ 2164080 h 2164080"/>
              <a:gd name="connsiteX8" fmla="*/ 1021080 w 1215655"/>
              <a:gd name="connsiteY8" fmla="*/ 1112520 h 2164080"/>
              <a:gd name="connsiteX9" fmla="*/ 1196340 w 1215655"/>
              <a:gd name="connsiteY9" fmla="*/ 883920 h 2164080"/>
              <a:gd name="connsiteX10" fmla="*/ 388620 w 1215655"/>
              <a:gd name="connsiteY10" fmla="*/ 883920 h 2164080"/>
              <a:gd name="connsiteX11" fmla="*/ 1127760 w 1215655"/>
              <a:gd name="connsiteY11" fmla="*/ 335280 h 2164080"/>
              <a:gd name="connsiteX12" fmla="*/ 1127760 w 1215655"/>
              <a:gd name="connsiteY12" fmla="*/ 7620 h 2164080"/>
              <a:gd name="connsiteX13" fmla="*/ 7620 w 1215655"/>
              <a:gd name="connsiteY13" fmla="*/ 0 h 2164080"/>
              <a:gd name="connsiteX0" fmla="*/ 7620 w 1230438"/>
              <a:gd name="connsiteY0" fmla="*/ 0 h 2164080"/>
              <a:gd name="connsiteX1" fmla="*/ 0 w 1230438"/>
              <a:gd name="connsiteY1" fmla="*/ 213360 h 2164080"/>
              <a:gd name="connsiteX2" fmla="*/ 914400 w 1230438"/>
              <a:gd name="connsiteY2" fmla="*/ 190500 h 2164080"/>
              <a:gd name="connsiteX3" fmla="*/ 53340 w 1230438"/>
              <a:gd name="connsiteY3" fmla="*/ 861060 h 2164080"/>
              <a:gd name="connsiteX4" fmla="*/ 53340 w 1230438"/>
              <a:gd name="connsiteY4" fmla="*/ 1043940 h 2164080"/>
              <a:gd name="connsiteX5" fmla="*/ 800100 w 1230438"/>
              <a:gd name="connsiteY5" fmla="*/ 1043940 h 2164080"/>
              <a:gd name="connsiteX6" fmla="*/ 68580 w 1230438"/>
              <a:gd name="connsiteY6" fmla="*/ 2049780 h 2164080"/>
              <a:gd name="connsiteX7" fmla="*/ 281940 w 1230438"/>
              <a:gd name="connsiteY7" fmla="*/ 2164080 h 2164080"/>
              <a:gd name="connsiteX8" fmla="*/ 1143000 w 1230438"/>
              <a:gd name="connsiteY8" fmla="*/ 1127760 h 2164080"/>
              <a:gd name="connsiteX9" fmla="*/ 1196340 w 1230438"/>
              <a:gd name="connsiteY9" fmla="*/ 883920 h 2164080"/>
              <a:gd name="connsiteX10" fmla="*/ 388620 w 1230438"/>
              <a:gd name="connsiteY10" fmla="*/ 883920 h 2164080"/>
              <a:gd name="connsiteX11" fmla="*/ 1127760 w 1230438"/>
              <a:gd name="connsiteY11" fmla="*/ 335280 h 2164080"/>
              <a:gd name="connsiteX12" fmla="*/ 1127760 w 1230438"/>
              <a:gd name="connsiteY12" fmla="*/ 7620 h 2164080"/>
              <a:gd name="connsiteX13" fmla="*/ 7620 w 1230438"/>
              <a:gd name="connsiteY13" fmla="*/ 0 h 2164080"/>
              <a:gd name="connsiteX0" fmla="*/ 7620 w 1230438"/>
              <a:gd name="connsiteY0" fmla="*/ 0 h 2164080"/>
              <a:gd name="connsiteX1" fmla="*/ 0 w 1230438"/>
              <a:gd name="connsiteY1" fmla="*/ 213360 h 2164080"/>
              <a:gd name="connsiteX2" fmla="*/ 914400 w 1230438"/>
              <a:gd name="connsiteY2" fmla="*/ 190500 h 2164080"/>
              <a:gd name="connsiteX3" fmla="*/ 53340 w 1230438"/>
              <a:gd name="connsiteY3" fmla="*/ 861060 h 2164080"/>
              <a:gd name="connsiteX4" fmla="*/ 53340 w 1230438"/>
              <a:gd name="connsiteY4" fmla="*/ 1043940 h 2164080"/>
              <a:gd name="connsiteX5" fmla="*/ 998220 w 1230438"/>
              <a:gd name="connsiteY5" fmla="*/ 1059180 h 2164080"/>
              <a:gd name="connsiteX6" fmla="*/ 68580 w 1230438"/>
              <a:gd name="connsiteY6" fmla="*/ 2049780 h 2164080"/>
              <a:gd name="connsiteX7" fmla="*/ 281940 w 1230438"/>
              <a:gd name="connsiteY7" fmla="*/ 2164080 h 2164080"/>
              <a:gd name="connsiteX8" fmla="*/ 1143000 w 1230438"/>
              <a:gd name="connsiteY8" fmla="*/ 1127760 h 2164080"/>
              <a:gd name="connsiteX9" fmla="*/ 1196340 w 1230438"/>
              <a:gd name="connsiteY9" fmla="*/ 883920 h 2164080"/>
              <a:gd name="connsiteX10" fmla="*/ 388620 w 1230438"/>
              <a:gd name="connsiteY10" fmla="*/ 883920 h 2164080"/>
              <a:gd name="connsiteX11" fmla="*/ 1127760 w 1230438"/>
              <a:gd name="connsiteY11" fmla="*/ 335280 h 2164080"/>
              <a:gd name="connsiteX12" fmla="*/ 1127760 w 1230438"/>
              <a:gd name="connsiteY12" fmla="*/ 7620 h 2164080"/>
              <a:gd name="connsiteX13" fmla="*/ 7620 w 1230438"/>
              <a:gd name="connsiteY13" fmla="*/ 0 h 2164080"/>
              <a:gd name="connsiteX0" fmla="*/ 7620 w 1247239"/>
              <a:gd name="connsiteY0" fmla="*/ 0 h 2164080"/>
              <a:gd name="connsiteX1" fmla="*/ 0 w 1247239"/>
              <a:gd name="connsiteY1" fmla="*/ 213360 h 2164080"/>
              <a:gd name="connsiteX2" fmla="*/ 914400 w 1247239"/>
              <a:gd name="connsiteY2" fmla="*/ 190500 h 2164080"/>
              <a:gd name="connsiteX3" fmla="*/ 53340 w 1247239"/>
              <a:gd name="connsiteY3" fmla="*/ 861060 h 2164080"/>
              <a:gd name="connsiteX4" fmla="*/ 53340 w 1247239"/>
              <a:gd name="connsiteY4" fmla="*/ 1043940 h 2164080"/>
              <a:gd name="connsiteX5" fmla="*/ 998220 w 1247239"/>
              <a:gd name="connsiteY5" fmla="*/ 1059180 h 2164080"/>
              <a:gd name="connsiteX6" fmla="*/ 68580 w 1247239"/>
              <a:gd name="connsiteY6" fmla="*/ 2049780 h 2164080"/>
              <a:gd name="connsiteX7" fmla="*/ 281940 w 1247239"/>
              <a:gd name="connsiteY7" fmla="*/ 2164080 h 2164080"/>
              <a:gd name="connsiteX8" fmla="*/ 1199583 w 1247239"/>
              <a:gd name="connsiteY8" fmla="*/ 1596454 h 2164080"/>
              <a:gd name="connsiteX9" fmla="*/ 1196340 w 1247239"/>
              <a:gd name="connsiteY9" fmla="*/ 883920 h 2164080"/>
              <a:gd name="connsiteX10" fmla="*/ 388620 w 1247239"/>
              <a:gd name="connsiteY10" fmla="*/ 883920 h 2164080"/>
              <a:gd name="connsiteX11" fmla="*/ 1127760 w 1247239"/>
              <a:gd name="connsiteY11" fmla="*/ 335280 h 2164080"/>
              <a:gd name="connsiteX12" fmla="*/ 1127760 w 1247239"/>
              <a:gd name="connsiteY12" fmla="*/ 7620 h 2164080"/>
              <a:gd name="connsiteX13" fmla="*/ 7620 w 1247239"/>
              <a:gd name="connsiteY13" fmla="*/ 0 h 2164080"/>
              <a:gd name="connsiteX0" fmla="*/ 7620 w 1247239"/>
              <a:gd name="connsiteY0" fmla="*/ 0 h 2164080"/>
              <a:gd name="connsiteX1" fmla="*/ 0 w 1247239"/>
              <a:gd name="connsiteY1" fmla="*/ 213360 h 2164080"/>
              <a:gd name="connsiteX2" fmla="*/ 914400 w 1247239"/>
              <a:gd name="connsiteY2" fmla="*/ 190500 h 2164080"/>
              <a:gd name="connsiteX3" fmla="*/ 53340 w 1247239"/>
              <a:gd name="connsiteY3" fmla="*/ 861060 h 2164080"/>
              <a:gd name="connsiteX4" fmla="*/ 53340 w 1247239"/>
              <a:gd name="connsiteY4" fmla="*/ 1043940 h 2164080"/>
              <a:gd name="connsiteX5" fmla="*/ 998220 w 1247239"/>
              <a:gd name="connsiteY5" fmla="*/ 1059180 h 2164080"/>
              <a:gd name="connsiteX6" fmla="*/ 742492 w 1247239"/>
              <a:gd name="connsiteY6" fmla="*/ 1327043 h 2164080"/>
              <a:gd name="connsiteX7" fmla="*/ 68580 w 1247239"/>
              <a:gd name="connsiteY7" fmla="*/ 2049780 h 2164080"/>
              <a:gd name="connsiteX8" fmla="*/ 281940 w 1247239"/>
              <a:gd name="connsiteY8" fmla="*/ 2164080 h 2164080"/>
              <a:gd name="connsiteX9" fmla="*/ 1199583 w 1247239"/>
              <a:gd name="connsiteY9" fmla="*/ 1596454 h 2164080"/>
              <a:gd name="connsiteX10" fmla="*/ 1196340 w 1247239"/>
              <a:gd name="connsiteY10" fmla="*/ 883920 h 2164080"/>
              <a:gd name="connsiteX11" fmla="*/ 388620 w 1247239"/>
              <a:gd name="connsiteY11" fmla="*/ 883920 h 2164080"/>
              <a:gd name="connsiteX12" fmla="*/ 1127760 w 1247239"/>
              <a:gd name="connsiteY12" fmla="*/ 335280 h 2164080"/>
              <a:gd name="connsiteX13" fmla="*/ 1127760 w 1247239"/>
              <a:gd name="connsiteY13" fmla="*/ 7620 h 2164080"/>
              <a:gd name="connsiteX14" fmla="*/ 7620 w 1247239"/>
              <a:gd name="connsiteY14" fmla="*/ 0 h 2164080"/>
              <a:gd name="connsiteX0" fmla="*/ 7620 w 1247239"/>
              <a:gd name="connsiteY0" fmla="*/ 0 h 2164080"/>
              <a:gd name="connsiteX1" fmla="*/ 0 w 1247239"/>
              <a:gd name="connsiteY1" fmla="*/ 213360 h 2164080"/>
              <a:gd name="connsiteX2" fmla="*/ 914400 w 1247239"/>
              <a:gd name="connsiteY2" fmla="*/ 190500 h 2164080"/>
              <a:gd name="connsiteX3" fmla="*/ 53340 w 1247239"/>
              <a:gd name="connsiteY3" fmla="*/ 861060 h 2164080"/>
              <a:gd name="connsiteX4" fmla="*/ 53340 w 1247239"/>
              <a:gd name="connsiteY4" fmla="*/ 1043940 h 2164080"/>
              <a:gd name="connsiteX5" fmla="*/ 998220 w 1247239"/>
              <a:gd name="connsiteY5" fmla="*/ 1059180 h 2164080"/>
              <a:gd name="connsiteX6" fmla="*/ 1009256 w 1247239"/>
              <a:gd name="connsiteY6" fmla="*/ 1544886 h 2164080"/>
              <a:gd name="connsiteX7" fmla="*/ 68580 w 1247239"/>
              <a:gd name="connsiteY7" fmla="*/ 2049780 h 2164080"/>
              <a:gd name="connsiteX8" fmla="*/ 281940 w 1247239"/>
              <a:gd name="connsiteY8" fmla="*/ 2164080 h 2164080"/>
              <a:gd name="connsiteX9" fmla="*/ 1199583 w 1247239"/>
              <a:gd name="connsiteY9" fmla="*/ 1596454 h 2164080"/>
              <a:gd name="connsiteX10" fmla="*/ 1196340 w 1247239"/>
              <a:gd name="connsiteY10" fmla="*/ 883920 h 2164080"/>
              <a:gd name="connsiteX11" fmla="*/ 388620 w 1247239"/>
              <a:gd name="connsiteY11" fmla="*/ 883920 h 2164080"/>
              <a:gd name="connsiteX12" fmla="*/ 1127760 w 1247239"/>
              <a:gd name="connsiteY12" fmla="*/ 335280 h 2164080"/>
              <a:gd name="connsiteX13" fmla="*/ 1127760 w 1247239"/>
              <a:gd name="connsiteY13" fmla="*/ 7620 h 2164080"/>
              <a:gd name="connsiteX14" fmla="*/ 7620 w 1247239"/>
              <a:gd name="connsiteY14" fmla="*/ 0 h 2164080"/>
              <a:gd name="connsiteX0" fmla="*/ 7620 w 1238457"/>
              <a:gd name="connsiteY0" fmla="*/ 0 h 2164080"/>
              <a:gd name="connsiteX1" fmla="*/ 0 w 1238457"/>
              <a:gd name="connsiteY1" fmla="*/ 213360 h 2164080"/>
              <a:gd name="connsiteX2" fmla="*/ 914400 w 1238457"/>
              <a:gd name="connsiteY2" fmla="*/ 190500 h 2164080"/>
              <a:gd name="connsiteX3" fmla="*/ 53340 w 1238457"/>
              <a:gd name="connsiteY3" fmla="*/ 861060 h 2164080"/>
              <a:gd name="connsiteX4" fmla="*/ 53340 w 1238457"/>
              <a:gd name="connsiteY4" fmla="*/ 1043940 h 2164080"/>
              <a:gd name="connsiteX5" fmla="*/ 998220 w 1238457"/>
              <a:gd name="connsiteY5" fmla="*/ 1059180 h 2164080"/>
              <a:gd name="connsiteX6" fmla="*/ 1009256 w 1238457"/>
              <a:gd name="connsiteY6" fmla="*/ 1544886 h 2164080"/>
              <a:gd name="connsiteX7" fmla="*/ 68580 w 1238457"/>
              <a:gd name="connsiteY7" fmla="*/ 2049780 h 2164080"/>
              <a:gd name="connsiteX8" fmla="*/ 281940 w 1238457"/>
              <a:gd name="connsiteY8" fmla="*/ 2164080 h 2164080"/>
              <a:gd name="connsiteX9" fmla="*/ 1199583 w 1238457"/>
              <a:gd name="connsiteY9" fmla="*/ 1596454 h 2164080"/>
              <a:gd name="connsiteX10" fmla="*/ 1180175 w 1238457"/>
              <a:gd name="connsiteY10" fmla="*/ 936731 h 2164080"/>
              <a:gd name="connsiteX11" fmla="*/ 388620 w 1238457"/>
              <a:gd name="connsiteY11" fmla="*/ 883920 h 2164080"/>
              <a:gd name="connsiteX12" fmla="*/ 1127760 w 1238457"/>
              <a:gd name="connsiteY12" fmla="*/ 335280 h 2164080"/>
              <a:gd name="connsiteX13" fmla="*/ 1127760 w 1238457"/>
              <a:gd name="connsiteY13" fmla="*/ 7620 h 2164080"/>
              <a:gd name="connsiteX14" fmla="*/ 7620 w 1238457"/>
              <a:gd name="connsiteY14" fmla="*/ 0 h 2164080"/>
              <a:gd name="connsiteX0" fmla="*/ 7620 w 1238457"/>
              <a:gd name="connsiteY0" fmla="*/ 0 h 2164080"/>
              <a:gd name="connsiteX1" fmla="*/ 0 w 1238457"/>
              <a:gd name="connsiteY1" fmla="*/ 213360 h 2164080"/>
              <a:gd name="connsiteX2" fmla="*/ 914400 w 1238457"/>
              <a:gd name="connsiteY2" fmla="*/ 190500 h 2164080"/>
              <a:gd name="connsiteX3" fmla="*/ 53340 w 1238457"/>
              <a:gd name="connsiteY3" fmla="*/ 861060 h 2164080"/>
              <a:gd name="connsiteX4" fmla="*/ 53340 w 1238457"/>
              <a:gd name="connsiteY4" fmla="*/ 1043940 h 2164080"/>
              <a:gd name="connsiteX5" fmla="*/ 982054 w 1238457"/>
              <a:gd name="connsiteY5" fmla="*/ 1118593 h 2164080"/>
              <a:gd name="connsiteX6" fmla="*/ 1009256 w 1238457"/>
              <a:gd name="connsiteY6" fmla="*/ 1544886 h 2164080"/>
              <a:gd name="connsiteX7" fmla="*/ 68580 w 1238457"/>
              <a:gd name="connsiteY7" fmla="*/ 2049780 h 2164080"/>
              <a:gd name="connsiteX8" fmla="*/ 281940 w 1238457"/>
              <a:gd name="connsiteY8" fmla="*/ 2164080 h 2164080"/>
              <a:gd name="connsiteX9" fmla="*/ 1199583 w 1238457"/>
              <a:gd name="connsiteY9" fmla="*/ 1596454 h 2164080"/>
              <a:gd name="connsiteX10" fmla="*/ 1180175 w 1238457"/>
              <a:gd name="connsiteY10" fmla="*/ 936731 h 2164080"/>
              <a:gd name="connsiteX11" fmla="*/ 388620 w 1238457"/>
              <a:gd name="connsiteY11" fmla="*/ 883920 h 2164080"/>
              <a:gd name="connsiteX12" fmla="*/ 1127760 w 1238457"/>
              <a:gd name="connsiteY12" fmla="*/ 335280 h 2164080"/>
              <a:gd name="connsiteX13" fmla="*/ 1127760 w 1238457"/>
              <a:gd name="connsiteY13" fmla="*/ 7620 h 2164080"/>
              <a:gd name="connsiteX14" fmla="*/ 7620 w 1238457"/>
              <a:gd name="connsiteY14" fmla="*/ 0 h 2164080"/>
              <a:gd name="connsiteX0" fmla="*/ 7620 w 1209245"/>
              <a:gd name="connsiteY0" fmla="*/ 0 h 2164080"/>
              <a:gd name="connsiteX1" fmla="*/ 0 w 1209245"/>
              <a:gd name="connsiteY1" fmla="*/ 213360 h 2164080"/>
              <a:gd name="connsiteX2" fmla="*/ 914400 w 1209245"/>
              <a:gd name="connsiteY2" fmla="*/ 190500 h 2164080"/>
              <a:gd name="connsiteX3" fmla="*/ 53340 w 1209245"/>
              <a:gd name="connsiteY3" fmla="*/ 861060 h 2164080"/>
              <a:gd name="connsiteX4" fmla="*/ 53340 w 1209245"/>
              <a:gd name="connsiteY4" fmla="*/ 1043940 h 2164080"/>
              <a:gd name="connsiteX5" fmla="*/ 982054 w 1209245"/>
              <a:gd name="connsiteY5" fmla="*/ 1118593 h 2164080"/>
              <a:gd name="connsiteX6" fmla="*/ 1009256 w 1209245"/>
              <a:gd name="connsiteY6" fmla="*/ 1544886 h 2164080"/>
              <a:gd name="connsiteX7" fmla="*/ 68580 w 1209245"/>
              <a:gd name="connsiteY7" fmla="*/ 2049780 h 2164080"/>
              <a:gd name="connsiteX8" fmla="*/ 281940 w 1209245"/>
              <a:gd name="connsiteY8" fmla="*/ 2164080 h 2164080"/>
              <a:gd name="connsiteX9" fmla="*/ 1199583 w 1209245"/>
              <a:gd name="connsiteY9" fmla="*/ 1596454 h 2164080"/>
              <a:gd name="connsiteX10" fmla="*/ 1034666 w 1209245"/>
              <a:gd name="connsiteY10" fmla="*/ 897121 h 2164080"/>
              <a:gd name="connsiteX11" fmla="*/ 388620 w 1209245"/>
              <a:gd name="connsiteY11" fmla="*/ 883920 h 2164080"/>
              <a:gd name="connsiteX12" fmla="*/ 1127760 w 1209245"/>
              <a:gd name="connsiteY12" fmla="*/ 335280 h 2164080"/>
              <a:gd name="connsiteX13" fmla="*/ 1127760 w 1209245"/>
              <a:gd name="connsiteY13" fmla="*/ 7620 h 2164080"/>
              <a:gd name="connsiteX14" fmla="*/ 7620 w 1209245"/>
              <a:gd name="connsiteY14" fmla="*/ 0 h 2164080"/>
              <a:gd name="connsiteX0" fmla="*/ 7620 w 1209245"/>
              <a:gd name="connsiteY0" fmla="*/ 0 h 2164080"/>
              <a:gd name="connsiteX1" fmla="*/ 0 w 1209245"/>
              <a:gd name="connsiteY1" fmla="*/ 213360 h 2164080"/>
              <a:gd name="connsiteX2" fmla="*/ 914400 w 1209245"/>
              <a:gd name="connsiteY2" fmla="*/ 190500 h 2164080"/>
              <a:gd name="connsiteX3" fmla="*/ 53340 w 1209245"/>
              <a:gd name="connsiteY3" fmla="*/ 861060 h 2164080"/>
              <a:gd name="connsiteX4" fmla="*/ 53340 w 1209245"/>
              <a:gd name="connsiteY4" fmla="*/ 1043940 h 2164080"/>
              <a:gd name="connsiteX5" fmla="*/ 933550 w 1209245"/>
              <a:gd name="connsiteY5" fmla="*/ 1026176 h 2164080"/>
              <a:gd name="connsiteX6" fmla="*/ 1009256 w 1209245"/>
              <a:gd name="connsiteY6" fmla="*/ 1544886 h 2164080"/>
              <a:gd name="connsiteX7" fmla="*/ 68580 w 1209245"/>
              <a:gd name="connsiteY7" fmla="*/ 2049780 h 2164080"/>
              <a:gd name="connsiteX8" fmla="*/ 281940 w 1209245"/>
              <a:gd name="connsiteY8" fmla="*/ 2164080 h 2164080"/>
              <a:gd name="connsiteX9" fmla="*/ 1199583 w 1209245"/>
              <a:gd name="connsiteY9" fmla="*/ 1596454 h 2164080"/>
              <a:gd name="connsiteX10" fmla="*/ 1034666 w 1209245"/>
              <a:gd name="connsiteY10" fmla="*/ 897121 h 2164080"/>
              <a:gd name="connsiteX11" fmla="*/ 388620 w 1209245"/>
              <a:gd name="connsiteY11" fmla="*/ 883920 h 2164080"/>
              <a:gd name="connsiteX12" fmla="*/ 1127760 w 1209245"/>
              <a:gd name="connsiteY12" fmla="*/ 335280 h 2164080"/>
              <a:gd name="connsiteX13" fmla="*/ 1127760 w 1209245"/>
              <a:gd name="connsiteY13" fmla="*/ 7620 h 2164080"/>
              <a:gd name="connsiteX14" fmla="*/ 7620 w 1209245"/>
              <a:gd name="connsiteY14" fmla="*/ 0 h 2164080"/>
              <a:gd name="connsiteX0" fmla="*/ 7620 w 1209245"/>
              <a:gd name="connsiteY0" fmla="*/ 0 h 2164080"/>
              <a:gd name="connsiteX1" fmla="*/ 0 w 1209245"/>
              <a:gd name="connsiteY1" fmla="*/ 213360 h 2164080"/>
              <a:gd name="connsiteX2" fmla="*/ 914400 w 1209245"/>
              <a:gd name="connsiteY2" fmla="*/ 190500 h 2164080"/>
              <a:gd name="connsiteX3" fmla="*/ 53340 w 1209245"/>
              <a:gd name="connsiteY3" fmla="*/ 861060 h 2164080"/>
              <a:gd name="connsiteX4" fmla="*/ 53340 w 1209245"/>
              <a:gd name="connsiteY4" fmla="*/ 1043940 h 2164080"/>
              <a:gd name="connsiteX5" fmla="*/ 933550 w 1209245"/>
              <a:gd name="connsiteY5" fmla="*/ 1026176 h 2164080"/>
              <a:gd name="connsiteX6" fmla="*/ 944586 w 1209245"/>
              <a:gd name="connsiteY6" fmla="*/ 1544886 h 2164080"/>
              <a:gd name="connsiteX7" fmla="*/ 68580 w 1209245"/>
              <a:gd name="connsiteY7" fmla="*/ 2049780 h 2164080"/>
              <a:gd name="connsiteX8" fmla="*/ 281940 w 1209245"/>
              <a:gd name="connsiteY8" fmla="*/ 2164080 h 2164080"/>
              <a:gd name="connsiteX9" fmla="*/ 1199583 w 1209245"/>
              <a:gd name="connsiteY9" fmla="*/ 1596454 h 2164080"/>
              <a:gd name="connsiteX10" fmla="*/ 1034666 w 1209245"/>
              <a:gd name="connsiteY10" fmla="*/ 897121 h 2164080"/>
              <a:gd name="connsiteX11" fmla="*/ 388620 w 1209245"/>
              <a:gd name="connsiteY11" fmla="*/ 883920 h 2164080"/>
              <a:gd name="connsiteX12" fmla="*/ 1127760 w 1209245"/>
              <a:gd name="connsiteY12" fmla="*/ 335280 h 2164080"/>
              <a:gd name="connsiteX13" fmla="*/ 1127760 w 1209245"/>
              <a:gd name="connsiteY13" fmla="*/ 7620 h 2164080"/>
              <a:gd name="connsiteX14" fmla="*/ 7620 w 1209245"/>
              <a:gd name="connsiteY14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933550 w 1188720"/>
              <a:gd name="connsiteY5" fmla="*/ 1026176 h 2164080"/>
              <a:gd name="connsiteX6" fmla="*/ 944586 w 1188720"/>
              <a:gd name="connsiteY6" fmla="*/ 1544886 h 2164080"/>
              <a:gd name="connsiteX7" fmla="*/ 68580 w 1188720"/>
              <a:gd name="connsiteY7" fmla="*/ 2049780 h 2164080"/>
              <a:gd name="connsiteX8" fmla="*/ 281940 w 1188720"/>
              <a:gd name="connsiteY8" fmla="*/ 2164080 h 2164080"/>
              <a:gd name="connsiteX9" fmla="*/ 1134913 w 1188720"/>
              <a:gd name="connsiteY9" fmla="*/ 1583253 h 2164080"/>
              <a:gd name="connsiteX10" fmla="*/ 1034666 w 1188720"/>
              <a:gd name="connsiteY10" fmla="*/ 897121 h 2164080"/>
              <a:gd name="connsiteX11" fmla="*/ 388620 w 1188720"/>
              <a:gd name="connsiteY11" fmla="*/ 883920 h 2164080"/>
              <a:gd name="connsiteX12" fmla="*/ 1127760 w 1188720"/>
              <a:gd name="connsiteY12" fmla="*/ 335280 h 2164080"/>
              <a:gd name="connsiteX13" fmla="*/ 1127760 w 1188720"/>
              <a:gd name="connsiteY13" fmla="*/ 7620 h 2164080"/>
              <a:gd name="connsiteX14" fmla="*/ 7620 w 1188720"/>
              <a:gd name="connsiteY14" fmla="*/ 0 h 2164080"/>
              <a:gd name="connsiteX0" fmla="*/ 7620 w 1188720"/>
              <a:gd name="connsiteY0" fmla="*/ 0 h 2164080"/>
              <a:gd name="connsiteX1" fmla="*/ 0 w 1188720"/>
              <a:gd name="connsiteY1" fmla="*/ 213360 h 2164080"/>
              <a:gd name="connsiteX2" fmla="*/ 914400 w 1188720"/>
              <a:gd name="connsiteY2" fmla="*/ 190500 h 2164080"/>
              <a:gd name="connsiteX3" fmla="*/ 53340 w 1188720"/>
              <a:gd name="connsiteY3" fmla="*/ 861060 h 2164080"/>
              <a:gd name="connsiteX4" fmla="*/ 53340 w 1188720"/>
              <a:gd name="connsiteY4" fmla="*/ 1043940 h 2164080"/>
              <a:gd name="connsiteX5" fmla="*/ 933550 w 1188720"/>
              <a:gd name="connsiteY5" fmla="*/ 1026176 h 2164080"/>
              <a:gd name="connsiteX6" fmla="*/ 944586 w 1188720"/>
              <a:gd name="connsiteY6" fmla="*/ 1544886 h 2164080"/>
              <a:gd name="connsiteX7" fmla="*/ 68580 w 1188720"/>
              <a:gd name="connsiteY7" fmla="*/ 2049780 h 2164080"/>
              <a:gd name="connsiteX8" fmla="*/ 281940 w 1188720"/>
              <a:gd name="connsiteY8" fmla="*/ 2164080 h 2164080"/>
              <a:gd name="connsiteX9" fmla="*/ 1134913 w 1188720"/>
              <a:gd name="connsiteY9" fmla="*/ 1583253 h 2164080"/>
              <a:gd name="connsiteX10" fmla="*/ 1099336 w 1188720"/>
              <a:gd name="connsiteY10" fmla="*/ 897121 h 2164080"/>
              <a:gd name="connsiteX11" fmla="*/ 388620 w 1188720"/>
              <a:gd name="connsiteY11" fmla="*/ 883920 h 2164080"/>
              <a:gd name="connsiteX12" fmla="*/ 1127760 w 1188720"/>
              <a:gd name="connsiteY12" fmla="*/ 335280 h 2164080"/>
              <a:gd name="connsiteX13" fmla="*/ 1127760 w 1188720"/>
              <a:gd name="connsiteY13" fmla="*/ 7620 h 2164080"/>
              <a:gd name="connsiteX14" fmla="*/ 7620 w 1188720"/>
              <a:gd name="connsiteY14" fmla="*/ 0 h 2164080"/>
              <a:gd name="connsiteX0" fmla="*/ 7620 w 1226290"/>
              <a:gd name="connsiteY0" fmla="*/ 0 h 2164080"/>
              <a:gd name="connsiteX1" fmla="*/ 0 w 1226290"/>
              <a:gd name="connsiteY1" fmla="*/ 213360 h 2164080"/>
              <a:gd name="connsiteX2" fmla="*/ 914400 w 1226290"/>
              <a:gd name="connsiteY2" fmla="*/ 190500 h 2164080"/>
              <a:gd name="connsiteX3" fmla="*/ 53340 w 1226290"/>
              <a:gd name="connsiteY3" fmla="*/ 861060 h 2164080"/>
              <a:gd name="connsiteX4" fmla="*/ 53340 w 1226290"/>
              <a:gd name="connsiteY4" fmla="*/ 1043940 h 2164080"/>
              <a:gd name="connsiteX5" fmla="*/ 933550 w 1226290"/>
              <a:gd name="connsiteY5" fmla="*/ 1026176 h 2164080"/>
              <a:gd name="connsiteX6" fmla="*/ 944586 w 1226290"/>
              <a:gd name="connsiteY6" fmla="*/ 1544886 h 2164080"/>
              <a:gd name="connsiteX7" fmla="*/ 68580 w 1226290"/>
              <a:gd name="connsiteY7" fmla="*/ 2049780 h 2164080"/>
              <a:gd name="connsiteX8" fmla="*/ 281940 w 1226290"/>
              <a:gd name="connsiteY8" fmla="*/ 2164080 h 2164080"/>
              <a:gd name="connsiteX9" fmla="*/ 1134913 w 1226290"/>
              <a:gd name="connsiteY9" fmla="*/ 1583253 h 2164080"/>
              <a:gd name="connsiteX10" fmla="*/ 1099336 w 1226290"/>
              <a:gd name="connsiteY10" fmla="*/ 897121 h 2164080"/>
              <a:gd name="connsiteX11" fmla="*/ 388620 w 1226290"/>
              <a:gd name="connsiteY11" fmla="*/ 883920 h 2164080"/>
              <a:gd name="connsiteX12" fmla="*/ 1127760 w 1226290"/>
              <a:gd name="connsiteY12" fmla="*/ 335280 h 2164080"/>
              <a:gd name="connsiteX13" fmla="*/ 1127760 w 1226290"/>
              <a:gd name="connsiteY13" fmla="*/ 7620 h 2164080"/>
              <a:gd name="connsiteX14" fmla="*/ 7620 w 1226290"/>
              <a:gd name="connsiteY14" fmla="*/ 0 h 2164080"/>
              <a:gd name="connsiteX0" fmla="*/ 7620 w 1277880"/>
              <a:gd name="connsiteY0" fmla="*/ 0 h 2164080"/>
              <a:gd name="connsiteX1" fmla="*/ 0 w 1277880"/>
              <a:gd name="connsiteY1" fmla="*/ 213360 h 2164080"/>
              <a:gd name="connsiteX2" fmla="*/ 914400 w 1277880"/>
              <a:gd name="connsiteY2" fmla="*/ 190500 h 2164080"/>
              <a:gd name="connsiteX3" fmla="*/ 53340 w 1277880"/>
              <a:gd name="connsiteY3" fmla="*/ 861060 h 2164080"/>
              <a:gd name="connsiteX4" fmla="*/ 53340 w 1277880"/>
              <a:gd name="connsiteY4" fmla="*/ 1043940 h 2164080"/>
              <a:gd name="connsiteX5" fmla="*/ 933550 w 1277880"/>
              <a:gd name="connsiteY5" fmla="*/ 1026176 h 2164080"/>
              <a:gd name="connsiteX6" fmla="*/ 944586 w 1277880"/>
              <a:gd name="connsiteY6" fmla="*/ 1544886 h 2164080"/>
              <a:gd name="connsiteX7" fmla="*/ 68580 w 1277880"/>
              <a:gd name="connsiteY7" fmla="*/ 2049780 h 2164080"/>
              <a:gd name="connsiteX8" fmla="*/ 281940 w 1277880"/>
              <a:gd name="connsiteY8" fmla="*/ 2164080 h 2164080"/>
              <a:gd name="connsiteX9" fmla="*/ 1134913 w 1277880"/>
              <a:gd name="connsiteY9" fmla="*/ 1583253 h 2164080"/>
              <a:gd name="connsiteX10" fmla="*/ 1099336 w 1277880"/>
              <a:gd name="connsiteY10" fmla="*/ 897121 h 2164080"/>
              <a:gd name="connsiteX11" fmla="*/ 388620 w 1277880"/>
              <a:gd name="connsiteY11" fmla="*/ 883920 h 2164080"/>
              <a:gd name="connsiteX12" fmla="*/ 1127760 w 1277880"/>
              <a:gd name="connsiteY12" fmla="*/ 335280 h 2164080"/>
              <a:gd name="connsiteX13" fmla="*/ 1127760 w 1277880"/>
              <a:gd name="connsiteY13" fmla="*/ 7620 h 2164080"/>
              <a:gd name="connsiteX14" fmla="*/ 7620 w 1277880"/>
              <a:gd name="connsiteY14" fmla="*/ 0 h 2164080"/>
              <a:gd name="connsiteX0" fmla="*/ 7620 w 1277880"/>
              <a:gd name="connsiteY0" fmla="*/ 0 h 2164080"/>
              <a:gd name="connsiteX1" fmla="*/ 0 w 1277880"/>
              <a:gd name="connsiteY1" fmla="*/ 213360 h 2164080"/>
              <a:gd name="connsiteX2" fmla="*/ 914400 w 1277880"/>
              <a:gd name="connsiteY2" fmla="*/ 190500 h 2164080"/>
              <a:gd name="connsiteX3" fmla="*/ 53340 w 1277880"/>
              <a:gd name="connsiteY3" fmla="*/ 861060 h 2164080"/>
              <a:gd name="connsiteX4" fmla="*/ 53340 w 1277880"/>
              <a:gd name="connsiteY4" fmla="*/ 1043940 h 2164080"/>
              <a:gd name="connsiteX5" fmla="*/ 933550 w 1277880"/>
              <a:gd name="connsiteY5" fmla="*/ 1026176 h 2164080"/>
              <a:gd name="connsiteX6" fmla="*/ 944586 w 1277880"/>
              <a:gd name="connsiteY6" fmla="*/ 1544886 h 2164080"/>
              <a:gd name="connsiteX7" fmla="*/ 68580 w 1277880"/>
              <a:gd name="connsiteY7" fmla="*/ 2049780 h 2164080"/>
              <a:gd name="connsiteX8" fmla="*/ 281940 w 1277880"/>
              <a:gd name="connsiteY8" fmla="*/ 2164080 h 2164080"/>
              <a:gd name="connsiteX9" fmla="*/ 1134913 w 1277880"/>
              <a:gd name="connsiteY9" fmla="*/ 1583253 h 2164080"/>
              <a:gd name="connsiteX10" fmla="*/ 1099336 w 1277880"/>
              <a:gd name="connsiteY10" fmla="*/ 897121 h 2164080"/>
              <a:gd name="connsiteX11" fmla="*/ 388620 w 1277880"/>
              <a:gd name="connsiteY11" fmla="*/ 883920 h 2164080"/>
              <a:gd name="connsiteX12" fmla="*/ 1127760 w 1277880"/>
              <a:gd name="connsiteY12" fmla="*/ 335280 h 2164080"/>
              <a:gd name="connsiteX13" fmla="*/ 1127760 w 1277880"/>
              <a:gd name="connsiteY13" fmla="*/ 7620 h 2164080"/>
              <a:gd name="connsiteX14" fmla="*/ 7620 w 1277880"/>
              <a:gd name="connsiteY14" fmla="*/ 0 h 2164080"/>
              <a:gd name="connsiteX0" fmla="*/ 7620 w 1277880"/>
              <a:gd name="connsiteY0" fmla="*/ 0 h 2164080"/>
              <a:gd name="connsiteX1" fmla="*/ 0 w 1277880"/>
              <a:gd name="connsiteY1" fmla="*/ 213360 h 2164080"/>
              <a:gd name="connsiteX2" fmla="*/ 914400 w 1277880"/>
              <a:gd name="connsiteY2" fmla="*/ 190500 h 2164080"/>
              <a:gd name="connsiteX3" fmla="*/ 53340 w 1277880"/>
              <a:gd name="connsiteY3" fmla="*/ 861060 h 2164080"/>
              <a:gd name="connsiteX4" fmla="*/ 53340 w 1277880"/>
              <a:gd name="connsiteY4" fmla="*/ 1043940 h 2164080"/>
              <a:gd name="connsiteX5" fmla="*/ 933550 w 1277880"/>
              <a:gd name="connsiteY5" fmla="*/ 1026176 h 2164080"/>
              <a:gd name="connsiteX6" fmla="*/ 944586 w 1277880"/>
              <a:gd name="connsiteY6" fmla="*/ 1544886 h 2164080"/>
              <a:gd name="connsiteX7" fmla="*/ 68580 w 1277880"/>
              <a:gd name="connsiteY7" fmla="*/ 2049780 h 2164080"/>
              <a:gd name="connsiteX8" fmla="*/ 281940 w 1277880"/>
              <a:gd name="connsiteY8" fmla="*/ 2164080 h 2164080"/>
              <a:gd name="connsiteX9" fmla="*/ 1134913 w 1277880"/>
              <a:gd name="connsiteY9" fmla="*/ 1583253 h 2164080"/>
              <a:gd name="connsiteX10" fmla="*/ 1099336 w 1277880"/>
              <a:gd name="connsiteY10" fmla="*/ 897121 h 2164080"/>
              <a:gd name="connsiteX11" fmla="*/ 388620 w 1277880"/>
              <a:gd name="connsiteY11" fmla="*/ 883920 h 2164080"/>
              <a:gd name="connsiteX12" fmla="*/ 1127760 w 1277880"/>
              <a:gd name="connsiteY12" fmla="*/ 335280 h 2164080"/>
              <a:gd name="connsiteX13" fmla="*/ 1127760 w 1277880"/>
              <a:gd name="connsiteY13" fmla="*/ 7620 h 2164080"/>
              <a:gd name="connsiteX14" fmla="*/ 7620 w 1277880"/>
              <a:gd name="connsiteY14" fmla="*/ 0 h 2164080"/>
              <a:gd name="connsiteX0" fmla="*/ 7620 w 1277880"/>
              <a:gd name="connsiteY0" fmla="*/ 0 h 2164080"/>
              <a:gd name="connsiteX1" fmla="*/ 0 w 1277880"/>
              <a:gd name="connsiteY1" fmla="*/ 213360 h 2164080"/>
              <a:gd name="connsiteX2" fmla="*/ 914400 w 1277880"/>
              <a:gd name="connsiteY2" fmla="*/ 190500 h 2164080"/>
              <a:gd name="connsiteX3" fmla="*/ 53340 w 1277880"/>
              <a:gd name="connsiteY3" fmla="*/ 861060 h 2164080"/>
              <a:gd name="connsiteX4" fmla="*/ 53340 w 1277880"/>
              <a:gd name="connsiteY4" fmla="*/ 1043940 h 2164080"/>
              <a:gd name="connsiteX5" fmla="*/ 933550 w 1277880"/>
              <a:gd name="connsiteY5" fmla="*/ 1026176 h 2164080"/>
              <a:gd name="connsiteX6" fmla="*/ 912251 w 1277880"/>
              <a:gd name="connsiteY6" fmla="*/ 1531682 h 2164080"/>
              <a:gd name="connsiteX7" fmla="*/ 68580 w 1277880"/>
              <a:gd name="connsiteY7" fmla="*/ 2049780 h 2164080"/>
              <a:gd name="connsiteX8" fmla="*/ 281940 w 1277880"/>
              <a:gd name="connsiteY8" fmla="*/ 2164080 h 2164080"/>
              <a:gd name="connsiteX9" fmla="*/ 1134913 w 1277880"/>
              <a:gd name="connsiteY9" fmla="*/ 1583253 h 2164080"/>
              <a:gd name="connsiteX10" fmla="*/ 1099336 w 1277880"/>
              <a:gd name="connsiteY10" fmla="*/ 897121 h 2164080"/>
              <a:gd name="connsiteX11" fmla="*/ 388620 w 1277880"/>
              <a:gd name="connsiteY11" fmla="*/ 883920 h 2164080"/>
              <a:gd name="connsiteX12" fmla="*/ 1127760 w 1277880"/>
              <a:gd name="connsiteY12" fmla="*/ 335280 h 2164080"/>
              <a:gd name="connsiteX13" fmla="*/ 1127760 w 1277880"/>
              <a:gd name="connsiteY13" fmla="*/ 7620 h 2164080"/>
              <a:gd name="connsiteX14" fmla="*/ 7620 w 1277880"/>
              <a:gd name="connsiteY14" fmla="*/ 0 h 2164080"/>
              <a:gd name="connsiteX0" fmla="*/ 7620 w 1188721"/>
              <a:gd name="connsiteY0" fmla="*/ 0 h 2164080"/>
              <a:gd name="connsiteX1" fmla="*/ 0 w 1188721"/>
              <a:gd name="connsiteY1" fmla="*/ 213360 h 2164080"/>
              <a:gd name="connsiteX2" fmla="*/ 914400 w 1188721"/>
              <a:gd name="connsiteY2" fmla="*/ 190500 h 2164080"/>
              <a:gd name="connsiteX3" fmla="*/ 53340 w 1188721"/>
              <a:gd name="connsiteY3" fmla="*/ 861060 h 2164080"/>
              <a:gd name="connsiteX4" fmla="*/ 53340 w 1188721"/>
              <a:gd name="connsiteY4" fmla="*/ 1043940 h 2164080"/>
              <a:gd name="connsiteX5" fmla="*/ 933550 w 1188721"/>
              <a:gd name="connsiteY5" fmla="*/ 1026176 h 2164080"/>
              <a:gd name="connsiteX6" fmla="*/ 912251 w 1188721"/>
              <a:gd name="connsiteY6" fmla="*/ 1531682 h 2164080"/>
              <a:gd name="connsiteX7" fmla="*/ 68580 w 1188721"/>
              <a:gd name="connsiteY7" fmla="*/ 2049780 h 2164080"/>
              <a:gd name="connsiteX8" fmla="*/ 281940 w 1188721"/>
              <a:gd name="connsiteY8" fmla="*/ 2164080 h 2164080"/>
              <a:gd name="connsiteX9" fmla="*/ 1099336 w 1188721"/>
              <a:gd name="connsiteY9" fmla="*/ 897121 h 2164080"/>
              <a:gd name="connsiteX10" fmla="*/ 388620 w 1188721"/>
              <a:gd name="connsiteY10" fmla="*/ 883920 h 2164080"/>
              <a:gd name="connsiteX11" fmla="*/ 1127760 w 1188721"/>
              <a:gd name="connsiteY11" fmla="*/ 335280 h 2164080"/>
              <a:gd name="connsiteX12" fmla="*/ 1127760 w 1188721"/>
              <a:gd name="connsiteY12" fmla="*/ 7620 h 2164080"/>
              <a:gd name="connsiteX13" fmla="*/ 7620 w 1188721"/>
              <a:gd name="connsiteY13" fmla="*/ 0 h 2164080"/>
              <a:gd name="connsiteX0" fmla="*/ 7620 w 1188721"/>
              <a:gd name="connsiteY0" fmla="*/ 0 h 2164080"/>
              <a:gd name="connsiteX1" fmla="*/ 0 w 1188721"/>
              <a:gd name="connsiteY1" fmla="*/ 213360 h 2164080"/>
              <a:gd name="connsiteX2" fmla="*/ 914400 w 1188721"/>
              <a:gd name="connsiteY2" fmla="*/ 190500 h 2164080"/>
              <a:gd name="connsiteX3" fmla="*/ 53340 w 1188721"/>
              <a:gd name="connsiteY3" fmla="*/ 861060 h 2164080"/>
              <a:gd name="connsiteX4" fmla="*/ 53340 w 1188721"/>
              <a:gd name="connsiteY4" fmla="*/ 1043940 h 2164080"/>
              <a:gd name="connsiteX5" fmla="*/ 933550 w 1188721"/>
              <a:gd name="connsiteY5" fmla="*/ 1026176 h 2164080"/>
              <a:gd name="connsiteX6" fmla="*/ 68580 w 1188721"/>
              <a:gd name="connsiteY6" fmla="*/ 2049780 h 2164080"/>
              <a:gd name="connsiteX7" fmla="*/ 281940 w 1188721"/>
              <a:gd name="connsiteY7" fmla="*/ 2164080 h 2164080"/>
              <a:gd name="connsiteX8" fmla="*/ 1099336 w 1188721"/>
              <a:gd name="connsiteY8" fmla="*/ 897121 h 2164080"/>
              <a:gd name="connsiteX9" fmla="*/ 388620 w 1188721"/>
              <a:gd name="connsiteY9" fmla="*/ 883920 h 2164080"/>
              <a:gd name="connsiteX10" fmla="*/ 1127760 w 1188721"/>
              <a:gd name="connsiteY10" fmla="*/ 335280 h 2164080"/>
              <a:gd name="connsiteX11" fmla="*/ 1127760 w 1188721"/>
              <a:gd name="connsiteY11" fmla="*/ 7620 h 2164080"/>
              <a:gd name="connsiteX12" fmla="*/ 7620 w 1188721"/>
              <a:gd name="connsiteY12" fmla="*/ 0 h 2164080"/>
              <a:gd name="connsiteX0" fmla="*/ 7620 w 1188721"/>
              <a:gd name="connsiteY0" fmla="*/ 0 h 2164080"/>
              <a:gd name="connsiteX1" fmla="*/ 0 w 1188721"/>
              <a:gd name="connsiteY1" fmla="*/ 213360 h 2164080"/>
              <a:gd name="connsiteX2" fmla="*/ 914400 w 1188721"/>
              <a:gd name="connsiteY2" fmla="*/ 190500 h 2164080"/>
              <a:gd name="connsiteX3" fmla="*/ 53340 w 1188721"/>
              <a:gd name="connsiteY3" fmla="*/ 861060 h 2164080"/>
              <a:gd name="connsiteX4" fmla="*/ 53340 w 1188721"/>
              <a:gd name="connsiteY4" fmla="*/ 1043940 h 2164080"/>
              <a:gd name="connsiteX5" fmla="*/ 933550 w 1188721"/>
              <a:gd name="connsiteY5" fmla="*/ 1026176 h 2164080"/>
              <a:gd name="connsiteX6" fmla="*/ 68580 w 1188721"/>
              <a:gd name="connsiteY6" fmla="*/ 2049780 h 2164080"/>
              <a:gd name="connsiteX7" fmla="*/ 281940 w 1188721"/>
              <a:gd name="connsiteY7" fmla="*/ 2164080 h 2164080"/>
              <a:gd name="connsiteX8" fmla="*/ 1135247 w 1188721"/>
              <a:gd name="connsiteY8" fmla="*/ 897122 h 2164080"/>
              <a:gd name="connsiteX9" fmla="*/ 388620 w 1188721"/>
              <a:gd name="connsiteY9" fmla="*/ 883920 h 2164080"/>
              <a:gd name="connsiteX10" fmla="*/ 1127760 w 1188721"/>
              <a:gd name="connsiteY10" fmla="*/ 335280 h 2164080"/>
              <a:gd name="connsiteX11" fmla="*/ 1127760 w 1188721"/>
              <a:gd name="connsiteY11" fmla="*/ 7620 h 2164080"/>
              <a:gd name="connsiteX12" fmla="*/ 7620 w 1188721"/>
              <a:gd name="connsiteY12" fmla="*/ 0 h 2164080"/>
              <a:gd name="connsiteX0" fmla="*/ 7620 w 1277537"/>
              <a:gd name="connsiteY0" fmla="*/ 0 h 2164080"/>
              <a:gd name="connsiteX1" fmla="*/ 0 w 1277537"/>
              <a:gd name="connsiteY1" fmla="*/ 213360 h 2164080"/>
              <a:gd name="connsiteX2" fmla="*/ 914400 w 1277537"/>
              <a:gd name="connsiteY2" fmla="*/ 190500 h 2164080"/>
              <a:gd name="connsiteX3" fmla="*/ 53340 w 1277537"/>
              <a:gd name="connsiteY3" fmla="*/ 861060 h 2164080"/>
              <a:gd name="connsiteX4" fmla="*/ 53340 w 1277537"/>
              <a:gd name="connsiteY4" fmla="*/ 1043940 h 2164080"/>
              <a:gd name="connsiteX5" fmla="*/ 933550 w 1277537"/>
              <a:gd name="connsiteY5" fmla="*/ 1026176 h 2164080"/>
              <a:gd name="connsiteX6" fmla="*/ 68580 w 1277537"/>
              <a:gd name="connsiteY6" fmla="*/ 2049780 h 2164080"/>
              <a:gd name="connsiteX7" fmla="*/ 281940 w 1277537"/>
              <a:gd name="connsiteY7" fmla="*/ 2164080 h 2164080"/>
              <a:gd name="connsiteX8" fmla="*/ 1135247 w 1277537"/>
              <a:gd name="connsiteY8" fmla="*/ 897122 h 2164080"/>
              <a:gd name="connsiteX9" fmla="*/ 388620 w 1277537"/>
              <a:gd name="connsiteY9" fmla="*/ 883920 h 2164080"/>
              <a:gd name="connsiteX10" fmla="*/ 1127760 w 1277537"/>
              <a:gd name="connsiteY10" fmla="*/ 335280 h 2164080"/>
              <a:gd name="connsiteX11" fmla="*/ 1127760 w 1277537"/>
              <a:gd name="connsiteY11" fmla="*/ 7620 h 2164080"/>
              <a:gd name="connsiteX12" fmla="*/ 7620 w 1277537"/>
              <a:gd name="connsiteY12" fmla="*/ 0 h 2164080"/>
              <a:gd name="connsiteX0" fmla="*/ 7620 w 1277537"/>
              <a:gd name="connsiteY0" fmla="*/ 0 h 2164080"/>
              <a:gd name="connsiteX1" fmla="*/ 0 w 1277537"/>
              <a:gd name="connsiteY1" fmla="*/ 213360 h 2164080"/>
              <a:gd name="connsiteX2" fmla="*/ 914400 w 1277537"/>
              <a:gd name="connsiteY2" fmla="*/ 190500 h 2164080"/>
              <a:gd name="connsiteX3" fmla="*/ 53340 w 1277537"/>
              <a:gd name="connsiteY3" fmla="*/ 861060 h 2164080"/>
              <a:gd name="connsiteX4" fmla="*/ 53340 w 1277537"/>
              <a:gd name="connsiteY4" fmla="*/ 1043940 h 2164080"/>
              <a:gd name="connsiteX5" fmla="*/ 933550 w 1277537"/>
              <a:gd name="connsiteY5" fmla="*/ 1026176 h 2164080"/>
              <a:gd name="connsiteX6" fmla="*/ 68580 w 1277537"/>
              <a:gd name="connsiteY6" fmla="*/ 2049780 h 2164080"/>
              <a:gd name="connsiteX7" fmla="*/ 281940 w 1277537"/>
              <a:gd name="connsiteY7" fmla="*/ 2164080 h 2164080"/>
              <a:gd name="connsiteX8" fmla="*/ 1135247 w 1277537"/>
              <a:gd name="connsiteY8" fmla="*/ 897122 h 2164080"/>
              <a:gd name="connsiteX9" fmla="*/ 388620 w 1277537"/>
              <a:gd name="connsiteY9" fmla="*/ 883920 h 2164080"/>
              <a:gd name="connsiteX10" fmla="*/ 1127760 w 1277537"/>
              <a:gd name="connsiteY10" fmla="*/ 335280 h 2164080"/>
              <a:gd name="connsiteX11" fmla="*/ 1127760 w 1277537"/>
              <a:gd name="connsiteY11" fmla="*/ 7620 h 2164080"/>
              <a:gd name="connsiteX12" fmla="*/ 7620 w 1277537"/>
              <a:gd name="connsiteY12" fmla="*/ 0 h 2164080"/>
              <a:gd name="connsiteX0" fmla="*/ 7620 w 1284067"/>
              <a:gd name="connsiteY0" fmla="*/ 0 h 2164080"/>
              <a:gd name="connsiteX1" fmla="*/ 0 w 1284067"/>
              <a:gd name="connsiteY1" fmla="*/ 213360 h 2164080"/>
              <a:gd name="connsiteX2" fmla="*/ 914400 w 1284067"/>
              <a:gd name="connsiteY2" fmla="*/ 190500 h 2164080"/>
              <a:gd name="connsiteX3" fmla="*/ 53340 w 1284067"/>
              <a:gd name="connsiteY3" fmla="*/ 861060 h 2164080"/>
              <a:gd name="connsiteX4" fmla="*/ 53340 w 1284067"/>
              <a:gd name="connsiteY4" fmla="*/ 1043940 h 2164080"/>
              <a:gd name="connsiteX5" fmla="*/ 933550 w 1284067"/>
              <a:gd name="connsiteY5" fmla="*/ 1026176 h 2164080"/>
              <a:gd name="connsiteX6" fmla="*/ 68580 w 1284067"/>
              <a:gd name="connsiteY6" fmla="*/ 2049780 h 2164080"/>
              <a:gd name="connsiteX7" fmla="*/ 281940 w 1284067"/>
              <a:gd name="connsiteY7" fmla="*/ 2164080 h 2164080"/>
              <a:gd name="connsiteX8" fmla="*/ 1135247 w 1284067"/>
              <a:gd name="connsiteY8" fmla="*/ 897122 h 2164080"/>
              <a:gd name="connsiteX9" fmla="*/ 388620 w 1284067"/>
              <a:gd name="connsiteY9" fmla="*/ 883920 h 2164080"/>
              <a:gd name="connsiteX10" fmla="*/ 1127760 w 1284067"/>
              <a:gd name="connsiteY10" fmla="*/ 335280 h 2164080"/>
              <a:gd name="connsiteX11" fmla="*/ 1127760 w 1284067"/>
              <a:gd name="connsiteY11" fmla="*/ 7620 h 2164080"/>
              <a:gd name="connsiteX12" fmla="*/ 7620 w 1284067"/>
              <a:gd name="connsiteY12" fmla="*/ 0 h 2164080"/>
              <a:gd name="connsiteX0" fmla="*/ 7620 w 1284067"/>
              <a:gd name="connsiteY0" fmla="*/ 0 h 2164080"/>
              <a:gd name="connsiteX1" fmla="*/ 0 w 1284067"/>
              <a:gd name="connsiteY1" fmla="*/ 213360 h 2164080"/>
              <a:gd name="connsiteX2" fmla="*/ 914400 w 1284067"/>
              <a:gd name="connsiteY2" fmla="*/ 190500 h 2164080"/>
              <a:gd name="connsiteX3" fmla="*/ 53340 w 1284067"/>
              <a:gd name="connsiteY3" fmla="*/ 861060 h 2164080"/>
              <a:gd name="connsiteX4" fmla="*/ 53340 w 1284067"/>
              <a:gd name="connsiteY4" fmla="*/ 1043940 h 2164080"/>
              <a:gd name="connsiteX5" fmla="*/ 933550 w 1284067"/>
              <a:gd name="connsiteY5" fmla="*/ 1026176 h 2164080"/>
              <a:gd name="connsiteX6" fmla="*/ 68580 w 1284067"/>
              <a:gd name="connsiteY6" fmla="*/ 2049780 h 2164080"/>
              <a:gd name="connsiteX7" fmla="*/ 281940 w 1284067"/>
              <a:gd name="connsiteY7" fmla="*/ 2164080 h 2164080"/>
              <a:gd name="connsiteX8" fmla="*/ 1135247 w 1284067"/>
              <a:gd name="connsiteY8" fmla="*/ 897122 h 2164080"/>
              <a:gd name="connsiteX9" fmla="*/ 388620 w 1284067"/>
              <a:gd name="connsiteY9" fmla="*/ 883920 h 2164080"/>
              <a:gd name="connsiteX10" fmla="*/ 1127760 w 1284067"/>
              <a:gd name="connsiteY10" fmla="*/ 335280 h 2164080"/>
              <a:gd name="connsiteX11" fmla="*/ 1127760 w 1284067"/>
              <a:gd name="connsiteY11" fmla="*/ 7620 h 2164080"/>
              <a:gd name="connsiteX12" fmla="*/ 7620 w 1284067"/>
              <a:gd name="connsiteY12" fmla="*/ 0 h 2164080"/>
              <a:gd name="connsiteX0" fmla="*/ 82686 w 1359133"/>
              <a:gd name="connsiteY0" fmla="*/ 0 h 2164080"/>
              <a:gd name="connsiteX1" fmla="*/ 75066 w 1359133"/>
              <a:gd name="connsiteY1" fmla="*/ 213360 h 2164080"/>
              <a:gd name="connsiteX2" fmla="*/ 989466 w 1359133"/>
              <a:gd name="connsiteY2" fmla="*/ 190500 h 2164080"/>
              <a:gd name="connsiteX3" fmla="*/ 128406 w 1359133"/>
              <a:gd name="connsiteY3" fmla="*/ 861060 h 2164080"/>
              <a:gd name="connsiteX4" fmla="*/ 128406 w 1359133"/>
              <a:gd name="connsiteY4" fmla="*/ 1043940 h 2164080"/>
              <a:gd name="connsiteX5" fmla="*/ 1008616 w 1359133"/>
              <a:gd name="connsiteY5" fmla="*/ 1026176 h 2164080"/>
              <a:gd name="connsiteX6" fmla="*/ 0 w 1359133"/>
              <a:gd name="connsiteY6" fmla="*/ 2049781 h 2164080"/>
              <a:gd name="connsiteX7" fmla="*/ 357006 w 1359133"/>
              <a:gd name="connsiteY7" fmla="*/ 2164080 h 2164080"/>
              <a:gd name="connsiteX8" fmla="*/ 1210313 w 1359133"/>
              <a:gd name="connsiteY8" fmla="*/ 897122 h 2164080"/>
              <a:gd name="connsiteX9" fmla="*/ 463686 w 1359133"/>
              <a:gd name="connsiteY9" fmla="*/ 883920 h 2164080"/>
              <a:gd name="connsiteX10" fmla="*/ 1202826 w 1359133"/>
              <a:gd name="connsiteY10" fmla="*/ 335280 h 2164080"/>
              <a:gd name="connsiteX11" fmla="*/ 1202826 w 1359133"/>
              <a:gd name="connsiteY11" fmla="*/ 7620 h 2164080"/>
              <a:gd name="connsiteX12" fmla="*/ 82686 w 1359133"/>
              <a:gd name="connsiteY12" fmla="*/ 0 h 2164080"/>
              <a:gd name="connsiteX0" fmla="*/ 82686 w 1332768"/>
              <a:gd name="connsiteY0" fmla="*/ 0 h 2193406"/>
              <a:gd name="connsiteX1" fmla="*/ 75066 w 1332768"/>
              <a:gd name="connsiteY1" fmla="*/ 213360 h 2193406"/>
              <a:gd name="connsiteX2" fmla="*/ 989466 w 1332768"/>
              <a:gd name="connsiteY2" fmla="*/ 190500 h 2193406"/>
              <a:gd name="connsiteX3" fmla="*/ 128406 w 1332768"/>
              <a:gd name="connsiteY3" fmla="*/ 861060 h 2193406"/>
              <a:gd name="connsiteX4" fmla="*/ 128406 w 1332768"/>
              <a:gd name="connsiteY4" fmla="*/ 1043940 h 2193406"/>
              <a:gd name="connsiteX5" fmla="*/ 1008616 w 1332768"/>
              <a:gd name="connsiteY5" fmla="*/ 1026176 h 2193406"/>
              <a:gd name="connsiteX6" fmla="*/ 0 w 1332768"/>
              <a:gd name="connsiteY6" fmla="*/ 2049781 h 2193406"/>
              <a:gd name="connsiteX7" fmla="*/ 45771 w 1332768"/>
              <a:gd name="connsiteY7" fmla="*/ 2193406 h 2193406"/>
              <a:gd name="connsiteX8" fmla="*/ 1210313 w 1332768"/>
              <a:gd name="connsiteY8" fmla="*/ 897122 h 2193406"/>
              <a:gd name="connsiteX9" fmla="*/ 463686 w 1332768"/>
              <a:gd name="connsiteY9" fmla="*/ 883920 h 2193406"/>
              <a:gd name="connsiteX10" fmla="*/ 1202826 w 1332768"/>
              <a:gd name="connsiteY10" fmla="*/ 335280 h 2193406"/>
              <a:gd name="connsiteX11" fmla="*/ 1202826 w 1332768"/>
              <a:gd name="connsiteY11" fmla="*/ 7620 h 2193406"/>
              <a:gd name="connsiteX12" fmla="*/ 82686 w 1332768"/>
              <a:gd name="connsiteY12" fmla="*/ 0 h 2193406"/>
              <a:gd name="connsiteX0" fmla="*/ 82686 w 1361984"/>
              <a:gd name="connsiteY0" fmla="*/ 0 h 2193406"/>
              <a:gd name="connsiteX1" fmla="*/ 75066 w 1361984"/>
              <a:gd name="connsiteY1" fmla="*/ 213360 h 2193406"/>
              <a:gd name="connsiteX2" fmla="*/ 989466 w 1361984"/>
              <a:gd name="connsiteY2" fmla="*/ 190500 h 2193406"/>
              <a:gd name="connsiteX3" fmla="*/ 128406 w 1361984"/>
              <a:gd name="connsiteY3" fmla="*/ 861060 h 2193406"/>
              <a:gd name="connsiteX4" fmla="*/ 128406 w 1361984"/>
              <a:gd name="connsiteY4" fmla="*/ 1043940 h 2193406"/>
              <a:gd name="connsiteX5" fmla="*/ 1008616 w 1361984"/>
              <a:gd name="connsiteY5" fmla="*/ 1026176 h 2193406"/>
              <a:gd name="connsiteX6" fmla="*/ 0 w 1361984"/>
              <a:gd name="connsiteY6" fmla="*/ 2049781 h 2193406"/>
              <a:gd name="connsiteX7" fmla="*/ 45771 w 1361984"/>
              <a:gd name="connsiteY7" fmla="*/ 2193406 h 2193406"/>
              <a:gd name="connsiteX8" fmla="*/ 1210313 w 1361984"/>
              <a:gd name="connsiteY8" fmla="*/ 897122 h 2193406"/>
              <a:gd name="connsiteX9" fmla="*/ 463686 w 1361984"/>
              <a:gd name="connsiteY9" fmla="*/ 883920 h 2193406"/>
              <a:gd name="connsiteX10" fmla="*/ 1202826 w 1361984"/>
              <a:gd name="connsiteY10" fmla="*/ 335280 h 2193406"/>
              <a:gd name="connsiteX11" fmla="*/ 1202826 w 1361984"/>
              <a:gd name="connsiteY11" fmla="*/ 7620 h 2193406"/>
              <a:gd name="connsiteX12" fmla="*/ 82686 w 1361984"/>
              <a:gd name="connsiteY12" fmla="*/ 0 h 2193406"/>
              <a:gd name="connsiteX0" fmla="*/ 82686 w 1361984"/>
              <a:gd name="connsiteY0" fmla="*/ 0 h 2193406"/>
              <a:gd name="connsiteX1" fmla="*/ 75066 w 1361984"/>
              <a:gd name="connsiteY1" fmla="*/ 213360 h 2193406"/>
              <a:gd name="connsiteX2" fmla="*/ 989466 w 1361984"/>
              <a:gd name="connsiteY2" fmla="*/ 190500 h 2193406"/>
              <a:gd name="connsiteX3" fmla="*/ 128406 w 1361984"/>
              <a:gd name="connsiteY3" fmla="*/ 861060 h 2193406"/>
              <a:gd name="connsiteX4" fmla="*/ 128406 w 1361984"/>
              <a:gd name="connsiteY4" fmla="*/ 1043940 h 2193406"/>
              <a:gd name="connsiteX5" fmla="*/ 1008616 w 1361984"/>
              <a:gd name="connsiteY5" fmla="*/ 1026176 h 2193406"/>
              <a:gd name="connsiteX6" fmla="*/ 0 w 1361984"/>
              <a:gd name="connsiteY6" fmla="*/ 2049781 h 2193406"/>
              <a:gd name="connsiteX7" fmla="*/ 45771 w 1361984"/>
              <a:gd name="connsiteY7" fmla="*/ 2193406 h 2193406"/>
              <a:gd name="connsiteX8" fmla="*/ 1210313 w 1361984"/>
              <a:gd name="connsiteY8" fmla="*/ 897122 h 2193406"/>
              <a:gd name="connsiteX9" fmla="*/ 463686 w 1361984"/>
              <a:gd name="connsiteY9" fmla="*/ 883920 h 2193406"/>
              <a:gd name="connsiteX10" fmla="*/ 1202826 w 1361984"/>
              <a:gd name="connsiteY10" fmla="*/ 335280 h 2193406"/>
              <a:gd name="connsiteX11" fmla="*/ 1202826 w 1361984"/>
              <a:gd name="connsiteY11" fmla="*/ 7620 h 2193406"/>
              <a:gd name="connsiteX12" fmla="*/ 82686 w 1361984"/>
              <a:gd name="connsiteY12" fmla="*/ 0 h 2193406"/>
              <a:gd name="connsiteX0" fmla="*/ 82686 w 1361984"/>
              <a:gd name="connsiteY0" fmla="*/ 0 h 2193406"/>
              <a:gd name="connsiteX1" fmla="*/ 75066 w 1361984"/>
              <a:gd name="connsiteY1" fmla="*/ 213360 h 2193406"/>
              <a:gd name="connsiteX2" fmla="*/ 989466 w 1361984"/>
              <a:gd name="connsiteY2" fmla="*/ 190500 h 2193406"/>
              <a:gd name="connsiteX3" fmla="*/ 128406 w 1361984"/>
              <a:gd name="connsiteY3" fmla="*/ 861060 h 2193406"/>
              <a:gd name="connsiteX4" fmla="*/ 128406 w 1361984"/>
              <a:gd name="connsiteY4" fmla="*/ 1043940 h 2193406"/>
              <a:gd name="connsiteX5" fmla="*/ 1008616 w 1361984"/>
              <a:gd name="connsiteY5" fmla="*/ 1026176 h 2193406"/>
              <a:gd name="connsiteX6" fmla="*/ 0 w 1361984"/>
              <a:gd name="connsiteY6" fmla="*/ 2049781 h 2193406"/>
              <a:gd name="connsiteX7" fmla="*/ 45771 w 1361984"/>
              <a:gd name="connsiteY7" fmla="*/ 2193406 h 2193406"/>
              <a:gd name="connsiteX8" fmla="*/ 1210313 w 1361984"/>
              <a:gd name="connsiteY8" fmla="*/ 897122 h 2193406"/>
              <a:gd name="connsiteX9" fmla="*/ 463686 w 1361984"/>
              <a:gd name="connsiteY9" fmla="*/ 883920 h 2193406"/>
              <a:gd name="connsiteX10" fmla="*/ 1202826 w 1361984"/>
              <a:gd name="connsiteY10" fmla="*/ 335280 h 2193406"/>
              <a:gd name="connsiteX11" fmla="*/ 1202826 w 1361984"/>
              <a:gd name="connsiteY11" fmla="*/ 7620 h 2193406"/>
              <a:gd name="connsiteX12" fmla="*/ 82686 w 1361984"/>
              <a:gd name="connsiteY12" fmla="*/ 0 h 2193406"/>
              <a:gd name="connsiteX0" fmla="*/ 82686 w 1361984"/>
              <a:gd name="connsiteY0" fmla="*/ 0 h 2193406"/>
              <a:gd name="connsiteX1" fmla="*/ 75066 w 1361984"/>
              <a:gd name="connsiteY1" fmla="*/ 213360 h 2193406"/>
              <a:gd name="connsiteX2" fmla="*/ 989466 w 1361984"/>
              <a:gd name="connsiteY2" fmla="*/ 190500 h 2193406"/>
              <a:gd name="connsiteX3" fmla="*/ 128406 w 1361984"/>
              <a:gd name="connsiteY3" fmla="*/ 861060 h 2193406"/>
              <a:gd name="connsiteX4" fmla="*/ 128406 w 1361984"/>
              <a:gd name="connsiteY4" fmla="*/ 1043940 h 2193406"/>
              <a:gd name="connsiteX5" fmla="*/ 996646 w 1361984"/>
              <a:gd name="connsiteY5" fmla="*/ 1055503 h 2193406"/>
              <a:gd name="connsiteX6" fmla="*/ 0 w 1361984"/>
              <a:gd name="connsiteY6" fmla="*/ 2049781 h 2193406"/>
              <a:gd name="connsiteX7" fmla="*/ 45771 w 1361984"/>
              <a:gd name="connsiteY7" fmla="*/ 2193406 h 2193406"/>
              <a:gd name="connsiteX8" fmla="*/ 1210313 w 1361984"/>
              <a:gd name="connsiteY8" fmla="*/ 897122 h 2193406"/>
              <a:gd name="connsiteX9" fmla="*/ 463686 w 1361984"/>
              <a:gd name="connsiteY9" fmla="*/ 883920 h 2193406"/>
              <a:gd name="connsiteX10" fmla="*/ 1202826 w 1361984"/>
              <a:gd name="connsiteY10" fmla="*/ 335280 h 2193406"/>
              <a:gd name="connsiteX11" fmla="*/ 1202826 w 1361984"/>
              <a:gd name="connsiteY11" fmla="*/ 7620 h 2193406"/>
              <a:gd name="connsiteX12" fmla="*/ 82686 w 1361984"/>
              <a:gd name="connsiteY12" fmla="*/ 0 h 2193406"/>
              <a:gd name="connsiteX0" fmla="*/ 82686 w 1361984"/>
              <a:gd name="connsiteY0" fmla="*/ 0 h 2193406"/>
              <a:gd name="connsiteX1" fmla="*/ 75066 w 1361984"/>
              <a:gd name="connsiteY1" fmla="*/ 213360 h 2193406"/>
              <a:gd name="connsiteX2" fmla="*/ 989466 w 1361984"/>
              <a:gd name="connsiteY2" fmla="*/ 190500 h 2193406"/>
              <a:gd name="connsiteX3" fmla="*/ 128406 w 1361984"/>
              <a:gd name="connsiteY3" fmla="*/ 861060 h 2193406"/>
              <a:gd name="connsiteX4" fmla="*/ 128406 w 1361984"/>
              <a:gd name="connsiteY4" fmla="*/ 1043940 h 2193406"/>
              <a:gd name="connsiteX5" fmla="*/ 996646 w 1361984"/>
              <a:gd name="connsiteY5" fmla="*/ 1055503 h 2193406"/>
              <a:gd name="connsiteX6" fmla="*/ 0 w 1361984"/>
              <a:gd name="connsiteY6" fmla="*/ 2049781 h 2193406"/>
              <a:gd name="connsiteX7" fmla="*/ 45771 w 1361984"/>
              <a:gd name="connsiteY7" fmla="*/ 2193406 h 2193406"/>
              <a:gd name="connsiteX8" fmla="*/ 1210313 w 1361984"/>
              <a:gd name="connsiteY8" fmla="*/ 897122 h 2193406"/>
              <a:gd name="connsiteX9" fmla="*/ 463686 w 1361984"/>
              <a:gd name="connsiteY9" fmla="*/ 883920 h 2193406"/>
              <a:gd name="connsiteX10" fmla="*/ 1202826 w 1361984"/>
              <a:gd name="connsiteY10" fmla="*/ 335280 h 2193406"/>
              <a:gd name="connsiteX11" fmla="*/ 1202826 w 1361984"/>
              <a:gd name="connsiteY11" fmla="*/ 7620 h 2193406"/>
              <a:gd name="connsiteX12" fmla="*/ 82686 w 1361984"/>
              <a:gd name="connsiteY12" fmla="*/ 0 h 2193406"/>
              <a:gd name="connsiteX0" fmla="*/ 82686 w 1361984"/>
              <a:gd name="connsiteY0" fmla="*/ 0 h 2193406"/>
              <a:gd name="connsiteX1" fmla="*/ 75066 w 1361984"/>
              <a:gd name="connsiteY1" fmla="*/ 213360 h 2193406"/>
              <a:gd name="connsiteX2" fmla="*/ 989466 w 1361984"/>
              <a:gd name="connsiteY2" fmla="*/ 190500 h 2193406"/>
              <a:gd name="connsiteX3" fmla="*/ 128406 w 1361984"/>
              <a:gd name="connsiteY3" fmla="*/ 861060 h 2193406"/>
              <a:gd name="connsiteX4" fmla="*/ 128406 w 1361984"/>
              <a:gd name="connsiteY4" fmla="*/ 1043940 h 2193406"/>
              <a:gd name="connsiteX5" fmla="*/ 996646 w 1361984"/>
              <a:gd name="connsiteY5" fmla="*/ 1055503 h 2193406"/>
              <a:gd name="connsiteX6" fmla="*/ 0 w 1361984"/>
              <a:gd name="connsiteY6" fmla="*/ 2049781 h 2193406"/>
              <a:gd name="connsiteX7" fmla="*/ 45771 w 1361984"/>
              <a:gd name="connsiteY7" fmla="*/ 2193406 h 2193406"/>
              <a:gd name="connsiteX8" fmla="*/ 1210313 w 1361984"/>
              <a:gd name="connsiteY8" fmla="*/ 897122 h 2193406"/>
              <a:gd name="connsiteX9" fmla="*/ 463686 w 1361984"/>
              <a:gd name="connsiteY9" fmla="*/ 883920 h 2193406"/>
              <a:gd name="connsiteX10" fmla="*/ 1202826 w 1361984"/>
              <a:gd name="connsiteY10" fmla="*/ 335280 h 2193406"/>
              <a:gd name="connsiteX11" fmla="*/ 1202826 w 1361984"/>
              <a:gd name="connsiteY11" fmla="*/ 7620 h 2193406"/>
              <a:gd name="connsiteX12" fmla="*/ 82686 w 1361984"/>
              <a:gd name="connsiteY12" fmla="*/ 0 h 2193406"/>
              <a:gd name="connsiteX0" fmla="*/ 82686 w 1364913"/>
              <a:gd name="connsiteY0" fmla="*/ 0 h 2232507"/>
              <a:gd name="connsiteX1" fmla="*/ 75066 w 1364913"/>
              <a:gd name="connsiteY1" fmla="*/ 213360 h 2232507"/>
              <a:gd name="connsiteX2" fmla="*/ 989466 w 1364913"/>
              <a:gd name="connsiteY2" fmla="*/ 190500 h 2232507"/>
              <a:gd name="connsiteX3" fmla="*/ 128406 w 1364913"/>
              <a:gd name="connsiteY3" fmla="*/ 861060 h 2232507"/>
              <a:gd name="connsiteX4" fmla="*/ 128406 w 1364913"/>
              <a:gd name="connsiteY4" fmla="*/ 1043940 h 2232507"/>
              <a:gd name="connsiteX5" fmla="*/ 996646 w 1364913"/>
              <a:gd name="connsiteY5" fmla="*/ 1055503 h 2232507"/>
              <a:gd name="connsiteX6" fmla="*/ 0 w 1364913"/>
              <a:gd name="connsiteY6" fmla="*/ 2049781 h 2232507"/>
              <a:gd name="connsiteX7" fmla="*/ 81683 w 1364913"/>
              <a:gd name="connsiteY7" fmla="*/ 2232507 h 2232507"/>
              <a:gd name="connsiteX8" fmla="*/ 1210313 w 1364913"/>
              <a:gd name="connsiteY8" fmla="*/ 897122 h 2232507"/>
              <a:gd name="connsiteX9" fmla="*/ 463686 w 1364913"/>
              <a:gd name="connsiteY9" fmla="*/ 883920 h 2232507"/>
              <a:gd name="connsiteX10" fmla="*/ 1202826 w 1364913"/>
              <a:gd name="connsiteY10" fmla="*/ 335280 h 2232507"/>
              <a:gd name="connsiteX11" fmla="*/ 1202826 w 1364913"/>
              <a:gd name="connsiteY11" fmla="*/ 7620 h 2232507"/>
              <a:gd name="connsiteX12" fmla="*/ 82686 w 1364913"/>
              <a:gd name="connsiteY12" fmla="*/ 0 h 2232507"/>
              <a:gd name="connsiteX0" fmla="*/ 82686 w 1370663"/>
              <a:gd name="connsiteY0" fmla="*/ 0 h 2232507"/>
              <a:gd name="connsiteX1" fmla="*/ 75066 w 1370663"/>
              <a:gd name="connsiteY1" fmla="*/ 213360 h 2232507"/>
              <a:gd name="connsiteX2" fmla="*/ 989466 w 1370663"/>
              <a:gd name="connsiteY2" fmla="*/ 190500 h 2232507"/>
              <a:gd name="connsiteX3" fmla="*/ 128406 w 1370663"/>
              <a:gd name="connsiteY3" fmla="*/ 861060 h 2232507"/>
              <a:gd name="connsiteX4" fmla="*/ 128406 w 1370663"/>
              <a:gd name="connsiteY4" fmla="*/ 1043940 h 2232507"/>
              <a:gd name="connsiteX5" fmla="*/ 996646 w 1370663"/>
              <a:gd name="connsiteY5" fmla="*/ 1055503 h 2232507"/>
              <a:gd name="connsiteX6" fmla="*/ 0 w 1370663"/>
              <a:gd name="connsiteY6" fmla="*/ 2049781 h 2232507"/>
              <a:gd name="connsiteX7" fmla="*/ 81683 w 1370663"/>
              <a:gd name="connsiteY7" fmla="*/ 2232507 h 2232507"/>
              <a:gd name="connsiteX8" fmla="*/ 1210313 w 1370663"/>
              <a:gd name="connsiteY8" fmla="*/ 897122 h 2232507"/>
              <a:gd name="connsiteX9" fmla="*/ 463686 w 1370663"/>
              <a:gd name="connsiteY9" fmla="*/ 883920 h 2232507"/>
              <a:gd name="connsiteX10" fmla="*/ 1202826 w 1370663"/>
              <a:gd name="connsiteY10" fmla="*/ 335280 h 2232507"/>
              <a:gd name="connsiteX11" fmla="*/ 1202826 w 1370663"/>
              <a:gd name="connsiteY11" fmla="*/ 7620 h 2232507"/>
              <a:gd name="connsiteX12" fmla="*/ 82686 w 1370663"/>
              <a:gd name="connsiteY12" fmla="*/ 0 h 2232507"/>
              <a:gd name="connsiteX0" fmla="*/ 82686 w 1327150"/>
              <a:gd name="connsiteY0" fmla="*/ 0 h 2232507"/>
              <a:gd name="connsiteX1" fmla="*/ 75066 w 1327150"/>
              <a:gd name="connsiteY1" fmla="*/ 213360 h 2232507"/>
              <a:gd name="connsiteX2" fmla="*/ 989466 w 1327150"/>
              <a:gd name="connsiteY2" fmla="*/ 190500 h 2232507"/>
              <a:gd name="connsiteX3" fmla="*/ 128406 w 1327150"/>
              <a:gd name="connsiteY3" fmla="*/ 861060 h 2232507"/>
              <a:gd name="connsiteX4" fmla="*/ 128406 w 1327150"/>
              <a:gd name="connsiteY4" fmla="*/ 1043940 h 2232507"/>
              <a:gd name="connsiteX5" fmla="*/ 996646 w 1327150"/>
              <a:gd name="connsiteY5" fmla="*/ 1055503 h 2232507"/>
              <a:gd name="connsiteX6" fmla="*/ 0 w 1327150"/>
              <a:gd name="connsiteY6" fmla="*/ 2049781 h 2232507"/>
              <a:gd name="connsiteX7" fmla="*/ 81683 w 1327150"/>
              <a:gd name="connsiteY7" fmla="*/ 2232507 h 2232507"/>
              <a:gd name="connsiteX8" fmla="*/ 1162432 w 1327150"/>
              <a:gd name="connsiteY8" fmla="*/ 936223 h 2232507"/>
              <a:gd name="connsiteX9" fmla="*/ 463686 w 1327150"/>
              <a:gd name="connsiteY9" fmla="*/ 883920 h 2232507"/>
              <a:gd name="connsiteX10" fmla="*/ 1202826 w 1327150"/>
              <a:gd name="connsiteY10" fmla="*/ 335280 h 2232507"/>
              <a:gd name="connsiteX11" fmla="*/ 1202826 w 1327150"/>
              <a:gd name="connsiteY11" fmla="*/ 7620 h 2232507"/>
              <a:gd name="connsiteX12" fmla="*/ 82686 w 1327150"/>
              <a:gd name="connsiteY12" fmla="*/ 0 h 2232507"/>
              <a:gd name="connsiteX0" fmla="*/ 82686 w 1327150"/>
              <a:gd name="connsiteY0" fmla="*/ 21706 h 2254213"/>
              <a:gd name="connsiteX1" fmla="*/ 75066 w 1327150"/>
              <a:gd name="connsiteY1" fmla="*/ 235066 h 2254213"/>
              <a:gd name="connsiteX2" fmla="*/ 989466 w 1327150"/>
              <a:gd name="connsiteY2" fmla="*/ 212206 h 2254213"/>
              <a:gd name="connsiteX3" fmla="*/ 128406 w 1327150"/>
              <a:gd name="connsiteY3" fmla="*/ 882766 h 2254213"/>
              <a:gd name="connsiteX4" fmla="*/ 128406 w 1327150"/>
              <a:gd name="connsiteY4" fmla="*/ 1065646 h 2254213"/>
              <a:gd name="connsiteX5" fmla="*/ 996646 w 1327150"/>
              <a:gd name="connsiteY5" fmla="*/ 1077209 h 2254213"/>
              <a:gd name="connsiteX6" fmla="*/ 0 w 1327150"/>
              <a:gd name="connsiteY6" fmla="*/ 2071487 h 2254213"/>
              <a:gd name="connsiteX7" fmla="*/ 81683 w 1327150"/>
              <a:gd name="connsiteY7" fmla="*/ 2254213 h 2254213"/>
              <a:gd name="connsiteX8" fmla="*/ 1162432 w 1327150"/>
              <a:gd name="connsiteY8" fmla="*/ 957929 h 2254213"/>
              <a:gd name="connsiteX9" fmla="*/ 463686 w 1327150"/>
              <a:gd name="connsiteY9" fmla="*/ 905626 h 2254213"/>
              <a:gd name="connsiteX10" fmla="*/ 1202826 w 1327150"/>
              <a:gd name="connsiteY10" fmla="*/ 356986 h 2254213"/>
              <a:gd name="connsiteX11" fmla="*/ 1202826 w 1327150"/>
              <a:gd name="connsiteY11" fmla="*/ 0 h 2254213"/>
              <a:gd name="connsiteX12" fmla="*/ 82686 w 1327150"/>
              <a:gd name="connsiteY12" fmla="*/ 21706 h 2254213"/>
              <a:gd name="connsiteX0" fmla="*/ 82686 w 1327150"/>
              <a:gd name="connsiteY0" fmla="*/ 21706 h 2254213"/>
              <a:gd name="connsiteX1" fmla="*/ 75066 w 1327150"/>
              <a:gd name="connsiteY1" fmla="*/ 235066 h 2254213"/>
              <a:gd name="connsiteX2" fmla="*/ 989466 w 1327150"/>
              <a:gd name="connsiteY2" fmla="*/ 212206 h 2254213"/>
              <a:gd name="connsiteX3" fmla="*/ 128406 w 1327150"/>
              <a:gd name="connsiteY3" fmla="*/ 1065646 h 2254213"/>
              <a:gd name="connsiteX4" fmla="*/ 996646 w 1327150"/>
              <a:gd name="connsiteY4" fmla="*/ 1077209 h 2254213"/>
              <a:gd name="connsiteX5" fmla="*/ 0 w 1327150"/>
              <a:gd name="connsiteY5" fmla="*/ 2071487 h 2254213"/>
              <a:gd name="connsiteX6" fmla="*/ 81683 w 1327150"/>
              <a:gd name="connsiteY6" fmla="*/ 2254213 h 2254213"/>
              <a:gd name="connsiteX7" fmla="*/ 1162432 w 1327150"/>
              <a:gd name="connsiteY7" fmla="*/ 957929 h 2254213"/>
              <a:gd name="connsiteX8" fmla="*/ 463686 w 1327150"/>
              <a:gd name="connsiteY8" fmla="*/ 905626 h 2254213"/>
              <a:gd name="connsiteX9" fmla="*/ 1202826 w 1327150"/>
              <a:gd name="connsiteY9" fmla="*/ 356986 h 2254213"/>
              <a:gd name="connsiteX10" fmla="*/ 1202826 w 1327150"/>
              <a:gd name="connsiteY10" fmla="*/ 0 h 2254213"/>
              <a:gd name="connsiteX11" fmla="*/ 82686 w 1327150"/>
              <a:gd name="connsiteY11" fmla="*/ 21706 h 2254213"/>
              <a:gd name="connsiteX0" fmla="*/ 82686 w 1327150"/>
              <a:gd name="connsiteY0" fmla="*/ 21706 h 2254213"/>
              <a:gd name="connsiteX1" fmla="*/ 75066 w 1327150"/>
              <a:gd name="connsiteY1" fmla="*/ 235066 h 2254213"/>
              <a:gd name="connsiteX2" fmla="*/ 989466 w 1327150"/>
              <a:gd name="connsiteY2" fmla="*/ 212206 h 2254213"/>
              <a:gd name="connsiteX3" fmla="*/ 68555 w 1327150"/>
              <a:gd name="connsiteY3" fmla="*/ 1026544 h 2254213"/>
              <a:gd name="connsiteX4" fmla="*/ 996646 w 1327150"/>
              <a:gd name="connsiteY4" fmla="*/ 1077209 h 2254213"/>
              <a:gd name="connsiteX5" fmla="*/ 0 w 1327150"/>
              <a:gd name="connsiteY5" fmla="*/ 2071487 h 2254213"/>
              <a:gd name="connsiteX6" fmla="*/ 81683 w 1327150"/>
              <a:gd name="connsiteY6" fmla="*/ 2254213 h 2254213"/>
              <a:gd name="connsiteX7" fmla="*/ 1162432 w 1327150"/>
              <a:gd name="connsiteY7" fmla="*/ 957929 h 2254213"/>
              <a:gd name="connsiteX8" fmla="*/ 463686 w 1327150"/>
              <a:gd name="connsiteY8" fmla="*/ 905626 h 2254213"/>
              <a:gd name="connsiteX9" fmla="*/ 1202826 w 1327150"/>
              <a:gd name="connsiteY9" fmla="*/ 356986 h 2254213"/>
              <a:gd name="connsiteX10" fmla="*/ 1202826 w 1327150"/>
              <a:gd name="connsiteY10" fmla="*/ 0 h 2254213"/>
              <a:gd name="connsiteX11" fmla="*/ 82686 w 1327150"/>
              <a:gd name="connsiteY11" fmla="*/ 21706 h 2254213"/>
              <a:gd name="connsiteX0" fmla="*/ 82686 w 1327150"/>
              <a:gd name="connsiteY0" fmla="*/ 0 h 2232507"/>
              <a:gd name="connsiteX1" fmla="*/ 75066 w 1327150"/>
              <a:gd name="connsiteY1" fmla="*/ 213360 h 2232507"/>
              <a:gd name="connsiteX2" fmla="*/ 989466 w 1327150"/>
              <a:gd name="connsiteY2" fmla="*/ 190500 h 2232507"/>
              <a:gd name="connsiteX3" fmla="*/ 68555 w 1327150"/>
              <a:gd name="connsiteY3" fmla="*/ 1004838 h 2232507"/>
              <a:gd name="connsiteX4" fmla="*/ 996646 w 1327150"/>
              <a:gd name="connsiteY4" fmla="*/ 1055503 h 2232507"/>
              <a:gd name="connsiteX5" fmla="*/ 0 w 1327150"/>
              <a:gd name="connsiteY5" fmla="*/ 2049781 h 2232507"/>
              <a:gd name="connsiteX6" fmla="*/ 81683 w 1327150"/>
              <a:gd name="connsiteY6" fmla="*/ 2232507 h 2232507"/>
              <a:gd name="connsiteX7" fmla="*/ 1162432 w 1327150"/>
              <a:gd name="connsiteY7" fmla="*/ 936223 h 2232507"/>
              <a:gd name="connsiteX8" fmla="*/ 463686 w 1327150"/>
              <a:gd name="connsiteY8" fmla="*/ 883920 h 2232507"/>
              <a:gd name="connsiteX9" fmla="*/ 1202826 w 1327150"/>
              <a:gd name="connsiteY9" fmla="*/ 335280 h 2232507"/>
              <a:gd name="connsiteX10" fmla="*/ 1214796 w 1327150"/>
              <a:gd name="connsiteY10" fmla="*/ 7620 h 2232507"/>
              <a:gd name="connsiteX11" fmla="*/ 82686 w 1327150"/>
              <a:gd name="connsiteY11" fmla="*/ 0 h 223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27150" h="2232507">
                <a:moveTo>
                  <a:pt x="82686" y="0"/>
                </a:moveTo>
                <a:lnTo>
                  <a:pt x="75066" y="213360"/>
                </a:lnTo>
                <a:lnTo>
                  <a:pt x="989466" y="190500"/>
                </a:lnTo>
                <a:cubicBezTo>
                  <a:pt x="998356" y="328930"/>
                  <a:pt x="67358" y="860671"/>
                  <a:pt x="68555" y="1004838"/>
                </a:cubicBezTo>
                <a:cubicBezTo>
                  <a:pt x="357968" y="1008692"/>
                  <a:pt x="802998" y="1002772"/>
                  <a:pt x="996646" y="1055503"/>
                </a:cubicBezTo>
                <a:cubicBezTo>
                  <a:pt x="1394216" y="1545729"/>
                  <a:pt x="336044" y="2036084"/>
                  <a:pt x="0" y="2049781"/>
                </a:cubicBezTo>
                <a:lnTo>
                  <a:pt x="81683" y="2232507"/>
                </a:lnTo>
                <a:cubicBezTo>
                  <a:pt x="509765" y="2171875"/>
                  <a:pt x="1775790" y="1622475"/>
                  <a:pt x="1162432" y="936223"/>
                </a:cubicBezTo>
                <a:cubicBezTo>
                  <a:pt x="1069172" y="892722"/>
                  <a:pt x="712562" y="888321"/>
                  <a:pt x="463686" y="883920"/>
                </a:cubicBezTo>
                <a:lnTo>
                  <a:pt x="1202826" y="335280"/>
                </a:lnTo>
                <a:cubicBezTo>
                  <a:pt x="1339986" y="73660"/>
                  <a:pt x="1214796" y="116840"/>
                  <a:pt x="1214796" y="7620"/>
                </a:cubicBezTo>
                <a:lnTo>
                  <a:pt x="82686" y="0"/>
                </a:lnTo>
                <a:close/>
              </a:path>
            </a:pathLst>
          </a:custGeom>
          <a:gradFill flip="none" rotWithShape="1">
            <a:gsLst>
              <a:gs pos="100000">
                <a:srgbClr val="C01248"/>
              </a:gs>
              <a:gs pos="0">
                <a:srgbClr val="FA9191">
                  <a:alpha val="85882"/>
                </a:srgbClr>
              </a:gs>
            </a:gsLst>
            <a:lin ang="2400000" scaled="0"/>
            <a:tileRect/>
          </a:gra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2" name="任意多边形 121"/>
          <p:cNvSpPr/>
          <p:nvPr/>
        </p:nvSpPr>
        <p:spPr>
          <a:xfrm>
            <a:off x="6659563" y="2022475"/>
            <a:ext cx="482600" cy="671513"/>
          </a:xfrm>
          <a:custGeom>
            <a:avLst/>
            <a:gdLst>
              <a:gd name="connsiteX0" fmla="*/ 311150 w 933450"/>
              <a:gd name="connsiteY0" fmla="*/ 0 h 1422400"/>
              <a:gd name="connsiteX1" fmla="*/ 0 w 933450"/>
              <a:gd name="connsiteY1" fmla="*/ 774700 h 1422400"/>
              <a:gd name="connsiteX2" fmla="*/ 431800 w 933450"/>
              <a:gd name="connsiteY2" fmla="*/ 762000 h 1422400"/>
              <a:gd name="connsiteX3" fmla="*/ 323850 w 933450"/>
              <a:gd name="connsiteY3" fmla="*/ 1422400 h 1422400"/>
              <a:gd name="connsiteX4" fmla="*/ 457200 w 933450"/>
              <a:gd name="connsiteY4" fmla="*/ 1422400 h 1422400"/>
              <a:gd name="connsiteX5" fmla="*/ 546100 w 933450"/>
              <a:gd name="connsiteY5" fmla="*/ 768350 h 1422400"/>
              <a:gd name="connsiteX6" fmla="*/ 901700 w 933450"/>
              <a:gd name="connsiteY6" fmla="*/ 762000 h 1422400"/>
              <a:gd name="connsiteX7" fmla="*/ 933450 w 933450"/>
              <a:gd name="connsiteY7" fmla="*/ 660400 h 1422400"/>
              <a:gd name="connsiteX8" fmla="*/ 596900 w 933450"/>
              <a:gd name="connsiteY8" fmla="*/ 666750 h 1422400"/>
              <a:gd name="connsiteX9" fmla="*/ 698500 w 933450"/>
              <a:gd name="connsiteY9" fmla="*/ 114300 h 1422400"/>
              <a:gd name="connsiteX10" fmla="*/ 571500 w 933450"/>
              <a:gd name="connsiteY10" fmla="*/ 107950 h 1422400"/>
              <a:gd name="connsiteX11" fmla="*/ 463550 w 933450"/>
              <a:gd name="connsiteY11" fmla="*/ 641350 h 1422400"/>
              <a:gd name="connsiteX12" fmla="*/ 177800 w 933450"/>
              <a:gd name="connsiteY12" fmla="*/ 647700 h 1422400"/>
              <a:gd name="connsiteX13" fmla="*/ 387350 w 933450"/>
              <a:gd name="connsiteY13" fmla="*/ 31750 h 1422400"/>
              <a:gd name="connsiteX14" fmla="*/ 311150 w 933450"/>
              <a:gd name="connsiteY14" fmla="*/ 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3450" h="1422400">
                <a:moveTo>
                  <a:pt x="311150" y="0"/>
                </a:moveTo>
                <a:lnTo>
                  <a:pt x="0" y="774700"/>
                </a:lnTo>
                <a:lnTo>
                  <a:pt x="431800" y="762000"/>
                </a:lnTo>
                <a:lnTo>
                  <a:pt x="323850" y="1422400"/>
                </a:lnTo>
                <a:lnTo>
                  <a:pt x="457200" y="1422400"/>
                </a:lnTo>
                <a:lnTo>
                  <a:pt x="546100" y="768350"/>
                </a:lnTo>
                <a:lnTo>
                  <a:pt x="901700" y="762000"/>
                </a:lnTo>
                <a:lnTo>
                  <a:pt x="933450" y="660400"/>
                </a:lnTo>
                <a:lnTo>
                  <a:pt x="596900" y="666750"/>
                </a:lnTo>
                <a:lnTo>
                  <a:pt x="698500" y="114300"/>
                </a:lnTo>
                <a:lnTo>
                  <a:pt x="571500" y="107950"/>
                </a:lnTo>
                <a:lnTo>
                  <a:pt x="463550" y="641350"/>
                </a:lnTo>
                <a:lnTo>
                  <a:pt x="177800" y="647700"/>
                </a:lnTo>
                <a:lnTo>
                  <a:pt x="387350" y="31750"/>
                </a:lnTo>
                <a:lnTo>
                  <a:pt x="311150" y="0"/>
                </a:lnTo>
                <a:close/>
              </a:path>
            </a:pathLst>
          </a:custGeom>
          <a:gradFill>
            <a:gsLst>
              <a:gs pos="100000">
                <a:srgbClr val="006496"/>
              </a:gs>
              <a:gs pos="0">
                <a:srgbClr val="00B4FA"/>
              </a:gs>
            </a:gsLst>
            <a:lin ang="48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6834" t="21046" r="22198" b="34807"/>
          <a:stretch>
            <a:fillRect/>
          </a:stretch>
        </p:blipFill>
        <p:spPr bwMode="auto">
          <a:xfrm>
            <a:off x="146050" y="-26988"/>
            <a:ext cx="1744663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矩形 69"/>
          <p:cNvSpPr/>
          <p:nvPr/>
        </p:nvSpPr>
        <p:spPr>
          <a:xfrm>
            <a:off x="717550" y="693738"/>
            <a:ext cx="255905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职业认知</a:t>
            </a:r>
          </a:p>
        </p:txBody>
      </p:sp>
      <p:sp>
        <p:nvSpPr>
          <p:cNvPr id="75" name="矩形 74"/>
          <p:cNvSpPr/>
          <p:nvPr/>
        </p:nvSpPr>
        <p:spPr>
          <a:xfrm>
            <a:off x="0" y="6746875"/>
            <a:ext cx="9144000" cy="865188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-22225" y="6597650"/>
            <a:ext cx="9166225" cy="106363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9" grpId="0"/>
      <p:bldP spid="51" grpId="0"/>
      <p:bldP spid="55" grpId="0"/>
      <p:bldP spid="59" grpId="0"/>
      <p:bldP spid="63" grpId="0"/>
      <p:bldP spid="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1304925"/>
            <a:ext cx="9144000" cy="1079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30444" t="19893" r="29897" b="35762"/>
          <a:stretch>
            <a:fillRect/>
          </a:stretch>
        </p:blipFill>
        <p:spPr bwMode="auto">
          <a:xfrm>
            <a:off x="-36513" y="-171450"/>
            <a:ext cx="1547813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719138" y="692150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职业定位</a:t>
            </a:r>
          </a:p>
        </p:txBody>
      </p:sp>
      <p:sp>
        <p:nvSpPr>
          <p:cNvPr id="8" name="矩形 7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5842000"/>
            <a:ext cx="9144000" cy="107950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723900" y="3019425"/>
          <a:ext cx="7808490" cy="2570480"/>
        </p:xfrm>
        <a:graphic>
          <a:graphicData uri="http://schemas.openxmlformats.org/drawingml/2006/table">
            <a:tbl>
              <a:tblPr>
                <a:tableStyleId>{EB344D84-9AFB-497E-A393-DC336BA19D2E}</a:tableStyleId>
              </a:tblPr>
              <a:tblGrid>
                <a:gridCol w="1894165"/>
                <a:gridCol w="2978155"/>
                <a:gridCol w="2936170"/>
              </a:tblGrid>
              <a:tr h="0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内部环境因素</a:t>
                      </a:r>
                      <a:endParaRPr lang="zh-CN" sz="1200" b="1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优势因素（Ｓ）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弱势因素（Ｗ）</a:t>
                      </a:r>
                    </a:p>
                  </a:txBody>
                  <a:tcPr marL="68580" marR="68580" marT="0" marB="0"/>
                </a:tc>
              </a:tr>
              <a:tr h="105230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、扎实的专业知识</a:t>
                      </a: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200" kern="10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、优秀的人际交往能力</a:t>
                      </a:r>
                      <a:endParaRPr lang="zh-CN" sz="1200" kern="10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、踏实稳重独立的性格</a:t>
                      </a:r>
                      <a:endParaRPr lang="zh-CN" sz="1200" kern="10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、工作有条理和计划性</a:t>
                      </a:r>
                      <a:endParaRPr lang="zh-CN" sz="1200" kern="10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、知识面不够宽</a:t>
                      </a:r>
                      <a:endParaRPr lang="zh-CN" sz="1200" kern="10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、有独断专行倾向</a:t>
                      </a:r>
                      <a:endParaRPr lang="zh-CN" sz="1200" kern="10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、创新意识欠缺</a:t>
                      </a:r>
                      <a:endParaRPr lang="zh-CN" sz="1200" kern="10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r>
                        <a:rPr lang="zh-CN" sz="1600" ker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、缺乏灵活反应能力</a:t>
                      </a:r>
                      <a:endParaRPr lang="zh-CN" sz="1200" kern="10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259080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外部环境因素</a:t>
                      </a:r>
                      <a:endParaRPr lang="zh-CN" sz="1200" b="1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机会因素（Ｏ）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威胁因素（Ｔ）</a:t>
                      </a: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、专业人才缺乏</a:t>
                      </a:r>
                      <a:endParaRPr lang="zh-CN" sz="12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、发展前景广阔</a:t>
                      </a:r>
                      <a:endParaRPr lang="zh-CN" sz="12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zh-CN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、国家政策鼓励</a:t>
                      </a:r>
                      <a:endParaRPr lang="zh-CN" sz="12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、该行业进入者增多</a:t>
                      </a:r>
                      <a:endParaRPr lang="zh-CN" sz="12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、行业监管缺乏</a:t>
                      </a:r>
                      <a:endParaRPr lang="zh-CN" sz="12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spcAft>
                          <a:spcPts val="375"/>
                        </a:spcAft>
                      </a:pPr>
                      <a:r>
                        <a:rPr lang="en-US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zh-CN" sz="16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、与政策关系紧密</a:t>
                      </a:r>
                      <a:endParaRPr lang="zh-CN" sz="12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697538" y="2289175"/>
            <a:ext cx="2786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5A204A"/>
                </a:solidFill>
                <a:latin typeface="方正综艺简体" charset="-122"/>
                <a:ea typeface="方正综艺简体" charset="-122"/>
              </a:rPr>
              <a:t>SWOT</a:t>
            </a:r>
            <a:r>
              <a:rPr lang="zh-CN" altLang="zh-CN" sz="4000" b="1">
                <a:solidFill>
                  <a:srgbClr val="5A204A"/>
                </a:solidFill>
                <a:latin typeface="方正综艺简体" charset="-122"/>
                <a:ea typeface="方正综艺简体" charset="-122"/>
              </a:rPr>
              <a:t>分析</a:t>
            </a:r>
            <a:endParaRPr lang="zh-CN" altLang="en-US" sz="4000" b="1">
              <a:solidFill>
                <a:srgbClr val="5A204A"/>
              </a:solidFill>
              <a:latin typeface="方正综艺简体" charset="-122"/>
              <a:ea typeface="方正综艺简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1304925"/>
            <a:ext cx="9144000" cy="1079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 l="30444" t="19893" r="29897" b="35762"/>
          <a:stretch>
            <a:fillRect/>
          </a:stretch>
        </p:blipFill>
        <p:spPr bwMode="auto">
          <a:xfrm>
            <a:off x="-36513" y="-171450"/>
            <a:ext cx="1547813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719138" y="692150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职业定位</a:t>
            </a:r>
          </a:p>
        </p:txBody>
      </p:sp>
      <p:sp>
        <p:nvSpPr>
          <p:cNvPr id="8" name="矩形 7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5842000"/>
            <a:ext cx="9144000" cy="107950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364163" y="2217738"/>
            <a:ext cx="3271837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5A204A"/>
                </a:solidFill>
                <a:latin typeface="方正综艺简体" charset="-122"/>
                <a:ea typeface="方正综艺简体" charset="-122"/>
              </a:rPr>
              <a:t>我的职业规划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539750" y="2924175"/>
          <a:ext cx="8064897" cy="2749578"/>
        </p:xfrm>
        <a:graphic>
          <a:graphicData uri="http://schemas.openxmlformats.org/drawingml/2006/table">
            <a:tbl>
              <a:tblPr>
                <a:tableStyleId>{6E25E649-3F16-4E02-A733-19D2CDBF48F0}</a:tableStyleId>
              </a:tblPr>
              <a:tblGrid>
                <a:gridCol w="1512168"/>
                <a:gridCol w="6552729"/>
              </a:tblGrid>
              <a:tr h="4864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职业目标</a:t>
                      </a:r>
                      <a:endParaRPr lang="zh-CN" sz="1400" b="1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2000" b="1" kern="10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金融分析师</a:t>
                      </a:r>
                      <a:endParaRPr lang="zh-CN" sz="1600" b="1" kern="100" dirty="0">
                        <a:solidFill>
                          <a:srgbClr val="FFC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42900">
                <a:tc row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职业发展</a:t>
                      </a:r>
                      <a:endParaRPr lang="zh-CN" sz="1400" b="1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策略与路径</a:t>
                      </a:r>
                      <a:endParaRPr lang="zh-CN" sz="1400" b="1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</a:t>
                      </a:r>
                      <a:r>
                        <a:rPr 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在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职业生涯初期进入四大会计师事务所之一进行职业前期锻炼，期间考取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CPA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（注册会计师）、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CFA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（特许金融分析师）等相关证书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429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</a:t>
                      </a:r>
                      <a:r>
                        <a:rPr 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工作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2~3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年后去香港或美国读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MBA 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429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</a:t>
                      </a:r>
                      <a:r>
                        <a:rPr 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利用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工作及读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MBA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期间的经历，进入中国大陆的大型国企或央企工作，如中国国际金融有限公司（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CICC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）等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429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</a:t>
                      </a:r>
                      <a:r>
                        <a:rPr lang="zh-CN" sz="18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工作</a:t>
                      </a:r>
                      <a:r>
                        <a:rPr lang="en-US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5~8</a:t>
                      </a:r>
                      <a:r>
                        <a:rPr lang="zh-CN" sz="18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年后前往华尔街打拼，开始在大型投行或证券公司工作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1304925"/>
            <a:ext cx="9144000" cy="1079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6451600"/>
            <a:ext cx="9144000" cy="865188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6302375"/>
            <a:ext cx="9166225" cy="106363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30367" t="23865" r="31380" b="36752"/>
          <a:stretch>
            <a:fillRect/>
          </a:stretch>
        </p:blipFill>
        <p:spPr bwMode="auto">
          <a:xfrm>
            <a:off x="-96838" y="-33338"/>
            <a:ext cx="1665288" cy="1949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719138" y="692150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计划实施</a:t>
            </a:r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250825" y="2089150"/>
          <a:ext cx="8496944" cy="4075801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096009"/>
                <a:gridCol w="6400935"/>
              </a:tblGrid>
              <a:tr h="433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名</a:t>
                      </a:r>
                      <a:r>
                        <a:rPr lang="en-US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 </a:t>
                      </a: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称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cap="all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短期计划（本科学习阶段）</a:t>
                      </a:r>
                      <a:endParaRPr lang="zh-CN" sz="1400" b="1" kern="100" dirty="0">
                        <a:solidFill>
                          <a:srgbClr val="FFC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1703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时间跨度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2012</a:t>
                      </a:r>
                      <a:r>
                        <a:rPr lang="zh-CN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年——</a:t>
                      </a:r>
                      <a:r>
                        <a:rPr lang="en-US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2014</a:t>
                      </a:r>
                      <a:r>
                        <a:rPr lang="zh-CN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</a:t>
                      </a:r>
                    </a:p>
                  </a:txBody>
                  <a:tcPr marL="59034" marR="59034" marT="0" marB="0"/>
                </a:tc>
              </a:tr>
              <a:tr h="131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本期目标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顺利毕业，进入清华经管读研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3767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细分目标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平时认真学习专业知识，大二通过英语四六级，大三通过计算机二级考试及其他英语资格考试，积极准备保研，大四积极寻找实习机会，并保证在毕业时顺利完成</a:t>
                      </a:r>
                      <a:r>
                        <a:rPr lang="en-US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ACCA14</a:t>
                      </a: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门全球统考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3767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策略和措施</a:t>
                      </a:r>
                      <a:endParaRPr lang="zh-CN" sz="1100" b="1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（参考）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多参加学校各类活动，争取一直拥有毕马威华振会计师事务所精英计划学员资格，尽可能发表论文，在</a:t>
                      </a:r>
                      <a:r>
                        <a:rPr lang="en-US" sz="12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GMAT</a:t>
                      </a:r>
                      <a:r>
                        <a:rPr lang="zh-CN" sz="12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和</a:t>
                      </a:r>
                      <a:r>
                        <a:rPr lang="en-US" sz="12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IELTS</a:t>
                      </a:r>
                      <a:r>
                        <a:rPr lang="zh-CN" sz="12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（雅思）考试中获得高分，并尽可能多的考取与专业相关的资格证书</a:t>
                      </a:r>
                      <a:endParaRPr lang="zh-CN" sz="1100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131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名</a:t>
                      </a:r>
                      <a:r>
                        <a:rPr lang="en-US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 </a:t>
                      </a: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称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1600" b="1" kern="0" cap="all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中期计划（本科毕业后五年内）</a:t>
                      </a:r>
                    </a:p>
                  </a:txBody>
                  <a:tcPr marL="59034" marR="59034" marT="0" marB="0"/>
                </a:tc>
              </a:tr>
              <a:tr h="1703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时间跨度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 2014</a:t>
                      </a:r>
                      <a:r>
                        <a:rPr lang="zh-CN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年——</a:t>
                      </a:r>
                      <a:r>
                        <a:rPr lang="en-US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2018</a:t>
                      </a:r>
                      <a:r>
                        <a:rPr lang="zh-CN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</a:t>
                      </a:r>
                    </a:p>
                  </a:txBody>
                  <a:tcPr marL="59034" marR="59034" marT="0" marB="0"/>
                </a:tc>
              </a:tr>
              <a:tr h="131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本期目标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研究生毕业，进入四大会计师事务所之一工作</a:t>
                      </a:r>
                      <a:endParaRPr lang="zh-CN" sz="1100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1883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细分目标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在学校里跟随导师及师兄师姐完成科研工作，同时积极寻求名企实习锻炼机会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2825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策略和措施</a:t>
                      </a:r>
                      <a:endParaRPr lang="zh-CN" sz="1100" b="1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（参考）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研究生期间尽可能多的发表论文，考取</a:t>
                      </a:r>
                      <a:r>
                        <a:rPr lang="en-US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CPA</a:t>
                      </a: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（注册会计师）、</a:t>
                      </a:r>
                      <a:r>
                        <a:rPr lang="en-US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CFA</a:t>
                      </a:r>
                      <a:r>
                        <a:rPr lang="zh-CN" sz="1200" kern="0" cap="all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（特许金融分析师）等含金量高的证书。通过在企业的实习积累经验，毕业后能留在北京工作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131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名</a:t>
                      </a:r>
                      <a:r>
                        <a:rPr lang="en-US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 </a:t>
                      </a: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称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1600" b="1" kern="0" cap="all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长期计划（本科毕业后十年内）</a:t>
                      </a:r>
                    </a:p>
                  </a:txBody>
                  <a:tcPr marL="59034" marR="59034" marT="0" marB="0"/>
                </a:tc>
              </a:tr>
              <a:tr h="1703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时间跨度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2018</a:t>
                      </a:r>
                      <a:r>
                        <a:rPr lang="zh-CN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年——</a:t>
                      </a:r>
                      <a:r>
                        <a:rPr lang="en-US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2022</a:t>
                      </a:r>
                      <a:r>
                        <a:rPr lang="zh-CN" sz="1200" kern="0" cap="all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</a:t>
                      </a:r>
                    </a:p>
                  </a:txBody>
                  <a:tcPr marL="59034" marR="59034" marT="0" marB="0"/>
                </a:tc>
              </a:tr>
              <a:tr h="131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本期目标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成为一名高级金融分析师，进入华尔街工作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1883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cap="all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细分目标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在知识结构上不断完善，以大型国企（央企）为跳板，最终进入华尔街核心金融地带工作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  <a:tr h="7509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策略和措施</a:t>
                      </a:r>
                      <a:endParaRPr lang="zh-CN" sz="1100" b="1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（参考）</a:t>
                      </a:r>
                      <a:endParaRPr lang="zh-CN" sz="1100" b="1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工作</a:t>
                      </a:r>
                      <a:r>
                        <a:rPr lang="en-US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2~3</a:t>
                      </a:r>
                      <a:r>
                        <a:rPr lang="zh-CN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年后去香港或美国读深造，利用工作及深造期间的经历与经验，进入中国大陆的大型国企或央企工作，如中国国际金融有限公司（</a:t>
                      </a:r>
                      <a:r>
                        <a:rPr lang="en-US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CICC</a:t>
                      </a:r>
                      <a:r>
                        <a:rPr lang="zh-CN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）等。工作</a:t>
                      </a:r>
                      <a:r>
                        <a:rPr lang="en-US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5~8</a:t>
                      </a:r>
                      <a:r>
                        <a:rPr lang="zh-CN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年后前往华尔街打拼，开始在大型投行或证券公司工作</a:t>
                      </a:r>
                      <a:endParaRPr lang="zh-CN" sz="1100" kern="100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9034" marR="59034" marT="0" marB="0"/>
                </a:tc>
              </a:tr>
            </a:tbl>
          </a:graphicData>
        </a:graphic>
      </p:graphicFrame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227388" y="1693863"/>
            <a:ext cx="1990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5A204A"/>
                </a:solidFill>
                <a:latin typeface="方正综艺简体" charset="-122"/>
                <a:ea typeface="方正综艺简体" charset="-122"/>
              </a:rPr>
              <a:t>计划实施一览表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577975" y="2492375"/>
            <a:ext cx="7566025" cy="3913188"/>
          </a:xfrm>
          <a:custGeom>
            <a:avLst/>
            <a:gdLst>
              <a:gd name="connsiteX0" fmla="*/ 0 w 7884368"/>
              <a:gd name="connsiteY0" fmla="*/ 0 h 3744416"/>
              <a:gd name="connsiteX1" fmla="*/ 7884368 w 7884368"/>
              <a:gd name="connsiteY1" fmla="*/ 0 h 3744416"/>
              <a:gd name="connsiteX2" fmla="*/ 7884368 w 7884368"/>
              <a:gd name="connsiteY2" fmla="*/ 3744416 h 3744416"/>
              <a:gd name="connsiteX3" fmla="*/ 0 w 7884368"/>
              <a:gd name="connsiteY3" fmla="*/ 3744416 h 3744416"/>
              <a:gd name="connsiteX4" fmla="*/ 0 w 7884368"/>
              <a:gd name="connsiteY4" fmla="*/ 0 h 3744416"/>
              <a:gd name="connsiteX0" fmla="*/ 0 w 7884368"/>
              <a:gd name="connsiteY0" fmla="*/ 0 h 3744416"/>
              <a:gd name="connsiteX1" fmla="*/ 7884368 w 7884368"/>
              <a:gd name="connsiteY1" fmla="*/ 0 h 3744416"/>
              <a:gd name="connsiteX2" fmla="*/ 7884368 w 7884368"/>
              <a:gd name="connsiteY2" fmla="*/ 3744416 h 3744416"/>
              <a:gd name="connsiteX3" fmla="*/ 750771 w 7884368"/>
              <a:gd name="connsiteY3" fmla="*/ 2916644 h 3744416"/>
              <a:gd name="connsiteX4" fmla="*/ 0 w 7884368"/>
              <a:gd name="connsiteY4" fmla="*/ 0 h 3744416"/>
              <a:gd name="connsiteX0" fmla="*/ 0 w 7884368"/>
              <a:gd name="connsiteY0" fmla="*/ 0 h 3744416"/>
              <a:gd name="connsiteX1" fmla="*/ 7884368 w 7884368"/>
              <a:gd name="connsiteY1" fmla="*/ 0 h 3744416"/>
              <a:gd name="connsiteX2" fmla="*/ 7884368 w 7884368"/>
              <a:gd name="connsiteY2" fmla="*/ 3744416 h 3744416"/>
              <a:gd name="connsiteX3" fmla="*/ 721895 w 7884368"/>
              <a:gd name="connsiteY3" fmla="*/ 3426783 h 3744416"/>
              <a:gd name="connsiteX4" fmla="*/ 0 w 7884368"/>
              <a:gd name="connsiteY4" fmla="*/ 0 h 3744416"/>
              <a:gd name="connsiteX0" fmla="*/ 0 w 7566734"/>
              <a:gd name="connsiteY0" fmla="*/ 134753 h 3744416"/>
              <a:gd name="connsiteX1" fmla="*/ 7566734 w 7566734"/>
              <a:gd name="connsiteY1" fmla="*/ 0 h 3744416"/>
              <a:gd name="connsiteX2" fmla="*/ 7566734 w 7566734"/>
              <a:gd name="connsiteY2" fmla="*/ 3744416 h 3744416"/>
              <a:gd name="connsiteX3" fmla="*/ 404261 w 7566734"/>
              <a:gd name="connsiteY3" fmla="*/ 3426783 h 3744416"/>
              <a:gd name="connsiteX4" fmla="*/ 0 w 7566734"/>
              <a:gd name="connsiteY4" fmla="*/ 134753 h 374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6734" h="3744416">
                <a:moveTo>
                  <a:pt x="0" y="134753"/>
                </a:moveTo>
                <a:lnTo>
                  <a:pt x="7566734" y="0"/>
                </a:lnTo>
                <a:lnTo>
                  <a:pt x="7566734" y="3744416"/>
                </a:lnTo>
                <a:lnTo>
                  <a:pt x="404261" y="3426783"/>
                </a:lnTo>
                <a:lnTo>
                  <a:pt x="0" y="134753"/>
                </a:lnTo>
                <a:close/>
              </a:path>
            </a:pathLst>
          </a:cu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74" name="TextBox 6"/>
          <p:cNvSpPr txBox="1">
            <a:spLocks noChangeArrowheads="1"/>
          </p:cNvSpPr>
          <p:nvPr/>
        </p:nvSpPr>
        <p:spPr bwMode="auto">
          <a:xfrm>
            <a:off x="6550025" y="250825"/>
            <a:ext cx="36734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6000">
                <a:solidFill>
                  <a:schemeClr val="bg1"/>
                </a:solidFill>
                <a:latin typeface="Balham"/>
              </a:rPr>
              <a:t>Agenda</a:t>
            </a:r>
            <a:endParaRPr lang="zh-CN" altLang="en-US" sz="6000">
              <a:solidFill>
                <a:schemeClr val="bg1"/>
              </a:solidFill>
              <a:latin typeface="Balham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30818" t="21675" r="28944" b="36948"/>
          <a:stretch>
            <a:fillRect/>
          </a:stretch>
        </p:blipFill>
        <p:spPr bwMode="auto">
          <a:xfrm>
            <a:off x="173038" y="1085850"/>
            <a:ext cx="1882775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/>
          <p:nvPr/>
        </p:nvSpPr>
        <p:spPr>
          <a:xfrm>
            <a:off x="862013" y="1973263"/>
            <a:ext cx="2557462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结束语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555875" y="4051300"/>
            <a:ext cx="624681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/>
            <a:r>
              <a:rPr lang="zh-CN" altLang="en-US" sz="5400">
                <a:solidFill>
                  <a:schemeClr val="bg1"/>
                </a:solidFill>
                <a:latin typeface="方正综艺简体" charset="-122"/>
                <a:ea typeface="方正综艺简体" charset="-122"/>
              </a:rPr>
              <a:t>未来因规划而不同！</a:t>
            </a:r>
            <a:endParaRPr lang="en-US" altLang="zh-CN" sz="5400">
              <a:solidFill>
                <a:schemeClr val="bg1"/>
              </a:solidFill>
              <a:latin typeface="方正综艺简体" charset="-122"/>
              <a:ea typeface="方正综艺简体" charset="-122"/>
            </a:endParaRPr>
          </a:p>
          <a:p>
            <a:pPr indent="457200"/>
            <a:r>
              <a:rPr lang="zh-CN" altLang="en-US" sz="5400">
                <a:solidFill>
                  <a:schemeClr val="bg1"/>
                </a:solidFill>
                <a:latin typeface="方正综艺简体" charset="-122"/>
                <a:ea typeface="方正综艺简体" charset="-122"/>
              </a:rPr>
              <a:t>我的未来我做主！</a:t>
            </a:r>
          </a:p>
        </p:txBody>
      </p:sp>
      <p:sp>
        <p:nvSpPr>
          <p:cNvPr id="8" name="矩形 7"/>
          <p:cNvSpPr/>
          <p:nvPr/>
        </p:nvSpPr>
        <p:spPr>
          <a:xfrm>
            <a:off x="684213" y="3652838"/>
            <a:ext cx="1008062" cy="207962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908175" y="3221038"/>
            <a:ext cx="1008063" cy="25114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4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7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7" presetClass="emph" presetSubtype="0" repeatCount="400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7" presetClass="emph" presetSubtype="0" repeatCount="4000" fill="remove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5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4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/>
      <p:bldP spid="8" grpId="0" animBg="1"/>
      <p:bldP spid="8" grpId="1" animBg="1"/>
      <p:bldP spid="9" grpId="0" animBg="1"/>
      <p:bldP spid="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角星 1"/>
          <p:cNvSpPr/>
          <p:nvPr/>
        </p:nvSpPr>
        <p:spPr>
          <a:xfrm rot="20877650">
            <a:off x="-936625" y="-4487863"/>
            <a:ext cx="10672763" cy="14230351"/>
          </a:xfrm>
          <a:prstGeom prst="star5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916238" y="2998788"/>
            <a:ext cx="29511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chemeClr val="bg1"/>
                </a:solidFill>
                <a:latin typeface="Broadway"/>
              </a:rPr>
              <a:t>THANKS!</a:t>
            </a:r>
            <a:endParaRPr lang="zh-CN" altLang="en-US" sz="3600">
              <a:solidFill>
                <a:schemeClr val="bg1"/>
              </a:solidFill>
              <a:latin typeface="Broadway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339975" y="3790950"/>
            <a:ext cx="4103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600">
                <a:solidFill>
                  <a:schemeClr val="bg1"/>
                </a:solidFill>
                <a:latin typeface="方正综艺简体" charset="-122"/>
                <a:ea typeface="方正综艺简体" charset="-122"/>
              </a:rPr>
              <a:t>敬请各位评委提问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4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1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4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0" y="1817688"/>
            <a:ext cx="7013575" cy="5040312"/>
            <a:chOff x="0" y="1818464"/>
            <a:chExt cx="7013160" cy="5039536"/>
          </a:xfrm>
        </p:grpSpPr>
        <p:pic>
          <p:nvPicPr>
            <p:cNvPr id="15377" name="图片 3"/>
            <p:cNvPicPr>
              <a:picLocks noChangeAspect="1"/>
            </p:cNvPicPr>
            <p:nvPr/>
          </p:nvPicPr>
          <p:blipFill>
            <a:blip r:embed="rId2" cstate="print"/>
            <a:srcRect l="23251" b="1933"/>
            <a:stretch>
              <a:fillRect/>
            </a:stretch>
          </p:blipFill>
          <p:spPr bwMode="auto">
            <a:xfrm>
              <a:off x="0" y="1818464"/>
              <a:ext cx="7013160" cy="5039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矩形 7"/>
            <p:cNvSpPr/>
            <p:nvPr/>
          </p:nvSpPr>
          <p:spPr>
            <a:xfrm>
              <a:off x="146041" y="3096204"/>
              <a:ext cx="2592235" cy="84124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微软雅黑" pitchFamily="34" charset="-122"/>
                  <a:ea typeface="微软雅黑" pitchFamily="34" charset="-122"/>
                </a:rPr>
                <a:t>职业生涯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694113" y="2205038"/>
            <a:ext cx="457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在职业发展道路上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重要的不是你现在所处的位置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而是迈出下一步的方向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694113" y="3783013"/>
            <a:ext cx="4572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职业生涯规划简而言之就是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zh-CN" altLang="en-US" sz="3600" b="1">
                <a:solidFill>
                  <a:srgbClr val="FFC000"/>
                </a:solidFill>
                <a:latin typeface="微软雅黑" charset="-122"/>
                <a:ea typeface="微软雅黑" charset="-122"/>
              </a:rPr>
              <a:t>知己  知彼 </a:t>
            </a:r>
            <a:endParaRPr lang="en-US" altLang="zh-CN" sz="3600" b="1">
              <a:solidFill>
                <a:srgbClr val="FFC000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择优选择职业目标和路径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并用高效行动去达成职业目标</a:t>
            </a:r>
          </a:p>
        </p:txBody>
      </p: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3648075" y="3516313"/>
            <a:ext cx="4664075" cy="107950"/>
            <a:chOff x="3659560" y="3517018"/>
            <a:chExt cx="4665062" cy="108012"/>
          </a:xfrm>
        </p:grpSpPr>
        <p:sp>
          <p:nvSpPr>
            <p:cNvPr id="11" name="矩形 10"/>
            <p:cNvSpPr/>
            <p:nvPr/>
          </p:nvSpPr>
          <p:spPr>
            <a:xfrm>
              <a:off x="3659560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4247059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4834559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422058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6009557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597056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184556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772055" y="3517018"/>
              <a:ext cx="552567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0" y="0"/>
            <a:ext cx="9144000" cy="1965325"/>
            <a:chOff x="0" y="0"/>
            <a:chExt cx="9144000" cy="1964624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44000" cy="1818626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0" y="1858300"/>
              <a:ext cx="9144000" cy="106324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3070" t="22980" r="33858" b="44231"/>
          <a:stretch>
            <a:fillRect/>
          </a:stretch>
        </p:blipFill>
        <p:spPr bwMode="auto">
          <a:xfrm>
            <a:off x="468313" y="1701800"/>
            <a:ext cx="33115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1547813" y="2444750"/>
            <a:ext cx="583247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b="1" spc="700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339975" y="3573463"/>
            <a:ext cx="45720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1.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个人简介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2.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职业兴趣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3.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职业能力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4.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个人特质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5.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职业价值观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6.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胜任能力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algn="ctr"/>
            <a:endParaRPr lang="zh-CN" altLang="en-US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5842000"/>
            <a:ext cx="9144000" cy="107950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75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3070" t="22980" r="33858" b="44231"/>
          <a:stretch>
            <a:fillRect/>
          </a:stretch>
        </p:blipFill>
        <p:spPr bwMode="auto">
          <a:xfrm>
            <a:off x="-219075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214313" y="406400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11188" y="1150938"/>
            <a:ext cx="232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1.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个人简介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5842000"/>
            <a:ext cx="9144000" cy="107950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455988" y="3794125"/>
            <a:ext cx="4572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大三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国际经济与贸易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ACCA</a:t>
            </a:r>
          </a:p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西安交通大学优秀学生标兵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校甲级社团</a:t>
            </a:r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XXX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主席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毕马威精英计划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808288" y="1557338"/>
            <a:ext cx="241300" cy="4103687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114675" y="3794125"/>
            <a:ext cx="241300" cy="1866900"/>
          </a:xfrm>
          <a:prstGeom prst="rect">
            <a:avLst/>
          </a:prstGeom>
          <a:solidFill>
            <a:srgbClr val="E3B3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/>
      <p:bldP spid="7" grpId="0"/>
      <p:bldP spid="2" grpId="0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5842000"/>
            <a:ext cx="9144000" cy="107950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0" name="Picture 2" descr="C:\Users\lenovo\AppData\Local\Temp\ksohtml\wps_clip_image-683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513" y="1785938"/>
            <a:ext cx="3090862" cy="364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869950" y="5445125"/>
            <a:ext cx="2262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4001C"/>
                </a:solidFill>
                <a:latin typeface="微软雅黑" charset="-122"/>
                <a:ea typeface="微软雅黑" charset="-122"/>
              </a:rPr>
              <a:t>霍兰德职业兴趣测评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067175" y="1628775"/>
            <a:ext cx="47513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rgbClr val="14001C"/>
                </a:solidFill>
                <a:latin typeface="微软雅黑" charset="-122"/>
                <a:ea typeface="微软雅黑" charset="-122"/>
              </a:rPr>
              <a:t>平均分数</a:t>
            </a:r>
            <a:r>
              <a:rPr lang="en-US" altLang="zh-CN" sz="2800" b="1">
                <a:solidFill>
                  <a:srgbClr val="E3B325"/>
                </a:solidFill>
                <a:latin typeface="微软雅黑" charset="-122"/>
                <a:ea typeface="微软雅黑" charset="-122"/>
              </a:rPr>
              <a:t>7.167</a:t>
            </a:r>
            <a:r>
              <a:rPr lang="zh-CN" altLang="en-US">
                <a:solidFill>
                  <a:srgbClr val="14001C"/>
                </a:solidFill>
                <a:latin typeface="微软雅黑" charset="-122"/>
                <a:ea typeface="微软雅黑" charset="-122"/>
              </a:rPr>
              <a:t>分  分数极差为</a:t>
            </a:r>
            <a:r>
              <a:rPr lang="en-US" altLang="zh-CN" sz="2800" b="1">
                <a:solidFill>
                  <a:srgbClr val="E3B325"/>
                </a:solidFill>
                <a:latin typeface="微软雅黑" charset="-122"/>
                <a:ea typeface="微软雅黑" charset="-122"/>
              </a:rPr>
              <a:t>3</a:t>
            </a:r>
            <a:endParaRPr lang="en-US" altLang="zh-CN" b="1">
              <a:solidFill>
                <a:srgbClr val="E3B325"/>
              </a:solidFill>
              <a:latin typeface="微软雅黑" charset="-122"/>
              <a:ea typeface="微软雅黑" charset="-122"/>
            </a:endParaRPr>
          </a:p>
          <a:p>
            <a:pPr algn="ctr"/>
            <a:r>
              <a:rPr lang="zh-CN" altLang="en-US">
                <a:solidFill>
                  <a:srgbClr val="14001C"/>
                </a:solidFill>
                <a:latin typeface="微软雅黑" charset="-122"/>
                <a:ea typeface="微软雅黑" charset="-122"/>
              </a:rPr>
              <a:t>对应于</a:t>
            </a:r>
            <a:r>
              <a:rPr lang="zh-CN" altLang="en-US" sz="2400" b="1">
                <a:solidFill>
                  <a:srgbClr val="E3B325"/>
                </a:solidFill>
                <a:latin typeface="微软雅黑" charset="-122"/>
                <a:ea typeface="微软雅黑" charset="-122"/>
              </a:rPr>
              <a:t>艺术型</a:t>
            </a:r>
            <a:r>
              <a:rPr lang="zh-CN" altLang="en-US">
                <a:solidFill>
                  <a:srgbClr val="14001C"/>
                </a:solidFill>
                <a:latin typeface="微软雅黑" charset="-122"/>
                <a:ea typeface="微软雅黑" charset="-122"/>
              </a:rPr>
              <a:t>和</a:t>
            </a:r>
            <a:r>
              <a:rPr lang="zh-CN" altLang="en-US" sz="2400" b="1">
                <a:solidFill>
                  <a:srgbClr val="E3B325"/>
                </a:solidFill>
                <a:latin typeface="微软雅黑" charset="-122"/>
                <a:ea typeface="微软雅黑" charset="-122"/>
              </a:rPr>
              <a:t>社会型</a:t>
            </a:r>
            <a:r>
              <a:rPr lang="zh-CN" altLang="en-US">
                <a:solidFill>
                  <a:srgbClr val="14001C"/>
                </a:solidFill>
                <a:latin typeface="微软雅黑" charset="-122"/>
                <a:ea typeface="微软雅黑" charset="-122"/>
              </a:rPr>
              <a:t>之差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067175" y="2932113"/>
            <a:ext cx="4999038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8775"/>
            <a:r>
              <a:rPr lang="zh-CN" altLang="en-US" sz="1600">
                <a:solidFill>
                  <a:srgbClr val="14001C"/>
                </a:solidFill>
                <a:latin typeface="微软雅黑" charset="-122"/>
                <a:ea typeface="微软雅黑" charset="-122"/>
              </a:rPr>
              <a:t>结合我的实际情况，</a:t>
            </a:r>
            <a:endParaRPr lang="en-US" altLang="zh-CN" sz="1600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indent="358775"/>
            <a:r>
              <a:rPr lang="zh-CN" altLang="en-US" sz="1600">
                <a:solidFill>
                  <a:srgbClr val="14001C"/>
                </a:solidFill>
                <a:latin typeface="微软雅黑" charset="-122"/>
                <a:ea typeface="微软雅黑" charset="-122"/>
              </a:rPr>
              <a:t>我爱好艺术，对生活有着自己独特的一套见解，总是能从生活中找到自己所感兴趣的东西。</a:t>
            </a:r>
            <a:endParaRPr lang="en-US" altLang="zh-CN" sz="1600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indent="358775"/>
            <a:r>
              <a:rPr lang="zh-CN" altLang="en-US" sz="1600">
                <a:solidFill>
                  <a:srgbClr val="14001C"/>
                </a:solidFill>
                <a:latin typeface="微软雅黑" charset="-122"/>
                <a:ea typeface="微软雅黑" charset="-122"/>
              </a:rPr>
              <a:t>我喜欢与人交流，能很容易跟周围的人打成一片，够迅速的融入一个新的集体，并且在其中发挥自己的作用。</a:t>
            </a:r>
            <a:endParaRPr lang="en-US" altLang="zh-CN" sz="1600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  <a:p>
            <a:pPr indent="358775"/>
            <a:r>
              <a:rPr lang="zh-CN" altLang="en-US" sz="1600">
                <a:solidFill>
                  <a:srgbClr val="14001C"/>
                </a:solidFill>
                <a:latin typeface="微软雅黑" charset="-122"/>
                <a:ea typeface="微软雅黑" charset="-122"/>
              </a:rPr>
              <a:t>喜欢钻研一些自己专业的东西，比如每届政府在经济政策方面的变化、产业结构与进出口商品关系、股票及期货市场走势等等。</a:t>
            </a:r>
          </a:p>
          <a:p>
            <a:pPr indent="358775"/>
            <a:r>
              <a:rPr lang="zh-CN" altLang="en-US" sz="1600">
                <a:solidFill>
                  <a:srgbClr val="14001C"/>
                </a:solidFill>
                <a:latin typeface="微软雅黑" charset="-122"/>
                <a:ea typeface="微软雅黑" charset="-122"/>
              </a:rPr>
              <a:t>对生活的敏感、对知识的渴望，使我有足够的理由认为，我能够成为一个合格的高水平金融工作者。</a:t>
            </a:r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122738" y="2492375"/>
            <a:ext cx="4665662" cy="107950"/>
            <a:chOff x="3659560" y="3517018"/>
            <a:chExt cx="4665062" cy="108012"/>
          </a:xfrm>
        </p:grpSpPr>
        <p:sp>
          <p:nvSpPr>
            <p:cNvPr id="17" name="矩形 16"/>
            <p:cNvSpPr/>
            <p:nvPr/>
          </p:nvSpPr>
          <p:spPr>
            <a:xfrm>
              <a:off x="3659560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4246859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4834159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5421458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6010345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6597644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184944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7772243" y="3517018"/>
              <a:ext cx="552379" cy="108012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1" name="矩形 30"/>
          <p:cNvSpPr/>
          <p:nvPr/>
        </p:nvSpPr>
        <p:spPr>
          <a:xfrm>
            <a:off x="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8441" name="Picture 2"/>
          <p:cNvPicPr>
            <a:picLocks noChangeAspect="1" noChangeArrowheads="1"/>
          </p:cNvPicPr>
          <p:nvPr/>
        </p:nvPicPr>
        <p:blipFill>
          <a:blip r:embed="rId3" cstate="print"/>
          <a:srcRect l="33070" t="22980" r="33858" b="44231"/>
          <a:stretch>
            <a:fillRect/>
          </a:stretch>
        </p:blipFill>
        <p:spPr bwMode="auto">
          <a:xfrm>
            <a:off x="-219075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矩形 32"/>
          <p:cNvSpPr/>
          <p:nvPr/>
        </p:nvSpPr>
        <p:spPr>
          <a:xfrm>
            <a:off x="214313" y="406400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611188" y="1150938"/>
            <a:ext cx="232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2.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职业兴趣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5842000"/>
            <a:ext cx="9144000" cy="107950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258888" y="2060575"/>
            <a:ext cx="203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职业能力测评结果</a:t>
            </a:r>
          </a:p>
        </p:txBody>
      </p:sp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900113" y="2538413"/>
          <a:ext cx="2901417" cy="2880360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1677281"/>
                <a:gridCol w="1224136"/>
              </a:tblGrid>
              <a:tr h="3888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 dirty="0">
                          <a:effectLst/>
                          <a:latin typeface="+mn-ea"/>
                          <a:ea typeface="+mn-ea"/>
                        </a:rPr>
                        <a:t>能力类型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>
                          <a:effectLst/>
                          <a:latin typeface="+mn-ea"/>
                          <a:ea typeface="+mn-ea"/>
                        </a:rPr>
                        <a:t>得分</a:t>
                      </a:r>
                      <a:endParaRPr lang="zh-CN" sz="1800" kern="10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  <a:tr h="3888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 dirty="0">
                          <a:effectLst/>
                          <a:latin typeface="+mn-ea"/>
                          <a:ea typeface="+mn-ea"/>
                        </a:rPr>
                        <a:t>基本智能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7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  <a:tr h="3888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 dirty="0">
                          <a:effectLst/>
                          <a:latin typeface="+mn-ea"/>
                          <a:ea typeface="+mn-ea"/>
                        </a:rPr>
                        <a:t>言语能力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>
                          <a:effectLst/>
                          <a:latin typeface="+mn-ea"/>
                          <a:ea typeface="+mn-ea"/>
                        </a:rPr>
                        <a:t>8</a:t>
                      </a:r>
                      <a:endParaRPr lang="zh-CN" sz="1800" kern="10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  <a:tr h="3888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 dirty="0">
                          <a:effectLst/>
                          <a:latin typeface="+mn-ea"/>
                          <a:ea typeface="+mn-ea"/>
                        </a:rPr>
                        <a:t>数理能力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8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  <a:tr h="3888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>
                          <a:effectLst/>
                          <a:latin typeface="+mn-ea"/>
                          <a:ea typeface="+mn-ea"/>
                        </a:rPr>
                        <a:t>推理能力</a:t>
                      </a:r>
                      <a:endParaRPr lang="zh-CN" sz="1800" kern="10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>
                          <a:effectLst/>
                          <a:latin typeface="+mn-ea"/>
                          <a:ea typeface="+mn-ea"/>
                        </a:rPr>
                        <a:t>7</a:t>
                      </a:r>
                      <a:endParaRPr lang="zh-CN" sz="1800" kern="10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  <a:tr h="3888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 dirty="0">
                          <a:effectLst/>
                          <a:latin typeface="+mn-ea"/>
                          <a:ea typeface="+mn-ea"/>
                        </a:rPr>
                        <a:t>人文素质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>
                          <a:effectLst/>
                          <a:latin typeface="+mn-ea"/>
                          <a:ea typeface="+mn-ea"/>
                        </a:rPr>
                        <a:t>8</a:t>
                      </a:r>
                      <a:endParaRPr lang="zh-CN" sz="1800" kern="10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  <a:tr h="1727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kern="0" dirty="0">
                          <a:effectLst/>
                          <a:latin typeface="+mn-ea"/>
                          <a:ea typeface="+mn-ea"/>
                        </a:rPr>
                        <a:t>信息分析能力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8</a:t>
                      </a:r>
                      <a:endParaRPr lang="zh-CN" sz="1800" kern="100" dirty="0">
                        <a:solidFill>
                          <a:srgbClr val="365F9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211638" y="3417888"/>
            <a:ext cx="4248150" cy="2090737"/>
            <a:chOff x="4211960" y="3418098"/>
            <a:chExt cx="4248472" cy="2089842"/>
          </a:xfrm>
        </p:grpSpPr>
        <p:sp>
          <p:nvSpPr>
            <p:cNvPr id="26" name="矩形 25"/>
            <p:cNvSpPr/>
            <p:nvPr/>
          </p:nvSpPr>
          <p:spPr>
            <a:xfrm>
              <a:off x="4211960" y="3608516"/>
              <a:ext cx="4248472" cy="1693137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283402" y="3789414"/>
              <a:ext cx="4032556" cy="138529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3600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我的具体情况是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思维活跃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，总有新奇的点子，喜欢从新的视角看问题，见解较独特，做事认真。我善于与人沟通，人际关系很好，这对我成为一名优秀的金融人才很有帮助。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4211960" y="3418098"/>
              <a:ext cx="4248472" cy="136467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211960" y="5371473"/>
              <a:ext cx="4248472" cy="136467"/>
            </a:xfrm>
            <a:prstGeom prst="rect">
              <a:avLst/>
            </a:prstGeom>
            <a:solidFill>
              <a:srgbClr val="5A2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9479" name="Picture 2"/>
          <p:cNvPicPr>
            <a:picLocks noChangeAspect="1" noChangeArrowheads="1"/>
          </p:cNvPicPr>
          <p:nvPr/>
        </p:nvPicPr>
        <p:blipFill>
          <a:blip r:embed="rId2" cstate="print"/>
          <a:srcRect l="33070" t="22980" r="33858" b="44231"/>
          <a:stretch>
            <a:fillRect/>
          </a:stretch>
        </p:blipFill>
        <p:spPr bwMode="auto">
          <a:xfrm>
            <a:off x="-219075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矩形 33"/>
          <p:cNvSpPr/>
          <p:nvPr/>
        </p:nvSpPr>
        <p:spPr>
          <a:xfrm>
            <a:off x="214313" y="406400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611188" y="1150938"/>
            <a:ext cx="232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3.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职业能力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5842000"/>
            <a:ext cx="9144000" cy="107950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760788" y="3700463"/>
            <a:ext cx="4572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（</a:t>
            </a:r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1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）工作有条不紊</a:t>
            </a:r>
          </a:p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（</a:t>
            </a:r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2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）强势并且直接</a:t>
            </a:r>
          </a:p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（</a:t>
            </a:r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3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）事情做对最重要</a:t>
            </a:r>
          </a:p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（</a:t>
            </a:r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4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）直述心中想法</a:t>
            </a:r>
          </a:p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（</a:t>
            </a:r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5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）讨厌谈及私事和心情</a:t>
            </a:r>
          </a:p>
          <a:p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（</a:t>
            </a:r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6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）倾向自己解决问题</a:t>
            </a:r>
          </a:p>
        </p:txBody>
      </p:sp>
      <p:sp>
        <p:nvSpPr>
          <p:cNvPr id="11" name="矩形 10"/>
          <p:cNvSpPr/>
          <p:nvPr/>
        </p:nvSpPr>
        <p:spPr>
          <a:xfrm>
            <a:off x="2808288" y="1557338"/>
            <a:ext cx="241300" cy="4103687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203575" y="3794125"/>
            <a:ext cx="242888" cy="1866900"/>
          </a:xfrm>
          <a:prstGeom prst="rect">
            <a:avLst/>
          </a:prstGeom>
          <a:solidFill>
            <a:srgbClr val="E3B3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132138" y="3070225"/>
            <a:ext cx="554355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人才素质测评报告结果显示我具有支配服从型特征，具体情况如下：</a:t>
            </a:r>
          </a:p>
        </p:txBody>
      </p:sp>
      <p:sp>
        <p:nvSpPr>
          <p:cNvPr id="24" name="矩形 23"/>
          <p:cNvSpPr/>
          <p:nvPr/>
        </p:nvSpPr>
        <p:spPr>
          <a:xfrm>
            <a:off x="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0488" name="Picture 2"/>
          <p:cNvPicPr>
            <a:picLocks noChangeAspect="1" noChangeArrowheads="1"/>
          </p:cNvPicPr>
          <p:nvPr/>
        </p:nvPicPr>
        <p:blipFill>
          <a:blip r:embed="rId2" cstate="print"/>
          <a:srcRect l="33070" t="22980" r="33858" b="44231"/>
          <a:stretch>
            <a:fillRect/>
          </a:stretch>
        </p:blipFill>
        <p:spPr bwMode="auto">
          <a:xfrm>
            <a:off x="-219075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矩形 25"/>
          <p:cNvSpPr/>
          <p:nvPr/>
        </p:nvSpPr>
        <p:spPr>
          <a:xfrm>
            <a:off x="214313" y="406400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611188" y="1150938"/>
            <a:ext cx="232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4.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职业特质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3" grpId="0" animBg="1"/>
      <p:bldP spid="3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5842000"/>
            <a:ext cx="9144000" cy="107950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265238" y="1989138"/>
            <a:ext cx="2032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4001C"/>
                </a:solidFill>
                <a:latin typeface="微软雅黑" charset="-122"/>
                <a:ea typeface="微软雅黑" charset="-122"/>
              </a:rPr>
              <a:t>人才素质测评结果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067175" y="4405313"/>
            <a:ext cx="40338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8775" algn="ctr"/>
            <a:r>
              <a:rPr lang="zh-CN" altLang="en-US" sz="2400" b="1">
                <a:solidFill>
                  <a:srgbClr val="FFC000"/>
                </a:solidFill>
                <a:latin typeface="微软雅黑" charset="-122"/>
                <a:ea typeface="微软雅黑" charset="-122"/>
              </a:rPr>
              <a:t>家庭取向</a:t>
            </a:r>
            <a:endParaRPr lang="en-US" altLang="zh-CN" sz="2400" b="1">
              <a:solidFill>
                <a:srgbClr val="FFC000"/>
              </a:solidFill>
              <a:latin typeface="微软雅黑" charset="-122"/>
              <a:ea typeface="微软雅黑" charset="-122"/>
            </a:endParaRPr>
          </a:p>
          <a:p>
            <a:pPr indent="358775" algn="ctr"/>
            <a:r>
              <a:rPr lang="zh-CN" altLang="en-US" sz="2400" b="1">
                <a:solidFill>
                  <a:srgbClr val="FFC000"/>
                </a:solidFill>
                <a:latin typeface="微软雅黑" charset="-122"/>
                <a:ea typeface="微软雅黑" charset="-122"/>
              </a:rPr>
              <a:t>自我实现取向</a:t>
            </a:r>
            <a:endParaRPr lang="en-US" altLang="zh-CN" sz="2400" b="1">
              <a:solidFill>
                <a:srgbClr val="FFC000"/>
              </a:solidFill>
              <a:latin typeface="微软雅黑" charset="-122"/>
              <a:ea typeface="微软雅黑" charset="-122"/>
            </a:endParaRPr>
          </a:p>
          <a:p>
            <a:pPr indent="358775" algn="ctr"/>
            <a:r>
              <a:rPr lang="zh-CN" altLang="en-US" sz="2400" b="1">
                <a:solidFill>
                  <a:srgbClr val="FFC000"/>
                </a:solidFill>
                <a:latin typeface="微软雅黑" charset="-122"/>
                <a:ea typeface="微软雅黑" charset="-122"/>
              </a:rPr>
              <a:t>支配取向</a:t>
            </a:r>
          </a:p>
        </p:txBody>
      </p:sp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971550" y="2420938"/>
          <a:ext cx="2736304" cy="3200400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1618615"/>
                <a:gridCol w="1117689"/>
              </a:tblGrid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 dirty="0">
                          <a:effectLst/>
                        </a:rPr>
                        <a:t>价值类型</a:t>
                      </a:r>
                      <a:endParaRPr lang="zh-CN" sz="1100" kern="100" dirty="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得分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 dirty="0">
                          <a:effectLst/>
                        </a:rPr>
                        <a:t>经营取向</a:t>
                      </a:r>
                      <a:endParaRPr lang="zh-CN" sz="1100" kern="100" dirty="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4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经济取向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2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志愿取向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4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自尊取向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4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支配取向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5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 dirty="0">
                          <a:effectLst/>
                        </a:rPr>
                        <a:t>家庭取向</a:t>
                      </a:r>
                      <a:endParaRPr lang="zh-CN" sz="1100" kern="100" dirty="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6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才能取向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4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自由取向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>
                          <a:effectLst/>
                        </a:rPr>
                        <a:t>1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18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400" kern="0">
                          <a:effectLst/>
                        </a:rPr>
                        <a:t>自我实现取向</a:t>
                      </a:r>
                      <a:endParaRPr lang="zh-CN" sz="1100" kern="10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400" kern="0" dirty="0">
                          <a:effectLst/>
                        </a:rPr>
                        <a:t>6</a:t>
                      </a:r>
                      <a:endParaRPr lang="zh-CN" sz="1100" kern="100" dirty="0">
                        <a:solidFill>
                          <a:srgbClr val="365F9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4067175" y="3841750"/>
            <a:ext cx="41402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600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其中得分最高的三项为</a:t>
            </a:r>
            <a:endParaRPr lang="en-US" altLang="zh-CN" sz="28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211638" y="4365625"/>
            <a:ext cx="3995737" cy="0"/>
          </a:xfrm>
          <a:prstGeom prst="line">
            <a:avLst/>
          </a:prstGeom>
          <a:ln w="28575">
            <a:solidFill>
              <a:srgbClr val="66006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211638" y="5661025"/>
            <a:ext cx="3995737" cy="0"/>
          </a:xfrm>
          <a:prstGeom prst="line">
            <a:avLst/>
          </a:prstGeom>
          <a:ln w="28575">
            <a:solidFill>
              <a:srgbClr val="66006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1536" name="Picture 2"/>
          <p:cNvPicPr>
            <a:picLocks noChangeAspect="1" noChangeArrowheads="1"/>
          </p:cNvPicPr>
          <p:nvPr/>
        </p:nvPicPr>
        <p:blipFill>
          <a:blip r:embed="rId2" cstate="print"/>
          <a:srcRect l="33070" t="22980" r="33858" b="44231"/>
          <a:stretch>
            <a:fillRect/>
          </a:stretch>
        </p:blipFill>
        <p:spPr bwMode="auto">
          <a:xfrm>
            <a:off x="-219075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矩形 29"/>
          <p:cNvSpPr/>
          <p:nvPr/>
        </p:nvSpPr>
        <p:spPr>
          <a:xfrm>
            <a:off x="214313" y="406400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611188" y="1150938"/>
            <a:ext cx="232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5.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职业价值观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3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5991225"/>
            <a:ext cx="9144000" cy="866775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2225" y="5842000"/>
            <a:ext cx="9144000" cy="107950"/>
          </a:xfrm>
          <a:prstGeom prst="rect">
            <a:avLst/>
          </a:prstGeom>
          <a:solidFill>
            <a:srgbClr val="5A2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684213" y="3068638"/>
          <a:ext cx="8088560" cy="2448000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4018630"/>
                <a:gridCol w="4069930"/>
              </a:tblGrid>
              <a:tr h="4896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b="1" kern="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我的优势能力</a:t>
                      </a:r>
                      <a:endParaRPr lang="zh-CN" sz="1400" b="1" kern="100" dirty="0">
                        <a:solidFill>
                          <a:srgbClr val="FFC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zh-CN" sz="1800" b="1" kern="0" dirty="0">
                          <a:solidFill>
                            <a:srgbClr val="FFC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我的劣势能力</a:t>
                      </a:r>
                      <a:endParaRPr lang="zh-CN" sz="1400" b="1" kern="100" dirty="0">
                        <a:solidFill>
                          <a:srgbClr val="FFC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</a:tr>
              <a:tr h="19584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、精力旺盛，追求成就与效率</a:t>
                      </a: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/>
                      </a:r>
                      <a:b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、注意细节与精准度</a:t>
                      </a: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/>
                      </a:r>
                      <a:b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、工作讲究条理与计划性</a:t>
                      </a: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/>
                      </a:r>
                      <a:b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、强势作风完成艰巨任务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、只谈实际的事务</a:t>
                      </a: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/>
                      </a:r>
                      <a:b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、不信任</a:t>
                      </a: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/>
                      </a:r>
                      <a:b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、会把实情藏在心中</a:t>
                      </a: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/>
                      </a:r>
                      <a:b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</a:br>
                      <a:r>
                        <a:rPr lang="en-US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r>
                        <a:rPr lang="zh-CN" sz="1800" kern="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、注重追求结果</a:t>
                      </a:r>
                      <a:endParaRPr lang="zh-CN" sz="1400" kern="100" dirty="0">
                        <a:solidFill>
                          <a:srgbClr val="365F9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6" name="矩形 15"/>
          <p:cNvSpPr/>
          <p:nvPr/>
        </p:nvSpPr>
        <p:spPr>
          <a:xfrm>
            <a:off x="0" y="1016000"/>
            <a:ext cx="9144000" cy="109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2539" name="Picture 2"/>
          <p:cNvPicPr>
            <a:picLocks noChangeAspect="1" noChangeArrowheads="1"/>
          </p:cNvPicPr>
          <p:nvPr/>
        </p:nvPicPr>
        <p:blipFill>
          <a:blip r:embed="rId2" cstate="print"/>
          <a:srcRect l="33070" t="22980" r="33858" b="44231"/>
          <a:stretch>
            <a:fillRect/>
          </a:stretch>
        </p:blipFill>
        <p:spPr bwMode="auto">
          <a:xfrm>
            <a:off x="-219075" y="-171450"/>
            <a:ext cx="140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17"/>
          <p:cNvSpPr/>
          <p:nvPr/>
        </p:nvSpPr>
        <p:spPr>
          <a:xfrm>
            <a:off x="214313" y="406400"/>
            <a:ext cx="2557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E3B3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自我认知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11188" y="1150938"/>
            <a:ext cx="232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6.</a:t>
            </a:r>
            <a:r>
              <a:rPr lang="zh-CN" altLang="en-US" sz="2000" b="1">
                <a:solidFill>
                  <a:srgbClr val="14001C"/>
                </a:solidFill>
                <a:latin typeface="微软雅黑" charset="-122"/>
                <a:ea typeface="微软雅黑" charset="-122"/>
              </a:rPr>
              <a:t>胜任能力</a:t>
            </a:r>
            <a:endParaRPr lang="en-US" altLang="zh-CN" sz="2000" b="1">
              <a:solidFill>
                <a:srgbClr val="14001C"/>
              </a:solidFill>
              <a:latin typeface="微软雅黑" charset="-122"/>
              <a:ea typeface="微软雅黑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</TotalTime>
  <Words>1744</Words>
  <Application>Microsoft Office PowerPoint</Application>
  <PresentationFormat>全屏显示(4:3)</PresentationFormat>
  <Paragraphs>182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</vt:lpstr>
      <vt:lpstr>宋体</vt:lpstr>
      <vt:lpstr>方正综艺简体</vt:lpstr>
      <vt:lpstr>Verdana</vt:lpstr>
      <vt:lpstr>微软雅黑</vt:lpstr>
      <vt:lpstr>Calibri</vt:lpstr>
      <vt:lpstr>Times New Roman</vt:lpstr>
      <vt:lpstr>Balham</vt:lpstr>
      <vt:lpstr>Broadway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果冻</dc:creator>
  <cp:lastModifiedBy>Administrator</cp:lastModifiedBy>
  <cp:revision>75</cp:revision>
  <dcterms:created xsi:type="dcterms:W3CDTF">2012-04-05T14:28:07Z</dcterms:created>
  <dcterms:modified xsi:type="dcterms:W3CDTF">2015-10-11T03:49:10Z</dcterms:modified>
</cp:coreProperties>
</file>