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63" r:id="rId5"/>
    <p:sldId id="260" r:id="rId6"/>
    <p:sldId id="261" r:id="rId7"/>
    <p:sldId id="262" r:id="rId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243" autoAdjust="0"/>
  </p:normalViewPr>
  <p:slideViewPr>
    <p:cSldViewPr>
      <p:cViewPr varScale="1">
        <p:scale>
          <a:sx n="104" d="100"/>
          <a:sy n="104" d="100"/>
        </p:scale>
        <p:origin x="-11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8DE3D7B-DC7F-4B96-BBC1-D7CA9455AB73}"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DE3D7B-DC7F-4B96-BBC1-D7CA9455AB73}" type="datetimeFigureOut">
              <a:rPr lang="zh-CN" altLang="en-US" smtClean="0"/>
              <a:pPr/>
              <a:t>2015/8/19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3E00C0-95FF-4547-9BF8-3EBA183A22D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2000232" y="0"/>
            <a:ext cx="4786346" cy="685800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929322" y="285728"/>
            <a:ext cx="800219" cy="2000264"/>
          </a:xfrm>
          <a:prstGeom prst="rect">
            <a:avLst/>
          </a:prstGeom>
          <a:noFill/>
        </p:spPr>
        <p:txBody>
          <a:bodyPr vert="eaVert" wrap="square" rtlCol="0">
            <a:spAutoFit/>
          </a:bodyPr>
          <a:lstStyle/>
          <a:p>
            <a:pPr algn="dist"/>
            <a:r>
              <a:rPr lang="zh-CN" altLang="en-US" sz="4000" dirty="0" smtClean="0">
                <a:solidFill>
                  <a:srgbClr val="FF0000"/>
                </a:solidFill>
                <a:latin typeface="叶根友毛笔行书2.0版" pitchFamily="2" charset="-122"/>
                <a:ea typeface="叶根友毛笔行书2.0版" pitchFamily="2" charset="-122"/>
              </a:rPr>
              <a:t>中国风</a:t>
            </a:r>
            <a:endParaRPr lang="zh-CN" altLang="en-US" sz="4000" dirty="0">
              <a:solidFill>
                <a:srgbClr val="FF0000"/>
              </a:solidFill>
              <a:latin typeface="叶根友毛笔行书2.0版" pitchFamily="2" charset="-122"/>
              <a:ea typeface="叶根友毛笔行书2.0版" pitchFamily="2" charset="-122"/>
            </a:endParaRPr>
          </a:p>
        </p:txBody>
      </p:sp>
      <p:sp>
        <p:nvSpPr>
          <p:cNvPr id="8" name="TextBox 7"/>
          <p:cNvSpPr txBox="1"/>
          <p:nvPr/>
        </p:nvSpPr>
        <p:spPr>
          <a:xfrm>
            <a:off x="4500562" y="642918"/>
            <a:ext cx="1107996" cy="5715039"/>
          </a:xfrm>
          <a:prstGeom prst="rect">
            <a:avLst/>
          </a:prstGeom>
          <a:noFill/>
        </p:spPr>
        <p:txBody>
          <a:bodyPr vert="eaVert" wrap="square" rtlCol="0">
            <a:spAutoFit/>
          </a:bodyPr>
          <a:lstStyle/>
          <a:p>
            <a:r>
              <a:rPr lang="zh-CN" altLang="en-US" sz="6000" dirty="0" smtClean="0">
                <a:latin typeface="时尚中黑简体" pitchFamily="2" charset="-122"/>
                <a:ea typeface="时尚中黑简体" pitchFamily="2" charset="-122"/>
              </a:rPr>
              <a:t>荷花</a:t>
            </a:r>
            <a:r>
              <a:rPr lang="zh-CN" altLang="en-US" sz="6000" dirty="0">
                <a:latin typeface="时尚中黑简体" pitchFamily="2" charset="-122"/>
                <a:ea typeface="时尚中黑简体" pitchFamily="2" charset="-122"/>
              </a:rPr>
              <a:t>通用</a:t>
            </a:r>
            <a:r>
              <a:rPr lang="zh-CN" altLang="en-US" sz="6000" dirty="0" smtClean="0">
                <a:latin typeface="时尚中黑简体" pitchFamily="2" charset="-122"/>
                <a:ea typeface="时尚中黑简体" pitchFamily="2" charset="-122"/>
              </a:rPr>
              <a:t>模板</a:t>
            </a:r>
            <a:endParaRPr lang="zh-CN" altLang="en-US" sz="6000" dirty="0">
              <a:latin typeface="时尚中黑简体" pitchFamily="2" charset="-122"/>
              <a:ea typeface="时尚中黑简体" pitchFamily="2" charset="-122"/>
            </a:endParaRPr>
          </a:p>
        </p:txBody>
      </p:sp>
      <p:sp>
        <p:nvSpPr>
          <p:cNvPr id="9" name="圆角矩形 8"/>
          <p:cNvSpPr/>
          <p:nvPr/>
        </p:nvSpPr>
        <p:spPr>
          <a:xfrm>
            <a:off x="3357554" y="5896858"/>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365931" y="5864386"/>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pic>
        <p:nvPicPr>
          <p:cNvPr id="11" name="图片 10" descr="6.png"/>
          <p:cNvPicPr>
            <a:picLocks noChangeAspect="1"/>
          </p:cNvPicPr>
          <p:nvPr/>
        </p:nvPicPr>
        <p:blipFill>
          <a:blip r:embed="rId3" cstate="print"/>
          <a:stretch>
            <a:fillRect/>
          </a:stretch>
        </p:blipFill>
        <p:spPr>
          <a:xfrm>
            <a:off x="-71470" y="0"/>
            <a:ext cx="4727651"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0"/>
            <a:ext cx="7286644" cy="6858000"/>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sp>
        <p:nvSpPr>
          <p:cNvPr id="12" name="矩形 11"/>
          <p:cNvSpPr/>
          <p:nvPr/>
        </p:nvSpPr>
        <p:spPr>
          <a:xfrm>
            <a:off x="1339148" y="1643050"/>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4" descr="幻灯片1"/>
          <p:cNvPicPr>
            <a:picLocks noChangeAspect="1" noChangeArrowheads="1"/>
          </p:cNvPicPr>
          <p:nvPr/>
        </p:nvPicPr>
        <p:blipFill>
          <a:blip r:embed="rId2" cstate="print"/>
          <a:srcRect l="8473" t="58367" r="26587" b="31389"/>
          <a:stretch>
            <a:fillRect/>
          </a:stretch>
        </p:blipFill>
        <p:spPr bwMode="auto">
          <a:xfrm>
            <a:off x="1419657" y="1722556"/>
            <a:ext cx="4600685" cy="563436"/>
          </a:xfrm>
          <a:prstGeom prst="rect">
            <a:avLst/>
          </a:prstGeom>
          <a:noFill/>
          <a:ln w="9525">
            <a:noFill/>
            <a:miter lim="800000"/>
            <a:headEnd/>
            <a:tailEnd/>
          </a:ln>
        </p:spPr>
      </p:pic>
      <p:sp>
        <p:nvSpPr>
          <p:cNvPr id="19" name="矩形 18"/>
          <p:cNvSpPr/>
          <p:nvPr/>
        </p:nvSpPr>
        <p:spPr>
          <a:xfrm>
            <a:off x="1357290" y="2500306"/>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Picture 4" descr="幻灯片1"/>
          <p:cNvPicPr>
            <a:picLocks noChangeAspect="1" noChangeArrowheads="1"/>
          </p:cNvPicPr>
          <p:nvPr/>
        </p:nvPicPr>
        <p:blipFill>
          <a:blip r:embed="rId2" cstate="print"/>
          <a:srcRect l="8473" t="58367" r="26587" b="31389"/>
          <a:stretch>
            <a:fillRect/>
          </a:stretch>
        </p:blipFill>
        <p:spPr bwMode="auto">
          <a:xfrm>
            <a:off x="1437799" y="2579812"/>
            <a:ext cx="4600685" cy="563436"/>
          </a:xfrm>
          <a:prstGeom prst="rect">
            <a:avLst/>
          </a:prstGeom>
          <a:noFill/>
          <a:ln w="9525">
            <a:noFill/>
            <a:miter lim="800000"/>
            <a:headEnd/>
            <a:tailEnd/>
          </a:ln>
        </p:spPr>
      </p:pic>
      <p:sp>
        <p:nvSpPr>
          <p:cNvPr id="21" name="矩形 20"/>
          <p:cNvSpPr/>
          <p:nvPr/>
        </p:nvSpPr>
        <p:spPr>
          <a:xfrm>
            <a:off x="1357290" y="3357562"/>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icture 4" descr="幻灯片1"/>
          <p:cNvPicPr>
            <a:picLocks noChangeAspect="1" noChangeArrowheads="1"/>
          </p:cNvPicPr>
          <p:nvPr/>
        </p:nvPicPr>
        <p:blipFill>
          <a:blip r:embed="rId2" cstate="print"/>
          <a:srcRect l="8473" t="58367" r="26587" b="31389"/>
          <a:stretch>
            <a:fillRect/>
          </a:stretch>
        </p:blipFill>
        <p:spPr bwMode="auto">
          <a:xfrm>
            <a:off x="1437799" y="3437068"/>
            <a:ext cx="4600685" cy="563436"/>
          </a:xfrm>
          <a:prstGeom prst="rect">
            <a:avLst/>
          </a:prstGeom>
          <a:noFill/>
          <a:ln w="9525">
            <a:noFill/>
            <a:miter lim="800000"/>
            <a:headEnd/>
            <a:tailEnd/>
          </a:ln>
        </p:spPr>
      </p:pic>
      <p:sp>
        <p:nvSpPr>
          <p:cNvPr id="23" name="矩形 22"/>
          <p:cNvSpPr/>
          <p:nvPr/>
        </p:nvSpPr>
        <p:spPr>
          <a:xfrm>
            <a:off x="1357290" y="4214818"/>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Picture 4" descr="幻灯片1"/>
          <p:cNvPicPr>
            <a:picLocks noChangeAspect="1" noChangeArrowheads="1"/>
          </p:cNvPicPr>
          <p:nvPr/>
        </p:nvPicPr>
        <p:blipFill>
          <a:blip r:embed="rId2" cstate="print"/>
          <a:srcRect l="8473" t="58367" r="26587" b="31389"/>
          <a:stretch>
            <a:fillRect/>
          </a:stretch>
        </p:blipFill>
        <p:spPr bwMode="auto">
          <a:xfrm>
            <a:off x="1437799" y="4294324"/>
            <a:ext cx="4600685" cy="563436"/>
          </a:xfrm>
          <a:prstGeom prst="rect">
            <a:avLst/>
          </a:prstGeom>
          <a:noFill/>
          <a:ln w="9525">
            <a:noFill/>
            <a:miter lim="800000"/>
            <a:headEnd/>
            <a:tailEnd/>
          </a:ln>
        </p:spPr>
      </p:pic>
      <p:sp>
        <p:nvSpPr>
          <p:cNvPr id="25" name="矩形 24"/>
          <p:cNvSpPr/>
          <p:nvPr/>
        </p:nvSpPr>
        <p:spPr>
          <a:xfrm>
            <a:off x="1357290" y="5072074"/>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4" descr="幻灯片1"/>
          <p:cNvPicPr>
            <a:picLocks noChangeAspect="1" noChangeArrowheads="1"/>
          </p:cNvPicPr>
          <p:nvPr/>
        </p:nvPicPr>
        <p:blipFill>
          <a:blip r:embed="rId2" cstate="print"/>
          <a:srcRect l="8473" t="58367" r="26587" b="31389"/>
          <a:stretch>
            <a:fillRect/>
          </a:stretch>
        </p:blipFill>
        <p:spPr bwMode="auto">
          <a:xfrm>
            <a:off x="1437799" y="5151580"/>
            <a:ext cx="4600685" cy="563436"/>
          </a:xfrm>
          <a:prstGeom prst="rect">
            <a:avLst/>
          </a:prstGeom>
          <a:noFill/>
          <a:ln w="9525">
            <a:noFill/>
            <a:miter lim="800000"/>
            <a:headEnd/>
            <a:tailEnd/>
          </a:ln>
        </p:spPr>
      </p:pic>
      <p:sp>
        <p:nvSpPr>
          <p:cNvPr id="28" name="TextBox 27"/>
          <p:cNvSpPr txBox="1"/>
          <p:nvPr/>
        </p:nvSpPr>
        <p:spPr>
          <a:xfrm>
            <a:off x="2500298" y="1785926"/>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29" name="TextBox 28"/>
          <p:cNvSpPr txBox="1"/>
          <p:nvPr/>
        </p:nvSpPr>
        <p:spPr>
          <a:xfrm>
            <a:off x="2500298" y="2681583"/>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0" name="TextBox 29"/>
          <p:cNvSpPr txBox="1"/>
          <p:nvPr/>
        </p:nvSpPr>
        <p:spPr>
          <a:xfrm>
            <a:off x="2500298" y="3500438"/>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1" name="TextBox 30"/>
          <p:cNvSpPr txBox="1"/>
          <p:nvPr/>
        </p:nvSpPr>
        <p:spPr>
          <a:xfrm>
            <a:off x="2500298" y="4324657"/>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2" name="TextBox 31"/>
          <p:cNvSpPr txBox="1"/>
          <p:nvPr/>
        </p:nvSpPr>
        <p:spPr>
          <a:xfrm>
            <a:off x="2500298" y="5181913"/>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4" name="TextBox 7"/>
          <p:cNvSpPr txBox="1"/>
          <p:nvPr/>
        </p:nvSpPr>
        <p:spPr>
          <a:xfrm rot="5400000">
            <a:off x="6046929" y="1096815"/>
            <a:ext cx="2963119" cy="769441"/>
          </a:xfrm>
          <a:prstGeom prst="rect">
            <a:avLst/>
          </a:prstGeom>
          <a:noFill/>
        </p:spPr>
        <p:txBody>
          <a:bodyPr wrap="none">
            <a:spAutoFit/>
          </a:bodyPr>
          <a:lstStyle/>
          <a:p>
            <a:pPr eaLnBrk="1" hangingPunct="1">
              <a:defRPr/>
            </a:pPr>
            <a:r>
              <a:rPr lang="en-US" altLang="zh-CN" sz="4400" dirty="0">
                <a:solidFill>
                  <a:srgbClr val="F8F8F8"/>
                </a:solidFill>
                <a:latin typeface="Haettenschweiler" pitchFamily="34" charset="0"/>
              </a:rPr>
              <a:t>CONTENTS</a:t>
            </a:r>
            <a:endParaRPr lang="zh-CN" altLang="en-US" sz="4400" dirty="0">
              <a:solidFill>
                <a:srgbClr val="F8F8F8"/>
              </a:solidFill>
              <a:latin typeface="Haettenschweiler" pitchFamily="34" charset="0"/>
            </a:endParaRPr>
          </a:p>
        </p:txBody>
      </p:sp>
      <p:pic>
        <p:nvPicPr>
          <p:cNvPr id="37" name="图片 36" descr="6.png"/>
          <p:cNvPicPr>
            <a:picLocks noChangeAspect="1"/>
          </p:cNvPicPr>
          <p:nvPr/>
        </p:nvPicPr>
        <p:blipFill>
          <a:blip r:embed="rId3" cstate="print"/>
          <a:srcRect l="-1" r="4803" b="88542"/>
          <a:stretch>
            <a:fillRect/>
          </a:stretch>
        </p:blipFill>
        <p:spPr>
          <a:xfrm>
            <a:off x="-71470" y="500042"/>
            <a:ext cx="4500626" cy="571504"/>
          </a:xfrm>
          <a:prstGeom prst="rect">
            <a:avLst/>
          </a:prstGeom>
        </p:spPr>
      </p:pic>
      <p:sp>
        <p:nvSpPr>
          <p:cNvPr id="36" name="TextBox 35"/>
          <p:cNvSpPr txBox="1"/>
          <p:nvPr/>
        </p:nvSpPr>
        <p:spPr>
          <a:xfrm>
            <a:off x="1500166" y="486771"/>
            <a:ext cx="1785950"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目录</a:t>
            </a:r>
            <a:endParaRPr lang="zh-CN" altLang="en-US" sz="3200" dirty="0">
              <a:solidFill>
                <a:schemeClr val="bg1">
                  <a:lumMod val="95000"/>
                </a:schemeClr>
              </a:solidFill>
              <a:latin typeface="时尚中黑简体" pitchFamily="2" charset="-122"/>
              <a:ea typeface="时尚中黑简体"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1500174"/>
            <a:ext cx="6786578" cy="4357718"/>
          </a:xfrm>
          <a:prstGeom prst="rect">
            <a:avLst/>
          </a:prstGeom>
          <a:solidFill>
            <a:schemeClr val="bg1">
              <a:alpha val="49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sp>
        <p:nvSpPr>
          <p:cNvPr id="34" name="TextBox 33"/>
          <p:cNvSpPr txBox="1"/>
          <p:nvPr/>
        </p:nvSpPr>
        <p:spPr>
          <a:xfrm>
            <a:off x="857224" y="1889834"/>
            <a:ext cx="5643602" cy="3539430"/>
          </a:xfrm>
          <a:prstGeom prst="rect">
            <a:avLst/>
          </a:prstGeom>
          <a:noFill/>
        </p:spPr>
        <p:txBody>
          <a:bodyPr wrap="square" rtlCol="0">
            <a:spAutoFit/>
          </a:bodyPr>
          <a:lstStyle/>
          <a:p>
            <a:r>
              <a:rPr lang="zh-CN" altLang="en-US" sz="1600" dirty="0" smtClean="0"/>
              <a:t>      这里输入正文这里输入正文这里输入正文这里输入正文这里输入正文这里输入正文这里输入正文这里输入正文这里输入正文这里输入正文这里输入正文</a:t>
            </a:r>
            <a:endParaRPr lang="en-US" altLang="zh-CN" sz="1600" dirty="0" smtClean="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p:txBody>
      </p:sp>
      <p:pic>
        <p:nvPicPr>
          <p:cNvPr id="35" name="图片 34" descr="6.png"/>
          <p:cNvPicPr>
            <a:picLocks noChangeAspect="1"/>
          </p:cNvPicPr>
          <p:nvPr/>
        </p:nvPicPr>
        <p:blipFill>
          <a:blip r:embed="rId3" cstate="print"/>
          <a:srcRect l="-1" r="4803" b="88542"/>
          <a:stretch>
            <a:fillRect/>
          </a:stretch>
        </p:blipFill>
        <p:spPr>
          <a:xfrm>
            <a:off x="-71470" y="500042"/>
            <a:ext cx="4500626" cy="571504"/>
          </a:xfrm>
          <a:prstGeom prst="rect">
            <a:avLst/>
          </a:prstGeom>
        </p:spPr>
      </p:pic>
      <p:sp>
        <p:nvSpPr>
          <p:cNvPr id="36" name="TextBox 35"/>
          <p:cNvSpPr txBox="1"/>
          <p:nvPr/>
        </p:nvSpPr>
        <p:spPr>
          <a:xfrm>
            <a:off x="1500166" y="428604"/>
            <a:ext cx="1643074" cy="584775"/>
          </a:xfrm>
          <a:prstGeom prst="rect">
            <a:avLst/>
          </a:prstGeom>
          <a:noFill/>
          <a:effectLst/>
        </p:spPr>
        <p:txBody>
          <a:bodyPr wrap="square" rtlCol="0">
            <a:spAutoFit/>
          </a:bodyPr>
          <a:lstStyle/>
          <a:p>
            <a:pPr algn="dist"/>
            <a:r>
              <a:rPr lang="zh-CN" altLang="en-US" sz="3200" dirty="0">
                <a:solidFill>
                  <a:schemeClr val="bg1">
                    <a:lumMod val="95000"/>
                  </a:schemeClr>
                </a:solidFill>
                <a:latin typeface="时尚中黑简体" pitchFamily="2" charset="-122"/>
                <a:ea typeface="时尚中黑简体" pitchFamily="2" charset="-122"/>
              </a:rPr>
              <a:t>前言</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0"/>
            <a:ext cx="7286644" cy="6858000"/>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sp>
        <p:nvSpPr>
          <p:cNvPr id="21" name="矩形 20"/>
          <p:cNvSpPr/>
          <p:nvPr/>
        </p:nvSpPr>
        <p:spPr>
          <a:xfrm>
            <a:off x="2276913" y="3143248"/>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icture 4" descr="幻灯片1"/>
          <p:cNvPicPr>
            <a:picLocks noChangeAspect="1" noChangeArrowheads="1"/>
          </p:cNvPicPr>
          <p:nvPr/>
        </p:nvPicPr>
        <p:blipFill>
          <a:blip r:embed="rId2" cstate="print"/>
          <a:srcRect l="8473" t="58367" r="26587" b="31389"/>
          <a:stretch>
            <a:fillRect/>
          </a:stretch>
        </p:blipFill>
        <p:spPr bwMode="auto">
          <a:xfrm>
            <a:off x="2357422" y="3222754"/>
            <a:ext cx="4600685" cy="563436"/>
          </a:xfrm>
          <a:prstGeom prst="rect">
            <a:avLst/>
          </a:prstGeom>
          <a:noFill/>
          <a:ln w="9525">
            <a:noFill/>
            <a:miter lim="800000"/>
            <a:headEnd/>
            <a:tailEnd/>
          </a:ln>
        </p:spPr>
      </p:pic>
      <p:sp>
        <p:nvSpPr>
          <p:cNvPr id="30" name="TextBox 29"/>
          <p:cNvSpPr txBox="1"/>
          <p:nvPr/>
        </p:nvSpPr>
        <p:spPr>
          <a:xfrm>
            <a:off x="3491359" y="3286124"/>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这里是过度页</a:t>
            </a:r>
            <a:endParaRPr lang="zh-CN" altLang="en-US" sz="2400" dirty="0">
              <a:latin typeface="时尚中黑简体" pitchFamily="2" charset="-122"/>
              <a:ea typeface="时尚中黑简体" pitchFamily="2" charset="-122"/>
            </a:endParaRPr>
          </a:p>
        </p:txBody>
      </p:sp>
      <p:sp>
        <p:nvSpPr>
          <p:cNvPr id="34" name="TextBox 7"/>
          <p:cNvSpPr txBox="1"/>
          <p:nvPr/>
        </p:nvSpPr>
        <p:spPr>
          <a:xfrm rot="5400000">
            <a:off x="6046929" y="1096815"/>
            <a:ext cx="2963119" cy="769441"/>
          </a:xfrm>
          <a:prstGeom prst="rect">
            <a:avLst/>
          </a:prstGeom>
          <a:noFill/>
        </p:spPr>
        <p:txBody>
          <a:bodyPr wrap="none">
            <a:spAutoFit/>
          </a:bodyPr>
          <a:lstStyle/>
          <a:p>
            <a:pPr eaLnBrk="1" hangingPunct="1">
              <a:defRPr/>
            </a:pPr>
            <a:r>
              <a:rPr lang="en-US" altLang="zh-CN" sz="4400" dirty="0">
                <a:solidFill>
                  <a:srgbClr val="F8F8F8"/>
                </a:solidFill>
                <a:latin typeface="Haettenschweiler" pitchFamily="34" charset="0"/>
              </a:rPr>
              <a:t>CONTENTS</a:t>
            </a:r>
            <a:endParaRPr lang="zh-CN" altLang="en-US" sz="4400" dirty="0">
              <a:solidFill>
                <a:srgbClr val="F8F8F8"/>
              </a:solidFill>
              <a:latin typeface="Haettenschweiler" pitchFamily="34" charset="0"/>
            </a:endParaRPr>
          </a:p>
        </p:txBody>
      </p:sp>
      <p:sp>
        <p:nvSpPr>
          <p:cNvPr id="36" name="TextBox 35"/>
          <p:cNvSpPr txBox="1"/>
          <p:nvPr/>
        </p:nvSpPr>
        <p:spPr>
          <a:xfrm>
            <a:off x="1500166" y="486771"/>
            <a:ext cx="1785950"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目录</a:t>
            </a:r>
            <a:endParaRPr lang="zh-CN" altLang="en-US" sz="3200" dirty="0">
              <a:solidFill>
                <a:schemeClr val="bg1">
                  <a:lumMod val="95000"/>
                </a:schemeClr>
              </a:solidFill>
              <a:latin typeface="时尚中黑简体" pitchFamily="2" charset="-122"/>
              <a:ea typeface="时尚中黑简体" pitchFamily="2" charset="-122"/>
            </a:endParaRPr>
          </a:p>
        </p:txBody>
      </p:sp>
      <p:pic>
        <p:nvPicPr>
          <p:cNvPr id="27" name="图片 26" descr="6.png"/>
          <p:cNvPicPr>
            <a:picLocks noChangeAspect="1"/>
          </p:cNvPicPr>
          <p:nvPr/>
        </p:nvPicPr>
        <p:blipFill>
          <a:blip r:embed="rId3" cstate="print"/>
          <a:srcRect l="16622"/>
          <a:stretch>
            <a:fillRect/>
          </a:stretch>
        </p:blipFill>
        <p:spPr>
          <a:xfrm>
            <a:off x="-71470" y="0"/>
            <a:ext cx="3941833" cy="6858000"/>
          </a:xfrm>
          <a:prstGeom prst="rect">
            <a:avLst/>
          </a:prstGeom>
        </p:spPr>
      </p:pic>
      <p:pic>
        <p:nvPicPr>
          <p:cNvPr id="33" name="图片 32" descr="6.png"/>
          <p:cNvPicPr>
            <a:picLocks noChangeAspect="1"/>
          </p:cNvPicPr>
          <p:nvPr/>
        </p:nvPicPr>
        <p:blipFill>
          <a:blip r:embed="rId3" cstate="print"/>
          <a:srcRect l="-1" r="84890" b="88542"/>
          <a:stretch>
            <a:fillRect/>
          </a:stretch>
        </p:blipFill>
        <p:spPr>
          <a:xfrm>
            <a:off x="4211960" y="1971665"/>
            <a:ext cx="928694" cy="742955"/>
          </a:xfrm>
          <a:prstGeom prst="rect">
            <a:avLst/>
          </a:prstGeom>
        </p:spPr>
      </p:pic>
      <p:sp>
        <p:nvSpPr>
          <p:cNvPr id="38" name="TextBox 37"/>
          <p:cNvSpPr txBox="1"/>
          <p:nvPr/>
        </p:nvSpPr>
        <p:spPr>
          <a:xfrm>
            <a:off x="4429124" y="1785926"/>
            <a:ext cx="811370" cy="1015663"/>
          </a:xfrm>
          <a:prstGeom prst="rect">
            <a:avLst/>
          </a:prstGeom>
          <a:noFill/>
        </p:spPr>
        <p:txBody>
          <a:bodyPr wrap="square" rtlCol="0">
            <a:spAutoFit/>
          </a:bodyPr>
          <a:lstStyle/>
          <a:p>
            <a:r>
              <a:rPr lang="en-US" altLang="zh-CN" sz="6000" b="1" dirty="0" smtClean="0">
                <a:solidFill>
                  <a:schemeClr val="bg1"/>
                </a:solidFill>
                <a:latin typeface="Haettenschweiler" pitchFamily="34" charset="0"/>
              </a:rPr>
              <a:t>1</a:t>
            </a:r>
            <a:endParaRPr lang="zh-CN" altLang="en-US" sz="6000" b="1" dirty="0">
              <a:solidFill>
                <a:schemeClr val="bg1"/>
              </a:solidFill>
              <a:latin typeface="Haettenschweiler"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sp>
        <p:nvSpPr>
          <p:cNvPr id="6" name="矩形 5"/>
          <p:cNvSpPr/>
          <p:nvPr/>
        </p:nvSpPr>
        <p:spPr>
          <a:xfrm>
            <a:off x="1428728" y="2237833"/>
            <a:ext cx="5429289" cy="3405745"/>
          </a:xfrm>
          <a:prstGeom prst="rect">
            <a:avLst/>
          </a:prstGeom>
          <a:solidFill>
            <a:schemeClr val="bg1">
              <a:alpha val="49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4" descr="幻灯片1"/>
          <p:cNvPicPr>
            <a:picLocks noChangeAspect="1" noChangeArrowheads="1"/>
          </p:cNvPicPr>
          <p:nvPr/>
        </p:nvPicPr>
        <p:blipFill>
          <a:blip r:embed="rId2" cstate="print"/>
          <a:srcRect l="60201" t="53246" r="22610" b="14744"/>
          <a:stretch>
            <a:fillRect/>
          </a:stretch>
        </p:blipFill>
        <p:spPr bwMode="auto">
          <a:xfrm>
            <a:off x="1278772" y="1571612"/>
            <a:ext cx="1578716" cy="186541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7" name="TextBox 16"/>
          <p:cNvSpPr txBox="1"/>
          <p:nvPr/>
        </p:nvSpPr>
        <p:spPr>
          <a:xfrm>
            <a:off x="1857356" y="3500438"/>
            <a:ext cx="4714908"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pic>
        <p:nvPicPr>
          <p:cNvPr id="18" name="图片 17" descr="6.png"/>
          <p:cNvPicPr>
            <a:picLocks noChangeAspect="1"/>
          </p:cNvPicPr>
          <p:nvPr/>
        </p:nvPicPr>
        <p:blipFill>
          <a:blip r:embed="rId3" cstate="print"/>
          <a:srcRect l="-1" r="4803" b="88542"/>
          <a:stretch>
            <a:fillRect/>
          </a:stretch>
        </p:blipFill>
        <p:spPr>
          <a:xfrm>
            <a:off x="-71470" y="500042"/>
            <a:ext cx="4500626" cy="571504"/>
          </a:xfrm>
          <a:prstGeom prst="rect">
            <a:avLst/>
          </a:prstGeom>
        </p:spPr>
      </p:pic>
      <p:sp>
        <p:nvSpPr>
          <p:cNvPr id="19" name="TextBox 18"/>
          <p:cNvSpPr txBox="1"/>
          <p:nvPr/>
        </p:nvSpPr>
        <p:spPr>
          <a:xfrm>
            <a:off x="714348" y="428604"/>
            <a:ext cx="2571768"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添加标题</a:t>
            </a:r>
            <a:endParaRPr lang="zh-CN" altLang="en-US" sz="3200" dirty="0">
              <a:solidFill>
                <a:schemeClr val="bg1">
                  <a:lumMod val="95000"/>
                </a:schemeClr>
              </a:solidFill>
              <a:latin typeface="时尚中黑简体" pitchFamily="2" charset="-122"/>
              <a:ea typeface="时尚中黑简体" pitchFamily="2" charset="-122"/>
            </a:endParaRPr>
          </a:p>
        </p:txBody>
      </p:sp>
      <p:sp>
        <p:nvSpPr>
          <p:cNvPr id="16" name="TextBox 15"/>
          <p:cNvSpPr txBox="1"/>
          <p:nvPr/>
        </p:nvSpPr>
        <p:spPr>
          <a:xfrm>
            <a:off x="2928926" y="2357430"/>
            <a:ext cx="3500462"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sp>
        <p:nvSpPr>
          <p:cNvPr id="21" name="TextBox 20"/>
          <p:cNvSpPr txBox="1"/>
          <p:nvPr/>
        </p:nvSpPr>
        <p:spPr>
          <a:xfrm>
            <a:off x="2928926" y="2857496"/>
            <a:ext cx="3500462"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pic>
        <p:nvPicPr>
          <p:cNvPr id="33" name="图片 32" descr="6.png"/>
          <p:cNvPicPr>
            <a:picLocks noChangeAspect="1"/>
          </p:cNvPicPr>
          <p:nvPr/>
        </p:nvPicPr>
        <p:blipFill>
          <a:blip r:embed="rId3" cstate="print"/>
          <a:srcRect l="-1" r="4803" b="88542"/>
          <a:stretch>
            <a:fillRect/>
          </a:stretch>
        </p:blipFill>
        <p:spPr>
          <a:xfrm>
            <a:off x="-71470" y="500042"/>
            <a:ext cx="4500626" cy="571504"/>
          </a:xfrm>
          <a:prstGeom prst="rect">
            <a:avLst/>
          </a:prstGeom>
        </p:spPr>
      </p:pic>
      <p:sp>
        <p:nvSpPr>
          <p:cNvPr id="27" name="TextBox 26"/>
          <p:cNvSpPr txBox="1"/>
          <p:nvPr/>
        </p:nvSpPr>
        <p:spPr>
          <a:xfrm>
            <a:off x="928662" y="428604"/>
            <a:ext cx="2357454"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图文页</a:t>
            </a:r>
            <a:endParaRPr lang="zh-CN" altLang="en-US" sz="3200" dirty="0">
              <a:solidFill>
                <a:schemeClr val="bg1">
                  <a:lumMod val="95000"/>
                </a:schemeClr>
              </a:solidFill>
              <a:latin typeface="时尚中黑简体" pitchFamily="2" charset="-122"/>
              <a:ea typeface="时尚中黑简体" pitchFamily="2" charset="-122"/>
            </a:endParaRPr>
          </a:p>
        </p:txBody>
      </p:sp>
      <p:sp>
        <p:nvSpPr>
          <p:cNvPr id="17" name="TextBox 16"/>
          <p:cNvSpPr txBox="1"/>
          <p:nvPr/>
        </p:nvSpPr>
        <p:spPr>
          <a:xfrm>
            <a:off x="1000100" y="4143380"/>
            <a:ext cx="1928826" cy="1323439"/>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里输入正文这里输入正文这里输入正文这里输入正文这里输入正文输入正文</a:t>
            </a:r>
          </a:p>
        </p:txBody>
      </p:sp>
      <p:pic>
        <p:nvPicPr>
          <p:cNvPr id="20" name="Picture 4" descr="幻灯片1"/>
          <p:cNvPicPr>
            <a:picLocks noChangeAspect="1" noChangeArrowheads="1"/>
          </p:cNvPicPr>
          <p:nvPr/>
        </p:nvPicPr>
        <p:blipFill>
          <a:blip r:embed="rId2" cstate="print"/>
          <a:srcRect l="60201" t="53246" r="22610" b="14744"/>
          <a:stretch>
            <a:fillRect/>
          </a:stretch>
        </p:blipFill>
        <p:spPr bwMode="auto">
          <a:xfrm>
            <a:off x="1071538" y="1785926"/>
            <a:ext cx="1578716"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2" name="Picture 4" descr="幻灯片1"/>
          <p:cNvPicPr>
            <a:picLocks noChangeAspect="1" noChangeArrowheads="1"/>
          </p:cNvPicPr>
          <p:nvPr/>
        </p:nvPicPr>
        <p:blipFill>
          <a:blip r:embed="rId2" cstate="print"/>
          <a:srcRect l="60201" t="53246" r="22610" b="14744"/>
          <a:stretch>
            <a:fillRect/>
          </a:stretch>
        </p:blipFill>
        <p:spPr bwMode="auto">
          <a:xfrm>
            <a:off x="5565052" y="1785926"/>
            <a:ext cx="1578716"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5" name="TextBox 24"/>
          <p:cNvSpPr txBox="1"/>
          <p:nvPr/>
        </p:nvSpPr>
        <p:spPr>
          <a:xfrm>
            <a:off x="5500694" y="4143380"/>
            <a:ext cx="1928826" cy="1077218"/>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a:t>
            </a:r>
          </a:p>
        </p:txBody>
      </p:sp>
      <p:sp>
        <p:nvSpPr>
          <p:cNvPr id="26" name="TextBox 25"/>
          <p:cNvSpPr txBox="1"/>
          <p:nvPr/>
        </p:nvSpPr>
        <p:spPr>
          <a:xfrm>
            <a:off x="3214678" y="1928802"/>
            <a:ext cx="1928826" cy="1077218"/>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a:t>
            </a:r>
          </a:p>
        </p:txBody>
      </p:sp>
      <p:pic>
        <p:nvPicPr>
          <p:cNvPr id="21" name="Picture 4" descr="幻灯片1"/>
          <p:cNvPicPr>
            <a:picLocks noChangeAspect="1" noChangeArrowheads="1"/>
          </p:cNvPicPr>
          <p:nvPr/>
        </p:nvPicPr>
        <p:blipFill>
          <a:blip r:embed="rId2" cstate="print"/>
          <a:srcRect l="60201" t="53246" r="22610" b="14744"/>
          <a:stretch>
            <a:fillRect/>
          </a:stretch>
        </p:blipFill>
        <p:spPr bwMode="auto">
          <a:xfrm>
            <a:off x="3286116" y="3206659"/>
            <a:ext cx="1714512"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cxnSp>
        <p:nvCxnSpPr>
          <p:cNvPr id="30" name="直接连接符 29"/>
          <p:cNvCxnSpPr/>
          <p:nvPr/>
        </p:nvCxnSpPr>
        <p:spPr>
          <a:xfrm rot="5400000">
            <a:off x="1143770" y="3571082"/>
            <a:ext cx="3571900" cy="1588"/>
          </a:xfrm>
          <a:prstGeom prst="line">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a:off x="3499636" y="3571082"/>
            <a:ext cx="3571900" cy="1588"/>
          </a:xfrm>
          <a:prstGeom prst="line">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cstate="print">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2000232" y="0"/>
            <a:ext cx="4786346" cy="685800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929322" y="285728"/>
            <a:ext cx="800219" cy="2000264"/>
          </a:xfrm>
          <a:prstGeom prst="rect">
            <a:avLst/>
          </a:prstGeom>
          <a:noFill/>
        </p:spPr>
        <p:txBody>
          <a:bodyPr vert="eaVert" wrap="square" rtlCol="0">
            <a:spAutoFit/>
          </a:bodyPr>
          <a:lstStyle/>
          <a:p>
            <a:pPr algn="dist"/>
            <a:r>
              <a:rPr lang="zh-CN" altLang="en-US" sz="4000" dirty="0" smtClean="0">
                <a:solidFill>
                  <a:srgbClr val="FF0000"/>
                </a:solidFill>
                <a:latin typeface="叶根友毛笔行书2.0版" pitchFamily="2" charset="-122"/>
                <a:ea typeface="叶根友毛笔行书2.0版" pitchFamily="2" charset="-122"/>
              </a:rPr>
              <a:t>中国风</a:t>
            </a:r>
            <a:endParaRPr lang="zh-CN" altLang="en-US" sz="4000" dirty="0">
              <a:solidFill>
                <a:srgbClr val="FF0000"/>
              </a:solidFill>
              <a:latin typeface="叶根友毛笔行书2.0版" pitchFamily="2" charset="-122"/>
              <a:ea typeface="叶根友毛笔行书2.0版" pitchFamily="2" charset="-122"/>
            </a:endParaRPr>
          </a:p>
        </p:txBody>
      </p:sp>
      <p:sp>
        <p:nvSpPr>
          <p:cNvPr id="8" name="TextBox 7"/>
          <p:cNvSpPr txBox="1"/>
          <p:nvPr/>
        </p:nvSpPr>
        <p:spPr>
          <a:xfrm>
            <a:off x="4500568" y="642918"/>
            <a:ext cx="1107996" cy="5715039"/>
          </a:xfrm>
          <a:prstGeom prst="rect">
            <a:avLst/>
          </a:prstGeom>
          <a:noFill/>
        </p:spPr>
        <p:txBody>
          <a:bodyPr vert="eaVert" wrap="square" rtlCol="0">
            <a:spAutoFit/>
          </a:bodyPr>
          <a:lstStyle/>
          <a:p>
            <a:r>
              <a:rPr lang="zh-CN" altLang="en-US" sz="6000" dirty="0" smtClean="0">
                <a:latin typeface="时尚中黑简体" pitchFamily="2" charset="-122"/>
                <a:ea typeface="时尚中黑简体" pitchFamily="2" charset="-122"/>
              </a:rPr>
              <a:t>谢谢各位聆听</a:t>
            </a:r>
            <a:endParaRPr lang="zh-CN" altLang="en-US" sz="6000" dirty="0">
              <a:latin typeface="时尚中黑简体" pitchFamily="2" charset="-122"/>
              <a:ea typeface="时尚中黑简体" pitchFamily="2" charset="-122"/>
            </a:endParaRPr>
          </a:p>
        </p:txBody>
      </p:sp>
      <p:sp>
        <p:nvSpPr>
          <p:cNvPr id="9" name="圆角矩形 8"/>
          <p:cNvSpPr/>
          <p:nvPr/>
        </p:nvSpPr>
        <p:spPr>
          <a:xfrm>
            <a:off x="3563491" y="5818926"/>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571868" y="5786454"/>
            <a:ext cx="697627" cy="707886"/>
          </a:xfrm>
          <a:prstGeom prst="rect">
            <a:avLst/>
          </a:prstGeom>
          <a:noFill/>
        </p:spPr>
        <p:txBody>
          <a:bodyPr wrap="square" rtlCol="0">
            <a:spAutoFit/>
          </a:bodyPr>
          <a:lstStyle/>
          <a:p>
            <a:pPr algn="dist"/>
            <a:r>
              <a:rPr lang="zh-CN" altLang="en-US" sz="2000" b="1" dirty="0" smtClean="0">
                <a:solidFill>
                  <a:schemeClr val="bg1"/>
                </a:solidFill>
                <a:latin typeface="时尚中黑简体" pitchFamily="2" charset="-122"/>
                <a:ea typeface="时尚中黑简体" pitchFamily="2" charset="-122"/>
              </a:rPr>
              <a:t>陈华</a:t>
            </a:r>
            <a:endParaRPr lang="en-US" altLang="zh-CN" sz="2000" b="1" dirty="0" smtClean="0">
              <a:solidFill>
                <a:schemeClr val="bg1"/>
              </a:solidFill>
              <a:latin typeface="时尚中黑简体" pitchFamily="2" charset="-122"/>
              <a:ea typeface="时尚中黑简体" pitchFamily="2" charset="-122"/>
            </a:endParaRPr>
          </a:p>
          <a:p>
            <a:pPr algn="dist"/>
            <a:r>
              <a:rPr lang="zh-CN" altLang="en-US" sz="2000" b="1" dirty="0">
                <a:solidFill>
                  <a:schemeClr val="bg1"/>
                </a:solidFill>
                <a:latin typeface="时尚中黑简体" pitchFamily="2" charset="-122"/>
                <a:ea typeface="时尚中黑简体" pitchFamily="2" charset="-122"/>
              </a:rPr>
              <a:t>出品</a:t>
            </a:r>
          </a:p>
        </p:txBody>
      </p:sp>
      <p:pic>
        <p:nvPicPr>
          <p:cNvPr id="11" name="图片 10" descr="6.png"/>
          <p:cNvPicPr>
            <a:picLocks noChangeAspect="1"/>
          </p:cNvPicPr>
          <p:nvPr/>
        </p:nvPicPr>
        <p:blipFill>
          <a:blip r:embed="rId3" cstate="print"/>
          <a:stretch>
            <a:fillRect/>
          </a:stretch>
        </p:blipFill>
        <p:spPr>
          <a:xfrm>
            <a:off x="-71470" y="0"/>
            <a:ext cx="4727651" cy="68580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351</Words>
  <Application>Microsoft Office PowerPoint</Application>
  <PresentationFormat>全屏显示(4:3)</PresentationFormat>
  <Paragraphs>48</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Office 主题</vt:lpstr>
      <vt:lpstr>幻灯片 1</vt:lpstr>
      <vt:lpstr>幻灯片 2</vt:lpstr>
      <vt:lpstr>幻灯片 3</vt:lpstr>
      <vt:lpstr>幻灯片 4</vt:lpstr>
      <vt:lpstr>幻灯片 5</vt:lpstr>
      <vt:lpstr>幻灯片 6</vt:lpstr>
      <vt:lpstr>幻灯片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Administrator</cp:lastModifiedBy>
  <cp:revision>22</cp:revision>
  <dcterms:created xsi:type="dcterms:W3CDTF">2013-05-08T13:48:16Z</dcterms:created>
  <dcterms:modified xsi:type="dcterms:W3CDTF">2015-08-19T02:17:35Z</dcterms:modified>
</cp:coreProperties>
</file>