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8"/>
  </p:notesMasterIdLst>
  <p:sldIdLst>
    <p:sldId id="256" r:id="rId2"/>
    <p:sldId id="292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57" r:id="rId19"/>
    <p:sldId id="258" r:id="rId20"/>
    <p:sldId id="259" r:id="rId21"/>
    <p:sldId id="260" r:id="rId22"/>
    <p:sldId id="261" r:id="rId23"/>
    <p:sldId id="262" r:id="rId24"/>
    <p:sldId id="263" r:id="rId25"/>
    <p:sldId id="264" r:id="rId26"/>
    <p:sldId id="265" r:id="rId27"/>
    <p:sldId id="266" r:id="rId28"/>
    <p:sldId id="267" r:id="rId29"/>
    <p:sldId id="268" r:id="rId30"/>
    <p:sldId id="269" r:id="rId31"/>
    <p:sldId id="270" r:id="rId32"/>
    <p:sldId id="271" r:id="rId33"/>
    <p:sldId id="272" r:id="rId34"/>
    <p:sldId id="273" r:id="rId35"/>
    <p:sldId id="274" r:id="rId36"/>
    <p:sldId id="290" r:id="rId3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2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5CCC65-18F8-4964-A930-296D089B871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23990583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8D90D4-CF9B-4B3F-B671-82680A01CD7A}" type="slidenum">
              <a:rPr lang="en-US" altLang="zh-CN"/>
              <a:pPr/>
              <a:t>2</a:t>
            </a:fld>
            <a:endParaRPr lang="en-US" altLang="zh-CN"/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B61CDD-653C-49FF-B32A-4F8B4E69B3BD}" type="slidenum">
              <a:rPr lang="en-US" altLang="zh-CN"/>
              <a:pPr/>
              <a:t>11</a:t>
            </a:fld>
            <a:endParaRPr lang="en-US" altLang="zh-CN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8B46F4-02D7-4FA7-943B-F88ACC1400CD}" type="slidenum">
              <a:rPr lang="en-US" altLang="zh-CN"/>
              <a:pPr/>
              <a:t>12</a:t>
            </a:fld>
            <a:endParaRPr lang="en-US" altLang="zh-CN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BDB677-023C-47E9-B743-215AC8E762AE}" type="slidenum">
              <a:rPr lang="en-US" altLang="zh-CN"/>
              <a:pPr/>
              <a:t>13</a:t>
            </a:fld>
            <a:endParaRPr lang="en-US" altLang="zh-CN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479F2E-0965-4DF2-B60A-AA86F6E89CB4}" type="slidenum">
              <a:rPr lang="en-US" altLang="zh-CN"/>
              <a:pPr/>
              <a:t>14</a:t>
            </a:fld>
            <a:endParaRPr lang="en-US" altLang="zh-CN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C19D93-FC3A-46AF-9B41-E56A3173E5B5}" type="slidenum">
              <a:rPr lang="en-US" altLang="zh-CN"/>
              <a:pPr/>
              <a:t>15</a:t>
            </a:fld>
            <a:endParaRPr lang="en-US" altLang="zh-CN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AFBCD7-0C8B-47F9-A777-27F4B02A0537}" type="slidenum">
              <a:rPr lang="en-US" altLang="zh-CN"/>
              <a:pPr/>
              <a:t>16</a:t>
            </a:fld>
            <a:endParaRPr lang="en-US" altLang="zh-CN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1B5E00-9AA4-497A-8453-DF409813C603}" type="slidenum">
              <a:rPr lang="en-US" altLang="zh-CN"/>
              <a:pPr/>
              <a:t>17</a:t>
            </a:fld>
            <a:endParaRPr lang="en-US" altLang="zh-CN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0E1BBF-FB88-49C1-B7DD-31D81F4A76A2}" type="slidenum">
              <a:rPr lang="en-US" altLang="zh-CN"/>
              <a:pPr/>
              <a:t>18</a:t>
            </a:fld>
            <a:endParaRPr lang="en-US" altLang="zh-CN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7EC8F0-F6C3-4521-AB72-8DA939778E40}" type="slidenum">
              <a:rPr lang="en-US" altLang="zh-CN"/>
              <a:pPr/>
              <a:t>19</a:t>
            </a:fld>
            <a:endParaRPr lang="en-US" altLang="zh-CN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C84F4A-6C59-4B02-9994-32495057F02A}" type="slidenum">
              <a:rPr lang="en-US" altLang="zh-CN"/>
              <a:pPr/>
              <a:t>20</a:t>
            </a:fld>
            <a:endParaRPr lang="en-US" altLang="zh-CN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156444-DC74-46E3-B0B9-3CEB6E696D6F}" type="slidenum">
              <a:rPr lang="en-US" altLang="zh-CN"/>
              <a:pPr/>
              <a:t>3</a:t>
            </a:fld>
            <a:endParaRPr lang="en-US" altLang="zh-CN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3D83CF-D034-4170-B879-A18383A68E0A}" type="slidenum">
              <a:rPr lang="en-US" altLang="zh-CN"/>
              <a:pPr/>
              <a:t>21</a:t>
            </a:fld>
            <a:endParaRPr lang="en-US" altLang="zh-CN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4702B6-3EBE-45CD-AABA-CC04D62DC715}" type="slidenum">
              <a:rPr lang="en-US" altLang="zh-CN"/>
              <a:pPr/>
              <a:t>22</a:t>
            </a:fld>
            <a:endParaRPr lang="en-US" altLang="zh-CN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35F49D-7E24-4263-916A-01BCF092C1F0}" type="slidenum">
              <a:rPr lang="en-US" altLang="zh-CN"/>
              <a:pPr/>
              <a:t>23</a:t>
            </a:fld>
            <a:endParaRPr lang="en-US" altLang="zh-CN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6E46F7-67A8-480D-B61E-B515469DA0F3}" type="slidenum">
              <a:rPr lang="en-US" altLang="zh-CN"/>
              <a:pPr/>
              <a:t>24</a:t>
            </a:fld>
            <a:endParaRPr lang="en-US" altLang="zh-CN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670D88-0D42-45D4-A750-D7CF90A9CB6F}" type="slidenum">
              <a:rPr lang="en-US" altLang="zh-CN"/>
              <a:pPr/>
              <a:t>25</a:t>
            </a:fld>
            <a:endParaRPr lang="en-US" altLang="zh-CN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E0D58C-8233-4537-9812-ADA96B6B0EB5}" type="slidenum">
              <a:rPr lang="en-US" altLang="zh-CN"/>
              <a:pPr/>
              <a:t>26</a:t>
            </a:fld>
            <a:endParaRPr lang="en-US" altLang="zh-CN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112EB5-5A05-450F-9A98-FCF337D59D79}" type="slidenum">
              <a:rPr lang="en-US" altLang="zh-CN"/>
              <a:pPr/>
              <a:t>27</a:t>
            </a:fld>
            <a:endParaRPr lang="en-US" altLang="zh-CN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22E392-ABD1-44AC-A5A3-01B94FC1C887}" type="slidenum">
              <a:rPr lang="en-US" altLang="zh-CN"/>
              <a:pPr/>
              <a:t>28</a:t>
            </a:fld>
            <a:endParaRPr lang="en-US" altLang="zh-CN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45C0AB-A7F4-4E81-8B24-C55EF2D787B9}" type="slidenum">
              <a:rPr lang="en-US" altLang="zh-CN"/>
              <a:pPr/>
              <a:t>29</a:t>
            </a:fld>
            <a:endParaRPr lang="en-US" altLang="zh-CN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758E8E-A3F8-4BAA-9029-EEB7C0DA692D}" type="slidenum">
              <a:rPr lang="en-US" altLang="zh-CN"/>
              <a:pPr/>
              <a:t>30</a:t>
            </a:fld>
            <a:endParaRPr lang="en-US" altLang="zh-CN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72DE6B-02FE-42ED-9B29-23DB1A032654}" type="slidenum">
              <a:rPr lang="en-US" altLang="zh-CN"/>
              <a:pPr/>
              <a:t>4</a:t>
            </a:fld>
            <a:endParaRPr lang="en-US" altLang="zh-CN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D9592B-B1CD-4BC1-BCC7-55AE164A4137}" type="slidenum">
              <a:rPr lang="en-US" altLang="zh-CN"/>
              <a:pPr/>
              <a:t>31</a:t>
            </a:fld>
            <a:endParaRPr lang="en-US" altLang="zh-CN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8F9B3F-F937-4420-95F9-C144B4C640E2}" type="slidenum">
              <a:rPr lang="en-US" altLang="zh-CN"/>
              <a:pPr/>
              <a:t>32</a:t>
            </a:fld>
            <a:endParaRPr lang="en-US" altLang="zh-CN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C77773-4861-488A-B152-5213F457015B}" type="slidenum">
              <a:rPr lang="en-US" altLang="zh-CN"/>
              <a:pPr/>
              <a:t>33</a:t>
            </a:fld>
            <a:endParaRPr lang="en-US" altLang="zh-CN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680087-6309-460B-A539-92929D16FED2}" type="slidenum">
              <a:rPr lang="en-US" altLang="zh-CN"/>
              <a:pPr/>
              <a:t>34</a:t>
            </a:fld>
            <a:endParaRPr lang="en-US" altLang="zh-CN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4E7AAB-5B8F-4D01-A453-A5E58F58F6ED}" type="slidenum">
              <a:rPr lang="en-US" altLang="zh-CN"/>
              <a:pPr/>
              <a:t>35</a:t>
            </a:fld>
            <a:endParaRPr lang="en-US" altLang="zh-CN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4A8545-9E98-49B1-B8C3-5A08F7534189}" type="slidenum">
              <a:rPr lang="en-US" altLang="zh-CN"/>
              <a:pPr/>
              <a:t>5</a:t>
            </a:fld>
            <a:endParaRPr lang="en-US" altLang="zh-CN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A8F23E-97F7-4759-A0BB-0CD6CFA93AFB}" type="slidenum">
              <a:rPr lang="en-US" altLang="zh-CN"/>
              <a:pPr/>
              <a:t>6</a:t>
            </a:fld>
            <a:endParaRPr lang="en-US" altLang="zh-CN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2F3E30-BDEC-4180-B0F3-C8E6866A4B3B}" type="slidenum">
              <a:rPr lang="en-US" altLang="zh-CN"/>
              <a:pPr/>
              <a:t>7</a:t>
            </a:fld>
            <a:endParaRPr lang="en-US" altLang="zh-CN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A339C3-1204-4DD1-BB6C-BAB2EA6D90FB}" type="slidenum">
              <a:rPr lang="en-US" altLang="zh-CN"/>
              <a:pPr/>
              <a:t>8</a:t>
            </a:fld>
            <a:endParaRPr lang="en-US" altLang="zh-CN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10D14D-F375-46F5-AEDC-B96E966330CF}" type="slidenum">
              <a:rPr lang="en-US" altLang="zh-CN"/>
              <a:pPr/>
              <a:t>9</a:t>
            </a:fld>
            <a:endParaRPr lang="en-US" altLang="zh-CN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26D638-97E2-4194-B52F-4B253E9004C3}" type="slidenum">
              <a:rPr lang="en-US" altLang="zh-CN"/>
              <a:pPr/>
              <a:t>10</a:t>
            </a:fld>
            <a:endParaRPr lang="en-US" altLang="zh-CN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5" name="Rectangle 11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72716" name="Picture 12" descr="image 75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2717" name="Picture 13" descr="image 759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068638"/>
            <a:ext cx="9144000" cy="3789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2718" name="Picture 14" descr="image 76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27688" y="-387350"/>
            <a:ext cx="3516312" cy="429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2719" name="Picture 15" descr="image 768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125538"/>
            <a:ext cx="9144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2720" name="Picture 16" descr="image 771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938" y="981075"/>
            <a:ext cx="4000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2721" name="Picture 17" descr="image 765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88913"/>
            <a:ext cx="2724150" cy="382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2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2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2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27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27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2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2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90754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052736"/>
            <a:ext cx="1110952" cy="5073427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76057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03381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966989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83924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2421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6963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526419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1484784"/>
            <a:ext cx="4021286" cy="4641379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2981369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1990020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1" name="Rectangle 11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71695" name="Picture 15" descr="image 811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71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49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12" Type="http://schemas.openxmlformats.org/officeDocument/2006/relationships/image" Target="../media/image4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11" Type="http://schemas.openxmlformats.org/officeDocument/2006/relationships/image" Target="../media/image47.png"/><Relationship Id="rId5" Type="http://schemas.openxmlformats.org/officeDocument/2006/relationships/image" Target="../media/image41.pn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emf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82.png"/><Relationship Id="rId7" Type="http://schemas.openxmlformats.org/officeDocument/2006/relationships/image" Target="../media/image8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8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1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image" Target="../media/image92.png"/><Relationship Id="rId7" Type="http://schemas.openxmlformats.org/officeDocument/2006/relationships/image" Target="../media/image9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93.png"/><Relationship Id="rId9" Type="http://schemas.openxmlformats.org/officeDocument/2006/relationships/image" Target="../media/image9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3" Type="http://schemas.openxmlformats.org/officeDocument/2006/relationships/image" Target="../media/image102.png"/><Relationship Id="rId7" Type="http://schemas.openxmlformats.org/officeDocument/2006/relationships/image" Target="../media/image10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5.png"/><Relationship Id="rId5" Type="http://schemas.openxmlformats.org/officeDocument/2006/relationships/image" Target="../media/image104.png"/><Relationship Id="rId4" Type="http://schemas.openxmlformats.org/officeDocument/2006/relationships/image" Target="../media/image103.png"/><Relationship Id="rId9" Type="http://schemas.openxmlformats.org/officeDocument/2006/relationships/image" Target="../media/image108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1" name="Freeform 3"/>
          <p:cNvSpPr>
            <a:spLocks/>
          </p:cNvSpPr>
          <p:nvPr/>
        </p:nvSpPr>
        <p:spPr bwMode="auto">
          <a:xfrm>
            <a:off x="2506663" y="3167063"/>
            <a:ext cx="1900237" cy="1376362"/>
          </a:xfrm>
          <a:custGeom>
            <a:avLst/>
            <a:gdLst>
              <a:gd name="T0" fmla="*/ 0 w 735"/>
              <a:gd name="T1" fmla="*/ 0 h 532"/>
              <a:gd name="T2" fmla="*/ 382 w 735"/>
              <a:gd name="T3" fmla="*/ 202 h 532"/>
              <a:gd name="T4" fmla="*/ 577 w 735"/>
              <a:gd name="T5" fmla="*/ 202 h 532"/>
              <a:gd name="T6" fmla="*/ 637 w 735"/>
              <a:gd name="T7" fmla="*/ 249 h 532"/>
              <a:gd name="T8" fmla="*/ 639 w 735"/>
              <a:gd name="T9" fmla="*/ 402 h 532"/>
              <a:gd name="T10" fmla="*/ 598 w 735"/>
              <a:gd name="T11" fmla="*/ 400 h 532"/>
              <a:gd name="T12" fmla="*/ 669 w 735"/>
              <a:gd name="T13" fmla="*/ 532 h 532"/>
              <a:gd name="T14" fmla="*/ 735 w 735"/>
              <a:gd name="T15" fmla="*/ 402 h 532"/>
              <a:gd name="T16" fmla="*/ 696 w 735"/>
              <a:gd name="T17" fmla="*/ 402 h 532"/>
              <a:gd name="T18" fmla="*/ 694 w 735"/>
              <a:gd name="T19" fmla="*/ 226 h 532"/>
              <a:gd name="T20" fmla="*/ 616 w 735"/>
              <a:gd name="T21" fmla="*/ 150 h 532"/>
              <a:gd name="T22" fmla="*/ 335 w 735"/>
              <a:gd name="T23" fmla="*/ 149 h 532"/>
              <a:gd name="T24" fmla="*/ 69 w 735"/>
              <a:gd name="T25" fmla="*/ 0 h 532"/>
              <a:gd name="T26" fmla="*/ 0 w 735"/>
              <a:gd name="T27" fmla="*/ 0 h 532"/>
              <a:gd name="T28" fmla="*/ 0 w 735"/>
              <a:gd name="T29" fmla="*/ 0 h 532"/>
              <a:gd name="T30" fmla="*/ 735 w 735"/>
              <a:gd name="T31" fmla="*/ 532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00006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5302" name="Freeform 4"/>
          <p:cNvSpPr>
            <a:spLocks/>
          </p:cNvSpPr>
          <p:nvPr/>
        </p:nvSpPr>
        <p:spPr bwMode="auto">
          <a:xfrm>
            <a:off x="4425950" y="3101975"/>
            <a:ext cx="366713" cy="1562100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  <a:gd name="T16" fmla="*/ 0 w 142"/>
              <a:gd name="T17" fmla="*/ 0 h 604"/>
              <a:gd name="T18" fmla="*/ 142 w 142"/>
              <a:gd name="T19" fmla="*/ 604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00006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5303" name="Freeform 5"/>
          <p:cNvSpPr>
            <a:spLocks/>
          </p:cNvSpPr>
          <p:nvPr/>
        </p:nvSpPr>
        <p:spPr bwMode="auto">
          <a:xfrm flipH="1">
            <a:off x="4826000" y="3167063"/>
            <a:ext cx="1900238" cy="1376362"/>
          </a:xfrm>
          <a:custGeom>
            <a:avLst/>
            <a:gdLst>
              <a:gd name="T0" fmla="*/ 0 w 735"/>
              <a:gd name="T1" fmla="*/ 0 h 532"/>
              <a:gd name="T2" fmla="*/ 382 w 735"/>
              <a:gd name="T3" fmla="*/ 202 h 532"/>
              <a:gd name="T4" fmla="*/ 577 w 735"/>
              <a:gd name="T5" fmla="*/ 202 h 532"/>
              <a:gd name="T6" fmla="*/ 637 w 735"/>
              <a:gd name="T7" fmla="*/ 249 h 532"/>
              <a:gd name="T8" fmla="*/ 639 w 735"/>
              <a:gd name="T9" fmla="*/ 402 h 532"/>
              <a:gd name="T10" fmla="*/ 598 w 735"/>
              <a:gd name="T11" fmla="*/ 400 h 532"/>
              <a:gd name="T12" fmla="*/ 669 w 735"/>
              <a:gd name="T13" fmla="*/ 532 h 532"/>
              <a:gd name="T14" fmla="*/ 735 w 735"/>
              <a:gd name="T15" fmla="*/ 402 h 532"/>
              <a:gd name="T16" fmla="*/ 696 w 735"/>
              <a:gd name="T17" fmla="*/ 402 h 532"/>
              <a:gd name="T18" fmla="*/ 694 w 735"/>
              <a:gd name="T19" fmla="*/ 226 h 532"/>
              <a:gd name="T20" fmla="*/ 616 w 735"/>
              <a:gd name="T21" fmla="*/ 150 h 532"/>
              <a:gd name="T22" fmla="*/ 335 w 735"/>
              <a:gd name="T23" fmla="*/ 149 h 532"/>
              <a:gd name="T24" fmla="*/ 69 w 735"/>
              <a:gd name="T25" fmla="*/ 0 h 532"/>
              <a:gd name="T26" fmla="*/ 0 w 735"/>
              <a:gd name="T27" fmla="*/ 0 h 532"/>
              <a:gd name="T28" fmla="*/ 0 w 735"/>
              <a:gd name="T29" fmla="*/ 0 h 532"/>
              <a:gd name="T30" fmla="*/ 735 w 735"/>
              <a:gd name="T31" fmla="*/ 532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00006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55304" name="Group 8"/>
          <p:cNvGrpSpPr>
            <a:grpSpLocks/>
          </p:cNvGrpSpPr>
          <p:nvPr/>
        </p:nvGrpSpPr>
        <p:grpSpPr bwMode="auto">
          <a:xfrm>
            <a:off x="2144713" y="1968500"/>
            <a:ext cx="1362075" cy="1322388"/>
            <a:chOff x="0" y="0"/>
            <a:chExt cx="414" cy="402"/>
          </a:xfrm>
        </p:grpSpPr>
        <p:sp>
          <p:nvSpPr>
            <p:cNvPr id="55305" name="AutoShape 7"/>
            <p:cNvSpPr>
              <a:spLocks noChangeArrowheads="1"/>
            </p:cNvSpPr>
            <p:nvPr/>
          </p:nvSpPr>
          <p:spPr bwMode="auto">
            <a:xfrm>
              <a:off x="0" y="0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r"/>
              <a:endParaRPr lang="zh-CN" altLang="zh-CN"/>
            </a:p>
          </p:txBody>
        </p:sp>
        <p:sp>
          <p:nvSpPr>
            <p:cNvPr id="55306" name="Freeform 8"/>
            <p:cNvSpPr>
              <a:spLocks/>
            </p:cNvSpPr>
            <p:nvPr/>
          </p:nvSpPr>
          <p:spPr bwMode="auto">
            <a:xfrm>
              <a:off x="26" y="26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  <a:gd name="T12" fmla="*/ 0 w 596"/>
                <a:gd name="T13" fmla="*/ 0 h 598"/>
                <a:gd name="T14" fmla="*/ 596 w 596"/>
                <a:gd name="T15" fmla="*/ 59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alpha val="0"/>
                  </a:schemeClr>
                </a:gs>
                <a:gs pos="50000">
                  <a:srgbClr val="B1DB99"/>
                </a:gs>
                <a:gs pos="100000">
                  <a:schemeClr val="accent1">
                    <a:alpha val="0"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5307" name="Rectangle 9"/>
          <p:cNvSpPr>
            <a:spLocks noChangeArrowheads="1"/>
          </p:cNvSpPr>
          <p:nvPr/>
        </p:nvSpPr>
        <p:spPr bwMode="auto">
          <a:xfrm>
            <a:off x="2370138" y="2349500"/>
            <a:ext cx="9842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FFFFF"/>
                </a:solidFill>
                <a:cs typeface="Arial" pitchFamily="34" charset="0"/>
              </a:rPr>
              <a:t>Text in </a:t>
            </a:r>
          </a:p>
          <a:p>
            <a:pPr algn="ctr"/>
            <a:r>
              <a:rPr lang="en-US" b="1">
                <a:solidFill>
                  <a:srgbClr val="FFFFFF"/>
                </a:solidFill>
                <a:cs typeface="Arial" pitchFamily="34" charset="0"/>
              </a:rPr>
              <a:t>here</a:t>
            </a:r>
          </a:p>
        </p:txBody>
      </p:sp>
      <p:grpSp>
        <p:nvGrpSpPr>
          <p:cNvPr id="55308" name="Group 12"/>
          <p:cNvGrpSpPr>
            <a:grpSpLocks/>
          </p:cNvGrpSpPr>
          <p:nvPr/>
        </p:nvGrpSpPr>
        <p:grpSpPr bwMode="auto">
          <a:xfrm>
            <a:off x="3924300" y="1968500"/>
            <a:ext cx="1362075" cy="1322388"/>
            <a:chOff x="0" y="0"/>
            <a:chExt cx="414" cy="402"/>
          </a:xfrm>
        </p:grpSpPr>
        <p:sp>
          <p:nvSpPr>
            <p:cNvPr id="55309" name="AutoShape 11"/>
            <p:cNvSpPr>
              <a:spLocks noChangeArrowheads="1"/>
            </p:cNvSpPr>
            <p:nvPr/>
          </p:nvSpPr>
          <p:spPr bwMode="auto">
            <a:xfrm>
              <a:off x="0" y="0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CC3300"/>
                </a:gs>
                <a:gs pos="100000">
                  <a:srgbClr val="FF0066"/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r"/>
              <a:endParaRPr lang="zh-CN" altLang="zh-CN"/>
            </a:p>
          </p:txBody>
        </p:sp>
        <p:sp>
          <p:nvSpPr>
            <p:cNvPr id="55310" name="Freeform 12"/>
            <p:cNvSpPr>
              <a:spLocks/>
            </p:cNvSpPr>
            <p:nvPr/>
          </p:nvSpPr>
          <p:spPr bwMode="auto">
            <a:xfrm>
              <a:off x="26" y="26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  <a:gd name="T12" fmla="*/ 0 w 596"/>
                <a:gd name="T13" fmla="*/ 0 h 598"/>
                <a:gd name="T14" fmla="*/ 596 w 596"/>
                <a:gd name="T15" fmla="*/ 59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alpha val="0"/>
                  </a:schemeClr>
                </a:gs>
                <a:gs pos="50000">
                  <a:srgbClr val="F9B883"/>
                </a:gs>
                <a:gs pos="100000">
                  <a:schemeClr val="accent2">
                    <a:alpha val="0"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5311" name="Group 15"/>
          <p:cNvGrpSpPr>
            <a:grpSpLocks/>
          </p:cNvGrpSpPr>
          <p:nvPr/>
        </p:nvGrpSpPr>
        <p:grpSpPr bwMode="auto">
          <a:xfrm>
            <a:off x="5711825" y="1978025"/>
            <a:ext cx="1362075" cy="1322388"/>
            <a:chOff x="0" y="0"/>
            <a:chExt cx="414" cy="402"/>
          </a:xfrm>
        </p:grpSpPr>
        <p:sp>
          <p:nvSpPr>
            <p:cNvPr id="55312" name="AutoShape 14"/>
            <p:cNvSpPr>
              <a:spLocks noChangeArrowheads="1"/>
            </p:cNvSpPr>
            <p:nvPr/>
          </p:nvSpPr>
          <p:spPr bwMode="auto">
            <a:xfrm>
              <a:off x="0" y="0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996633"/>
                </a:gs>
                <a:gs pos="100000">
                  <a:srgbClr val="CCCC00"/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r"/>
              <a:endParaRPr lang="zh-CN" altLang="zh-CN"/>
            </a:p>
          </p:txBody>
        </p:sp>
        <p:sp>
          <p:nvSpPr>
            <p:cNvPr id="55313" name="Freeform 15"/>
            <p:cNvSpPr>
              <a:spLocks/>
            </p:cNvSpPr>
            <p:nvPr/>
          </p:nvSpPr>
          <p:spPr bwMode="auto">
            <a:xfrm>
              <a:off x="26" y="26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  <a:gd name="T12" fmla="*/ 0 w 596"/>
                <a:gd name="T13" fmla="*/ 0 h 598"/>
                <a:gd name="T14" fmla="*/ 596 w 596"/>
                <a:gd name="T15" fmla="*/ 59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alpha val="0"/>
                  </a:schemeClr>
                </a:gs>
                <a:gs pos="50000">
                  <a:srgbClr val="AEC3EC"/>
                </a:gs>
                <a:gs pos="100000">
                  <a:schemeClr val="hlink">
                    <a:alpha val="0"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5314" name="Rectangle 16"/>
          <p:cNvSpPr>
            <a:spLocks noChangeArrowheads="1"/>
          </p:cNvSpPr>
          <p:nvPr/>
        </p:nvSpPr>
        <p:spPr bwMode="auto">
          <a:xfrm>
            <a:off x="4105275" y="2349500"/>
            <a:ext cx="9842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FFFFF"/>
                </a:solidFill>
                <a:cs typeface="Arial" pitchFamily="34" charset="0"/>
              </a:rPr>
              <a:t>Text in </a:t>
            </a:r>
          </a:p>
          <a:p>
            <a:pPr algn="ctr"/>
            <a:r>
              <a:rPr lang="en-US" b="1">
                <a:solidFill>
                  <a:srgbClr val="FFFFFF"/>
                </a:solidFill>
                <a:cs typeface="Arial" pitchFamily="34" charset="0"/>
              </a:rPr>
              <a:t>here</a:t>
            </a:r>
          </a:p>
        </p:txBody>
      </p:sp>
      <p:sp>
        <p:nvSpPr>
          <p:cNvPr id="55315" name="Rectangle 17"/>
          <p:cNvSpPr>
            <a:spLocks noChangeArrowheads="1"/>
          </p:cNvSpPr>
          <p:nvPr/>
        </p:nvSpPr>
        <p:spPr bwMode="auto">
          <a:xfrm>
            <a:off x="5922963" y="2359025"/>
            <a:ext cx="9842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FFFFF"/>
                </a:solidFill>
                <a:cs typeface="Arial" pitchFamily="34" charset="0"/>
              </a:rPr>
              <a:t>Text in </a:t>
            </a:r>
          </a:p>
          <a:p>
            <a:pPr algn="ctr"/>
            <a:r>
              <a:rPr lang="en-US" b="1">
                <a:solidFill>
                  <a:srgbClr val="FFFFFF"/>
                </a:solidFill>
                <a:cs typeface="Arial" pitchFamily="34" charset="0"/>
              </a:rPr>
              <a:t>here</a:t>
            </a:r>
          </a:p>
        </p:txBody>
      </p:sp>
      <p:grpSp>
        <p:nvGrpSpPr>
          <p:cNvPr id="55316" name="Group 20"/>
          <p:cNvGrpSpPr>
            <a:grpSpLocks/>
          </p:cNvGrpSpPr>
          <p:nvPr/>
        </p:nvGrpSpPr>
        <p:grpSpPr bwMode="auto">
          <a:xfrm>
            <a:off x="806450" y="4406900"/>
            <a:ext cx="7021513" cy="1936750"/>
            <a:chOff x="0" y="0"/>
            <a:chExt cx="4423" cy="1220"/>
          </a:xfrm>
        </p:grpSpPr>
        <p:sp>
          <p:nvSpPr>
            <p:cNvPr id="55317" name="AutoShape 19"/>
            <p:cNvSpPr>
              <a:spLocks noChangeArrowheads="1"/>
            </p:cNvSpPr>
            <p:nvPr/>
          </p:nvSpPr>
          <p:spPr bwMode="auto">
            <a:xfrm>
              <a:off x="928" y="198"/>
              <a:ext cx="3495" cy="78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r"/>
              <a:endParaRPr lang="zh-CN" altLang="zh-CN"/>
            </a:p>
          </p:txBody>
        </p:sp>
        <p:sp>
          <p:nvSpPr>
            <p:cNvPr id="55318" name="Rectangle 20"/>
            <p:cNvSpPr>
              <a:spLocks noChangeArrowheads="1"/>
            </p:cNvSpPr>
            <p:nvPr/>
          </p:nvSpPr>
          <p:spPr bwMode="auto">
            <a:xfrm>
              <a:off x="1255" y="287"/>
              <a:ext cx="2961" cy="5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buClr>
                  <a:srgbClr val="D7181F"/>
                </a:buClr>
                <a:buFont typeface="Wingdings" pitchFamily="2" charset="2"/>
                <a:buNone/>
              </a:pPr>
              <a:r>
                <a:rPr lang="en-US" b="1">
                  <a:solidFill>
                    <a:srgbClr val="000000"/>
                  </a:solidFill>
                  <a:cs typeface="Arial" pitchFamily="34" charset="0"/>
                </a:rPr>
                <a:t>ThemeGallery is a Design Digital Content &amp; Contents mall developed by Guild Design Inc.</a:t>
              </a:r>
            </a:p>
          </p:txBody>
        </p:sp>
        <p:pic>
          <p:nvPicPr>
            <p:cNvPr id="55319" name="Picture 21" descr="YG_circle00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20" cy="1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5320" name="Text Box 22"/>
            <p:cNvSpPr txBox="1">
              <a:spLocks noChangeArrowheads="1"/>
            </p:cNvSpPr>
            <p:nvPr/>
          </p:nvSpPr>
          <p:spPr bwMode="auto">
            <a:xfrm>
              <a:off x="194" y="409"/>
              <a:ext cx="812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0" hangingPunct="0"/>
              <a:r>
                <a:rPr lang="en-US" sz="2000" b="1">
                  <a:solidFill>
                    <a:srgbClr val="000000"/>
                  </a:solidFill>
                  <a:cs typeface="Arial" pitchFamily="34" charset="0"/>
                </a:rPr>
                <a:t>Click to add Text</a:t>
              </a:r>
            </a:p>
          </p:txBody>
        </p:sp>
      </p:grpSp>
      <p:sp>
        <p:nvSpPr>
          <p:cNvPr id="55321" name="Text Box 25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5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5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55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5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5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500"/>
                                        <p:tgtEl>
                                          <p:spTgt spid="55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5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5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500"/>
                                        <p:tgtEl>
                                          <p:spTgt spid="55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5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5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500"/>
                                        <p:tgtEl>
                                          <p:spTgt spid="55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55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1" dur="5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55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500"/>
                                        <p:tgtEl>
                                          <p:spTgt spid="55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1" grpId="0" animBg="1"/>
      <p:bldP spid="55302" grpId="0" animBg="1"/>
      <p:bldP spid="55303" grpId="0" animBg="1"/>
      <p:bldP spid="55307" grpId="0" bldLvl="0" autoUpdateAnimBg="0"/>
      <p:bldP spid="55314" grpId="0" bldLvl="0" autoUpdateAnimBg="0"/>
      <p:bldP spid="55315" grpId="0" bldLvl="0" autoUpdateAnimBg="0"/>
      <p:bldP spid="553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9" name="AutoShape 5"/>
          <p:cNvSpPr>
            <a:spLocks noChangeArrowheads="1"/>
          </p:cNvSpPr>
          <p:nvPr/>
        </p:nvSpPr>
        <p:spPr bwMode="auto">
          <a:xfrm>
            <a:off x="900113" y="2349500"/>
            <a:ext cx="3497262" cy="2808288"/>
          </a:xfrm>
          <a:prstGeom prst="rightArrow">
            <a:avLst>
              <a:gd name="adj1" fmla="val 70722"/>
              <a:gd name="adj2" fmla="val 23177"/>
            </a:avLst>
          </a:prstGeom>
          <a:gradFill rotWithShape="1">
            <a:gsLst>
              <a:gs pos="0">
                <a:srgbClr val="CC3300">
                  <a:gamma/>
                  <a:shade val="46275"/>
                  <a:invGamma/>
                  <a:alpha val="0"/>
                </a:srgbClr>
              </a:gs>
              <a:gs pos="100000">
                <a:srgbClr val="CC33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folHlink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7350" name="Rectangle 6"/>
          <p:cNvSpPr>
            <a:spLocks noChangeArrowheads="1"/>
          </p:cNvSpPr>
          <p:nvPr/>
        </p:nvSpPr>
        <p:spPr bwMode="auto">
          <a:xfrm>
            <a:off x="738188" y="4198938"/>
            <a:ext cx="2652712" cy="957262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25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 marL="180975" latinLnBrk="1">
              <a:lnSpc>
                <a:spcPct val="130000"/>
              </a:lnSpc>
            </a:pPr>
            <a:endParaRPr lang="ko-KR" altLang="en-US" sz="1100" b="1">
              <a:solidFill>
                <a:srgbClr val="003366"/>
              </a:solidFill>
              <a:latin typeface="Gulim" pitchFamily="34" charset="-127"/>
              <a:ea typeface="Gulim" pitchFamily="34" charset="-127"/>
            </a:endParaRPr>
          </a:p>
          <a:p>
            <a:pPr marL="180975" latinLnBrk="1">
              <a:lnSpc>
                <a:spcPct val="130000"/>
              </a:lnSpc>
              <a:buFontTx/>
              <a:buChar char="•"/>
            </a:pPr>
            <a:r>
              <a:rPr lang="ko-KR" altLang="en-US" sz="1100" b="1">
                <a:solidFill>
                  <a:srgbClr val="003366"/>
                </a:solidFill>
                <a:latin typeface="Gulim" pitchFamily="34" charset="-127"/>
                <a:ea typeface="Gulim" pitchFamily="34" charset="-127"/>
              </a:rPr>
              <a:t> </a:t>
            </a:r>
            <a:r>
              <a:rPr lang="zh-CN" altLang="en-US" sz="1100" b="1">
                <a:solidFill>
                  <a:srgbClr val="003366"/>
                </a:solidFill>
                <a:latin typeface="Gulim" pitchFamily="34" charset="-127"/>
                <a:ea typeface="Gulim" pitchFamily="34" charset="-127"/>
              </a:rPr>
              <a:t>输入内容</a:t>
            </a:r>
          </a:p>
          <a:p>
            <a:pPr marL="180975" latinLnBrk="1">
              <a:lnSpc>
                <a:spcPct val="130000"/>
              </a:lnSpc>
              <a:buFontTx/>
              <a:buChar char="•"/>
            </a:pPr>
            <a:r>
              <a:rPr lang="ko-KR" altLang="en-US" sz="1100" b="1">
                <a:solidFill>
                  <a:srgbClr val="003366"/>
                </a:solidFill>
                <a:latin typeface="Gulim" pitchFamily="34" charset="-127"/>
                <a:ea typeface="Gulim" pitchFamily="34" charset="-127"/>
              </a:rPr>
              <a:t> </a:t>
            </a:r>
            <a:r>
              <a:rPr lang="zh-CN" altLang="en-US" sz="1100" b="1">
                <a:solidFill>
                  <a:srgbClr val="003366"/>
                </a:solidFill>
                <a:latin typeface="Gulim" pitchFamily="34" charset="-127"/>
                <a:ea typeface="Gulim" pitchFamily="34" charset="-127"/>
              </a:rPr>
              <a:t>输入内容</a:t>
            </a:r>
          </a:p>
          <a:p>
            <a:pPr marL="180975" latinLnBrk="1">
              <a:lnSpc>
                <a:spcPct val="130000"/>
              </a:lnSpc>
              <a:buFontTx/>
              <a:buChar char="•"/>
            </a:pPr>
            <a:r>
              <a:rPr lang="ko-KR" altLang="en-US" sz="1100" b="1">
                <a:solidFill>
                  <a:srgbClr val="003366"/>
                </a:solidFill>
                <a:latin typeface="Gulim" pitchFamily="34" charset="-127"/>
                <a:ea typeface="Gulim" pitchFamily="34" charset="-127"/>
              </a:rPr>
              <a:t> </a:t>
            </a:r>
            <a:r>
              <a:rPr lang="zh-CN" altLang="en-US" sz="1100" b="1">
                <a:solidFill>
                  <a:srgbClr val="003366"/>
                </a:solidFill>
                <a:latin typeface="Gulim" pitchFamily="34" charset="-127"/>
                <a:ea typeface="Gulim" pitchFamily="34" charset="-127"/>
              </a:rPr>
              <a:t>输入内容</a:t>
            </a:r>
          </a:p>
          <a:p>
            <a:pPr marL="180975" latinLnBrk="1">
              <a:lnSpc>
                <a:spcPct val="130000"/>
              </a:lnSpc>
            </a:pPr>
            <a:endParaRPr lang="ko-KR" altLang="en-US" sz="1100" b="1">
              <a:solidFill>
                <a:srgbClr val="003366"/>
              </a:solidFill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739775" y="2660650"/>
            <a:ext cx="2652713" cy="957263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25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 marL="180975" latinLnBrk="1">
              <a:lnSpc>
                <a:spcPct val="130000"/>
              </a:lnSpc>
              <a:buFontTx/>
              <a:buChar char="•"/>
            </a:pPr>
            <a:r>
              <a:rPr lang="ko-KR" altLang="en-US" sz="1100" b="1">
                <a:solidFill>
                  <a:srgbClr val="800000"/>
                </a:solidFill>
                <a:latin typeface="Gulim" pitchFamily="34" charset="-127"/>
                <a:ea typeface="Gulim" pitchFamily="34" charset="-127"/>
              </a:rPr>
              <a:t> </a:t>
            </a:r>
            <a:r>
              <a:rPr lang="zh-CN" altLang="en-US" sz="1100" b="1">
                <a:solidFill>
                  <a:srgbClr val="800000"/>
                </a:solidFill>
                <a:latin typeface="Gulim" pitchFamily="34" charset="-127"/>
                <a:ea typeface="Gulim" pitchFamily="34" charset="-127"/>
              </a:rPr>
              <a:t>输入内容</a:t>
            </a:r>
          </a:p>
          <a:p>
            <a:pPr marL="180975" latinLnBrk="1">
              <a:lnSpc>
                <a:spcPct val="130000"/>
              </a:lnSpc>
              <a:buFontTx/>
              <a:buChar char="•"/>
            </a:pPr>
            <a:r>
              <a:rPr lang="ko-KR" altLang="en-US" sz="1100" b="1">
                <a:solidFill>
                  <a:srgbClr val="800000"/>
                </a:solidFill>
                <a:latin typeface="Gulim" pitchFamily="34" charset="-127"/>
                <a:ea typeface="Gulim" pitchFamily="34" charset="-127"/>
              </a:rPr>
              <a:t> </a:t>
            </a:r>
            <a:r>
              <a:rPr lang="zh-CN" altLang="en-US" sz="1100" b="1">
                <a:solidFill>
                  <a:srgbClr val="800000"/>
                </a:solidFill>
                <a:latin typeface="Gulim" pitchFamily="34" charset="-127"/>
                <a:ea typeface="Gulim" pitchFamily="34" charset="-127"/>
              </a:rPr>
              <a:t>输入内容</a:t>
            </a:r>
          </a:p>
          <a:p>
            <a:pPr marL="180975" latinLnBrk="1">
              <a:lnSpc>
                <a:spcPct val="130000"/>
              </a:lnSpc>
              <a:buFontTx/>
              <a:buChar char="•"/>
            </a:pPr>
            <a:r>
              <a:rPr lang="ko-KR" altLang="en-US" sz="1100" b="1">
                <a:solidFill>
                  <a:srgbClr val="800000"/>
                </a:solidFill>
                <a:latin typeface="Gulim" pitchFamily="34" charset="-127"/>
                <a:ea typeface="Gulim" pitchFamily="34" charset="-127"/>
              </a:rPr>
              <a:t> </a:t>
            </a:r>
            <a:r>
              <a:rPr lang="zh-CN" altLang="en-US" sz="1100" b="1">
                <a:solidFill>
                  <a:srgbClr val="800000"/>
                </a:solidFill>
                <a:latin typeface="Gulim" pitchFamily="34" charset="-127"/>
                <a:ea typeface="Gulim" pitchFamily="34" charset="-127"/>
              </a:rPr>
              <a:t>输入内容</a:t>
            </a:r>
          </a:p>
        </p:txBody>
      </p:sp>
      <p:sp>
        <p:nvSpPr>
          <p:cNvPr id="57352" name="Rectangle 8"/>
          <p:cNvSpPr>
            <a:spLocks noChangeArrowheads="1"/>
          </p:cNvSpPr>
          <p:nvPr/>
        </p:nvSpPr>
        <p:spPr bwMode="auto">
          <a:xfrm>
            <a:off x="739775" y="3813175"/>
            <a:ext cx="2652713" cy="371475"/>
          </a:xfrm>
          <a:prstGeom prst="rect">
            <a:avLst/>
          </a:prstGeom>
          <a:gradFill rotWithShape="0">
            <a:gsLst>
              <a:gs pos="0">
                <a:srgbClr val="009900"/>
              </a:gs>
              <a:gs pos="100000">
                <a:srgbClr val="009900">
                  <a:gamma/>
                  <a:shade val="56078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53882" dir="2700000" algn="ctr" rotWithShape="0">
                    <a:srgbClr val="969696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latinLnBrk="1"/>
            <a:r>
              <a:rPr lang="zh-CN" altLang="en-US" sz="1400">
                <a:solidFill>
                  <a:srgbClr val="FFFFFF"/>
                </a:solidFill>
                <a:latin typeface="HY견고딕" pitchFamily="2" charset="-127"/>
                <a:ea typeface="HY견고딕" pitchFamily="2" charset="-127"/>
              </a:rPr>
              <a:t>输入内容</a:t>
            </a:r>
          </a:p>
        </p:txBody>
      </p:sp>
      <p:sp>
        <p:nvSpPr>
          <p:cNvPr id="57353" name="Rectangle 9"/>
          <p:cNvSpPr>
            <a:spLocks noChangeArrowheads="1"/>
          </p:cNvSpPr>
          <p:nvPr/>
        </p:nvSpPr>
        <p:spPr bwMode="auto">
          <a:xfrm>
            <a:off x="739775" y="2289175"/>
            <a:ext cx="2652713" cy="371475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56078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53882" dir="2700000" algn="ctr" rotWithShape="0">
                    <a:srgbClr val="969696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latinLnBrk="1"/>
            <a:r>
              <a:rPr lang="zh-CN" altLang="en-US" sz="1400">
                <a:solidFill>
                  <a:srgbClr val="FFFFFF"/>
                </a:solidFill>
                <a:latin typeface="HY견고딕" pitchFamily="2" charset="-127"/>
                <a:ea typeface="HY견고딕" pitchFamily="2" charset="-127"/>
              </a:rPr>
              <a:t>输入内容</a:t>
            </a:r>
          </a:p>
        </p:txBody>
      </p:sp>
      <p:pic>
        <p:nvPicPr>
          <p:cNvPr id="57354" name="Picture 10" descr="7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41950" y="2359025"/>
            <a:ext cx="2492375" cy="2579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7355" name="Picture 11" descr="7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1863" y="2205038"/>
            <a:ext cx="1143000" cy="309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7356" name="Text Box 12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7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57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5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2000"/>
                                        <p:tgtEl>
                                          <p:spTgt spid="57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73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7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7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9" grpId="0" animBg="1"/>
      <p:bldP spid="57350" grpId="0" bldLvl="0" animBg="1" autoUpdateAnimBg="0"/>
      <p:bldP spid="57351" grpId="0" bldLvl="0" animBg="1" autoUpdateAnimBg="0"/>
      <p:bldP spid="57352" grpId="0" bldLvl="0" animBg="1" autoUpdateAnimBg="0"/>
      <p:bldP spid="57353" grpId="0" bldLvl="0" animBg="1" autoUpdateAnimBg="0"/>
      <p:bldP spid="5735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uppieren 44"/>
          <p:cNvGrpSpPr/>
          <p:nvPr/>
        </p:nvGrpSpPr>
        <p:grpSpPr>
          <a:xfrm>
            <a:off x="2185955" y="497309"/>
            <a:ext cx="4787980" cy="5162170"/>
            <a:chOff x="4937130" y="2033588"/>
            <a:chExt cx="2782887" cy="3000375"/>
          </a:xfrm>
          <a:solidFill>
            <a:srgbClr val="FFFFFF">
              <a:lumMod val="65000"/>
            </a:srgbClr>
          </a:solidFill>
          <a:effectLst>
            <a:outerShdw blurRad="635000" dist="50800" dir="6720000" algn="ctr" rotWithShape="0">
              <a:srgbClr val="000000">
                <a:alpha val="80000"/>
              </a:srgbClr>
            </a:outerShdw>
          </a:effectLst>
          <a:scene3d>
            <a:camera prst="perspectiveFront" fov="5400000">
              <a:rot lat="18609801" lon="17965058" rev="3904819"/>
            </a:camera>
            <a:lightRig rig="threePt" dir="t"/>
          </a:scene3d>
        </p:grpSpPr>
        <p:sp>
          <p:nvSpPr>
            <p:cNvPr id="47" name="Freeform 50"/>
            <p:cNvSpPr>
              <a:spLocks/>
            </p:cNvSpPr>
            <p:nvPr/>
          </p:nvSpPr>
          <p:spPr bwMode="gray">
            <a:xfrm>
              <a:off x="4937130" y="2033588"/>
              <a:ext cx="1730375" cy="2087562"/>
            </a:xfrm>
            <a:custGeom>
              <a:avLst/>
              <a:gdLst>
                <a:gd name="T0" fmla="*/ 2147483647 w 365"/>
                <a:gd name="T1" fmla="*/ 1004079605 h 437"/>
                <a:gd name="T2" fmla="*/ 2147483647 w 365"/>
                <a:gd name="T3" fmla="*/ 502042191 h 437"/>
                <a:gd name="T4" fmla="*/ 2147483647 w 365"/>
                <a:gd name="T5" fmla="*/ 0 h 437"/>
                <a:gd name="T6" fmla="*/ 2147483647 w 365"/>
                <a:gd name="T7" fmla="*/ 981259729 h 437"/>
                <a:gd name="T8" fmla="*/ 0 w 365"/>
                <a:gd name="T9" fmla="*/ 2147483647 h 437"/>
                <a:gd name="T10" fmla="*/ 404547466 w 365"/>
                <a:gd name="T11" fmla="*/ 2147483647 h 437"/>
                <a:gd name="T12" fmla="*/ 898989068 w 365"/>
                <a:gd name="T13" fmla="*/ 2147483647 h 437"/>
                <a:gd name="T14" fmla="*/ 2147483647 w 365"/>
                <a:gd name="T15" fmla="*/ 2147483647 h 437"/>
                <a:gd name="T16" fmla="*/ 2147483647 w 365"/>
                <a:gd name="T17" fmla="*/ 2147483647 h 437"/>
                <a:gd name="T18" fmla="*/ 2147483647 w 365"/>
                <a:gd name="T19" fmla="*/ 2147483647 h 437"/>
                <a:gd name="T20" fmla="*/ 2147483647 w 365"/>
                <a:gd name="T21" fmla="*/ 2147483647 h 437"/>
                <a:gd name="T22" fmla="*/ 2147483647 w 365"/>
                <a:gd name="T23" fmla="*/ 2147483647 h 437"/>
                <a:gd name="T24" fmla="*/ 2147483647 w 365"/>
                <a:gd name="T25" fmla="*/ 2147483647 h 437"/>
                <a:gd name="T26" fmla="*/ 2147483647 w 365"/>
                <a:gd name="T27" fmla="*/ 2147483647 h 437"/>
                <a:gd name="T28" fmla="*/ 2147483647 w 365"/>
                <a:gd name="T29" fmla="*/ 1004079605 h 43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65"/>
                <a:gd name="T46" fmla="*/ 0 h 437"/>
                <a:gd name="T47" fmla="*/ 365 w 365"/>
                <a:gd name="T48" fmla="*/ 437 h 43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65" h="437">
                  <a:moveTo>
                    <a:pt x="322" y="44"/>
                  </a:moveTo>
                  <a:cubicBezTo>
                    <a:pt x="304" y="22"/>
                    <a:pt x="304" y="22"/>
                    <a:pt x="304" y="22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286" y="43"/>
                    <a:pt x="286" y="43"/>
                    <a:pt x="286" y="43"/>
                  </a:cubicBezTo>
                  <a:cubicBezTo>
                    <a:pt x="127" y="46"/>
                    <a:pt x="0" y="176"/>
                    <a:pt x="0" y="335"/>
                  </a:cubicBezTo>
                  <a:cubicBezTo>
                    <a:pt x="0" y="371"/>
                    <a:pt x="6" y="405"/>
                    <a:pt x="18" y="437"/>
                  </a:cubicBezTo>
                  <a:cubicBezTo>
                    <a:pt x="40" y="377"/>
                    <a:pt x="40" y="377"/>
                    <a:pt x="40" y="377"/>
                  </a:cubicBezTo>
                  <a:cubicBezTo>
                    <a:pt x="115" y="389"/>
                    <a:pt x="115" y="389"/>
                    <a:pt x="115" y="389"/>
                  </a:cubicBezTo>
                  <a:cubicBezTo>
                    <a:pt x="100" y="342"/>
                    <a:pt x="105" y="289"/>
                    <a:pt x="132" y="242"/>
                  </a:cubicBezTo>
                  <a:cubicBezTo>
                    <a:pt x="165" y="185"/>
                    <a:pt x="224" y="152"/>
                    <a:pt x="286" y="149"/>
                  </a:cubicBezTo>
                  <a:cubicBezTo>
                    <a:pt x="286" y="191"/>
                    <a:pt x="286" y="191"/>
                    <a:pt x="286" y="191"/>
                  </a:cubicBezTo>
                  <a:cubicBezTo>
                    <a:pt x="304" y="169"/>
                    <a:pt x="304" y="169"/>
                    <a:pt x="304" y="169"/>
                  </a:cubicBezTo>
                  <a:cubicBezTo>
                    <a:pt x="319" y="151"/>
                    <a:pt x="319" y="151"/>
                    <a:pt x="319" y="151"/>
                  </a:cubicBezTo>
                  <a:cubicBezTo>
                    <a:pt x="365" y="96"/>
                    <a:pt x="365" y="96"/>
                    <a:pt x="365" y="96"/>
                  </a:cubicBezTo>
                  <a:lnTo>
                    <a:pt x="322" y="44"/>
                  </a:lnTo>
                  <a:close/>
                </a:path>
              </a:pathLst>
            </a:custGeom>
            <a:solidFill>
              <a:srgbClr val="FFC000"/>
            </a:solidFill>
            <a:ln w="0">
              <a:solidFill>
                <a:srgbClr val="FFFFFF"/>
              </a:solidFill>
              <a:round/>
              <a:headEnd/>
              <a:tailEnd/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p3d extrusionH="127000" prstMaterial="matte">
              <a:bevelT w="0" h="0" prst="softRound"/>
              <a:bevelB w="0" h="0" prst="softRound"/>
              <a:extrusionClr>
                <a:srgbClr val="FFFFFF"/>
              </a:extrusionClr>
              <a:contourClr>
                <a:srgbClr val="FFFFFF"/>
              </a:contourClr>
            </a:sp3d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kern="0" noProof="1">
                <a:solidFill>
                  <a:sysClr val="windowText" lastClr="000000"/>
                </a:solidFill>
              </a:endParaRPr>
            </a:p>
          </p:txBody>
        </p:sp>
        <p:sp>
          <p:nvSpPr>
            <p:cNvPr id="48" name="Freeform 51"/>
            <p:cNvSpPr>
              <a:spLocks/>
            </p:cNvSpPr>
            <p:nvPr/>
          </p:nvSpPr>
          <p:spPr bwMode="gray">
            <a:xfrm>
              <a:off x="4965705" y="3906838"/>
              <a:ext cx="2428875" cy="1127125"/>
            </a:xfrm>
            <a:custGeom>
              <a:avLst/>
              <a:gdLst>
                <a:gd name="T0" fmla="*/ 2147483647 w 512"/>
                <a:gd name="T1" fmla="*/ 2147483647 h 236"/>
                <a:gd name="T2" fmla="*/ 2147483647 w 512"/>
                <a:gd name="T3" fmla="*/ 1596682593 h 236"/>
                <a:gd name="T4" fmla="*/ 2147483647 w 512"/>
                <a:gd name="T5" fmla="*/ 2147483647 h 236"/>
                <a:gd name="T6" fmla="*/ 2147483647 w 512"/>
                <a:gd name="T7" fmla="*/ 958008541 h 236"/>
                <a:gd name="T8" fmla="*/ 2147483647 w 512"/>
                <a:gd name="T9" fmla="*/ 479004271 h 236"/>
                <a:gd name="T10" fmla="*/ 2147483647 w 512"/>
                <a:gd name="T11" fmla="*/ 364954533 h 236"/>
                <a:gd name="T12" fmla="*/ 2147483647 w 512"/>
                <a:gd name="T13" fmla="*/ 273714669 h 236"/>
                <a:gd name="T14" fmla="*/ 967697791 w 512"/>
                <a:gd name="T15" fmla="*/ 0 h 236"/>
                <a:gd name="T16" fmla="*/ 450091344 w 512"/>
                <a:gd name="T17" fmla="*/ 1459822909 h 236"/>
                <a:gd name="T18" fmla="*/ 225045672 w 512"/>
                <a:gd name="T19" fmla="*/ 2052876767 h 236"/>
                <a:gd name="T20" fmla="*/ 0 w 512"/>
                <a:gd name="T21" fmla="*/ 2147483647 h 236"/>
                <a:gd name="T22" fmla="*/ 810162552 w 512"/>
                <a:gd name="T23" fmla="*/ 2147483647 h 236"/>
                <a:gd name="T24" fmla="*/ 2147483647 w 512"/>
                <a:gd name="T25" fmla="*/ 2147483647 h 236"/>
                <a:gd name="T26" fmla="*/ 2147483647 w 512"/>
                <a:gd name="T27" fmla="*/ 2147483647 h 236"/>
                <a:gd name="T28" fmla="*/ 2147483647 w 512"/>
                <a:gd name="T29" fmla="*/ 2147483647 h 2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12"/>
                <a:gd name="T46" fmla="*/ 0 h 236"/>
                <a:gd name="T47" fmla="*/ 512 w 512"/>
                <a:gd name="T48" fmla="*/ 236 h 2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12" h="236">
                  <a:moveTo>
                    <a:pt x="449" y="141"/>
                  </a:moveTo>
                  <a:cubicBezTo>
                    <a:pt x="422" y="70"/>
                    <a:pt x="422" y="70"/>
                    <a:pt x="422" y="70"/>
                  </a:cubicBezTo>
                  <a:cubicBezTo>
                    <a:pt x="365" y="132"/>
                    <a:pt x="270" y="148"/>
                    <a:pt x="194" y="104"/>
                  </a:cubicBezTo>
                  <a:cubicBezTo>
                    <a:pt x="166" y="89"/>
                    <a:pt x="145" y="67"/>
                    <a:pt x="129" y="42"/>
                  </a:cubicBezTo>
                  <a:cubicBezTo>
                    <a:pt x="165" y="21"/>
                    <a:pt x="165" y="21"/>
                    <a:pt x="165" y="21"/>
                  </a:cubicBezTo>
                  <a:cubicBezTo>
                    <a:pt x="137" y="16"/>
                    <a:pt x="137" y="16"/>
                    <a:pt x="137" y="16"/>
                  </a:cubicBezTo>
                  <a:cubicBezTo>
                    <a:pt x="114" y="12"/>
                    <a:pt x="114" y="12"/>
                    <a:pt x="114" y="12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10" y="90"/>
                    <a:pt x="10" y="90"/>
                    <a:pt x="10" y="9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88" y="180"/>
                    <a:pt x="181" y="236"/>
                    <a:pt x="287" y="236"/>
                  </a:cubicBezTo>
                  <a:cubicBezTo>
                    <a:pt x="377" y="236"/>
                    <a:pt x="458" y="195"/>
                    <a:pt x="512" y="130"/>
                  </a:cubicBezTo>
                  <a:lnTo>
                    <a:pt x="449" y="141"/>
                  </a:lnTo>
                  <a:close/>
                </a:path>
              </a:pathLst>
            </a:custGeom>
            <a:solidFill>
              <a:srgbClr val="0061B2"/>
            </a:solidFill>
            <a:ln w="0">
              <a:solidFill>
                <a:srgbClr val="FFFFFF"/>
              </a:solidFill>
              <a:round/>
              <a:headEnd/>
              <a:tailEnd/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p3d extrusionH="127000" prstMaterial="matte">
              <a:bevelT w="0" h="0" prst="softRound"/>
              <a:bevelB w="0" h="0" prst="softRound"/>
              <a:extrusionClr>
                <a:srgbClr val="FFFFFF">
                  <a:lumMod val="95000"/>
                </a:srgbClr>
              </a:extrusionClr>
              <a:contourClr>
                <a:srgbClr val="FFFFFF"/>
              </a:contourClr>
            </a:sp3d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kern="0" noProof="1">
                <a:solidFill>
                  <a:sysClr val="windowText" lastClr="000000"/>
                </a:solidFill>
              </a:endParaRPr>
            </a:p>
          </p:txBody>
        </p:sp>
        <p:sp>
          <p:nvSpPr>
            <p:cNvPr id="49" name="Freeform 52"/>
            <p:cNvSpPr>
              <a:spLocks/>
            </p:cNvSpPr>
            <p:nvPr/>
          </p:nvSpPr>
          <p:spPr bwMode="gray">
            <a:xfrm>
              <a:off x="6521455" y="2259013"/>
              <a:ext cx="1198562" cy="2244725"/>
            </a:xfrm>
            <a:custGeom>
              <a:avLst/>
              <a:gdLst>
                <a:gd name="T0" fmla="*/ 2147483647 w 252"/>
                <a:gd name="T1" fmla="*/ 2147483647 h 470"/>
                <a:gd name="T2" fmla="*/ 2147483647 w 252"/>
                <a:gd name="T3" fmla="*/ 2147483647 h 470"/>
                <a:gd name="T4" fmla="*/ 180973380 w 252"/>
                <a:gd name="T5" fmla="*/ 0 h 470"/>
                <a:gd name="T6" fmla="*/ 1108451094 w 252"/>
                <a:gd name="T7" fmla="*/ 1117705898 h 470"/>
                <a:gd name="T8" fmla="*/ 0 w 252"/>
                <a:gd name="T9" fmla="*/ 2147483647 h 470"/>
                <a:gd name="T10" fmla="*/ 1176312516 w 252"/>
                <a:gd name="T11" fmla="*/ 2147483647 h 470"/>
                <a:gd name="T12" fmla="*/ 2147483647 w 252"/>
                <a:gd name="T13" fmla="*/ 2147483647 h 470"/>
                <a:gd name="T14" fmla="*/ 1968062703 w 252"/>
                <a:gd name="T15" fmla="*/ 2147483647 h 470"/>
                <a:gd name="T16" fmla="*/ 2147483647 w 252"/>
                <a:gd name="T17" fmla="*/ 2147483647 h 470"/>
                <a:gd name="T18" fmla="*/ 2147483647 w 252"/>
                <a:gd name="T19" fmla="*/ 2147483647 h 470"/>
                <a:gd name="T20" fmla="*/ 2147483647 w 252"/>
                <a:gd name="T21" fmla="*/ 2147483647 h 470"/>
                <a:gd name="T22" fmla="*/ 2147483647 w 252"/>
                <a:gd name="T23" fmla="*/ 2147483647 h 470"/>
                <a:gd name="T24" fmla="*/ 2147483647 w 252"/>
                <a:gd name="T25" fmla="*/ 2147483647 h 470"/>
                <a:gd name="T26" fmla="*/ 2147483647 w 252"/>
                <a:gd name="T27" fmla="*/ 2147483647 h 470"/>
                <a:gd name="T28" fmla="*/ 2147483647 w 252"/>
                <a:gd name="T29" fmla="*/ 2147483647 h 47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52"/>
                <a:gd name="T46" fmla="*/ 0 h 470"/>
                <a:gd name="T47" fmla="*/ 252 w 252"/>
                <a:gd name="T48" fmla="*/ 470 h 47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52" h="470">
                  <a:moveTo>
                    <a:pt x="216" y="429"/>
                  </a:moveTo>
                  <a:cubicBezTo>
                    <a:pt x="238" y="387"/>
                    <a:pt x="251" y="339"/>
                    <a:pt x="251" y="288"/>
                  </a:cubicBezTo>
                  <a:cubicBezTo>
                    <a:pt x="251" y="144"/>
                    <a:pt x="146" y="23"/>
                    <a:pt x="8" y="0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18" y="111"/>
                    <a:pt x="35" y="118"/>
                    <a:pt x="52" y="127"/>
                  </a:cubicBezTo>
                  <a:cubicBezTo>
                    <a:pt x="139" y="177"/>
                    <a:pt x="170" y="287"/>
                    <a:pt x="123" y="375"/>
                  </a:cubicBezTo>
                  <a:cubicBezTo>
                    <a:pt x="87" y="354"/>
                    <a:pt x="87" y="354"/>
                    <a:pt x="87" y="354"/>
                  </a:cubicBezTo>
                  <a:cubicBezTo>
                    <a:pt x="97" y="381"/>
                    <a:pt x="97" y="381"/>
                    <a:pt x="97" y="381"/>
                  </a:cubicBezTo>
                  <a:cubicBezTo>
                    <a:pt x="105" y="403"/>
                    <a:pt x="105" y="403"/>
                    <a:pt x="105" y="403"/>
                  </a:cubicBezTo>
                  <a:cubicBezTo>
                    <a:pt x="130" y="470"/>
                    <a:pt x="130" y="470"/>
                    <a:pt x="130" y="470"/>
                  </a:cubicBezTo>
                  <a:cubicBezTo>
                    <a:pt x="197" y="459"/>
                    <a:pt x="197" y="459"/>
                    <a:pt x="197" y="459"/>
                  </a:cubicBezTo>
                  <a:cubicBezTo>
                    <a:pt x="224" y="454"/>
                    <a:pt x="224" y="454"/>
                    <a:pt x="224" y="454"/>
                  </a:cubicBezTo>
                  <a:cubicBezTo>
                    <a:pt x="252" y="450"/>
                    <a:pt x="252" y="450"/>
                    <a:pt x="252" y="450"/>
                  </a:cubicBezTo>
                  <a:lnTo>
                    <a:pt x="216" y="429"/>
                  </a:lnTo>
                  <a:close/>
                </a:path>
              </a:pathLst>
            </a:custGeom>
            <a:solidFill>
              <a:srgbClr val="009242"/>
            </a:solidFill>
            <a:ln w="0">
              <a:solidFill>
                <a:srgbClr val="FFFFFF"/>
              </a:solidFill>
              <a:round/>
              <a:headEnd/>
              <a:tailEnd/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p3d extrusionH="127000" prstMaterial="matte">
              <a:bevelT w="0" h="0" prst="softRound"/>
              <a:bevelB w="0" h="0" prst="softRound"/>
              <a:extrusionClr>
                <a:srgbClr val="FFFFFF"/>
              </a:extrusionClr>
              <a:contourClr>
                <a:srgbClr val="FFFFFF"/>
              </a:contourClr>
            </a:sp3d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kern="0" noProof="1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50" name="Rectangle 5"/>
          <p:cNvSpPr>
            <a:spLocks noChangeArrowheads="1"/>
          </p:cNvSpPr>
          <p:nvPr/>
        </p:nvSpPr>
        <p:spPr bwMode="gray">
          <a:xfrm>
            <a:off x="4565650" y="1619250"/>
            <a:ext cx="2065338" cy="869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08000" tIns="108000" rIns="144000" bIns="72000"/>
          <a:lstStyle/>
          <a:p>
            <a:pPr fontAlgn="auto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292929"/>
              </a:buClr>
              <a:defRPr/>
            </a:pPr>
            <a:r>
              <a:rPr lang="de-DE" sz="1600" kern="0" noProof="1">
                <a:solidFill>
                  <a:sysClr val="windowText" lastClr="000000"/>
                </a:solidFill>
              </a:rPr>
              <a:t>This text can be replaced </a:t>
            </a:r>
            <a:br>
              <a:rPr lang="de-DE" sz="1600" kern="0" noProof="1">
                <a:solidFill>
                  <a:sysClr val="windowText" lastClr="000000"/>
                </a:solidFill>
              </a:rPr>
            </a:br>
            <a:r>
              <a:rPr lang="de-DE" sz="1600" kern="0" noProof="1">
                <a:solidFill>
                  <a:sysClr val="windowText" lastClr="000000"/>
                </a:solidFill>
              </a:rPr>
              <a:t>with your own text.</a:t>
            </a:r>
          </a:p>
        </p:txBody>
      </p:sp>
      <p:sp>
        <p:nvSpPr>
          <p:cNvPr id="51" name="Rectangle 5"/>
          <p:cNvSpPr>
            <a:spLocks noChangeArrowheads="1"/>
          </p:cNvSpPr>
          <p:nvPr/>
        </p:nvSpPr>
        <p:spPr bwMode="gray">
          <a:xfrm>
            <a:off x="6559550" y="4146550"/>
            <a:ext cx="2346325" cy="869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08000" tIns="108000" rIns="144000" bIns="72000"/>
          <a:lstStyle/>
          <a:p>
            <a:pPr algn="r" fontAlgn="auto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292929"/>
              </a:buClr>
              <a:defRPr/>
            </a:pPr>
            <a:r>
              <a:rPr lang="de-DE" sz="1600" kern="0" noProof="1">
                <a:solidFill>
                  <a:sysClr val="windowText" lastClr="000000"/>
                </a:solidFill>
              </a:rPr>
              <a:t>This text can be replaced with </a:t>
            </a:r>
            <a:br>
              <a:rPr lang="de-DE" sz="1600" kern="0" noProof="1">
                <a:solidFill>
                  <a:sysClr val="windowText" lastClr="000000"/>
                </a:solidFill>
              </a:rPr>
            </a:br>
            <a:r>
              <a:rPr lang="de-DE" sz="1600" kern="0" noProof="1">
                <a:solidFill>
                  <a:sysClr val="windowText" lastClr="000000"/>
                </a:solidFill>
              </a:rPr>
              <a:t>your own text</a:t>
            </a:r>
            <a:r>
              <a:rPr lang="de-DE" sz="1600" kern="0" noProof="1">
                <a:solidFill>
                  <a:srgbClr val="0061B2"/>
                </a:solidFill>
              </a:rPr>
              <a:t>.</a:t>
            </a:r>
          </a:p>
        </p:txBody>
      </p:sp>
      <p:sp>
        <p:nvSpPr>
          <p:cNvPr id="52" name="Rectangle 5"/>
          <p:cNvSpPr>
            <a:spLocks noChangeArrowheads="1"/>
          </p:cNvSpPr>
          <p:nvPr/>
        </p:nvSpPr>
        <p:spPr bwMode="gray">
          <a:xfrm>
            <a:off x="179388" y="2998788"/>
            <a:ext cx="1847850" cy="869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08000" tIns="108000" rIns="144000" bIns="72000"/>
          <a:lstStyle/>
          <a:p>
            <a:pPr fontAlgn="auto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292929"/>
              </a:buClr>
              <a:defRPr/>
            </a:pPr>
            <a:r>
              <a:rPr lang="de-DE" sz="1600" kern="0" noProof="1">
                <a:solidFill>
                  <a:sysClr val="windowText" lastClr="000000"/>
                </a:solidFill>
              </a:rPr>
              <a:t>This text can be replaced with </a:t>
            </a:r>
            <a:br>
              <a:rPr lang="de-DE" sz="1600" kern="0" noProof="1">
                <a:solidFill>
                  <a:sysClr val="windowText" lastClr="000000"/>
                </a:solidFill>
              </a:rPr>
            </a:br>
            <a:r>
              <a:rPr lang="de-DE" sz="1600" kern="0" noProof="1">
                <a:solidFill>
                  <a:sysClr val="windowText" lastClr="000000"/>
                </a:solidFill>
              </a:rPr>
              <a:t>your own text.</a:t>
            </a:r>
          </a:p>
        </p:txBody>
      </p:sp>
      <p:cxnSp>
        <p:nvCxnSpPr>
          <p:cNvPr id="53" name="Gerade Verbindung 17"/>
          <p:cNvCxnSpPr>
            <a:cxnSpLocks noChangeShapeType="1"/>
          </p:cNvCxnSpPr>
          <p:nvPr/>
        </p:nvCxnSpPr>
        <p:spPr bwMode="auto">
          <a:xfrm>
            <a:off x="231775" y="2941638"/>
            <a:ext cx="1954213" cy="0"/>
          </a:xfrm>
          <a:prstGeom prst="line">
            <a:avLst/>
          </a:prstGeom>
          <a:noFill/>
          <a:ln w="9525" algn="ctr">
            <a:solidFill>
              <a:srgbClr val="7F7F7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54" name="Gerade Verbindung 18"/>
          <p:cNvCxnSpPr>
            <a:cxnSpLocks noChangeShapeType="1"/>
          </p:cNvCxnSpPr>
          <p:nvPr/>
        </p:nvCxnSpPr>
        <p:spPr bwMode="auto">
          <a:xfrm>
            <a:off x="7280275" y="4135438"/>
            <a:ext cx="1544638" cy="0"/>
          </a:xfrm>
          <a:prstGeom prst="line">
            <a:avLst/>
          </a:prstGeom>
          <a:noFill/>
          <a:ln w="9525" algn="ctr">
            <a:solidFill>
              <a:srgbClr val="7F7F7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55" name="Gerade Verbindung 20"/>
          <p:cNvCxnSpPr>
            <a:cxnSpLocks noChangeShapeType="1"/>
          </p:cNvCxnSpPr>
          <p:nvPr/>
        </p:nvCxnSpPr>
        <p:spPr bwMode="auto">
          <a:xfrm rot="5400000" flipH="1" flipV="1">
            <a:off x="4124325" y="2058988"/>
            <a:ext cx="755650" cy="0"/>
          </a:xfrm>
          <a:prstGeom prst="line">
            <a:avLst/>
          </a:prstGeom>
          <a:noFill/>
          <a:ln w="9525" algn="ctr">
            <a:solidFill>
              <a:srgbClr val="7F7F7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59404" name="Text Box 12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  <p:bldP spid="5940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2413691" y="5764377"/>
            <a:ext cx="4480404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spc="300" dirty="0">
                <a:ln w="1270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00B0F0"/>
                    </a:gs>
                    <a:gs pos="75000">
                      <a:srgbClr val="002774"/>
                    </a:gs>
                  </a:gsLst>
                  <a:lin ang="5400000"/>
                </a:gradFill>
                <a:effectLst>
                  <a:glow rad="45500">
                    <a:srgbClr val="00B0F0">
                      <a:alpha val="35000"/>
                    </a:srgbClr>
                  </a:glow>
                </a:effectLst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grpSp>
        <p:nvGrpSpPr>
          <p:cNvPr id="61446" name="Group 6"/>
          <p:cNvGrpSpPr>
            <a:grpSpLocks/>
          </p:cNvGrpSpPr>
          <p:nvPr/>
        </p:nvGrpSpPr>
        <p:grpSpPr bwMode="auto">
          <a:xfrm>
            <a:off x="5748338" y="3057525"/>
            <a:ext cx="2547937" cy="2139950"/>
            <a:chOff x="3621" y="1926"/>
            <a:chExt cx="1605" cy="1348"/>
          </a:xfrm>
        </p:grpSpPr>
        <p:sp>
          <p:nvSpPr>
            <p:cNvPr id="23" name="上箭头 22"/>
            <p:cNvSpPr/>
            <p:nvPr/>
          </p:nvSpPr>
          <p:spPr>
            <a:xfrm>
              <a:off x="3797" y="2067"/>
              <a:ext cx="1247" cy="1021"/>
            </a:xfrm>
            <a:prstGeom prst="upArrow">
              <a:avLst>
                <a:gd name="adj1" fmla="val 61884"/>
                <a:gd name="adj2" fmla="val 50353"/>
              </a:avLst>
            </a:prstGeom>
            <a:gradFill flip="none" rotWithShape="1">
              <a:gsLst>
                <a:gs pos="0">
                  <a:srgbClr val="FFCF01"/>
                </a:gs>
                <a:gs pos="90000">
                  <a:srgbClr val="E22000"/>
                </a:gs>
              </a:gsLst>
              <a:lin ang="16200000" scaled="1"/>
              <a:tileRect/>
            </a:gradFill>
            <a:ln w="31750">
              <a:solidFill>
                <a:schemeClr val="bg1"/>
              </a:solidFill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304800" contourW="25400">
              <a:bevelT prst="convex"/>
              <a:bevelB w="0" h="0"/>
              <a:contourClr>
                <a:srgbClr val="FFE593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tabLst>
                  <a:tab pos="136525" algn="l"/>
                </a:tabLst>
                <a:defRPr/>
              </a:pPr>
              <a:endParaRPr lang="zh-CN" altLang="en-US" sz="15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4" name="AutoShape 69"/>
            <p:cNvSpPr>
              <a:spLocks noChangeArrowheads="1"/>
            </p:cNvSpPr>
            <p:nvPr/>
          </p:nvSpPr>
          <p:spPr bwMode="gray">
            <a:xfrm rot="16200000" flipV="1">
              <a:off x="4330" y="2594"/>
              <a:ext cx="181" cy="272"/>
            </a:xfrm>
            <a:prstGeom prst="chevron">
              <a:avLst>
                <a:gd name="adj" fmla="val 52514"/>
              </a:avLst>
            </a:prstGeom>
            <a:noFill/>
            <a:ln w="19050" algn="ctr">
              <a:solidFill>
                <a:schemeClr val="bg1">
                  <a:alpha val="54901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anchor="ctr"/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tabLst>
                  <a:tab pos="136525" algn="l"/>
                </a:tabLst>
                <a:defRPr/>
              </a:pP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5" name="AutoShape 69"/>
            <p:cNvSpPr>
              <a:spLocks noChangeArrowheads="1"/>
            </p:cNvSpPr>
            <p:nvPr/>
          </p:nvSpPr>
          <p:spPr bwMode="gray">
            <a:xfrm rot="16200000" flipV="1">
              <a:off x="4330" y="2402"/>
              <a:ext cx="181" cy="272"/>
            </a:xfrm>
            <a:prstGeom prst="chevron">
              <a:avLst>
                <a:gd name="adj" fmla="val 52514"/>
              </a:avLst>
            </a:prstGeom>
            <a:noFill/>
            <a:ln w="19050" algn="ctr">
              <a:solidFill>
                <a:schemeClr val="bg1">
                  <a:alpha val="39999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anchor="ctr"/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tabLst>
                  <a:tab pos="136525" algn="l"/>
                </a:tabLst>
                <a:defRPr/>
              </a:pP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8" name="AutoShape 69"/>
            <p:cNvSpPr>
              <a:spLocks noChangeArrowheads="1"/>
            </p:cNvSpPr>
            <p:nvPr/>
          </p:nvSpPr>
          <p:spPr bwMode="gray">
            <a:xfrm rot="16200000" flipV="1">
              <a:off x="4330" y="2210"/>
              <a:ext cx="181" cy="272"/>
            </a:xfrm>
            <a:prstGeom prst="chevron">
              <a:avLst>
                <a:gd name="adj" fmla="val 52514"/>
              </a:avLst>
            </a:prstGeom>
            <a:noFill/>
            <a:ln w="19050" algn="ctr">
              <a:solidFill>
                <a:schemeClr val="bg1">
                  <a:alpha val="25098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anchor="ctr"/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tabLst>
                  <a:tab pos="136525" algn="l"/>
                </a:tabLst>
                <a:defRPr/>
              </a:pP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1451" name="Group 11"/>
          <p:cNvGrpSpPr>
            <a:grpSpLocks/>
          </p:cNvGrpSpPr>
          <p:nvPr/>
        </p:nvGrpSpPr>
        <p:grpSpPr bwMode="auto">
          <a:xfrm>
            <a:off x="3267075" y="2697163"/>
            <a:ext cx="2543175" cy="2500312"/>
            <a:chOff x="2058" y="1699"/>
            <a:chExt cx="1602" cy="1575"/>
          </a:xfrm>
        </p:grpSpPr>
        <p:sp>
          <p:nvSpPr>
            <p:cNvPr id="22" name="上箭头 21"/>
            <p:cNvSpPr/>
            <p:nvPr/>
          </p:nvSpPr>
          <p:spPr>
            <a:xfrm>
              <a:off x="2233" y="1841"/>
              <a:ext cx="1247" cy="1247"/>
            </a:xfrm>
            <a:prstGeom prst="upArrow">
              <a:avLst>
                <a:gd name="adj1" fmla="val 61884"/>
                <a:gd name="adj2" fmla="val 41845"/>
              </a:avLst>
            </a:prstGeom>
            <a:gradFill flip="none" rotWithShape="1">
              <a:gsLst>
                <a:gs pos="0">
                  <a:srgbClr val="FFCF01"/>
                </a:gs>
                <a:gs pos="90000">
                  <a:srgbClr val="E22000"/>
                </a:gs>
              </a:gsLst>
              <a:lin ang="16200000" scaled="1"/>
              <a:tileRect/>
            </a:gradFill>
            <a:ln w="31750">
              <a:solidFill>
                <a:schemeClr val="bg1"/>
              </a:solidFill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304800" contourW="25400">
              <a:bevelT prst="convex"/>
              <a:bevelB w="0" h="0"/>
              <a:contourClr>
                <a:srgbClr val="FFE593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tabLst>
                  <a:tab pos="136525" algn="l"/>
                </a:tabLst>
                <a:defRPr/>
              </a:pPr>
              <a:endParaRPr lang="zh-CN" altLang="en-US" sz="15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AutoShape 69"/>
            <p:cNvSpPr>
              <a:spLocks noChangeArrowheads="1"/>
            </p:cNvSpPr>
            <p:nvPr/>
          </p:nvSpPr>
          <p:spPr bwMode="gray">
            <a:xfrm rot="16200000" flipV="1">
              <a:off x="2766" y="2594"/>
              <a:ext cx="181" cy="272"/>
            </a:xfrm>
            <a:prstGeom prst="chevron">
              <a:avLst>
                <a:gd name="adj" fmla="val 52514"/>
              </a:avLst>
            </a:prstGeom>
            <a:noFill/>
            <a:ln w="19050" algn="ctr">
              <a:solidFill>
                <a:schemeClr val="bg1">
                  <a:alpha val="54901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anchor="ctr"/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tabLst>
                  <a:tab pos="136525" algn="l"/>
                </a:tabLst>
                <a:defRPr/>
              </a:pP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3" name="AutoShape 69"/>
            <p:cNvSpPr>
              <a:spLocks noChangeArrowheads="1"/>
            </p:cNvSpPr>
            <p:nvPr/>
          </p:nvSpPr>
          <p:spPr bwMode="gray">
            <a:xfrm rot="16200000" flipV="1">
              <a:off x="2766" y="2402"/>
              <a:ext cx="181" cy="272"/>
            </a:xfrm>
            <a:prstGeom prst="chevron">
              <a:avLst>
                <a:gd name="adj" fmla="val 52514"/>
              </a:avLst>
            </a:prstGeom>
            <a:noFill/>
            <a:ln w="19050" algn="ctr">
              <a:solidFill>
                <a:schemeClr val="bg1">
                  <a:alpha val="39999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anchor="ctr"/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tabLst>
                  <a:tab pos="136525" algn="l"/>
                </a:tabLst>
                <a:defRPr/>
              </a:pP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7" name="AutoShape 69"/>
            <p:cNvSpPr>
              <a:spLocks noChangeArrowheads="1"/>
            </p:cNvSpPr>
            <p:nvPr/>
          </p:nvSpPr>
          <p:spPr bwMode="gray">
            <a:xfrm rot="16200000" flipV="1">
              <a:off x="2766" y="2210"/>
              <a:ext cx="181" cy="272"/>
            </a:xfrm>
            <a:prstGeom prst="chevron">
              <a:avLst>
                <a:gd name="adj" fmla="val 52514"/>
              </a:avLst>
            </a:prstGeom>
            <a:noFill/>
            <a:ln w="19050" algn="ctr">
              <a:solidFill>
                <a:schemeClr val="bg1">
                  <a:alpha val="25098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anchor="ctr"/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tabLst>
                  <a:tab pos="136525" algn="l"/>
                </a:tabLst>
                <a:defRPr/>
              </a:pP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9" name="AutoShape 69"/>
            <p:cNvSpPr>
              <a:spLocks noChangeArrowheads="1"/>
            </p:cNvSpPr>
            <p:nvPr/>
          </p:nvSpPr>
          <p:spPr bwMode="gray">
            <a:xfrm rot="16200000" flipV="1">
              <a:off x="2766" y="2018"/>
              <a:ext cx="181" cy="272"/>
            </a:xfrm>
            <a:prstGeom prst="chevron">
              <a:avLst>
                <a:gd name="adj" fmla="val 52514"/>
              </a:avLst>
            </a:prstGeom>
            <a:noFill/>
            <a:ln w="19050" algn="ctr">
              <a:solidFill>
                <a:schemeClr val="bg1">
                  <a:alpha val="10196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anchor="ctr"/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tabLst>
                  <a:tab pos="136525" algn="l"/>
                </a:tabLst>
                <a:defRPr/>
              </a:pP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60" name="矩形 59"/>
          <p:cNvSpPr/>
          <p:nvPr/>
        </p:nvSpPr>
        <p:spPr>
          <a:xfrm>
            <a:off x="1373188" y="2732088"/>
            <a:ext cx="1430337" cy="5175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 algn="ctr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400" spc="50" dirty="0">
                <a:ln w="11430"/>
                <a:latin typeface="微软雅黑" pitchFamily="34" charset="-122"/>
                <a:ea typeface="微软雅黑" pitchFamily="34" charset="-122"/>
              </a:rPr>
              <a:t>点击添加文本点击添加文本</a:t>
            </a:r>
          </a:p>
        </p:txBody>
      </p:sp>
      <p:sp>
        <p:nvSpPr>
          <p:cNvPr id="61" name="矩形 60"/>
          <p:cNvSpPr/>
          <p:nvPr/>
        </p:nvSpPr>
        <p:spPr>
          <a:xfrm>
            <a:off x="6307138" y="2719388"/>
            <a:ext cx="1430337" cy="5175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 algn="ctr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400" spc="50" dirty="0">
                <a:ln w="11430"/>
                <a:latin typeface="微软雅黑" pitchFamily="34" charset="-122"/>
                <a:ea typeface="微软雅黑" pitchFamily="34" charset="-122"/>
              </a:rPr>
              <a:t>点击添加文本点击添加文本</a:t>
            </a:r>
          </a:p>
        </p:txBody>
      </p:sp>
      <p:sp>
        <p:nvSpPr>
          <p:cNvPr id="62" name="矩形 61"/>
          <p:cNvSpPr/>
          <p:nvPr/>
        </p:nvSpPr>
        <p:spPr>
          <a:xfrm>
            <a:off x="3816350" y="2347913"/>
            <a:ext cx="1430338" cy="5175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 algn="ctr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400" spc="50" dirty="0">
                <a:ln w="11430"/>
                <a:latin typeface="微软雅黑" pitchFamily="34" charset="-122"/>
                <a:ea typeface="微软雅黑" pitchFamily="34" charset="-122"/>
              </a:rPr>
              <a:t>点击添加文本点击添加文本</a:t>
            </a:r>
          </a:p>
        </p:txBody>
      </p:sp>
      <p:grpSp>
        <p:nvGrpSpPr>
          <p:cNvPr id="61460" name="Group 20"/>
          <p:cNvGrpSpPr>
            <a:grpSpLocks/>
          </p:cNvGrpSpPr>
          <p:nvPr/>
        </p:nvGrpSpPr>
        <p:grpSpPr bwMode="auto">
          <a:xfrm>
            <a:off x="3389313" y="4441825"/>
            <a:ext cx="2395537" cy="1150938"/>
            <a:chOff x="2135" y="2798"/>
            <a:chExt cx="1509" cy="725"/>
          </a:xfrm>
        </p:grpSpPr>
        <p:sp>
          <p:nvSpPr>
            <p:cNvPr id="27" name="椭圆 26"/>
            <p:cNvSpPr/>
            <p:nvPr/>
          </p:nvSpPr>
          <p:spPr bwMode="auto">
            <a:xfrm>
              <a:off x="2199" y="2539"/>
              <a:ext cx="1316" cy="952"/>
            </a:xfrm>
            <a:prstGeom prst="ellipse">
              <a:avLst/>
            </a:prstGeom>
            <a:gradFill flip="none" rotWithShape="1">
              <a:gsLst>
                <a:gs pos="0">
                  <a:srgbClr val="00DFF6"/>
                </a:gs>
                <a:gs pos="90000">
                  <a:srgbClr val="002774"/>
                </a:gs>
              </a:gsLst>
              <a:lin ang="2700000" scaled="1"/>
              <a:tileRect/>
            </a:gradFill>
            <a:ln>
              <a:solidFill>
                <a:schemeClr val="bg1"/>
              </a:solidFill>
            </a:ln>
            <a:effectLst>
              <a:outerShdw blurRad="127000" dist="762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17699985" lon="0" rev="0"/>
              </a:camera>
              <a:lightRig rig="threePt" dir="t">
                <a:rot lat="0" lon="0" rev="0"/>
              </a:lightRig>
            </a:scene3d>
            <a:sp3d extrusionH="279400" prstMaterial="plastic">
              <a:bevelT w="139700" h="152400"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itchFamily="34" charset="-122"/>
              </a:endParaRPr>
            </a:p>
          </p:txBody>
        </p:sp>
        <p:sp>
          <p:nvSpPr>
            <p:cNvPr id="28" name="TextBox 20"/>
            <p:cNvSpPr txBox="1">
              <a:spLocks noChangeArrowheads="1"/>
            </p:cNvSpPr>
            <p:nvPr/>
          </p:nvSpPr>
          <p:spPr bwMode="auto">
            <a:xfrm>
              <a:off x="2367" y="2909"/>
              <a:ext cx="980" cy="213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solidFill>
                    <a:schemeClr val="bg1"/>
                  </a:solidFill>
                  <a:effectLst>
                    <a:reflection blurRad="6350" stA="50000" endA="300" endPos="50000" dist="60007" dir="5400000" sy="-100000" algn="bl" rotWithShape="0"/>
                  </a:effectLst>
                  <a:latin typeface="微软雅黑" pitchFamily="34" charset="-122"/>
                  <a:ea typeface="微软雅黑" pitchFamily="34" charset="-122"/>
                </a:rPr>
                <a:t>分标题二</a:t>
              </a:r>
            </a:p>
          </p:txBody>
        </p:sp>
      </p:grpSp>
      <p:grpSp>
        <p:nvGrpSpPr>
          <p:cNvPr id="61463" name="Group 23"/>
          <p:cNvGrpSpPr>
            <a:grpSpLocks/>
          </p:cNvGrpSpPr>
          <p:nvPr/>
        </p:nvGrpSpPr>
        <p:grpSpPr bwMode="auto">
          <a:xfrm>
            <a:off x="5870575" y="4441825"/>
            <a:ext cx="2395538" cy="1150938"/>
            <a:chOff x="3698" y="2798"/>
            <a:chExt cx="1509" cy="725"/>
          </a:xfrm>
        </p:grpSpPr>
        <p:sp>
          <p:nvSpPr>
            <p:cNvPr id="29" name="椭圆 28"/>
            <p:cNvSpPr/>
            <p:nvPr/>
          </p:nvSpPr>
          <p:spPr bwMode="auto">
            <a:xfrm>
              <a:off x="3763" y="2539"/>
              <a:ext cx="1315" cy="952"/>
            </a:xfrm>
            <a:prstGeom prst="ellipse">
              <a:avLst/>
            </a:prstGeom>
            <a:gradFill flip="none" rotWithShape="1">
              <a:gsLst>
                <a:gs pos="0">
                  <a:srgbClr val="00DFF6"/>
                </a:gs>
                <a:gs pos="90000">
                  <a:srgbClr val="002774"/>
                </a:gs>
              </a:gsLst>
              <a:lin ang="2700000" scaled="1"/>
              <a:tileRect/>
            </a:gradFill>
            <a:ln>
              <a:solidFill>
                <a:schemeClr val="bg1"/>
              </a:solidFill>
            </a:ln>
            <a:effectLst>
              <a:outerShdw blurRad="127000" dist="762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17699985" lon="0" rev="0"/>
              </a:camera>
              <a:lightRig rig="threePt" dir="t">
                <a:rot lat="0" lon="0" rev="0"/>
              </a:lightRig>
            </a:scene3d>
            <a:sp3d extrusionH="279400" prstMaterial="plastic">
              <a:bevelT w="139700" h="152400"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itchFamily="34" charset="-122"/>
              </a:endParaRPr>
            </a:p>
          </p:txBody>
        </p:sp>
        <p:sp>
          <p:nvSpPr>
            <p:cNvPr id="30" name="TextBox 20"/>
            <p:cNvSpPr txBox="1">
              <a:spLocks noChangeArrowheads="1"/>
            </p:cNvSpPr>
            <p:nvPr/>
          </p:nvSpPr>
          <p:spPr bwMode="auto">
            <a:xfrm>
              <a:off x="3931" y="2909"/>
              <a:ext cx="979" cy="213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solidFill>
                    <a:schemeClr val="bg1"/>
                  </a:solidFill>
                  <a:effectLst>
                    <a:reflection blurRad="6350" stA="50000" endA="300" endPos="50000" dist="60007" dir="5400000" sy="-100000" algn="bl" rotWithShape="0"/>
                  </a:effectLst>
                  <a:latin typeface="微软雅黑" pitchFamily="34" charset="-122"/>
                  <a:ea typeface="微软雅黑" pitchFamily="34" charset="-122"/>
                </a:rPr>
                <a:t>分标题三</a:t>
              </a:r>
            </a:p>
          </p:txBody>
        </p:sp>
      </p:grpSp>
      <p:grpSp>
        <p:nvGrpSpPr>
          <p:cNvPr id="61466" name="Group 26"/>
          <p:cNvGrpSpPr>
            <a:grpSpLocks/>
          </p:cNvGrpSpPr>
          <p:nvPr/>
        </p:nvGrpSpPr>
        <p:grpSpPr bwMode="auto">
          <a:xfrm>
            <a:off x="817563" y="3057525"/>
            <a:ext cx="2547937" cy="2139950"/>
            <a:chOff x="515" y="1926"/>
            <a:chExt cx="1605" cy="1348"/>
          </a:xfrm>
        </p:grpSpPr>
        <p:grpSp>
          <p:nvGrpSpPr>
            <p:cNvPr id="61467" name="Group 27"/>
            <p:cNvGrpSpPr>
              <a:grpSpLocks/>
            </p:cNvGrpSpPr>
            <p:nvPr/>
          </p:nvGrpSpPr>
          <p:grpSpPr bwMode="auto">
            <a:xfrm>
              <a:off x="515" y="1926"/>
              <a:ext cx="1605" cy="1348"/>
              <a:chOff x="515" y="1926"/>
              <a:chExt cx="1605" cy="1348"/>
            </a:xfrm>
          </p:grpSpPr>
          <p:sp>
            <p:nvSpPr>
              <p:cNvPr id="21" name="上箭头 20"/>
              <p:cNvSpPr/>
              <p:nvPr/>
            </p:nvSpPr>
            <p:spPr>
              <a:xfrm>
                <a:off x="692" y="2067"/>
                <a:ext cx="1247" cy="1021"/>
              </a:xfrm>
              <a:prstGeom prst="upArrow">
                <a:avLst>
                  <a:gd name="adj1" fmla="val 61884"/>
                  <a:gd name="adj2" fmla="val 49610"/>
                </a:avLst>
              </a:prstGeom>
              <a:gradFill flip="none" rotWithShape="1">
                <a:gsLst>
                  <a:gs pos="0">
                    <a:srgbClr val="FFCF01"/>
                  </a:gs>
                  <a:gs pos="90000">
                    <a:srgbClr val="E22000"/>
                  </a:gs>
                </a:gsLst>
                <a:lin ang="16200000" scaled="1"/>
                <a:tileRect/>
              </a:gradFill>
              <a:ln w="31750">
                <a:solidFill>
                  <a:schemeClr val="bg1"/>
                </a:solidFill>
              </a:ln>
              <a:effectLst>
                <a:outerShdw blurRad="225425" dist="38100" dir="5220000" algn="ctr">
                  <a:srgbClr val="000000">
                    <a:alpha val="33000"/>
                  </a:srgbClr>
                </a:outerShdw>
              </a:effectLst>
              <a:scene3d>
                <a:camera prst="orthographicFront"/>
                <a:lightRig rig="flat" dir="t"/>
              </a:scene3d>
              <a:sp3d extrusionH="304800" contourW="25400">
                <a:bevelT prst="convex"/>
                <a:bevelB w="0" h="0"/>
                <a:contourClr>
                  <a:srgbClr val="FFE593"/>
                </a:contourClr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>
                <a:sp3d/>
              </a:bodyPr>
              <a:lstStyle/>
              <a:p>
                <a:pPr marL="0" lvl="2" algn="ctr" eaLnBrk="0" fontAlgn="ctr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Pct val="70000"/>
                  <a:buFont typeface="Wingdings" pitchFamily="2" charset="2"/>
                  <a:buChar char="u"/>
                  <a:tabLst>
                    <a:tab pos="136525" algn="l"/>
                  </a:tabLst>
                  <a:defRPr/>
                </a:pPr>
                <a:endParaRPr lang="zh-CN" altLang="en-US" sz="15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2" name="AutoShape 69"/>
              <p:cNvSpPr>
                <a:spLocks noChangeArrowheads="1"/>
              </p:cNvSpPr>
              <p:nvPr/>
            </p:nvSpPr>
            <p:spPr bwMode="gray">
              <a:xfrm rot="16200000" flipV="1">
                <a:off x="1225" y="2402"/>
                <a:ext cx="181" cy="272"/>
              </a:xfrm>
              <a:prstGeom prst="chevron">
                <a:avLst>
                  <a:gd name="adj" fmla="val 52514"/>
                </a:avLst>
              </a:prstGeom>
              <a:noFill/>
              <a:ln w="19050" algn="ctr">
                <a:solidFill>
                  <a:schemeClr val="bg1">
                    <a:alpha val="39999"/>
                  </a:schemeClr>
                </a:solidFill>
                <a:prstDash val="sys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 vert="eaVert" anchor="ctr"/>
              <a:lstStyle/>
              <a:p>
                <a:pPr marL="0" lvl="2" algn="ctr" eaLnBrk="0" fontAlgn="ctr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Pct val="70000"/>
                  <a:tabLst>
                    <a:tab pos="136525" algn="l"/>
                  </a:tabLst>
                  <a:defRPr/>
                </a:pPr>
                <a:endParaRPr lang="zh-CN" altLang="en-US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6" name="AutoShape 69"/>
              <p:cNvSpPr>
                <a:spLocks noChangeArrowheads="1"/>
              </p:cNvSpPr>
              <p:nvPr/>
            </p:nvSpPr>
            <p:spPr bwMode="gray">
              <a:xfrm rot="16200000" flipV="1">
                <a:off x="1225" y="2210"/>
                <a:ext cx="181" cy="272"/>
              </a:xfrm>
              <a:prstGeom prst="chevron">
                <a:avLst>
                  <a:gd name="adj" fmla="val 52514"/>
                </a:avLst>
              </a:prstGeom>
              <a:noFill/>
              <a:ln w="19050" algn="ctr">
                <a:solidFill>
                  <a:schemeClr val="bg1">
                    <a:alpha val="25098"/>
                  </a:schemeClr>
                </a:solidFill>
                <a:prstDash val="sys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 vert="eaVert" anchor="ctr"/>
              <a:lstStyle/>
              <a:p>
                <a:pPr marL="0" lvl="2" algn="ctr" eaLnBrk="0" fontAlgn="ctr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Pct val="70000"/>
                  <a:tabLst>
                    <a:tab pos="136525" algn="l"/>
                  </a:tabLst>
                  <a:defRPr/>
                </a:pPr>
                <a:endParaRPr lang="zh-CN" altLang="en-US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31" name="AutoShape 69"/>
            <p:cNvSpPr>
              <a:spLocks noChangeArrowheads="1"/>
            </p:cNvSpPr>
            <p:nvPr/>
          </p:nvSpPr>
          <p:spPr bwMode="gray">
            <a:xfrm rot="16200000" flipV="1">
              <a:off x="1225" y="2594"/>
              <a:ext cx="181" cy="272"/>
            </a:xfrm>
            <a:prstGeom prst="chevron">
              <a:avLst>
                <a:gd name="adj" fmla="val 52514"/>
              </a:avLst>
            </a:prstGeom>
            <a:noFill/>
            <a:ln w="19050" algn="ctr">
              <a:solidFill>
                <a:schemeClr val="bg1">
                  <a:alpha val="54901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anchor="ctr"/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tabLst>
                  <a:tab pos="136525" algn="l"/>
                </a:tabLst>
                <a:defRPr/>
              </a:pP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1472" name="Group 32"/>
          <p:cNvGrpSpPr>
            <a:grpSpLocks/>
          </p:cNvGrpSpPr>
          <p:nvPr/>
        </p:nvGrpSpPr>
        <p:grpSpPr bwMode="auto">
          <a:xfrm>
            <a:off x="938213" y="4441825"/>
            <a:ext cx="2401887" cy="1150938"/>
            <a:chOff x="591" y="2798"/>
            <a:chExt cx="1513" cy="725"/>
          </a:xfrm>
        </p:grpSpPr>
        <p:sp>
          <p:nvSpPr>
            <p:cNvPr id="24" name="椭圆 23"/>
            <p:cNvSpPr/>
            <p:nvPr/>
          </p:nvSpPr>
          <p:spPr bwMode="auto">
            <a:xfrm>
              <a:off x="658" y="2539"/>
              <a:ext cx="1315" cy="952"/>
            </a:xfrm>
            <a:prstGeom prst="ellipse">
              <a:avLst/>
            </a:prstGeom>
            <a:gradFill flip="none" rotWithShape="1">
              <a:gsLst>
                <a:gs pos="0">
                  <a:srgbClr val="00DFF6"/>
                </a:gs>
                <a:gs pos="90000">
                  <a:srgbClr val="002774"/>
                </a:gs>
              </a:gsLst>
              <a:lin ang="2700000" scaled="1"/>
              <a:tileRect/>
            </a:gradFill>
            <a:ln>
              <a:solidFill>
                <a:schemeClr val="bg1"/>
              </a:solidFill>
            </a:ln>
            <a:effectLst>
              <a:outerShdw blurRad="127000" dist="762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17699985" lon="0" rev="0"/>
              </a:camera>
              <a:lightRig rig="threePt" dir="t">
                <a:rot lat="0" lon="0" rev="0"/>
              </a:lightRig>
            </a:scene3d>
            <a:sp3d extrusionH="279400" prstMaterial="plastic">
              <a:bevelT w="139700" h="152400"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itchFamily="34" charset="-122"/>
              </a:endParaRPr>
            </a:p>
          </p:txBody>
        </p:sp>
        <p:sp>
          <p:nvSpPr>
            <p:cNvPr id="25" name="TextBox 20"/>
            <p:cNvSpPr txBox="1">
              <a:spLocks noChangeArrowheads="1"/>
            </p:cNvSpPr>
            <p:nvPr/>
          </p:nvSpPr>
          <p:spPr bwMode="auto">
            <a:xfrm>
              <a:off x="826" y="2909"/>
              <a:ext cx="980" cy="213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solidFill>
                    <a:schemeClr val="bg1"/>
                  </a:solidFill>
                  <a:effectLst>
                    <a:reflection blurRad="6350" stA="50000" endA="300" endPos="50000" dist="60007" dir="5400000" sy="-100000" algn="bl" rotWithShape="0"/>
                  </a:effectLst>
                  <a:latin typeface="微软雅黑" pitchFamily="34" charset="-122"/>
                  <a:ea typeface="微软雅黑" pitchFamily="34" charset="-122"/>
                </a:rPr>
                <a:t>分标题一</a:t>
              </a:r>
            </a:p>
          </p:txBody>
        </p:sp>
      </p:grpSp>
      <p:sp>
        <p:nvSpPr>
          <p:cNvPr id="61475" name="Text Box 35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4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61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14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61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14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1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1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61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  <p:bldP spid="62" grpId="0"/>
      <p:bldP spid="6147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93" name="Group 5"/>
          <p:cNvGrpSpPr>
            <a:grpSpLocks/>
          </p:cNvGrpSpPr>
          <p:nvPr/>
        </p:nvGrpSpPr>
        <p:grpSpPr bwMode="auto">
          <a:xfrm>
            <a:off x="1487488" y="2473325"/>
            <a:ext cx="5038725" cy="2032000"/>
            <a:chOff x="937" y="1558"/>
            <a:chExt cx="3174" cy="1280"/>
          </a:xfrm>
        </p:grpSpPr>
        <p:sp>
          <p:nvSpPr>
            <p:cNvPr id="63494" name="Arc 4"/>
            <p:cNvSpPr>
              <a:spLocks/>
            </p:cNvSpPr>
            <p:nvPr/>
          </p:nvSpPr>
          <p:spPr bwMode="gray">
            <a:xfrm rot="-5400000">
              <a:off x="1923" y="650"/>
              <a:ext cx="1202" cy="3174"/>
            </a:xfrm>
            <a:custGeom>
              <a:avLst/>
              <a:gdLst>
                <a:gd name="T0" fmla="*/ 65126144 w 43200"/>
                <a:gd name="T1" fmla="*/ 540155557 h 43200"/>
                <a:gd name="T2" fmla="*/ 74994541 w 43200"/>
                <a:gd name="T3" fmla="*/ 477902715 h 43200"/>
                <a:gd name="T4" fmla="*/ 42142747 w 43200"/>
                <a:gd name="T5" fmla="*/ 293851221 h 43200"/>
                <a:gd name="T6" fmla="*/ 0 60000 65536"/>
                <a:gd name="T7" fmla="*/ 0 60000 65536"/>
                <a:gd name="T8" fmla="*/ 0 60000 65536"/>
                <a:gd name="T9" fmla="*/ 0 w 43200"/>
                <a:gd name="T10" fmla="*/ 0 h 43200"/>
                <a:gd name="T11" fmla="*/ 43200 w 43200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3200" fill="none" extrusionOk="0">
                  <a:moveTo>
                    <a:pt x="33380" y="39705"/>
                  </a:moveTo>
                  <a:cubicBezTo>
                    <a:pt x="29874" y="41985"/>
                    <a:pt x="25782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6520"/>
                    <a:pt x="41520" y="31293"/>
                    <a:pt x="38438" y="35129"/>
                  </a:cubicBezTo>
                </a:path>
                <a:path w="43200" h="43200" stroke="0" extrusionOk="0">
                  <a:moveTo>
                    <a:pt x="33380" y="39705"/>
                  </a:moveTo>
                  <a:cubicBezTo>
                    <a:pt x="29874" y="41985"/>
                    <a:pt x="25782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6520"/>
                    <a:pt x="41520" y="31293"/>
                    <a:pt x="38438" y="35129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38100">
                  <a:solidFill>
                    <a:srgbClr val="000000"/>
                  </a:solidFill>
                  <a:round/>
                  <a:headEnd/>
                  <a:tailEnd type="arrow" w="med" len="med"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" name="Arc 5"/>
            <p:cNvSpPr>
              <a:spLocks/>
            </p:cNvSpPr>
            <p:nvPr/>
          </p:nvSpPr>
          <p:spPr bwMode="gray">
            <a:xfrm rot="16200000">
              <a:off x="2030" y="571"/>
              <a:ext cx="1079" cy="3053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28692 w 43200"/>
                <a:gd name="T1" fmla="*/ 42002 h 43200"/>
                <a:gd name="T2" fmla="*/ 31490 w 43200"/>
                <a:gd name="T3" fmla="*/ 40803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28692" y="42002"/>
                  </a:moveTo>
                  <a:cubicBezTo>
                    <a:pt x="26411" y="42795"/>
                    <a:pt x="24014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9688"/>
                    <a:pt x="38680" y="37099"/>
                    <a:pt x="31489" y="40802"/>
                  </a:cubicBezTo>
                </a:path>
                <a:path w="43200" h="43200" stroke="0" extrusionOk="0">
                  <a:moveTo>
                    <a:pt x="28692" y="42002"/>
                  </a:moveTo>
                  <a:cubicBezTo>
                    <a:pt x="26411" y="42795"/>
                    <a:pt x="24014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9688"/>
                    <a:pt x="38680" y="37099"/>
                    <a:pt x="31489" y="40802"/>
                  </a:cubicBezTo>
                  <a:lnTo>
                    <a:pt x="21600" y="2160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42353"/>
                    <a:invGamma/>
                  </a:schemeClr>
                </a:gs>
              </a:gsLst>
              <a:lin ang="2700000" scaled="1"/>
            </a:gradFill>
            <a:ln w="38100">
              <a:noFill/>
              <a:round/>
              <a:headEnd/>
              <a:tailEnd type="arrow" w="med" len="med"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+mn-ea"/>
              </a:endParaRPr>
            </a:p>
          </p:txBody>
        </p:sp>
        <p:sp>
          <p:nvSpPr>
            <p:cNvPr id="5" name="Arc 6"/>
            <p:cNvSpPr>
              <a:spLocks/>
            </p:cNvSpPr>
            <p:nvPr/>
          </p:nvSpPr>
          <p:spPr bwMode="ltGray">
            <a:xfrm rot="16200000">
              <a:off x="1931" y="689"/>
              <a:ext cx="1106" cy="2916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14124 w 43200"/>
                <a:gd name="T1" fmla="*/ 41865 h 41865"/>
                <a:gd name="T2" fmla="*/ 31490 w 43200"/>
                <a:gd name="T3" fmla="*/ 40803 h 41865"/>
                <a:gd name="T4" fmla="*/ 21600 w 43200"/>
                <a:gd name="T5" fmla="*/ 21600 h 41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1865" fill="none" extrusionOk="0">
                  <a:moveTo>
                    <a:pt x="14124" y="41864"/>
                  </a:moveTo>
                  <a:cubicBezTo>
                    <a:pt x="5636" y="38734"/>
                    <a:pt x="0" y="30646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9688"/>
                    <a:pt x="38680" y="37099"/>
                    <a:pt x="31489" y="40802"/>
                  </a:cubicBezTo>
                </a:path>
                <a:path w="43200" h="41865" stroke="0" extrusionOk="0">
                  <a:moveTo>
                    <a:pt x="14124" y="41864"/>
                  </a:moveTo>
                  <a:cubicBezTo>
                    <a:pt x="5636" y="38734"/>
                    <a:pt x="0" y="30646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9688"/>
                    <a:pt x="38680" y="37099"/>
                    <a:pt x="31489" y="40802"/>
                  </a:cubicBezTo>
                  <a:lnTo>
                    <a:pt x="21600" y="2160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40392"/>
                    <a:invGamma/>
                  </a:schemeClr>
                </a:gs>
              </a:gsLst>
              <a:lin ang="0" scaled="1"/>
            </a:gradFill>
            <a:ln w="38100">
              <a:noFill/>
              <a:round/>
              <a:headEnd/>
              <a:tailEnd type="arrow" w="med" len="med"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+mn-ea"/>
              </a:endParaRPr>
            </a:p>
          </p:txBody>
        </p:sp>
      </p:grpSp>
      <p:sp>
        <p:nvSpPr>
          <p:cNvPr id="63497" name="Text Box 7"/>
          <p:cNvSpPr txBox="1">
            <a:spLocks noChangeArrowheads="1"/>
          </p:cNvSpPr>
          <p:nvPr/>
        </p:nvSpPr>
        <p:spPr bwMode="auto">
          <a:xfrm>
            <a:off x="5391150" y="3255963"/>
            <a:ext cx="7556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lang="en-US" altLang="zh-CN" sz="1400" b="1">
                <a:solidFill>
                  <a:srgbClr val="1C1C1C"/>
                </a:solidFill>
              </a:rPr>
              <a:t>10%</a:t>
            </a:r>
          </a:p>
        </p:txBody>
      </p:sp>
      <p:grpSp>
        <p:nvGrpSpPr>
          <p:cNvPr id="63498" name="Group 10"/>
          <p:cNvGrpSpPr>
            <a:grpSpLocks/>
          </p:cNvGrpSpPr>
          <p:nvPr/>
        </p:nvGrpSpPr>
        <p:grpSpPr bwMode="auto">
          <a:xfrm>
            <a:off x="1312863" y="2133600"/>
            <a:ext cx="5680075" cy="2397125"/>
            <a:chOff x="827" y="1344"/>
            <a:chExt cx="3578" cy="1510"/>
          </a:xfrm>
        </p:grpSpPr>
        <p:grpSp>
          <p:nvGrpSpPr>
            <p:cNvPr id="63499" name="Group 30"/>
            <p:cNvGrpSpPr>
              <a:grpSpLocks/>
            </p:cNvGrpSpPr>
            <p:nvPr/>
          </p:nvGrpSpPr>
          <p:grpSpPr bwMode="auto">
            <a:xfrm>
              <a:off x="827" y="1471"/>
              <a:ext cx="3578" cy="1383"/>
              <a:chOff x="960" y="1855"/>
              <a:chExt cx="3578" cy="1383"/>
            </a:xfrm>
          </p:grpSpPr>
          <p:sp>
            <p:nvSpPr>
              <p:cNvPr id="11" name="Arc 11"/>
              <p:cNvSpPr>
                <a:spLocks/>
              </p:cNvSpPr>
              <p:nvPr/>
            </p:nvSpPr>
            <p:spPr bwMode="gray">
              <a:xfrm rot="16200000">
                <a:off x="2041" y="774"/>
                <a:ext cx="1383" cy="3544"/>
              </a:xfrm>
              <a:custGeom>
                <a:avLst/>
                <a:gdLst>
                  <a:gd name="G0" fmla="+- 19812 0 0"/>
                  <a:gd name="G1" fmla="+- 21600 0 0"/>
                  <a:gd name="G2" fmla="+- 21600 0 0"/>
                  <a:gd name="T0" fmla="*/ 0 w 41412"/>
                  <a:gd name="T1" fmla="*/ 12994 h 41573"/>
                  <a:gd name="T2" fmla="*/ 28035 w 41412"/>
                  <a:gd name="T3" fmla="*/ 41573 h 41573"/>
                  <a:gd name="T4" fmla="*/ 19812 w 41412"/>
                  <a:gd name="T5" fmla="*/ 21600 h 41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412" h="41573" fill="none" extrusionOk="0">
                    <a:moveTo>
                      <a:pt x="0" y="12994"/>
                    </a:moveTo>
                    <a:cubicBezTo>
                      <a:pt x="3427" y="5104"/>
                      <a:pt x="11209" y="-1"/>
                      <a:pt x="19812" y="0"/>
                    </a:cubicBezTo>
                    <a:cubicBezTo>
                      <a:pt x="31741" y="0"/>
                      <a:pt x="41412" y="9670"/>
                      <a:pt x="41412" y="21600"/>
                    </a:cubicBezTo>
                    <a:cubicBezTo>
                      <a:pt x="41412" y="30353"/>
                      <a:pt x="36129" y="38241"/>
                      <a:pt x="28035" y="41573"/>
                    </a:cubicBezTo>
                  </a:path>
                  <a:path w="41412" h="41573" stroke="0" extrusionOk="0">
                    <a:moveTo>
                      <a:pt x="0" y="12994"/>
                    </a:moveTo>
                    <a:cubicBezTo>
                      <a:pt x="3427" y="5104"/>
                      <a:pt x="11209" y="-1"/>
                      <a:pt x="19812" y="0"/>
                    </a:cubicBezTo>
                    <a:cubicBezTo>
                      <a:pt x="31741" y="0"/>
                      <a:pt x="41412" y="9670"/>
                      <a:pt x="41412" y="21600"/>
                    </a:cubicBezTo>
                    <a:cubicBezTo>
                      <a:pt x="41412" y="30353"/>
                      <a:pt x="36129" y="38241"/>
                      <a:pt x="28035" y="41573"/>
                    </a:cubicBezTo>
                    <a:lnTo>
                      <a:pt x="19812" y="2160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shade val="51373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38100">
                <a:noFill/>
                <a:round/>
                <a:headEnd/>
                <a:tailEnd type="arrow" w="med" len="med"/>
              </a:ln>
              <a:effectLst/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+mn-ea"/>
                </a:endParaRPr>
              </a:p>
            </p:txBody>
          </p:sp>
          <p:sp>
            <p:nvSpPr>
              <p:cNvPr id="63501" name="Freeform 12"/>
              <p:cNvSpPr>
                <a:spLocks/>
              </p:cNvSpPr>
              <p:nvPr/>
            </p:nvSpPr>
            <p:spPr bwMode="gray">
              <a:xfrm>
                <a:off x="4363" y="2089"/>
                <a:ext cx="175" cy="231"/>
              </a:xfrm>
              <a:custGeom>
                <a:avLst/>
                <a:gdLst>
                  <a:gd name="T0" fmla="*/ 165 w 141"/>
                  <a:gd name="T1" fmla="*/ 89 h 186"/>
                  <a:gd name="T2" fmla="*/ 175 w 141"/>
                  <a:gd name="T3" fmla="*/ 200 h 186"/>
                  <a:gd name="T4" fmla="*/ 19 w 141"/>
                  <a:gd name="T5" fmla="*/ 231 h 186"/>
                  <a:gd name="T6" fmla="*/ 0 w 141"/>
                  <a:gd name="T7" fmla="*/ 0 h 186"/>
                  <a:gd name="T8" fmla="*/ 165 w 141"/>
                  <a:gd name="T9" fmla="*/ 89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1"/>
                  <a:gd name="T16" fmla="*/ 0 h 186"/>
                  <a:gd name="T17" fmla="*/ 141 w 141"/>
                  <a:gd name="T18" fmla="*/ 186 h 1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1" h="186">
                    <a:moveTo>
                      <a:pt x="133" y="72"/>
                    </a:moveTo>
                    <a:lnTo>
                      <a:pt x="141" y="161"/>
                    </a:lnTo>
                    <a:lnTo>
                      <a:pt x="15" y="186"/>
                    </a:lnTo>
                    <a:lnTo>
                      <a:pt x="0" y="0"/>
                    </a:lnTo>
                    <a:lnTo>
                      <a:pt x="133" y="72"/>
                    </a:lnTo>
                    <a:close/>
                  </a:path>
                </a:pathLst>
              </a:cu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3" name="Arc 13"/>
            <p:cNvSpPr>
              <a:spLocks/>
            </p:cNvSpPr>
            <p:nvPr/>
          </p:nvSpPr>
          <p:spPr bwMode="gray">
            <a:xfrm rot="16200000">
              <a:off x="1919" y="258"/>
              <a:ext cx="1375" cy="3548"/>
            </a:xfrm>
            <a:custGeom>
              <a:avLst/>
              <a:gdLst>
                <a:gd name="G0" fmla="+- 19534 0 0"/>
                <a:gd name="G1" fmla="+- 21600 0 0"/>
                <a:gd name="G2" fmla="+- 21600 0 0"/>
                <a:gd name="T0" fmla="*/ 0 w 41134"/>
                <a:gd name="T1" fmla="*/ 12382 h 41573"/>
                <a:gd name="T2" fmla="*/ 27757 w 41134"/>
                <a:gd name="T3" fmla="*/ 41573 h 41573"/>
                <a:gd name="T4" fmla="*/ 19534 w 41134"/>
                <a:gd name="T5" fmla="*/ 21600 h 41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134" h="41573" fill="none" extrusionOk="0">
                  <a:moveTo>
                    <a:pt x="-1" y="12381"/>
                  </a:moveTo>
                  <a:cubicBezTo>
                    <a:pt x="3566" y="4822"/>
                    <a:pt x="11175" y="-1"/>
                    <a:pt x="19534" y="0"/>
                  </a:cubicBezTo>
                  <a:cubicBezTo>
                    <a:pt x="31463" y="0"/>
                    <a:pt x="41134" y="9670"/>
                    <a:pt x="41134" y="21600"/>
                  </a:cubicBezTo>
                  <a:cubicBezTo>
                    <a:pt x="41134" y="30353"/>
                    <a:pt x="35851" y="38241"/>
                    <a:pt x="27757" y="41573"/>
                  </a:cubicBezTo>
                </a:path>
                <a:path w="41134" h="41573" stroke="0" extrusionOk="0">
                  <a:moveTo>
                    <a:pt x="-1" y="12381"/>
                  </a:moveTo>
                  <a:cubicBezTo>
                    <a:pt x="3566" y="4822"/>
                    <a:pt x="11175" y="-1"/>
                    <a:pt x="19534" y="0"/>
                  </a:cubicBezTo>
                  <a:cubicBezTo>
                    <a:pt x="31463" y="0"/>
                    <a:pt x="41134" y="9670"/>
                    <a:pt x="41134" y="21600"/>
                  </a:cubicBezTo>
                  <a:cubicBezTo>
                    <a:pt x="41134" y="30353"/>
                    <a:pt x="35851" y="38241"/>
                    <a:pt x="27757" y="41573"/>
                  </a:cubicBezTo>
                  <a:lnTo>
                    <a:pt x="19534" y="2160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40000"/>
                    <a:invGamma/>
                  </a:schemeClr>
                </a:gs>
              </a:gsLst>
              <a:lin ang="5400000" scaled="1"/>
            </a:gradFill>
            <a:ln w="19050">
              <a:noFill/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+mn-ea"/>
              </a:endParaRPr>
            </a:p>
          </p:txBody>
        </p:sp>
      </p:grpSp>
      <p:sp>
        <p:nvSpPr>
          <p:cNvPr id="63503" name="Text Box 15"/>
          <p:cNvSpPr txBox="1">
            <a:spLocks noChangeArrowheads="1"/>
          </p:cNvSpPr>
          <p:nvPr/>
        </p:nvSpPr>
        <p:spPr bwMode="auto">
          <a:xfrm>
            <a:off x="3979863" y="3665538"/>
            <a:ext cx="8239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lang="en-US" altLang="zh-CN" sz="1400" b="1">
                <a:solidFill>
                  <a:srgbClr val="1C1C1C"/>
                </a:solidFill>
              </a:rPr>
              <a:t>30%</a:t>
            </a:r>
          </a:p>
        </p:txBody>
      </p:sp>
      <p:grpSp>
        <p:nvGrpSpPr>
          <p:cNvPr id="63504" name="Group 16"/>
          <p:cNvGrpSpPr>
            <a:grpSpLocks/>
          </p:cNvGrpSpPr>
          <p:nvPr/>
        </p:nvGrpSpPr>
        <p:grpSpPr bwMode="auto">
          <a:xfrm>
            <a:off x="3827463" y="4572000"/>
            <a:ext cx="3348037" cy="1003300"/>
            <a:chOff x="2411" y="2880"/>
            <a:chExt cx="2109" cy="632"/>
          </a:xfrm>
        </p:grpSpPr>
        <p:sp>
          <p:nvSpPr>
            <p:cNvPr id="63505" name="Rectangle 16"/>
            <p:cNvSpPr>
              <a:spLocks noChangeArrowheads="1"/>
            </p:cNvSpPr>
            <p:nvPr/>
          </p:nvSpPr>
          <p:spPr bwMode="auto">
            <a:xfrm>
              <a:off x="3515" y="2918"/>
              <a:ext cx="1005" cy="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r">
                <a:buFontTx/>
                <a:buChar char="•"/>
              </a:pPr>
              <a:r>
                <a:rPr lang="en-US" altLang="zh-CN" sz="1400">
                  <a:solidFill>
                    <a:srgbClr val="1C1C1C"/>
                  </a:solidFill>
                </a:rPr>
                <a:t> Your text in here</a:t>
              </a:r>
            </a:p>
            <a:p>
              <a:pPr algn="r">
                <a:buFontTx/>
                <a:buChar char="•"/>
              </a:pPr>
              <a:r>
                <a:rPr lang="en-US" altLang="zh-CN" sz="1400">
                  <a:solidFill>
                    <a:srgbClr val="1C1C1C"/>
                  </a:solidFill>
                </a:rPr>
                <a:t> Your text in here</a:t>
              </a:r>
            </a:p>
            <a:p>
              <a:pPr algn="r">
                <a:buFontTx/>
                <a:buChar char="•"/>
              </a:pPr>
              <a:r>
                <a:rPr lang="en-US" altLang="zh-CN" sz="1400">
                  <a:solidFill>
                    <a:srgbClr val="1C1C1C"/>
                  </a:solidFill>
                </a:rPr>
                <a:t> Your text in here</a:t>
              </a:r>
            </a:p>
            <a:p>
              <a:pPr algn="r">
                <a:buFontTx/>
                <a:buChar char="•"/>
              </a:pPr>
              <a:r>
                <a:rPr lang="en-US" altLang="zh-CN" sz="1400">
                  <a:solidFill>
                    <a:srgbClr val="1C1C1C"/>
                  </a:solidFill>
                </a:rPr>
                <a:t> Your text in here</a:t>
              </a:r>
            </a:p>
          </p:txBody>
        </p:sp>
        <p:sp>
          <p:nvSpPr>
            <p:cNvPr id="63506" name="Rectangle 17"/>
            <p:cNvSpPr>
              <a:spLocks noChangeArrowheads="1"/>
            </p:cNvSpPr>
            <p:nvPr/>
          </p:nvSpPr>
          <p:spPr bwMode="black">
            <a:xfrm>
              <a:off x="2411" y="2880"/>
              <a:ext cx="1278" cy="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b="1">
                  <a:solidFill>
                    <a:schemeClr val="tx2"/>
                  </a:solidFill>
                </a:rPr>
                <a:t>Text in here</a:t>
              </a:r>
            </a:p>
          </p:txBody>
        </p:sp>
      </p:grpSp>
      <p:grpSp>
        <p:nvGrpSpPr>
          <p:cNvPr id="63507" name="Group 19"/>
          <p:cNvGrpSpPr>
            <a:grpSpLocks/>
          </p:cNvGrpSpPr>
          <p:nvPr/>
        </p:nvGrpSpPr>
        <p:grpSpPr bwMode="auto">
          <a:xfrm>
            <a:off x="6646863" y="3124200"/>
            <a:ext cx="2028825" cy="876300"/>
            <a:chOff x="4187" y="1968"/>
            <a:chExt cx="1278" cy="552"/>
          </a:xfrm>
        </p:grpSpPr>
        <p:sp>
          <p:nvSpPr>
            <p:cNvPr id="63508" name="Rectangle 18"/>
            <p:cNvSpPr>
              <a:spLocks noChangeArrowheads="1"/>
            </p:cNvSpPr>
            <p:nvPr/>
          </p:nvSpPr>
          <p:spPr bwMode="auto">
            <a:xfrm>
              <a:off x="4382" y="2194"/>
              <a:ext cx="1005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r">
                <a:buFontTx/>
                <a:buChar char="•"/>
              </a:pPr>
              <a:r>
                <a:rPr lang="en-US" altLang="zh-CN" sz="1400">
                  <a:solidFill>
                    <a:srgbClr val="1C1C1C"/>
                  </a:solidFill>
                </a:rPr>
                <a:t> Your text in here</a:t>
              </a:r>
            </a:p>
            <a:p>
              <a:pPr algn="r">
                <a:buFontTx/>
                <a:buChar char="•"/>
              </a:pPr>
              <a:r>
                <a:rPr lang="en-US" altLang="zh-CN" sz="1400">
                  <a:solidFill>
                    <a:srgbClr val="1C1C1C"/>
                  </a:solidFill>
                </a:rPr>
                <a:t> Your text in here</a:t>
              </a:r>
            </a:p>
          </p:txBody>
        </p:sp>
        <p:sp>
          <p:nvSpPr>
            <p:cNvPr id="63509" name="Rectangle 19"/>
            <p:cNvSpPr>
              <a:spLocks noChangeArrowheads="1"/>
            </p:cNvSpPr>
            <p:nvPr/>
          </p:nvSpPr>
          <p:spPr bwMode="black">
            <a:xfrm>
              <a:off x="4187" y="1968"/>
              <a:ext cx="1278" cy="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b="1">
                  <a:solidFill>
                    <a:schemeClr val="tx2"/>
                  </a:solidFill>
                </a:rPr>
                <a:t>Text in here</a:t>
              </a:r>
            </a:p>
          </p:txBody>
        </p:sp>
      </p:grpSp>
      <p:grpSp>
        <p:nvGrpSpPr>
          <p:cNvPr id="63510" name="Group 22"/>
          <p:cNvGrpSpPr>
            <a:grpSpLocks/>
          </p:cNvGrpSpPr>
          <p:nvPr/>
        </p:nvGrpSpPr>
        <p:grpSpPr bwMode="auto">
          <a:xfrm>
            <a:off x="1846263" y="2667000"/>
            <a:ext cx="1697037" cy="869950"/>
            <a:chOff x="1163" y="1680"/>
            <a:chExt cx="1069" cy="548"/>
          </a:xfrm>
        </p:grpSpPr>
        <p:sp>
          <p:nvSpPr>
            <p:cNvPr id="63511" name="Text Box 14"/>
            <p:cNvSpPr txBox="1">
              <a:spLocks noChangeArrowheads="1"/>
            </p:cNvSpPr>
            <p:nvPr/>
          </p:nvSpPr>
          <p:spPr bwMode="white">
            <a:xfrm>
              <a:off x="1355" y="1680"/>
              <a:ext cx="733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3200" b="1">
                  <a:solidFill>
                    <a:schemeClr val="bg1"/>
                  </a:solidFill>
                </a:rPr>
                <a:t>60%</a:t>
              </a:r>
            </a:p>
          </p:txBody>
        </p:sp>
        <p:sp>
          <p:nvSpPr>
            <p:cNvPr id="63512" name="Rectangle 22"/>
            <p:cNvSpPr>
              <a:spLocks noChangeArrowheads="1"/>
            </p:cNvSpPr>
            <p:nvPr/>
          </p:nvSpPr>
          <p:spPr bwMode="gray">
            <a:xfrm>
              <a:off x="1163" y="2016"/>
              <a:ext cx="106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altLang="zh-CN" sz="1600">
                  <a:solidFill>
                    <a:schemeClr val="bg1"/>
                  </a:solidFill>
                </a:rPr>
                <a:t>Click to add Text</a:t>
              </a:r>
            </a:p>
          </p:txBody>
        </p:sp>
      </p:grpSp>
      <p:grpSp>
        <p:nvGrpSpPr>
          <p:cNvPr id="63513" name="Group 25"/>
          <p:cNvGrpSpPr>
            <a:grpSpLocks/>
          </p:cNvGrpSpPr>
          <p:nvPr/>
        </p:nvGrpSpPr>
        <p:grpSpPr bwMode="auto">
          <a:xfrm>
            <a:off x="4132263" y="1676400"/>
            <a:ext cx="1422400" cy="1314450"/>
            <a:chOff x="2603" y="1056"/>
            <a:chExt cx="896" cy="828"/>
          </a:xfrm>
        </p:grpSpPr>
        <p:grpSp>
          <p:nvGrpSpPr>
            <p:cNvPr id="63514" name="Group 23"/>
            <p:cNvGrpSpPr>
              <a:grpSpLocks/>
            </p:cNvGrpSpPr>
            <p:nvPr/>
          </p:nvGrpSpPr>
          <p:grpSpPr bwMode="auto">
            <a:xfrm>
              <a:off x="2603" y="1056"/>
              <a:ext cx="442" cy="816"/>
              <a:chOff x="2111" y="2247"/>
              <a:chExt cx="592" cy="1034"/>
            </a:xfrm>
          </p:grpSpPr>
          <p:sp>
            <p:nvSpPr>
              <p:cNvPr id="63515" name="Freeform 24"/>
              <p:cNvSpPr>
                <a:spLocks/>
              </p:cNvSpPr>
              <p:nvPr/>
            </p:nvSpPr>
            <p:spPr bwMode="gray">
              <a:xfrm>
                <a:off x="2111" y="2449"/>
                <a:ext cx="592" cy="832"/>
              </a:xfrm>
              <a:custGeom>
                <a:avLst/>
                <a:gdLst>
                  <a:gd name="T0" fmla="*/ 311 w 320"/>
                  <a:gd name="T1" fmla="*/ 2 h 479"/>
                  <a:gd name="T2" fmla="*/ 274 w 320"/>
                  <a:gd name="T3" fmla="*/ 57 h 479"/>
                  <a:gd name="T4" fmla="*/ 235 w 320"/>
                  <a:gd name="T5" fmla="*/ 2 h 479"/>
                  <a:gd name="T6" fmla="*/ 130 w 320"/>
                  <a:gd name="T7" fmla="*/ 30 h 479"/>
                  <a:gd name="T8" fmla="*/ 2 w 320"/>
                  <a:gd name="T9" fmla="*/ 302 h 479"/>
                  <a:gd name="T10" fmla="*/ 67 w 320"/>
                  <a:gd name="T11" fmla="*/ 370 h 479"/>
                  <a:gd name="T12" fmla="*/ 159 w 320"/>
                  <a:gd name="T13" fmla="*/ 99 h 479"/>
                  <a:gd name="T14" fmla="*/ 26 w 320"/>
                  <a:gd name="T15" fmla="*/ 714 h 479"/>
                  <a:gd name="T16" fmla="*/ 63 w 320"/>
                  <a:gd name="T17" fmla="*/ 809 h 479"/>
                  <a:gd name="T18" fmla="*/ 246 w 320"/>
                  <a:gd name="T19" fmla="*/ 764 h 479"/>
                  <a:gd name="T20" fmla="*/ 272 w 320"/>
                  <a:gd name="T21" fmla="*/ 403 h 479"/>
                  <a:gd name="T22" fmla="*/ 313 w 320"/>
                  <a:gd name="T23" fmla="*/ 763 h 479"/>
                  <a:gd name="T24" fmla="*/ 485 w 320"/>
                  <a:gd name="T25" fmla="*/ 813 h 479"/>
                  <a:gd name="T26" fmla="*/ 522 w 320"/>
                  <a:gd name="T27" fmla="*/ 707 h 479"/>
                  <a:gd name="T28" fmla="*/ 388 w 320"/>
                  <a:gd name="T29" fmla="*/ 99 h 479"/>
                  <a:gd name="T30" fmla="*/ 425 w 320"/>
                  <a:gd name="T31" fmla="*/ 234 h 479"/>
                  <a:gd name="T32" fmla="*/ 520 w 320"/>
                  <a:gd name="T33" fmla="*/ 410 h 479"/>
                  <a:gd name="T34" fmla="*/ 546 w 320"/>
                  <a:gd name="T35" fmla="*/ 281 h 479"/>
                  <a:gd name="T36" fmla="*/ 400 w 320"/>
                  <a:gd name="T37" fmla="*/ 14 h 479"/>
                  <a:gd name="T38" fmla="*/ 311 w 320"/>
                  <a:gd name="T39" fmla="*/ 2 h 47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320"/>
                  <a:gd name="T61" fmla="*/ 0 h 479"/>
                  <a:gd name="T62" fmla="*/ 320 w 320"/>
                  <a:gd name="T63" fmla="*/ 479 h 47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320" h="479">
                    <a:moveTo>
                      <a:pt x="168" y="1"/>
                    </a:moveTo>
                    <a:cubicBezTo>
                      <a:pt x="165" y="15"/>
                      <a:pt x="154" y="34"/>
                      <a:pt x="148" y="33"/>
                    </a:cubicBezTo>
                    <a:cubicBezTo>
                      <a:pt x="141" y="33"/>
                      <a:pt x="133" y="15"/>
                      <a:pt x="127" y="1"/>
                    </a:cubicBezTo>
                    <a:cubicBezTo>
                      <a:pt x="105" y="0"/>
                      <a:pt x="88" y="5"/>
                      <a:pt x="70" y="17"/>
                    </a:cubicBezTo>
                    <a:cubicBezTo>
                      <a:pt x="57" y="32"/>
                      <a:pt x="0" y="165"/>
                      <a:pt x="1" y="174"/>
                    </a:cubicBezTo>
                    <a:cubicBezTo>
                      <a:pt x="1" y="183"/>
                      <a:pt x="3" y="212"/>
                      <a:pt x="36" y="213"/>
                    </a:cubicBezTo>
                    <a:cubicBezTo>
                      <a:pt x="63" y="197"/>
                      <a:pt x="86" y="57"/>
                      <a:pt x="86" y="57"/>
                    </a:cubicBezTo>
                    <a:cubicBezTo>
                      <a:pt x="79" y="92"/>
                      <a:pt x="14" y="411"/>
                      <a:pt x="14" y="411"/>
                    </a:cubicBezTo>
                    <a:cubicBezTo>
                      <a:pt x="9" y="452"/>
                      <a:pt x="24" y="464"/>
                      <a:pt x="34" y="466"/>
                    </a:cubicBezTo>
                    <a:cubicBezTo>
                      <a:pt x="55" y="471"/>
                      <a:pt x="114" y="479"/>
                      <a:pt x="133" y="440"/>
                    </a:cubicBezTo>
                    <a:cubicBezTo>
                      <a:pt x="152" y="401"/>
                      <a:pt x="141" y="232"/>
                      <a:pt x="147" y="232"/>
                    </a:cubicBezTo>
                    <a:cubicBezTo>
                      <a:pt x="153" y="232"/>
                      <a:pt x="150" y="400"/>
                      <a:pt x="169" y="439"/>
                    </a:cubicBezTo>
                    <a:cubicBezTo>
                      <a:pt x="188" y="478"/>
                      <a:pt x="243" y="473"/>
                      <a:pt x="262" y="468"/>
                    </a:cubicBezTo>
                    <a:cubicBezTo>
                      <a:pt x="272" y="462"/>
                      <a:pt x="292" y="459"/>
                      <a:pt x="282" y="407"/>
                    </a:cubicBezTo>
                    <a:lnTo>
                      <a:pt x="210" y="57"/>
                    </a:lnTo>
                    <a:cubicBezTo>
                      <a:pt x="201" y="12"/>
                      <a:pt x="218" y="105"/>
                      <a:pt x="230" y="135"/>
                    </a:cubicBezTo>
                    <a:cubicBezTo>
                      <a:pt x="242" y="165"/>
                      <a:pt x="242" y="254"/>
                      <a:pt x="281" y="236"/>
                    </a:cubicBezTo>
                    <a:cubicBezTo>
                      <a:pt x="320" y="218"/>
                      <a:pt x="299" y="180"/>
                      <a:pt x="295" y="162"/>
                    </a:cubicBezTo>
                    <a:cubicBezTo>
                      <a:pt x="288" y="150"/>
                      <a:pt x="237" y="17"/>
                      <a:pt x="216" y="8"/>
                    </a:cubicBezTo>
                    <a:cubicBezTo>
                      <a:pt x="183" y="0"/>
                      <a:pt x="168" y="1"/>
                      <a:pt x="168" y="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749B"/>
                  </a:gs>
                  <a:gs pos="100000">
                    <a:srgbClr val="0099CC"/>
                  </a:gs>
                </a:gsLst>
                <a:lin ang="18900000" scaled="1"/>
              </a:gradFill>
              <a:ln w="9525">
                <a:round/>
                <a:headEnd/>
                <a:tailEnd/>
              </a:ln>
              <a:scene3d>
                <a:camera prst="legacyPerspectiveTopRight"/>
                <a:lightRig rig="legacyNormal2" dir="t"/>
              </a:scene3d>
              <a:sp3d extrusionH="430200" prstMaterial="legacyMetal">
                <a:bevelT w="13500" h="13500" prst="angle"/>
                <a:bevelB w="13500" h="13500" prst="angle"/>
                <a:extrusionClr>
                  <a:srgbClr val="0099CC"/>
                </a:extrusionClr>
              </a:sp3d>
            </p:spPr>
            <p:txBody>
              <a:bodyPr>
                <a:flatTx/>
              </a:bodyPr>
              <a:lstStyle/>
              <a:p>
                <a:endParaRPr lang="zh-CN" altLang="en-US"/>
              </a:p>
            </p:txBody>
          </p:sp>
          <p:sp>
            <p:nvSpPr>
              <p:cNvPr id="63516" name="Oval 25"/>
              <p:cNvSpPr>
                <a:spLocks noChangeArrowheads="1"/>
              </p:cNvSpPr>
              <p:nvPr/>
            </p:nvSpPr>
            <p:spPr bwMode="gray">
              <a:xfrm flipH="1">
                <a:off x="2286" y="2247"/>
                <a:ext cx="199" cy="215"/>
              </a:xfrm>
              <a:prstGeom prst="ellipse">
                <a:avLst/>
              </a:prstGeom>
              <a:gradFill rotWithShape="1">
                <a:gsLst>
                  <a:gs pos="0">
                    <a:srgbClr val="00749B"/>
                  </a:gs>
                  <a:gs pos="100000">
                    <a:srgbClr val="0099CC"/>
                  </a:gs>
                </a:gsLst>
                <a:lin ang="18900000" scaled="1"/>
              </a:gradFill>
              <a:ln w="9525">
                <a:round/>
                <a:headEnd/>
                <a:tailEnd/>
              </a:ln>
              <a:scene3d>
                <a:camera prst="legacyPerspectiveTopRight"/>
                <a:lightRig rig="legacyNormal2" dir="t"/>
              </a:scene3d>
              <a:sp3d extrusionH="430200" prstMaterial="legacyMetal">
                <a:bevelT w="13500" h="13500" prst="angle"/>
                <a:bevelB w="13500" h="13500" prst="angle"/>
                <a:extrusionClr>
                  <a:srgbClr val="0099CC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algn="r"/>
                <a:endParaRPr lang="zh-CN" altLang="zh-CN"/>
              </a:p>
            </p:txBody>
          </p:sp>
        </p:grpSp>
        <p:grpSp>
          <p:nvGrpSpPr>
            <p:cNvPr id="63517" name="Group 26"/>
            <p:cNvGrpSpPr>
              <a:grpSpLocks/>
            </p:cNvGrpSpPr>
            <p:nvPr/>
          </p:nvGrpSpPr>
          <p:grpSpPr bwMode="auto">
            <a:xfrm>
              <a:off x="3083" y="1056"/>
              <a:ext cx="416" cy="828"/>
              <a:chOff x="4466" y="2053"/>
              <a:chExt cx="590" cy="1177"/>
            </a:xfrm>
          </p:grpSpPr>
          <p:sp>
            <p:nvSpPr>
              <p:cNvPr id="63518" name="Freeform 27"/>
              <p:cNvSpPr>
                <a:spLocks/>
              </p:cNvSpPr>
              <p:nvPr/>
            </p:nvSpPr>
            <p:spPr bwMode="gray">
              <a:xfrm>
                <a:off x="4466" y="2259"/>
                <a:ext cx="590" cy="971"/>
              </a:xfrm>
              <a:custGeom>
                <a:avLst/>
                <a:gdLst>
                  <a:gd name="T0" fmla="*/ 284 w 590"/>
                  <a:gd name="T1" fmla="*/ 59 h 971"/>
                  <a:gd name="T2" fmla="*/ 364 w 590"/>
                  <a:gd name="T3" fmla="*/ 7 h 971"/>
                  <a:gd name="T4" fmla="*/ 446 w 590"/>
                  <a:gd name="T5" fmla="*/ 52 h 971"/>
                  <a:gd name="T6" fmla="*/ 512 w 590"/>
                  <a:gd name="T7" fmla="*/ 216 h 971"/>
                  <a:gd name="T8" fmla="*/ 532 w 590"/>
                  <a:gd name="T9" fmla="*/ 417 h 971"/>
                  <a:gd name="T10" fmla="*/ 450 w 590"/>
                  <a:gd name="T11" fmla="*/ 305 h 971"/>
                  <a:gd name="T12" fmla="*/ 398 w 590"/>
                  <a:gd name="T13" fmla="*/ 118 h 971"/>
                  <a:gd name="T14" fmla="*/ 490 w 590"/>
                  <a:gd name="T15" fmla="*/ 497 h 971"/>
                  <a:gd name="T16" fmla="*/ 388 w 590"/>
                  <a:gd name="T17" fmla="*/ 531 h 971"/>
                  <a:gd name="T18" fmla="*/ 412 w 590"/>
                  <a:gd name="T19" fmla="*/ 817 h 971"/>
                  <a:gd name="T20" fmla="*/ 366 w 590"/>
                  <a:gd name="T21" fmla="*/ 967 h 971"/>
                  <a:gd name="T22" fmla="*/ 308 w 590"/>
                  <a:gd name="T23" fmla="*/ 832 h 971"/>
                  <a:gd name="T24" fmla="*/ 290 w 590"/>
                  <a:gd name="T25" fmla="*/ 549 h 971"/>
                  <a:gd name="T26" fmla="*/ 264 w 590"/>
                  <a:gd name="T27" fmla="*/ 801 h 971"/>
                  <a:gd name="T28" fmla="*/ 189 w 590"/>
                  <a:gd name="T29" fmla="*/ 962 h 971"/>
                  <a:gd name="T30" fmla="*/ 151 w 590"/>
                  <a:gd name="T31" fmla="*/ 804 h 971"/>
                  <a:gd name="T32" fmla="*/ 184 w 590"/>
                  <a:gd name="T33" fmla="*/ 525 h 971"/>
                  <a:gd name="T34" fmla="*/ 84 w 590"/>
                  <a:gd name="T35" fmla="*/ 505 h 971"/>
                  <a:gd name="T36" fmla="*/ 170 w 590"/>
                  <a:gd name="T37" fmla="*/ 118 h 971"/>
                  <a:gd name="T38" fmla="*/ 86 w 590"/>
                  <a:gd name="T39" fmla="*/ 401 h 971"/>
                  <a:gd name="T40" fmla="*/ 24 w 590"/>
                  <a:gd name="T41" fmla="*/ 303 h 971"/>
                  <a:gd name="T42" fmla="*/ 140 w 590"/>
                  <a:gd name="T43" fmla="*/ 39 h 971"/>
                  <a:gd name="T44" fmla="*/ 212 w 590"/>
                  <a:gd name="T45" fmla="*/ 13 h 971"/>
                  <a:gd name="T46" fmla="*/ 284 w 590"/>
                  <a:gd name="T47" fmla="*/ 59 h 97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590"/>
                  <a:gd name="T73" fmla="*/ 0 h 971"/>
                  <a:gd name="T74" fmla="*/ 590 w 590"/>
                  <a:gd name="T75" fmla="*/ 971 h 971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590" h="971">
                    <a:moveTo>
                      <a:pt x="284" y="59"/>
                    </a:moveTo>
                    <a:cubicBezTo>
                      <a:pt x="326" y="59"/>
                      <a:pt x="352" y="37"/>
                      <a:pt x="364" y="7"/>
                    </a:cubicBezTo>
                    <a:cubicBezTo>
                      <a:pt x="390" y="2"/>
                      <a:pt x="418" y="17"/>
                      <a:pt x="446" y="52"/>
                    </a:cubicBezTo>
                    <a:cubicBezTo>
                      <a:pt x="470" y="87"/>
                      <a:pt x="498" y="155"/>
                      <a:pt x="512" y="216"/>
                    </a:cubicBezTo>
                    <a:cubicBezTo>
                      <a:pt x="528" y="274"/>
                      <a:pt x="590" y="404"/>
                      <a:pt x="532" y="417"/>
                    </a:cubicBezTo>
                    <a:cubicBezTo>
                      <a:pt x="476" y="430"/>
                      <a:pt x="462" y="364"/>
                      <a:pt x="450" y="305"/>
                    </a:cubicBezTo>
                    <a:cubicBezTo>
                      <a:pt x="430" y="227"/>
                      <a:pt x="398" y="118"/>
                      <a:pt x="398" y="118"/>
                    </a:cubicBezTo>
                    <a:cubicBezTo>
                      <a:pt x="405" y="150"/>
                      <a:pt x="492" y="428"/>
                      <a:pt x="490" y="497"/>
                    </a:cubicBezTo>
                    <a:cubicBezTo>
                      <a:pt x="428" y="523"/>
                      <a:pt x="442" y="516"/>
                      <a:pt x="388" y="531"/>
                    </a:cubicBezTo>
                    <a:cubicBezTo>
                      <a:pt x="394" y="620"/>
                      <a:pt x="405" y="737"/>
                      <a:pt x="412" y="817"/>
                    </a:cubicBezTo>
                    <a:cubicBezTo>
                      <a:pt x="414" y="865"/>
                      <a:pt x="438" y="963"/>
                      <a:pt x="366" y="967"/>
                    </a:cubicBezTo>
                    <a:cubicBezTo>
                      <a:pt x="294" y="971"/>
                      <a:pt x="318" y="915"/>
                      <a:pt x="308" y="832"/>
                    </a:cubicBezTo>
                    <a:lnTo>
                      <a:pt x="290" y="549"/>
                    </a:lnTo>
                    <a:lnTo>
                      <a:pt x="264" y="801"/>
                    </a:lnTo>
                    <a:cubicBezTo>
                      <a:pt x="250" y="879"/>
                      <a:pt x="256" y="960"/>
                      <a:pt x="189" y="962"/>
                    </a:cubicBezTo>
                    <a:cubicBezTo>
                      <a:pt x="122" y="964"/>
                      <a:pt x="149" y="840"/>
                      <a:pt x="151" y="804"/>
                    </a:cubicBezTo>
                    <a:cubicBezTo>
                      <a:pt x="153" y="768"/>
                      <a:pt x="184" y="579"/>
                      <a:pt x="184" y="525"/>
                    </a:cubicBezTo>
                    <a:cubicBezTo>
                      <a:pt x="134" y="515"/>
                      <a:pt x="84" y="505"/>
                      <a:pt x="84" y="505"/>
                    </a:cubicBezTo>
                    <a:lnTo>
                      <a:pt x="170" y="118"/>
                    </a:lnTo>
                    <a:cubicBezTo>
                      <a:pt x="170" y="101"/>
                      <a:pt x="110" y="370"/>
                      <a:pt x="86" y="401"/>
                    </a:cubicBezTo>
                    <a:cubicBezTo>
                      <a:pt x="62" y="433"/>
                      <a:pt x="0" y="397"/>
                      <a:pt x="24" y="303"/>
                    </a:cubicBezTo>
                    <a:cubicBezTo>
                      <a:pt x="34" y="263"/>
                      <a:pt x="124" y="55"/>
                      <a:pt x="140" y="39"/>
                    </a:cubicBezTo>
                    <a:cubicBezTo>
                      <a:pt x="156" y="23"/>
                      <a:pt x="160" y="0"/>
                      <a:pt x="212" y="13"/>
                    </a:cubicBezTo>
                    <a:cubicBezTo>
                      <a:pt x="238" y="41"/>
                      <a:pt x="242" y="59"/>
                      <a:pt x="284" y="59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0B5B4"/>
                  </a:gs>
                  <a:gs pos="100000">
                    <a:srgbClr val="F7D7D7"/>
                  </a:gs>
                </a:gsLst>
                <a:lin ang="18900000" scaled="1"/>
              </a:gradFill>
              <a:ln w="9525">
                <a:round/>
                <a:headEnd/>
                <a:tailEnd/>
              </a:ln>
              <a:scene3d>
                <a:camera prst="legacyObliqueTopRight"/>
                <a:lightRig rig="legacyNormal3" dir="b"/>
              </a:scene3d>
              <a:sp3d extrusionH="176200" prstMaterial="legacyMetal">
                <a:bevelT w="13500" h="13500" prst="angle"/>
                <a:bevelB w="13500" h="13500" prst="angle"/>
                <a:extrusionClr>
                  <a:srgbClr val="F0B5B4"/>
                </a:extrusionClr>
              </a:sp3d>
            </p:spPr>
            <p:txBody>
              <a:bodyPr>
                <a:flatTx/>
              </a:bodyPr>
              <a:lstStyle/>
              <a:p>
                <a:endParaRPr lang="zh-CN" altLang="en-US"/>
              </a:p>
            </p:txBody>
          </p:sp>
          <p:sp>
            <p:nvSpPr>
              <p:cNvPr id="63519" name="Oval 28"/>
              <p:cNvSpPr>
                <a:spLocks noChangeArrowheads="1"/>
              </p:cNvSpPr>
              <p:nvPr/>
            </p:nvSpPr>
            <p:spPr bwMode="gray">
              <a:xfrm>
                <a:off x="4641" y="2053"/>
                <a:ext cx="213" cy="225"/>
              </a:xfrm>
              <a:prstGeom prst="ellipse">
                <a:avLst/>
              </a:prstGeom>
              <a:gradFill rotWithShape="1">
                <a:gsLst>
                  <a:gs pos="0">
                    <a:srgbClr val="F0B5B4"/>
                  </a:gs>
                  <a:gs pos="100000">
                    <a:srgbClr val="F7D7D7"/>
                  </a:gs>
                </a:gsLst>
                <a:lin ang="18900000" scaled="1"/>
              </a:gradFill>
              <a:ln w="9525">
                <a:round/>
                <a:headEnd/>
                <a:tailEnd/>
              </a:ln>
              <a:scene3d>
                <a:camera prst="legacyObliqueTopRight"/>
                <a:lightRig rig="legacyNormal3" dir="b"/>
              </a:scene3d>
              <a:sp3d extrusionH="176200" prstMaterial="legacyMetal">
                <a:bevelT w="13500" h="13500" prst="angle"/>
                <a:bevelB w="13500" h="13500" prst="angle"/>
                <a:extrusionClr>
                  <a:srgbClr val="F0B5B4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algn="r"/>
                <a:endParaRPr lang="zh-CN" altLang="zh-CN"/>
              </a:p>
            </p:txBody>
          </p:sp>
        </p:grpSp>
      </p:grpSp>
      <p:sp>
        <p:nvSpPr>
          <p:cNvPr id="63520" name="Text Box 32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3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63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63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3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63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63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63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63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7" dur="500"/>
                                        <p:tgtEl>
                                          <p:spTgt spid="63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7" grpId="0"/>
      <p:bldP spid="63503" grpId="0"/>
      <p:bldP spid="635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1" name="Rectangle 3"/>
          <p:cNvSpPr>
            <a:spLocks noChangeArrowheads="1"/>
          </p:cNvSpPr>
          <p:nvPr/>
        </p:nvSpPr>
        <p:spPr bwMode="gray">
          <a:xfrm>
            <a:off x="5219700" y="4337050"/>
            <a:ext cx="3465513" cy="390525"/>
          </a:xfrm>
          <a:prstGeom prst="rect">
            <a:avLst/>
          </a:prstGeom>
          <a:gradFill rotWithShape="1">
            <a:gsLst>
              <a:gs pos="0">
                <a:srgbClr val="D7D7D7"/>
              </a:gs>
              <a:gs pos="100000">
                <a:srgbClr val="F4F4F4"/>
              </a:gs>
            </a:gsLst>
            <a:lin ang="18900000" scaled="1"/>
          </a:gradFill>
          <a:ln w="9525">
            <a:miter lim="800000"/>
            <a:headEnd/>
            <a:tailEnd/>
          </a:ln>
          <a:scene3d>
            <a:camera prst="legacyPerspectiveTopLeft"/>
            <a:lightRig rig="legacyFlat3" dir="r"/>
          </a:scene3d>
          <a:sp3d extrusionH="1801800" prstMaterial="legacyMatte">
            <a:bevelT w="13500" h="13500" prst="angle"/>
            <a:bevelB w="13500" h="13500" prst="angle"/>
            <a:extrusionClr>
              <a:srgbClr val="D7D7D7"/>
            </a:extrusionClr>
          </a:sp3d>
        </p:spPr>
        <p:txBody>
          <a:bodyPr wrap="none" anchor="ctr">
            <a:flatTx/>
          </a:bodyPr>
          <a:lstStyle/>
          <a:p>
            <a:pPr algn="r"/>
            <a:endParaRPr lang="zh-CN" altLang="zh-CN"/>
          </a:p>
        </p:txBody>
      </p:sp>
      <p:sp>
        <p:nvSpPr>
          <p:cNvPr id="65542" name="Rectangle 4"/>
          <p:cNvSpPr>
            <a:spLocks noChangeArrowheads="1"/>
          </p:cNvSpPr>
          <p:nvPr/>
        </p:nvSpPr>
        <p:spPr bwMode="gray">
          <a:xfrm>
            <a:off x="1368425" y="4337050"/>
            <a:ext cx="3465513" cy="390525"/>
          </a:xfrm>
          <a:prstGeom prst="rect">
            <a:avLst/>
          </a:prstGeom>
          <a:gradFill rotWithShape="1">
            <a:gsLst>
              <a:gs pos="0">
                <a:srgbClr val="D7D7D7"/>
              </a:gs>
              <a:gs pos="100000">
                <a:srgbClr val="F4F4F4"/>
              </a:gs>
            </a:gsLst>
            <a:lin ang="18900000" scaled="1"/>
          </a:gradFill>
          <a:ln w="9525">
            <a:miter lim="800000"/>
            <a:headEnd/>
            <a:tailEnd/>
          </a:ln>
          <a:scene3d>
            <a:camera prst="legacyPerspectiveTopRight"/>
            <a:lightRig rig="legacyFlat3" dir="r"/>
          </a:scene3d>
          <a:sp3d extrusionH="1801800" prstMaterial="legacyMatte">
            <a:bevelT w="13500" h="13500" prst="angle"/>
            <a:bevelB w="13500" h="13500" prst="angle"/>
            <a:extrusionClr>
              <a:srgbClr val="D7D7D7"/>
            </a:extrusionClr>
          </a:sp3d>
        </p:spPr>
        <p:txBody>
          <a:bodyPr wrap="none" anchor="ctr">
            <a:flatTx/>
          </a:bodyPr>
          <a:lstStyle/>
          <a:p>
            <a:pPr algn="r"/>
            <a:endParaRPr lang="zh-CN" altLang="zh-CN"/>
          </a:p>
        </p:txBody>
      </p:sp>
      <p:sp>
        <p:nvSpPr>
          <p:cNvPr id="65543" name="Text Box 8"/>
          <p:cNvSpPr txBox="1">
            <a:spLocks noChangeArrowheads="1"/>
          </p:cNvSpPr>
          <p:nvPr/>
        </p:nvSpPr>
        <p:spPr bwMode="gray">
          <a:xfrm>
            <a:off x="5400675" y="4354513"/>
            <a:ext cx="922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80808"/>
                </a:solidFill>
                <a:cs typeface="Arial" pitchFamily="34" charset="0"/>
              </a:rPr>
              <a:t>2011</a:t>
            </a:r>
          </a:p>
        </p:txBody>
      </p:sp>
      <p:sp>
        <p:nvSpPr>
          <p:cNvPr id="65544" name="Text Box 9"/>
          <p:cNvSpPr txBox="1">
            <a:spLocks noChangeArrowheads="1"/>
          </p:cNvSpPr>
          <p:nvPr/>
        </p:nvSpPr>
        <p:spPr bwMode="gray">
          <a:xfrm>
            <a:off x="6315075" y="4354513"/>
            <a:ext cx="9239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80808"/>
                </a:solidFill>
                <a:cs typeface="Arial" pitchFamily="34" charset="0"/>
              </a:rPr>
              <a:t>2012</a:t>
            </a:r>
          </a:p>
        </p:txBody>
      </p:sp>
      <p:sp>
        <p:nvSpPr>
          <p:cNvPr id="65545" name="Text Box 10"/>
          <p:cNvSpPr txBox="1">
            <a:spLocks noChangeArrowheads="1"/>
          </p:cNvSpPr>
          <p:nvPr/>
        </p:nvSpPr>
        <p:spPr bwMode="gray">
          <a:xfrm>
            <a:off x="7326313" y="4354513"/>
            <a:ext cx="9239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80808"/>
                </a:solidFill>
                <a:cs typeface="Arial" pitchFamily="34" charset="0"/>
              </a:rPr>
              <a:t>2013</a:t>
            </a:r>
          </a:p>
        </p:txBody>
      </p:sp>
      <p:sp>
        <p:nvSpPr>
          <p:cNvPr id="65546" name="Rectangle 11"/>
          <p:cNvSpPr>
            <a:spLocks noChangeArrowheads="1"/>
          </p:cNvSpPr>
          <p:nvPr/>
        </p:nvSpPr>
        <p:spPr bwMode="black">
          <a:xfrm>
            <a:off x="1470025" y="2387600"/>
            <a:ext cx="22955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altLang="zh-CN" b="1">
                <a:solidFill>
                  <a:schemeClr val="accent1"/>
                </a:solidFill>
                <a:cs typeface="Arial" pitchFamily="34" charset="0"/>
              </a:rPr>
              <a:t>2012 statistics title</a:t>
            </a:r>
          </a:p>
        </p:txBody>
      </p:sp>
      <p:sp>
        <p:nvSpPr>
          <p:cNvPr id="65547" name="Rectangle 12"/>
          <p:cNvSpPr>
            <a:spLocks noChangeArrowheads="1"/>
          </p:cNvSpPr>
          <p:nvPr/>
        </p:nvSpPr>
        <p:spPr bwMode="black">
          <a:xfrm>
            <a:off x="5127625" y="2362200"/>
            <a:ext cx="22955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altLang="zh-CN" b="1">
                <a:solidFill>
                  <a:schemeClr val="accent2"/>
                </a:solidFill>
                <a:cs typeface="Arial" pitchFamily="34" charset="0"/>
              </a:rPr>
              <a:t>2012 statistics title</a:t>
            </a:r>
          </a:p>
        </p:txBody>
      </p:sp>
      <p:grpSp>
        <p:nvGrpSpPr>
          <p:cNvPr id="65548" name="Group 12"/>
          <p:cNvGrpSpPr>
            <a:grpSpLocks/>
          </p:cNvGrpSpPr>
          <p:nvPr/>
        </p:nvGrpSpPr>
        <p:grpSpPr bwMode="auto">
          <a:xfrm>
            <a:off x="1241425" y="4737100"/>
            <a:ext cx="3711575" cy="292100"/>
            <a:chOff x="514" y="2984"/>
            <a:chExt cx="2338" cy="184"/>
          </a:xfrm>
        </p:grpSpPr>
        <p:sp>
          <p:nvSpPr>
            <p:cNvPr id="65549" name="Rectangle 13"/>
            <p:cNvSpPr>
              <a:spLocks noChangeArrowheads="1"/>
            </p:cNvSpPr>
            <p:nvPr/>
          </p:nvSpPr>
          <p:spPr bwMode="gray">
            <a:xfrm>
              <a:off x="2324" y="2995"/>
              <a:ext cx="52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200" b="1">
                  <a:solidFill>
                    <a:srgbClr val="080808"/>
                  </a:solidFill>
                  <a:cs typeface="Arial" pitchFamily="34" charset="0"/>
                </a:rPr>
                <a:t>(unit : %)</a:t>
              </a:r>
            </a:p>
          </p:txBody>
        </p:sp>
        <p:sp>
          <p:nvSpPr>
            <p:cNvPr id="65550" name="Rectangle 15"/>
            <p:cNvSpPr>
              <a:spLocks noChangeArrowheads="1"/>
            </p:cNvSpPr>
            <p:nvPr/>
          </p:nvSpPr>
          <p:spPr bwMode="gray">
            <a:xfrm>
              <a:off x="514" y="2984"/>
              <a:ext cx="1671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200" b="1">
                  <a:solidFill>
                    <a:srgbClr val="080808"/>
                  </a:solidFill>
                  <a:cs typeface="Arial" pitchFamily="34" charset="0"/>
                </a:rPr>
                <a:t>* 2006  Statistics agency statistics</a:t>
              </a:r>
            </a:p>
          </p:txBody>
        </p:sp>
      </p:grpSp>
      <p:grpSp>
        <p:nvGrpSpPr>
          <p:cNvPr id="65551" name="Group 15"/>
          <p:cNvGrpSpPr>
            <a:grpSpLocks/>
          </p:cNvGrpSpPr>
          <p:nvPr/>
        </p:nvGrpSpPr>
        <p:grpSpPr bwMode="auto">
          <a:xfrm>
            <a:off x="5203825" y="4746625"/>
            <a:ext cx="3603625" cy="282575"/>
            <a:chOff x="3010" y="2990"/>
            <a:chExt cx="2270" cy="178"/>
          </a:xfrm>
        </p:grpSpPr>
        <p:sp>
          <p:nvSpPr>
            <p:cNvPr id="65552" name="Rectangle 14"/>
            <p:cNvSpPr>
              <a:spLocks noChangeArrowheads="1"/>
            </p:cNvSpPr>
            <p:nvPr/>
          </p:nvSpPr>
          <p:spPr bwMode="gray">
            <a:xfrm>
              <a:off x="4752" y="2995"/>
              <a:ext cx="52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200" b="1">
                  <a:solidFill>
                    <a:srgbClr val="080808"/>
                  </a:solidFill>
                  <a:cs typeface="Arial" pitchFamily="34" charset="0"/>
                </a:rPr>
                <a:t>(unit : %)</a:t>
              </a:r>
            </a:p>
          </p:txBody>
        </p:sp>
        <p:sp>
          <p:nvSpPr>
            <p:cNvPr id="65553" name="Rectangle 16"/>
            <p:cNvSpPr>
              <a:spLocks noChangeArrowheads="1"/>
            </p:cNvSpPr>
            <p:nvPr/>
          </p:nvSpPr>
          <p:spPr bwMode="gray">
            <a:xfrm>
              <a:off x="3010" y="2990"/>
              <a:ext cx="1671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200" b="1">
                  <a:solidFill>
                    <a:srgbClr val="080808"/>
                  </a:solidFill>
                  <a:cs typeface="Arial" pitchFamily="34" charset="0"/>
                </a:rPr>
                <a:t>* 2006  Statistics agency statistics</a:t>
              </a:r>
            </a:p>
          </p:txBody>
        </p:sp>
      </p:grpSp>
      <p:grpSp>
        <p:nvGrpSpPr>
          <p:cNvPr id="65554" name="Group 18"/>
          <p:cNvGrpSpPr>
            <a:grpSpLocks/>
          </p:cNvGrpSpPr>
          <p:nvPr/>
        </p:nvGrpSpPr>
        <p:grpSpPr bwMode="auto">
          <a:xfrm>
            <a:off x="2828925" y="3151188"/>
            <a:ext cx="663575" cy="1157287"/>
            <a:chOff x="1514" y="1985"/>
            <a:chExt cx="418" cy="729"/>
          </a:xfrm>
        </p:grpSpPr>
        <p:grpSp>
          <p:nvGrpSpPr>
            <p:cNvPr id="65555" name="Group 5"/>
            <p:cNvGrpSpPr>
              <a:grpSpLocks/>
            </p:cNvGrpSpPr>
            <p:nvPr/>
          </p:nvGrpSpPr>
          <p:grpSpPr bwMode="auto">
            <a:xfrm>
              <a:off x="1514" y="1985"/>
              <a:ext cx="416" cy="729"/>
              <a:chOff x="2111" y="2247"/>
              <a:chExt cx="592" cy="1034"/>
            </a:xfrm>
          </p:grpSpPr>
          <p:sp>
            <p:nvSpPr>
              <p:cNvPr id="314374" name="Freeform 6"/>
              <p:cNvSpPr>
                <a:spLocks/>
              </p:cNvSpPr>
              <p:nvPr/>
            </p:nvSpPr>
            <p:spPr bwMode="gray">
              <a:xfrm>
                <a:off x="2111" y="2448"/>
                <a:ext cx="592" cy="833"/>
              </a:xfrm>
              <a:custGeom>
                <a:avLst/>
                <a:gdLst/>
                <a:ahLst/>
                <a:cxnLst>
                  <a:cxn ang="0">
                    <a:pos x="168" y="1"/>
                  </a:cxn>
                  <a:cxn ang="0">
                    <a:pos x="148" y="33"/>
                  </a:cxn>
                  <a:cxn ang="0">
                    <a:pos x="127" y="1"/>
                  </a:cxn>
                  <a:cxn ang="0">
                    <a:pos x="70" y="17"/>
                  </a:cxn>
                  <a:cxn ang="0">
                    <a:pos x="1" y="174"/>
                  </a:cxn>
                  <a:cxn ang="0">
                    <a:pos x="36" y="213"/>
                  </a:cxn>
                  <a:cxn ang="0">
                    <a:pos x="86" y="57"/>
                  </a:cxn>
                  <a:cxn ang="0">
                    <a:pos x="14" y="411"/>
                  </a:cxn>
                  <a:cxn ang="0">
                    <a:pos x="34" y="466"/>
                  </a:cxn>
                  <a:cxn ang="0">
                    <a:pos x="133" y="440"/>
                  </a:cxn>
                  <a:cxn ang="0">
                    <a:pos x="147" y="232"/>
                  </a:cxn>
                  <a:cxn ang="0">
                    <a:pos x="169" y="439"/>
                  </a:cxn>
                  <a:cxn ang="0">
                    <a:pos x="262" y="468"/>
                  </a:cxn>
                  <a:cxn ang="0">
                    <a:pos x="282" y="407"/>
                  </a:cxn>
                  <a:cxn ang="0">
                    <a:pos x="210" y="57"/>
                  </a:cxn>
                  <a:cxn ang="0">
                    <a:pos x="230" y="135"/>
                  </a:cxn>
                  <a:cxn ang="0">
                    <a:pos x="281" y="236"/>
                  </a:cxn>
                  <a:cxn ang="0">
                    <a:pos x="295" y="162"/>
                  </a:cxn>
                  <a:cxn ang="0">
                    <a:pos x="216" y="8"/>
                  </a:cxn>
                  <a:cxn ang="0">
                    <a:pos x="168" y="1"/>
                  </a:cxn>
                </a:cxnLst>
                <a:rect l="0" t="0" r="r" b="b"/>
                <a:pathLst>
                  <a:path w="320" h="479">
                    <a:moveTo>
                      <a:pt x="168" y="1"/>
                    </a:moveTo>
                    <a:cubicBezTo>
                      <a:pt x="165" y="15"/>
                      <a:pt x="154" y="34"/>
                      <a:pt x="148" y="33"/>
                    </a:cubicBezTo>
                    <a:cubicBezTo>
                      <a:pt x="141" y="33"/>
                      <a:pt x="133" y="15"/>
                      <a:pt x="127" y="1"/>
                    </a:cubicBezTo>
                    <a:cubicBezTo>
                      <a:pt x="105" y="0"/>
                      <a:pt x="88" y="5"/>
                      <a:pt x="70" y="17"/>
                    </a:cubicBezTo>
                    <a:cubicBezTo>
                      <a:pt x="57" y="32"/>
                      <a:pt x="0" y="165"/>
                      <a:pt x="1" y="174"/>
                    </a:cubicBezTo>
                    <a:cubicBezTo>
                      <a:pt x="1" y="183"/>
                      <a:pt x="3" y="212"/>
                      <a:pt x="36" y="213"/>
                    </a:cubicBezTo>
                    <a:cubicBezTo>
                      <a:pt x="63" y="197"/>
                      <a:pt x="86" y="57"/>
                      <a:pt x="86" y="57"/>
                    </a:cubicBezTo>
                    <a:cubicBezTo>
                      <a:pt x="79" y="92"/>
                      <a:pt x="14" y="411"/>
                      <a:pt x="14" y="411"/>
                    </a:cubicBezTo>
                    <a:cubicBezTo>
                      <a:pt x="9" y="452"/>
                      <a:pt x="24" y="464"/>
                      <a:pt x="34" y="466"/>
                    </a:cubicBezTo>
                    <a:cubicBezTo>
                      <a:pt x="55" y="471"/>
                      <a:pt x="114" y="479"/>
                      <a:pt x="133" y="440"/>
                    </a:cubicBezTo>
                    <a:cubicBezTo>
                      <a:pt x="152" y="401"/>
                      <a:pt x="141" y="232"/>
                      <a:pt x="147" y="232"/>
                    </a:cubicBezTo>
                    <a:cubicBezTo>
                      <a:pt x="153" y="232"/>
                      <a:pt x="150" y="400"/>
                      <a:pt x="169" y="439"/>
                    </a:cubicBezTo>
                    <a:cubicBezTo>
                      <a:pt x="188" y="478"/>
                      <a:pt x="243" y="473"/>
                      <a:pt x="262" y="468"/>
                    </a:cubicBezTo>
                    <a:cubicBezTo>
                      <a:pt x="272" y="462"/>
                      <a:pt x="292" y="459"/>
                      <a:pt x="282" y="407"/>
                    </a:cubicBezTo>
                    <a:lnTo>
                      <a:pt x="210" y="57"/>
                    </a:lnTo>
                    <a:cubicBezTo>
                      <a:pt x="201" y="12"/>
                      <a:pt x="218" y="105"/>
                      <a:pt x="230" y="135"/>
                    </a:cubicBezTo>
                    <a:cubicBezTo>
                      <a:pt x="242" y="165"/>
                      <a:pt x="242" y="254"/>
                      <a:pt x="281" y="236"/>
                    </a:cubicBezTo>
                    <a:cubicBezTo>
                      <a:pt x="320" y="218"/>
                      <a:pt x="299" y="180"/>
                      <a:pt x="295" y="162"/>
                    </a:cubicBezTo>
                    <a:cubicBezTo>
                      <a:pt x="288" y="150"/>
                      <a:pt x="237" y="17"/>
                      <a:pt x="216" y="8"/>
                    </a:cubicBezTo>
                    <a:cubicBezTo>
                      <a:pt x="183" y="0"/>
                      <a:pt x="168" y="1"/>
                      <a:pt x="1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 cmpd="sng">
                <a:noFill/>
                <a:round/>
                <a:headEnd/>
                <a:tailEnd/>
              </a:ln>
              <a:effectLst>
                <a:outerShdw dist="71842" dir="13500000" algn="ctr" rotWithShape="0">
                  <a:srgbClr val="000000"/>
                </a:outerShdw>
              </a:effectLst>
            </p:spPr>
            <p:txBody>
              <a:bodyPr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+mn-ea"/>
                </a:endParaRPr>
              </a:p>
            </p:txBody>
          </p:sp>
          <p:sp>
            <p:nvSpPr>
              <p:cNvPr id="314375" name="Oval 7"/>
              <p:cNvSpPr>
                <a:spLocks noChangeArrowheads="1"/>
              </p:cNvSpPr>
              <p:nvPr/>
            </p:nvSpPr>
            <p:spPr bwMode="gray">
              <a:xfrm flipH="1">
                <a:off x="2286" y="2247"/>
                <a:ext cx="199" cy="216"/>
              </a:xfrm>
              <a:prstGeom prst="ellipse">
                <a:avLst/>
              </a:prstGeom>
              <a:solidFill>
                <a:schemeClr val="accent1"/>
              </a:solidFill>
              <a:ln w="19050">
                <a:noFill/>
                <a:round/>
                <a:headEnd/>
                <a:tailEnd/>
              </a:ln>
              <a:effectLst>
                <a:outerShdw dist="71842" dir="135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65558" name="Text Box 17"/>
            <p:cNvSpPr txBox="1">
              <a:spLocks noChangeArrowheads="1"/>
            </p:cNvSpPr>
            <p:nvPr/>
          </p:nvSpPr>
          <p:spPr bwMode="gray">
            <a:xfrm>
              <a:off x="1519" y="2181"/>
              <a:ext cx="41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1600" b="1">
                  <a:solidFill>
                    <a:srgbClr val="FEFEFE"/>
                  </a:solidFill>
                  <a:cs typeface="Arial" pitchFamily="34" charset="0"/>
                </a:rPr>
                <a:t>50%</a:t>
              </a:r>
            </a:p>
          </p:txBody>
        </p:sp>
      </p:grpSp>
      <p:sp>
        <p:nvSpPr>
          <p:cNvPr id="65559" name="Text Box 18"/>
          <p:cNvSpPr txBox="1">
            <a:spLocks noChangeArrowheads="1"/>
          </p:cNvSpPr>
          <p:nvPr/>
        </p:nvSpPr>
        <p:spPr bwMode="gray">
          <a:xfrm>
            <a:off x="1768475" y="4354513"/>
            <a:ext cx="922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80808"/>
                </a:solidFill>
                <a:cs typeface="Arial" pitchFamily="34" charset="0"/>
              </a:rPr>
              <a:t>2008</a:t>
            </a:r>
          </a:p>
        </p:txBody>
      </p:sp>
      <p:sp>
        <p:nvSpPr>
          <p:cNvPr id="65560" name="Text Box 19"/>
          <p:cNvSpPr txBox="1">
            <a:spLocks noChangeArrowheads="1"/>
          </p:cNvSpPr>
          <p:nvPr/>
        </p:nvSpPr>
        <p:spPr bwMode="gray">
          <a:xfrm>
            <a:off x="2676525" y="4354513"/>
            <a:ext cx="9239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80808"/>
                </a:solidFill>
                <a:cs typeface="Arial" pitchFamily="34" charset="0"/>
              </a:rPr>
              <a:t>2009</a:t>
            </a:r>
          </a:p>
        </p:txBody>
      </p:sp>
      <p:sp>
        <p:nvSpPr>
          <p:cNvPr id="65561" name="Text Box 20"/>
          <p:cNvSpPr txBox="1">
            <a:spLocks noChangeArrowheads="1"/>
          </p:cNvSpPr>
          <p:nvPr/>
        </p:nvSpPr>
        <p:spPr bwMode="gray">
          <a:xfrm>
            <a:off x="3673475" y="4354513"/>
            <a:ext cx="9239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80808"/>
                </a:solidFill>
                <a:cs typeface="Arial" pitchFamily="34" charset="0"/>
              </a:rPr>
              <a:t>2010</a:t>
            </a:r>
          </a:p>
        </p:txBody>
      </p:sp>
      <p:grpSp>
        <p:nvGrpSpPr>
          <p:cNvPr id="65562" name="Group 26"/>
          <p:cNvGrpSpPr>
            <a:grpSpLocks/>
          </p:cNvGrpSpPr>
          <p:nvPr/>
        </p:nvGrpSpPr>
        <p:grpSpPr bwMode="auto">
          <a:xfrm>
            <a:off x="3681413" y="2622550"/>
            <a:ext cx="969962" cy="1695450"/>
            <a:chOff x="2051" y="1652"/>
            <a:chExt cx="611" cy="1068"/>
          </a:xfrm>
        </p:grpSpPr>
        <p:grpSp>
          <p:nvGrpSpPr>
            <p:cNvPr id="65563" name="Group 21"/>
            <p:cNvGrpSpPr>
              <a:grpSpLocks/>
            </p:cNvGrpSpPr>
            <p:nvPr/>
          </p:nvGrpSpPr>
          <p:grpSpPr bwMode="auto">
            <a:xfrm>
              <a:off x="2051" y="1652"/>
              <a:ext cx="611" cy="1068"/>
              <a:chOff x="2111" y="2247"/>
              <a:chExt cx="592" cy="1034"/>
            </a:xfrm>
          </p:grpSpPr>
          <p:sp>
            <p:nvSpPr>
              <p:cNvPr id="314390" name="Freeform 22"/>
              <p:cNvSpPr>
                <a:spLocks/>
              </p:cNvSpPr>
              <p:nvPr/>
            </p:nvSpPr>
            <p:spPr bwMode="gray">
              <a:xfrm>
                <a:off x="2111" y="2449"/>
                <a:ext cx="592" cy="832"/>
              </a:xfrm>
              <a:custGeom>
                <a:avLst/>
                <a:gdLst/>
                <a:ahLst/>
                <a:cxnLst>
                  <a:cxn ang="0">
                    <a:pos x="168" y="1"/>
                  </a:cxn>
                  <a:cxn ang="0">
                    <a:pos x="148" y="33"/>
                  </a:cxn>
                  <a:cxn ang="0">
                    <a:pos x="127" y="1"/>
                  </a:cxn>
                  <a:cxn ang="0">
                    <a:pos x="70" y="17"/>
                  </a:cxn>
                  <a:cxn ang="0">
                    <a:pos x="1" y="174"/>
                  </a:cxn>
                  <a:cxn ang="0">
                    <a:pos x="36" y="213"/>
                  </a:cxn>
                  <a:cxn ang="0">
                    <a:pos x="86" y="57"/>
                  </a:cxn>
                  <a:cxn ang="0">
                    <a:pos x="14" y="411"/>
                  </a:cxn>
                  <a:cxn ang="0">
                    <a:pos x="34" y="466"/>
                  </a:cxn>
                  <a:cxn ang="0">
                    <a:pos x="133" y="440"/>
                  </a:cxn>
                  <a:cxn ang="0">
                    <a:pos x="147" y="232"/>
                  </a:cxn>
                  <a:cxn ang="0">
                    <a:pos x="169" y="439"/>
                  </a:cxn>
                  <a:cxn ang="0">
                    <a:pos x="262" y="468"/>
                  </a:cxn>
                  <a:cxn ang="0">
                    <a:pos x="282" y="407"/>
                  </a:cxn>
                  <a:cxn ang="0">
                    <a:pos x="210" y="57"/>
                  </a:cxn>
                  <a:cxn ang="0">
                    <a:pos x="230" y="135"/>
                  </a:cxn>
                  <a:cxn ang="0">
                    <a:pos x="281" y="236"/>
                  </a:cxn>
                  <a:cxn ang="0">
                    <a:pos x="295" y="162"/>
                  </a:cxn>
                  <a:cxn ang="0">
                    <a:pos x="216" y="8"/>
                  </a:cxn>
                  <a:cxn ang="0">
                    <a:pos x="168" y="1"/>
                  </a:cxn>
                </a:cxnLst>
                <a:rect l="0" t="0" r="r" b="b"/>
                <a:pathLst>
                  <a:path w="320" h="479">
                    <a:moveTo>
                      <a:pt x="168" y="1"/>
                    </a:moveTo>
                    <a:cubicBezTo>
                      <a:pt x="165" y="15"/>
                      <a:pt x="154" y="34"/>
                      <a:pt x="148" y="33"/>
                    </a:cubicBezTo>
                    <a:cubicBezTo>
                      <a:pt x="141" y="33"/>
                      <a:pt x="133" y="15"/>
                      <a:pt x="127" y="1"/>
                    </a:cubicBezTo>
                    <a:cubicBezTo>
                      <a:pt x="105" y="0"/>
                      <a:pt x="88" y="5"/>
                      <a:pt x="70" y="17"/>
                    </a:cubicBezTo>
                    <a:cubicBezTo>
                      <a:pt x="57" y="32"/>
                      <a:pt x="0" y="165"/>
                      <a:pt x="1" y="174"/>
                    </a:cubicBezTo>
                    <a:cubicBezTo>
                      <a:pt x="1" y="183"/>
                      <a:pt x="3" y="212"/>
                      <a:pt x="36" y="213"/>
                    </a:cubicBezTo>
                    <a:cubicBezTo>
                      <a:pt x="63" y="197"/>
                      <a:pt x="86" y="57"/>
                      <a:pt x="86" y="57"/>
                    </a:cubicBezTo>
                    <a:cubicBezTo>
                      <a:pt x="79" y="92"/>
                      <a:pt x="14" y="411"/>
                      <a:pt x="14" y="411"/>
                    </a:cubicBezTo>
                    <a:cubicBezTo>
                      <a:pt x="9" y="452"/>
                      <a:pt x="24" y="464"/>
                      <a:pt x="34" y="466"/>
                    </a:cubicBezTo>
                    <a:cubicBezTo>
                      <a:pt x="55" y="471"/>
                      <a:pt x="114" y="479"/>
                      <a:pt x="133" y="440"/>
                    </a:cubicBezTo>
                    <a:cubicBezTo>
                      <a:pt x="152" y="401"/>
                      <a:pt x="141" y="232"/>
                      <a:pt x="147" y="232"/>
                    </a:cubicBezTo>
                    <a:cubicBezTo>
                      <a:pt x="153" y="232"/>
                      <a:pt x="150" y="400"/>
                      <a:pt x="169" y="439"/>
                    </a:cubicBezTo>
                    <a:cubicBezTo>
                      <a:pt x="188" y="478"/>
                      <a:pt x="243" y="473"/>
                      <a:pt x="262" y="468"/>
                    </a:cubicBezTo>
                    <a:cubicBezTo>
                      <a:pt x="272" y="462"/>
                      <a:pt x="292" y="459"/>
                      <a:pt x="282" y="407"/>
                    </a:cubicBezTo>
                    <a:lnTo>
                      <a:pt x="210" y="57"/>
                    </a:lnTo>
                    <a:cubicBezTo>
                      <a:pt x="201" y="12"/>
                      <a:pt x="218" y="105"/>
                      <a:pt x="230" y="135"/>
                    </a:cubicBezTo>
                    <a:cubicBezTo>
                      <a:pt x="242" y="165"/>
                      <a:pt x="242" y="254"/>
                      <a:pt x="281" y="236"/>
                    </a:cubicBezTo>
                    <a:cubicBezTo>
                      <a:pt x="320" y="218"/>
                      <a:pt x="299" y="180"/>
                      <a:pt x="295" y="162"/>
                    </a:cubicBezTo>
                    <a:cubicBezTo>
                      <a:pt x="288" y="150"/>
                      <a:pt x="237" y="17"/>
                      <a:pt x="216" y="8"/>
                    </a:cubicBezTo>
                    <a:cubicBezTo>
                      <a:pt x="183" y="0"/>
                      <a:pt x="168" y="1"/>
                      <a:pt x="1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 cmpd="sng">
                <a:noFill/>
                <a:round/>
                <a:headEnd/>
                <a:tailEnd/>
              </a:ln>
              <a:effectLst>
                <a:outerShdw dist="71842" dir="13500000" algn="ctr" rotWithShape="0">
                  <a:srgbClr val="000000"/>
                </a:outerShdw>
              </a:effectLst>
            </p:spPr>
            <p:txBody>
              <a:bodyPr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+mn-ea"/>
                </a:endParaRPr>
              </a:p>
            </p:txBody>
          </p:sp>
          <p:sp>
            <p:nvSpPr>
              <p:cNvPr id="314391" name="Oval 23"/>
              <p:cNvSpPr>
                <a:spLocks noChangeArrowheads="1"/>
              </p:cNvSpPr>
              <p:nvPr/>
            </p:nvSpPr>
            <p:spPr bwMode="gray">
              <a:xfrm flipH="1">
                <a:off x="2286" y="2247"/>
                <a:ext cx="199" cy="215"/>
              </a:xfrm>
              <a:prstGeom prst="ellipse">
                <a:avLst/>
              </a:prstGeom>
              <a:solidFill>
                <a:schemeClr val="accent1"/>
              </a:solidFill>
              <a:ln w="19050">
                <a:noFill/>
                <a:round/>
                <a:headEnd/>
                <a:tailEnd/>
              </a:ln>
              <a:effectLst>
                <a:outerShdw dist="71842" dir="135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65566" name="Text Box 24"/>
            <p:cNvSpPr txBox="1">
              <a:spLocks noChangeArrowheads="1"/>
            </p:cNvSpPr>
            <p:nvPr/>
          </p:nvSpPr>
          <p:spPr bwMode="gray">
            <a:xfrm>
              <a:off x="2065" y="1979"/>
              <a:ext cx="55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000" b="1">
                  <a:solidFill>
                    <a:srgbClr val="FEFEFE"/>
                  </a:solidFill>
                  <a:cs typeface="Arial" pitchFamily="34" charset="0"/>
                </a:rPr>
                <a:t>90%</a:t>
              </a:r>
            </a:p>
          </p:txBody>
        </p:sp>
      </p:grpSp>
      <p:grpSp>
        <p:nvGrpSpPr>
          <p:cNvPr id="65567" name="Group 31"/>
          <p:cNvGrpSpPr>
            <a:grpSpLocks/>
          </p:cNvGrpSpPr>
          <p:nvPr/>
        </p:nvGrpSpPr>
        <p:grpSpPr bwMode="auto">
          <a:xfrm>
            <a:off x="1924050" y="3392488"/>
            <a:ext cx="609600" cy="911225"/>
            <a:chOff x="944" y="2137"/>
            <a:chExt cx="384" cy="574"/>
          </a:xfrm>
        </p:grpSpPr>
        <p:grpSp>
          <p:nvGrpSpPr>
            <p:cNvPr id="65568" name="Group 25"/>
            <p:cNvGrpSpPr>
              <a:grpSpLocks/>
            </p:cNvGrpSpPr>
            <p:nvPr/>
          </p:nvGrpSpPr>
          <p:grpSpPr bwMode="auto">
            <a:xfrm>
              <a:off x="986" y="2137"/>
              <a:ext cx="327" cy="574"/>
              <a:chOff x="2111" y="2247"/>
              <a:chExt cx="592" cy="1034"/>
            </a:xfrm>
          </p:grpSpPr>
          <p:sp>
            <p:nvSpPr>
              <p:cNvPr id="314394" name="Freeform 26"/>
              <p:cNvSpPr>
                <a:spLocks/>
              </p:cNvSpPr>
              <p:nvPr/>
            </p:nvSpPr>
            <p:spPr bwMode="gray">
              <a:xfrm>
                <a:off x="2111" y="2449"/>
                <a:ext cx="592" cy="832"/>
              </a:xfrm>
              <a:custGeom>
                <a:avLst/>
                <a:gdLst/>
                <a:ahLst/>
                <a:cxnLst>
                  <a:cxn ang="0">
                    <a:pos x="168" y="1"/>
                  </a:cxn>
                  <a:cxn ang="0">
                    <a:pos x="148" y="33"/>
                  </a:cxn>
                  <a:cxn ang="0">
                    <a:pos x="127" y="1"/>
                  </a:cxn>
                  <a:cxn ang="0">
                    <a:pos x="70" y="17"/>
                  </a:cxn>
                  <a:cxn ang="0">
                    <a:pos x="1" y="174"/>
                  </a:cxn>
                  <a:cxn ang="0">
                    <a:pos x="36" y="213"/>
                  </a:cxn>
                  <a:cxn ang="0">
                    <a:pos x="86" y="57"/>
                  </a:cxn>
                  <a:cxn ang="0">
                    <a:pos x="14" y="411"/>
                  </a:cxn>
                  <a:cxn ang="0">
                    <a:pos x="34" y="466"/>
                  </a:cxn>
                  <a:cxn ang="0">
                    <a:pos x="133" y="440"/>
                  </a:cxn>
                  <a:cxn ang="0">
                    <a:pos x="147" y="232"/>
                  </a:cxn>
                  <a:cxn ang="0">
                    <a:pos x="169" y="439"/>
                  </a:cxn>
                  <a:cxn ang="0">
                    <a:pos x="262" y="468"/>
                  </a:cxn>
                  <a:cxn ang="0">
                    <a:pos x="282" y="407"/>
                  </a:cxn>
                  <a:cxn ang="0">
                    <a:pos x="210" y="57"/>
                  </a:cxn>
                  <a:cxn ang="0">
                    <a:pos x="230" y="135"/>
                  </a:cxn>
                  <a:cxn ang="0">
                    <a:pos x="281" y="236"/>
                  </a:cxn>
                  <a:cxn ang="0">
                    <a:pos x="295" y="162"/>
                  </a:cxn>
                  <a:cxn ang="0">
                    <a:pos x="216" y="8"/>
                  </a:cxn>
                  <a:cxn ang="0">
                    <a:pos x="168" y="1"/>
                  </a:cxn>
                </a:cxnLst>
                <a:rect l="0" t="0" r="r" b="b"/>
                <a:pathLst>
                  <a:path w="320" h="479">
                    <a:moveTo>
                      <a:pt x="168" y="1"/>
                    </a:moveTo>
                    <a:cubicBezTo>
                      <a:pt x="165" y="15"/>
                      <a:pt x="154" y="34"/>
                      <a:pt x="148" y="33"/>
                    </a:cubicBezTo>
                    <a:cubicBezTo>
                      <a:pt x="141" y="33"/>
                      <a:pt x="133" y="15"/>
                      <a:pt x="127" y="1"/>
                    </a:cubicBezTo>
                    <a:cubicBezTo>
                      <a:pt x="105" y="0"/>
                      <a:pt x="88" y="5"/>
                      <a:pt x="70" y="17"/>
                    </a:cubicBezTo>
                    <a:cubicBezTo>
                      <a:pt x="57" y="32"/>
                      <a:pt x="0" y="165"/>
                      <a:pt x="1" y="174"/>
                    </a:cubicBezTo>
                    <a:cubicBezTo>
                      <a:pt x="1" y="183"/>
                      <a:pt x="3" y="212"/>
                      <a:pt x="36" y="213"/>
                    </a:cubicBezTo>
                    <a:cubicBezTo>
                      <a:pt x="63" y="197"/>
                      <a:pt x="86" y="57"/>
                      <a:pt x="86" y="57"/>
                    </a:cubicBezTo>
                    <a:cubicBezTo>
                      <a:pt x="79" y="92"/>
                      <a:pt x="14" y="411"/>
                      <a:pt x="14" y="411"/>
                    </a:cubicBezTo>
                    <a:cubicBezTo>
                      <a:pt x="9" y="452"/>
                      <a:pt x="24" y="464"/>
                      <a:pt x="34" y="466"/>
                    </a:cubicBezTo>
                    <a:cubicBezTo>
                      <a:pt x="55" y="471"/>
                      <a:pt x="114" y="479"/>
                      <a:pt x="133" y="440"/>
                    </a:cubicBezTo>
                    <a:cubicBezTo>
                      <a:pt x="152" y="401"/>
                      <a:pt x="141" y="232"/>
                      <a:pt x="147" y="232"/>
                    </a:cubicBezTo>
                    <a:cubicBezTo>
                      <a:pt x="153" y="232"/>
                      <a:pt x="150" y="400"/>
                      <a:pt x="169" y="439"/>
                    </a:cubicBezTo>
                    <a:cubicBezTo>
                      <a:pt x="188" y="478"/>
                      <a:pt x="243" y="473"/>
                      <a:pt x="262" y="468"/>
                    </a:cubicBezTo>
                    <a:cubicBezTo>
                      <a:pt x="272" y="462"/>
                      <a:pt x="292" y="459"/>
                      <a:pt x="282" y="407"/>
                    </a:cubicBezTo>
                    <a:lnTo>
                      <a:pt x="210" y="57"/>
                    </a:lnTo>
                    <a:cubicBezTo>
                      <a:pt x="201" y="12"/>
                      <a:pt x="218" y="105"/>
                      <a:pt x="230" y="135"/>
                    </a:cubicBezTo>
                    <a:cubicBezTo>
                      <a:pt x="242" y="165"/>
                      <a:pt x="242" y="254"/>
                      <a:pt x="281" y="236"/>
                    </a:cubicBezTo>
                    <a:cubicBezTo>
                      <a:pt x="320" y="218"/>
                      <a:pt x="299" y="180"/>
                      <a:pt x="295" y="162"/>
                    </a:cubicBezTo>
                    <a:cubicBezTo>
                      <a:pt x="288" y="150"/>
                      <a:pt x="237" y="17"/>
                      <a:pt x="216" y="8"/>
                    </a:cubicBezTo>
                    <a:cubicBezTo>
                      <a:pt x="183" y="0"/>
                      <a:pt x="168" y="1"/>
                      <a:pt x="1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 cmpd="sng">
                <a:noFill/>
                <a:round/>
                <a:headEnd/>
                <a:tailEnd/>
              </a:ln>
              <a:effectLst>
                <a:outerShdw dist="71842" dir="13500000" algn="ctr" rotWithShape="0">
                  <a:srgbClr val="000000"/>
                </a:outerShdw>
              </a:effectLst>
            </p:spPr>
            <p:txBody>
              <a:bodyPr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+mn-ea"/>
                </a:endParaRPr>
              </a:p>
            </p:txBody>
          </p:sp>
          <p:sp>
            <p:nvSpPr>
              <p:cNvPr id="314395" name="Oval 27"/>
              <p:cNvSpPr>
                <a:spLocks noChangeArrowheads="1"/>
              </p:cNvSpPr>
              <p:nvPr/>
            </p:nvSpPr>
            <p:spPr bwMode="gray">
              <a:xfrm flipH="1">
                <a:off x="2287" y="2247"/>
                <a:ext cx="199" cy="214"/>
              </a:xfrm>
              <a:prstGeom prst="ellipse">
                <a:avLst/>
              </a:prstGeom>
              <a:solidFill>
                <a:schemeClr val="accent1"/>
              </a:solidFill>
              <a:ln w="19050">
                <a:noFill/>
                <a:round/>
                <a:headEnd/>
                <a:tailEnd/>
              </a:ln>
              <a:effectLst>
                <a:outerShdw dist="71842" dir="135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65571" name="Text Box 28"/>
            <p:cNvSpPr txBox="1">
              <a:spLocks noChangeArrowheads="1"/>
            </p:cNvSpPr>
            <p:nvPr/>
          </p:nvSpPr>
          <p:spPr bwMode="gray">
            <a:xfrm>
              <a:off x="944" y="2300"/>
              <a:ext cx="38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1400" b="1">
                  <a:solidFill>
                    <a:srgbClr val="FEFEFE"/>
                  </a:solidFill>
                  <a:cs typeface="Arial" pitchFamily="34" charset="0"/>
                </a:rPr>
                <a:t>15%</a:t>
              </a:r>
            </a:p>
          </p:txBody>
        </p:sp>
      </p:grpSp>
      <p:grpSp>
        <p:nvGrpSpPr>
          <p:cNvPr id="65572" name="Group 36"/>
          <p:cNvGrpSpPr>
            <a:grpSpLocks/>
          </p:cNvGrpSpPr>
          <p:nvPr/>
        </p:nvGrpSpPr>
        <p:grpSpPr bwMode="auto">
          <a:xfrm>
            <a:off x="7381875" y="2595563"/>
            <a:ext cx="850900" cy="1698625"/>
            <a:chOff x="4382" y="1635"/>
            <a:chExt cx="536" cy="1070"/>
          </a:xfrm>
        </p:grpSpPr>
        <p:grpSp>
          <p:nvGrpSpPr>
            <p:cNvPr id="65573" name="Group 29"/>
            <p:cNvGrpSpPr>
              <a:grpSpLocks/>
            </p:cNvGrpSpPr>
            <p:nvPr/>
          </p:nvGrpSpPr>
          <p:grpSpPr bwMode="auto">
            <a:xfrm>
              <a:off x="4382" y="1635"/>
              <a:ext cx="536" cy="1070"/>
              <a:chOff x="4466" y="2053"/>
              <a:chExt cx="590" cy="1177"/>
            </a:xfrm>
          </p:grpSpPr>
          <p:sp>
            <p:nvSpPr>
              <p:cNvPr id="314398" name="Freeform 30"/>
              <p:cNvSpPr>
                <a:spLocks/>
              </p:cNvSpPr>
              <p:nvPr/>
            </p:nvSpPr>
            <p:spPr bwMode="gray">
              <a:xfrm>
                <a:off x="4466" y="2259"/>
                <a:ext cx="590" cy="971"/>
              </a:xfrm>
              <a:custGeom>
                <a:avLst/>
                <a:gdLst/>
                <a:ahLst/>
                <a:cxnLst>
                  <a:cxn ang="0">
                    <a:pos x="284" y="59"/>
                  </a:cxn>
                  <a:cxn ang="0">
                    <a:pos x="364" y="7"/>
                  </a:cxn>
                  <a:cxn ang="0">
                    <a:pos x="446" y="52"/>
                  </a:cxn>
                  <a:cxn ang="0">
                    <a:pos x="512" y="216"/>
                  </a:cxn>
                  <a:cxn ang="0">
                    <a:pos x="532" y="417"/>
                  </a:cxn>
                  <a:cxn ang="0">
                    <a:pos x="450" y="305"/>
                  </a:cxn>
                  <a:cxn ang="0">
                    <a:pos x="398" y="118"/>
                  </a:cxn>
                  <a:cxn ang="0">
                    <a:pos x="490" y="497"/>
                  </a:cxn>
                  <a:cxn ang="0">
                    <a:pos x="388" y="531"/>
                  </a:cxn>
                  <a:cxn ang="0">
                    <a:pos x="412" y="817"/>
                  </a:cxn>
                  <a:cxn ang="0">
                    <a:pos x="366" y="967"/>
                  </a:cxn>
                  <a:cxn ang="0">
                    <a:pos x="308" y="832"/>
                  </a:cxn>
                  <a:cxn ang="0">
                    <a:pos x="290" y="549"/>
                  </a:cxn>
                  <a:cxn ang="0">
                    <a:pos x="264" y="801"/>
                  </a:cxn>
                  <a:cxn ang="0">
                    <a:pos x="189" y="962"/>
                  </a:cxn>
                  <a:cxn ang="0">
                    <a:pos x="151" y="804"/>
                  </a:cxn>
                  <a:cxn ang="0">
                    <a:pos x="184" y="525"/>
                  </a:cxn>
                  <a:cxn ang="0">
                    <a:pos x="84" y="505"/>
                  </a:cxn>
                  <a:cxn ang="0">
                    <a:pos x="170" y="118"/>
                  </a:cxn>
                  <a:cxn ang="0">
                    <a:pos x="86" y="401"/>
                  </a:cxn>
                  <a:cxn ang="0">
                    <a:pos x="24" y="303"/>
                  </a:cxn>
                  <a:cxn ang="0">
                    <a:pos x="140" y="39"/>
                  </a:cxn>
                  <a:cxn ang="0">
                    <a:pos x="212" y="13"/>
                  </a:cxn>
                  <a:cxn ang="0">
                    <a:pos x="284" y="59"/>
                  </a:cxn>
                </a:cxnLst>
                <a:rect l="0" t="0" r="r" b="b"/>
                <a:pathLst>
                  <a:path w="590" h="971">
                    <a:moveTo>
                      <a:pt x="284" y="59"/>
                    </a:moveTo>
                    <a:cubicBezTo>
                      <a:pt x="326" y="59"/>
                      <a:pt x="352" y="37"/>
                      <a:pt x="364" y="7"/>
                    </a:cubicBezTo>
                    <a:cubicBezTo>
                      <a:pt x="390" y="2"/>
                      <a:pt x="418" y="17"/>
                      <a:pt x="446" y="52"/>
                    </a:cubicBezTo>
                    <a:cubicBezTo>
                      <a:pt x="470" y="87"/>
                      <a:pt x="498" y="155"/>
                      <a:pt x="512" y="216"/>
                    </a:cubicBezTo>
                    <a:cubicBezTo>
                      <a:pt x="528" y="274"/>
                      <a:pt x="590" y="404"/>
                      <a:pt x="532" y="417"/>
                    </a:cubicBezTo>
                    <a:cubicBezTo>
                      <a:pt x="476" y="430"/>
                      <a:pt x="462" y="364"/>
                      <a:pt x="450" y="305"/>
                    </a:cubicBezTo>
                    <a:cubicBezTo>
                      <a:pt x="430" y="227"/>
                      <a:pt x="398" y="118"/>
                      <a:pt x="398" y="118"/>
                    </a:cubicBezTo>
                    <a:cubicBezTo>
                      <a:pt x="405" y="150"/>
                      <a:pt x="492" y="428"/>
                      <a:pt x="490" y="497"/>
                    </a:cubicBezTo>
                    <a:cubicBezTo>
                      <a:pt x="428" y="523"/>
                      <a:pt x="442" y="516"/>
                      <a:pt x="388" y="531"/>
                    </a:cubicBezTo>
                    <a:cubicBezTo>
                      <a:pt x="394" y="620"/>
                      <a:pt x="405" y="737"/>
                      <a:pt x="412" y="817"/>
                    </a:cubicBezTo>
                    <a:cubicBezTo>
                      <a:pt x="414" y="865"/>
                      <a:pt x="438" y="963"/>
                      <a:pt x="366" y="967"/>
                    </a:cubicBezTo>
                    <a:cubicBezTo>
                      <a:pt x="294" y="971"/>
                      <a:pt x="318" y="915"/>
                      <a:pt x="308" y="832"/>
                    </a:cubicBezTo>
                    <a:lnTo>
                      <a:pt x="290" y="549"/>
                    </a:lnTo>
                    <a:lnTo>
                      <a:pt x="264" y="801"/>
                    </a:lnTo>
                    <a:cubicBezTo>
                      <a:pt x="250" y="879"/>
                      <a:pt x="256" y="960"/>
                      <a:pt x="189" y="962"/>
                    </a:cubicBezTo>
                    <a:cubicBezTo>
                      <a:pt x="122" y="964"/>
                      <a:pt x="149" y="840"/>
                      <a:pt x="151" y="804"/>
                    </a:cubicBezTo>
                    <a:cubicBezTo>
                      <a:pt x="153" y="768"/>
                      <a:pt x="184" y="579"/>
                      <a:pt x="184" y="525"/>
                    </a:cubicBezTo>
                    <a:cubicBezTo>
                      <a:pt x="134" y="515"/>
                      <a:pt x="84" y="505"/>
                      <a:pt x="84" y="505"/>
                    </a:cubicBezTo>
                    <a:lnTo>
                      <a:pt x="170" y="118"/>
                    </a:lnTo>
                    <a:cubicBezTo>
                      <a:pt x="170" y="101"/>
                      <a:pt x="110" y="370"/>
                      <a:pt x="86" y="401"/>
                    </a:cubicBezTo>
                    <a:cubicBezTo>
                      <a:pt x="62" y="433"/>
                      <a:pt x="0" y="397"/>
                      <a:pt x="24" y="303"/>
                    </a:cubicBezTo>
                    <a:cubicBezTo>
                      <a:pt x="34" y="263"/>
                      <a:pt x="124" y="55"/>
                      <a:pt x="140" y="39"/>
                    </a:cubicBezTo>
                    <a:cubicBezTo>
                      <a:pt x="156" y="23"/>
                      <a:pt x="160" y="0"/>
                      <a:pt x="212" y="13"/>
                    </a:cubicBezTo>
                    <a:cubicBezTo>
                      <a:pt x="238" y="41"/>
                      <a:pt x="242" y="59"/>
                      <a:pt x="284" y="59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9050" cmpd="sng">
                <a:noFill/>
                <a:round/>
                <a:headEnd/>
                <a:tailEnd/>
              </a:ln>
              <a:effectLst>
                <a:outerShdw dist="71842" dir="18900000" algn="ctr" rotWithShape="0">
                  <a:srgbClr val="000000"/>
                </a:outerShdw>
              </a:effectLst>
            </p:spPr>
            <p:txBody>
              <a:bodyPr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+mn-ea"/>
                </a:endParaRPr>
              </a:p>
            </p:txBody>
          </p:sp>
          <p:sp>
            <p:nvSpPr>
              <p:cNvPr id="314399" name="Oval 31"/>
              <p:cNvSpPr>
                <a:spLocks noChangeArrowheads="1"/>
              </p:cNvSpPr>
              <p:nvPr/>
            </p:nvSpPr>
            <p:spPr bwMode="gray">
              <a:xfrm>
                <a:off x="4641" y="2053"/>
                <a:ext cx="212" cy="225"/>
              </a:xfrm>
              <a:prstGeom prst="ellipse">
                <a:avLst/>
              </a:prstGeom>
              <a:solidFill>
                <a:schemeClr val="accent2"/>
              </a:solidFill>
              <a:ln w="19050">
                <a:noFill/>
                <a:round/>
                <a:headEnd/>
                <a:tailEnd/>
              </a:ln>
              <a:effectLst>
                <a:outerShdw dist="71842" dir="189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65576" name="Text Box 32"/>
            <p:cNvSpPr txBox="1">
              <a:spLocks noChangeArrowheads="1"/>
            </p:cNvSpPr>
            <p:nvPr/>
          </p:nvSpPr>
          <p:spPr bwMode="gray">
            <a:xfrm>
              <a:off x="4418" y="1979"/>
              <a:ext cx="47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000" b="1">
                  <a:solidFill>
                    <a:srgbClr val="FEFEFE"/>
                  </a:solidFill>
                  <a:cs typeface="Arial" pitchFamily="34" charset="0"/>
                </a:rPr>
                <a:t>96%</a:t>
              </a:r>
            </a:p>
          </p:txBody>
        </p:sp>
      </p:grpSp>
      <p:grpSp>
        <p:nvGrpSpPr>
          <p:cNvPr id="65577" name="Group 41"/>
          <p:cNvGrpSpPr>
            <a:grpSpLocks/>
          </p:cNvGrpSpPr>
          <p:nvPr/>
        </p:nvGrpSpPr>
        <p:grpSpPr bwMode="auto">
          <a:xfrm>
            <a:off x="5594350" y="3238500"/>
            <a:ext cx="612775" cy="1065213"/>
            <a:chOff x="3256" y="2040"/>
            <a:chExt cx="386" cy="671"/>
          </a:xfrm>
        </p:grpSpPr>
        <p:grpSp>
          <p:nvGrpSpPr>
            <p:cNvPr id="65578" name="Group 36"/>
            <p:cNvGrpSpPr>
              <a:grpSpLocks/>
            </p:cNvGrpSpPr>
            <p:nvPr/>
          </p:nvGrpSpPr>
          <p:grpSpPr bwMode="auto">
            <a:xfrm>
              <a:off x="3263" y="2040"/>
              <a:ext cx="336" cy="671"/>
              <a:chOff x="4466" y="2053"/>
              <a:chExt cx="590" cy="1177"/>
            </a:xfrm>
          </p:grpSpPr>
          <p:sp>
            <p:nvSpPr>
              <p:cNvPr id="314405" name="Freeform 37"/>
              <p:cNvSpPr>
                <a:spLocks/>
              </p:cNvSpPr>
              <p:nvPr/>
            </p:nvSpPr>
            <p:spPr bwMode="gray">
              <a:xfrm>
                <a:off x="4466" y="2258"/>
                <a:ext cx="590" cy="972"/>
              </a:xfrm>
              <a:custGeom>
                <a:avLst/>
                <a:gdLst/>
                <a:ahLst/>
                <a:cxnLst>
                  <a:cxn ang="0">
                    <a:pos x="284" y="59"/>
                  </a:cxn>
                  <a:cxn ang="0">
                    <a:pos x="364" y="7"/>
                  </a:cxn>
                  <a:cxn ang="0">
                    <a:pos x="446" y="52"/>
                  </a:cxn>
                  <a:cxn ang="0">
                    <a:pos x="512" y="216"/>
                  </a:cxn>
                  <a:cxn ang="0">
                    <a:pos x="532" y="417"/>
                  </a:cxn>
                  <a:cxn ang="0">
                    <a:pos x="450" y="305"/>
                  </a:cxn>
                  <a:cxn ang="0">
                    <a:pos x="398" y="118"/>
                  </a:cxn>
                  <a:cxn ang="0">
                    <a:pos x="490" y="497"/>
                  </a:cxn>
                  <a:cxn ang="0">
                    <a:pos x="388" y="531"/>
                  </a:cxn>
                  <a:cxn ang="0">
                    <a:pos x="412" y="817"/>
                  </a:cxn>
                  <a:cxn ang="0">
                    <a:pos x="366" y="967"/>
                  </a:cxn>
                  <a:cxn ang="0">
                    <a:pos x="308" y="832"/>
                  </a:cxn>
                  <a:cxn ang="0">
                    <a:pos x="290" y="549"/>
                  </a:cxn>
                  <a:cxn ang="0">
                    <a:pos x="264" y="801"/>
                  </a:cxn>
                  <a:cxn ang="0">
                    <a:pos x="189" y="962"/>
                  </a:cxn>
                  <a:cxn ang="0">
                    <a:pos x="151" y="804"/>
                  </a:cxn>
                  <a:cxn ang="0">
                    <a:pos x="184" y="525"/>
                  </a:cxn>
                  <a:cxn ang="0">
                    <a:pos x="84" y="505"/>
                  </a:cxn>
                  <a:cxn ang="0">
                    <a:pos x="170" y="118"/>
                  </a:cxn>
                  <a:cxn ang="0">
                    <a:pos x="86" y="401"/>
                  </a:cxn>
                  <a:cxn ang="0">
                    <a:pos x="24" y="303"/>
                  </a:cxn>
                  <a:cxn ang="0">
                    <a:pos x="140" y="39"/>
                  </a:cxn>
                  <a:cxn ang="0">
                    <a:pos x="212" y="13"/>
                  </a:cxn>
                  <a:cxn ang="0">
                    <a:pos x="284" y="59"/>
                  </a:cxn>
                </a:cxnLst>
                <a:rect l="0" t="0" r="r" b="b"/>
                <a:pathLst>
                  <a:path w="590" h="971">
                    <a:moveTo>
                      <a:pt x="284" y="59"/>
                    </a:moveTo>
                    <a:cubicBezTo>
                      <a:pt x="326" y="59"/>
                      <a:pt x="352" y="37"/>
                      <a:pt x="364" y="7"/>
                    </a:cubicBezTo>
                    <a:cubicBezTo>
                      <a:pt x="390" y="2"/>
                      <a:pt x="418" y="17"/>
                      <a:pt x="446" y="52"/>
                    </a:cubicBezTo>
                    <a:cubicBezTo>
                      <a:pt x="470" y="87"/>
                      <a:pt x="498" y="155"/>
                      <a:pt x="512" y="216"/>
                    </a:cubicBezTo>
                    <a:cubicBezTo>
                      <a:pt x="528" y="274"/>
                      <a:pt x="590" y="404"/>
                      <a:pt x="532" y="417"/>
                    </a:cubicBezTo>
                    <a:cubicBezTo>
                      <a:pt x="476" y="430"/>
                      <a:pt x="462" y="364"/>
                      <a:pt x="450" y="305"/>
                    </a:cubicBezTo>
                    <a:cubicBezTo>
                      <a:pt x="430" y="227"/>
                      <a:pt x="398" y="118"/>
                      <a:pt x="398" y="118"/>
                    </a:cubicBezTo>
                    <a:cubicBezTo>
                      <a:pt x="405" y="150"/>
                      <a:pt x="492" y="428"/>
                      <a:pt x="490" y="497"/>
                    </a:cubicBezTo>
                    <a:cubicBezTo>
                      <a:pt x="428" y="523"/>
                      <a:pt x="442" y="516"/>
                      <a:pt x="388" y="531"/>
                    </a:cubicBezTo>
                    <a:cubicBezTo>
                      <a:pt x="394" y="620"/>
                      <a:pt x="405" y="737"/>
                      <a:pt x="412" y="817"/>
                    </a:cubicBezTo>
                    <a:cubicBezTo>
                      <a:pt x="414" y="865"/>
                      <a:pt x="438" y="963"/>
                      <a:pt x="366" y="967"/>
                    </a:cubicBezTo>
                    <a:cubicBezTo>
                      <a:pt x="294" y="971"/>
                      <a:pt x="318" y="915"/>
                      <a:pt x="308" y="832"/>
                    </a:cubicBezTo>
                    <a:lnTo>
                      <a:pt x="290" y="549"/>
                    </a:lnTo>
                    <a:lnTo>
                      <a:pt x="264" y="801"/>
                    </a:lnTo>
                    <a:cubicBezTo>
                      <a:pt x="250" y="879"/>
                      <a:pt x="256" y="960"/>
                      <a:pt x="189" y="962"/>
                    </a:cubicBezTo>
                    <a:cubicBezTo>
                      <a:pt x="122" y="964"/>
                      <a:pt x="149" y="840"/>
                      <a:pt x="151" y="804"/>
                    </a:cubicBezTo>
                    <a:cubicBezTo>
                      <a:pt x="153" y="768"/>
                      <a:pt x="184" y="579"/>
                      <a:pt x="184" y="525"/>
                    </a:cubicBezTo>
                    <a:cubicBezTo>
                      <a:pt x="134" y="515"/>
                      <a:pt x="84" y="505"/>
                      <a:pt x="84" y="505"/>
                    </a:cubicBezTo>
                    <a:lnTo>
                      <a:pt x="170" y="118"/>
                    </a:lnTo>
                    <a:cubicBezTo>
                      <a:pt x="170" y="101"/>
                      <a:pt x="110" y="370"/>
                      <a:pt x="86" y="401"/>
                    </a:cubicBezTo>
                    <a:cubicBezTo>
                      <a:pt x="62" y="433"/>
                      <a:pt x="0" y="397"/>
                      <a:pt x="24" y="303"/>
                    </a:cubicBezTo>
                    <a:cubicBezTo>
                      <a:pt x="34" y="263"/>
                      <a:pt x="124" y="55"/>
                      <a:pt x="140" y="39"/>
                    </a:cubicBezTo>
                    <a:cubicBezTo>
                      <a:pt x="156" y="23"/>
                      <a:pt x="160" y="0"/>
                      <a:pt x="212" y="13"/>
                    </a:cubicBezTo>
                    <a:cubicBezTo>
                      <a:pt x="238" y="41"/>
                      <a:pt x="242" y="59"/>
                      <a:pt x="284" y="59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9050" cmpd="sng">
                <a:noFill/>
                <a:round/>
                <a:headEnd/>
                <a:tailEnd/>
              </a:ln>
              <a:effectLst>
                <a:outerShdw dist="71842" dir="18900000" algn="ctr" rotWithShape="0">
                  <a:srgbClr val="000000"/>
                </a:outerShdw>
              </a:effectLst>
            </p:spPr>
            <p:txBody>
              <a:bodyPr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+mn-ea"/>
                </a:endParaRPr>
              </a:p>
            </p:txBody>
          </p:sp>
          <p:sp>
            <p:nvSpPr>
              <p:cNvPr id="314406" name="Oval 38"/>
              <p:cNvSpPr>
                <a:spLocks noChangeArrowheads="1"/>
              </p:cNvSpPr>
              <p:nvPr/>
            </p:nvSpPr>
            <p:spPr bwMode="gray">
              <a:xfrm>
                <a:off x="4642" y="2053"/>
                <a:ext cx="212" cy="225"/>
              </a:xfrm>
              <a:prstGeom prst="ellipse">
                <a:avLst/>
              </a:prstGeom>
              <a:solidFill>
                <a:schemeClr val="accent2"/>
              </a:solidFill>
              <a:ln w="19050">
                <a:noFill/>
                <a:round/>
                <a:headEnd/>
                <a:tailEnd/>
              </a:ln>
              <a:effectLst>
                <a:outerShdw dist="71842" dir="189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65581" name="Text Box 39"/>
            <p:cNvSpPr txBox="1">
              <a:spLocks noChangeArrowheads="1"/>
            </p:cNvSpPr>
            <p:nvPr/>
          </p:nvSpPr>
          <p:spPr bwMode="gray">
            <a:xfrm>
              <a:off x="3256" y="2253"/>
              <a:ext cx="38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1400" b="1">
                  <a:solidFill>
                    <a:srgbClr val="FEFEFE"/>
                  </a:solidFill>
                  <a:cs typeface="Arial" pitchFamily="34" charset="0"/>
                </a:rPr>
                <a:t>35%</a:t>
              </a:r>
            </a:p>
          </p:txBody>
        </p:sp>
      </p:grpSp>
      <p:grpSp>
        <p:nvGrpSpPr>
          <p:cNvPr id="65582" name="Group 46"/>
          <p:cNvGrpSpPr>
            <a:grpSpLocks/>
          </p:cNvGrpSpPr>
          <p:nvPr/>
        </p:nvGrpSpPr>
        <p:grpSpPr bwMode="auto">
          <a:xfrm>
            <a:off x="6442075" y="2865438"/>
            <a:ext cx="730250" cy="1433512"/>
            <a:chOff x="3790" y="1805"/>
            <a:chExt cx="460" cy="903"/>
          </a:xfrm>
        </p:grpSpPr>
        <p:grpSp>
          <p:nvGrpSpPr>
            <p:cNvPr id="65583" name="Group 33"/>
            <p:cNvGrpSpPr>
              <a:grpSpLocks/>
            </p:cNvGrpSpPr>
            <p:nvPr/>
          </p:nvGrpSpPr>
          <p:grpSpPr bwMode="auto">
            <a:xfrm>
              <a:off x="3790" y="1805"/>
              <a:ext cx="452" cy="903"/>
              <a:chOff x="4466" y="2053"/>
              <a:chExt cx="590" cy="1177"/>
            </a:xfrm>
          </p:grpSpPr>
          <p:sp>
            <p:nvSpPr>
              <p:cNvPr id="314402" name="Freeform 34"/>
              <p:cNvSpPr>
                <a:spLocks/>
              </p:cNvSpPr>
              <p:nvPr/>
            </p:nvSpPr>
            <p:spPr bwMode="gray">
              <a:xfrm>
                <a:off x="4466" y="2259"/>
                <a:ext cx="590" cy="971"/>
              </a:xfrm>
              <a:custGeom>
                <a:avLst/>
                <a:gdLst/>
                <a:ahLst/>
                <a:cxnLst>
                  <a:cxn ang="0">
                    <a:pos x="284" y="59"/>
                  </a:cxn>
                  <a:cxn ang="0">
                    <a:pos x="364" y="7"/>
                  </a:cxn>
                  <a:cxn ang="0">
                    <a:pos x="446" y="52"/>
                  </a:cxn>
                  <a:cxn ang="0">
                    <a:pos x="512" y="216"/>
                  </a:cxn>
                  <a:cxn ang="0">
                    <a:pos x="532" y="417"/>
                  </a:cxn>
                  <a:cxn ang="0">
                    <a:pos x="450" y="305"/>
                  </a:cxn>
                  <a:cxn ang="0">
                    <a:pos x="398" y="118"/>
                  </a:cxn>
                  <a:cxn ang="0">
                    <a:pos x="490" y="497"/>
                  </a:cxn>
                  <a:cxn ang="0">
                    <a:pos x="388" y="531"/>
                  </a:cxn>
                  <a:cxn ang="0">
                    <a:pos x="412" y="817"/>
                  </a:cxn>
                  <a:cxn ang="0">
                    <a:pos x="366" y="967"/>
                  </a:cxn>
                  <a:cxn ang="0">
                    <a:pos x="308" y="832"/>
                  </a:cxn>
                  <a:cxn ang="0">
                    <a:pos x="290" y="549"/>
                  </a:cxn>
                  <a:cxn ang="0">
                    <a:pos x="264" y="801"/>
                  </a:cxn>
                  <a:cxn ang="0">
                    <a:pos x="189" y="962"/>
                  </a:cxn>
                  <a:cxn ang="0">
                    <a:pos x="151" y="804"/>
                  </a:cxn>
                  <a:cxn ang="0">
                    <a:pos x="184" y="525"/>
                  </a:cxn>
                  <a:cxn ang="0">
                    <a:pos x="84" y="505"/>
                  </a:cxn>
                  <a:cxn ang="0">
                    <a:pos x="170" y="118"/>
                  </a:cxn>
                  <a:cxn ang="0">
                    <a:pos x="86" y="401"/>
                  </a:cxn>
                  <a:cxn ang="0">
                    <a:pos x="24" y="303"/>
                  </a:cxn>
                  <a:cxn ang="0">
                    <a:pos x="140" y="39"/>
                  </a:cxn>
                  <a:cxn ang="0">
                    <a:pos x="212" y="13"/>
                  </a:cxn>
                  <a:cxn ang="0">
                    <a:pos x="284" y="59"/>
                  </a:cxn>
                </a:cxnLst>
                <a:rect l="0" t="0" r="r" b="b"/>
                <a:pathLst>
                  <a:path w="590" h="971">
                    <a:moveTo>
                      <a:pt x="284" y="59"/>
                    </a:moveTo>
                    <a:cubicBezTo>
                      <a:pt x="326" y="59"/>
                      <a:pt x="352" y="37"/>
                      <a:pt x="364" y="7"/>
                    </a:cubicBezTo>
                    <a:cubicBezTo>
                      <a:pt x="390" y="2"/>
                      <a:pt x="418" y="17"/>
                      <a:pt x="446" y="52"/>
                    </a:cubicBezTo>
                    <a:cubicBezTo>
                      <a:pt x="470" y="87"/>
                      <a:pt x="498" y="155"/>
                      <a:pt x="512" y="216"/>
                    </a:cubicBezTo>
                    <a:cubicBezTo>
                      <a:pt x="528" y="274"/>
                      <a:pt x="590" y="404"/>
                      <a:pt x="532" y="417"/>
                    </a:cubicBezTo>
                    <a:cubicBezTo>
                      <a:pt x="476" y="430"/>
                      <a:pt x="462" y="364"/>
                      <a:pt x="450" y="305"/>
                    </a:cubicBezTo>
                    <a:cubicBezTo>
                      <a:pt x="430" y="227"/>
                      <a:pt x="398" y="118"/>
                      <a:pt x="398" y="118"/>
                    </a:cubicBezTo>
                    <a:cubicBezTo>
                      <a:pt x="405" y="150"/>
                      <a:pt x="492" y="428"/>
                      <a:pt x="490" y="497"/>
                    </a:cubicBezTo>
                    <a:cubicBezTo>
                      <a:pt x="428" y="523"/>
                      <a:pt x="442" y="516"/>
                      <a:pt x="388" y="531"/>
                    </a:cubicBezTo>
                    <a:cubicBezTo>
                      <a:pt x="394" y="620"/>
                      <a:pt x="405" y="737"/>
                      <a:pt x="412" y="817"/>
                    </a:cubicBezTo>
                    <a:cubicBezTo>
                      <a:pt x="414" y="865"/>
                      <a:pt x="438" y="963"/>
                      <a:pt x="366" y="967"/>
                    </a:cubicBezTo>
                    <a:cubicBezTo>
                      <a:pt x="294" y="971"/>
                      <a:pt x="318" y="915"/>
                      <a:pt x="308" y="832"/>
                    </a:cubicBezTo>
                    <a:lnTo>
                      <a:pt x="290" y="549"/>
                    </a:lnTo>
                    <a:lnTo>
                      <a:pt x="264" y="801"/>
                    </a:lnTo>
                    <a:cubicBezTo>
                      <a:pt x="250" y="879"/>
                      <a:pt x="256" y="960"/>
                      <a:pt x="189" y="962"/>
                    </a:cubicBezTo>
                    <a:cubicBezTo>
                      <a:pt x="122" y="964"/>
                      <a:pt x="149" y="840"/>
                      <a:pt x="151" y="804"/>
                    </a:cubicBezTo>
                    <a:cubicBezTo>
                      <a:pt x="153" y="768"/>
                      <a:pt x="184" y="579"/>
                      <a:pt x="184" y="525"/>
                    </a:cubicBezTo>
                    <a:cubicBezTo>
                      <a:pt x="134" y="515"/>
                      <a:pt x="84" y="505"/>
                      <a:pt x="84" y="505"/>
                    </a:cubicBezTo>
                    <a:lnTo>
                      <a:pt x="170" y="118"/>
                    </a:lnTo>
                    <a:cubicBezTo>
                      <a:pt x="170" y="101"/>
                      <a:pt x="110" y="370"/>
                      <a:pt x="86" y="401"/>
                    </a:cubicBezTo>
                    <a:cubicBezTo>
                      <a:pt x="62" y="433"/>
                      <a:pt x="0" y="397"/>
                      <a:pt x="24" y="303"/>
                    </a:cubicBezTo>
                    <a:cubicBezTo>
                      <a:pt x="34" y="263"/>
                      <a:pt x="124" y="55"/>
                      <a:pt x="140" y="39"/>
                    </a:cubicBezTo>
                    <a:cubicBezTo>
                      <a:pt x="156" y="23"/>
                      <a:pt x="160" y="0"/>
                      <a:pt x="212" y="13"/>
                    </a:cubicBezTo>
                    <a:cubicBezTo>
                      <a:pt x="238" y="41"/>
                      <a:pt x="242" y="59"/>
                      <a:pt x="284" y="59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9050" cmpd="sng">
                <a:noFill/>
                <a:round/>
                <a:headEnd/>
                <a:tailEnd/>
              </a:ln>
              <a:effectLst>
                <a:outerShdw dist="71842" dir="18900000" algn="ctr" rotWithShape="0">
                  <a:srgbClr val="000000"/>
                </a:outerShdw>
              </a:effectLst>
            </p:spPr>
            <p:txBody>
              <a:bodyPr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+mn-ea"/>
                </a:endParaRPr>
              </a:p>
            </p:txBody>
          </p:sp>
          <p:sp>
            <p:nvSpPr>
              <p:cNvPr id="314403" name="Oval 35"/>
              <p:cNvSpPr>
                <a:spLocks noChangeArrowheads="1"/>
              </p:cNvSpPr>
              <p:nvPr/>
            </p:nvSpPr>
            <p:spPr bwMode="gray">
              <a:xfrm>
                <a:off x="4641" y="2053"/>
                <a:ext cx="213" cy="225"/>
              </a:xfrm>
              <a:prstGeom prst="ellipse">
                <a:avLst/>
              </a:prstGeom>
              <a:solidFill>
                <a:schemeClr val="accent2"/>
              </a:solidFill>
              <a:ln w="19050">
                <a:noFill/>
                <a:round/>
                <a:headEnd/>
                <a:tailEnd/>
              </a:ln>
              <a:effectLst>
                <a:outerShdw dist="71842" dir="189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65586" name="Text Box 40"/>
            <p:cNvSpPr txBox="1">
              <a:spLocks noChangeArrowheads="1"/>
            </p:cNvSpPr>
            <p:nvPr/>
          </p:nvSpPr>
          <p:spPr bwMode="gray">
            <a:xfrm>
              <a:off x="3808" y="2157"/>
              <a:ext cx="44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1600" b="1">
                  <a:solidFill>
                    <a:srgbClr val="FEFEFE"/>
                  </a:solidFill>
                  <a:cs typeface="Arial" pitchFamily="34" charset="0"/>
                </a:rPr>
                <a:t>70%</a:t>
              </a:r>
            </a:p>
          </p:txBody>
        </p:sp>
      </p:grpSp>
      <p:sp>
        <p:nvSpPr>
          <p:cNvPr id="65587" name="Rectangle 41"/>
          <p:cNvSpPr>
            <a:spLocks noChangeArrowheads="1"/>
          </p:cNvSpPr>
          <p:nvPr/>
        </p:nvSpPr>
        <p:spPr bwMode="auto">
          <a:xfrm>
            <a:off x="2232025" y="5334000"/>
            <a:ext cx="57134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Wingdings 2" pitchFamily="18" charset="2"/>
              <a:buChar char="Ù"/>
            </a:pPr>
            <a:r>
              <a:rPr lang="en-US" altLang="zh-CN" sz="1400" b="1">
                <a:solidFill>
                  <a:srgbClr val="000000"/>
                </a:solidFill>
                <a:cs typeface="Arial" pitchFamily="34" charset="0"/>
              </a:rPr>
              <a:t> Contents of the product, and please fill it out.</a:t>
            </a:r>
          </a:p>
        </p:txBody>
      </p:sp>
      <p:sp>
        <p:nvSpPr>
          <p:cNvPr id="65588" name="Rectangle 42"/>
          <p:cNvSpPr>
            <a:spLocks noChangeArrowheads="1"/>
          </p:cNvSpPr>
          <p:nvPr/>
        </p:nvSpPr>
        <p:spPr bwMode="gray">
          <a:xfrm>
            <a:off x="1470025" y="1295400"/>
            <a:ext cx="69342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altLang="zh-CN" b="1">
                <a:solidFill>
                  <a:srgbClr val="000000"/>
                </a:solidFill>
                <a:cs typeface="Arial" pitchFamily="34" charset="0"/>
              </a:rPr>
              <a:t>ThemeGallery  is a Design Digital Content &amp; Contents mall developed by Guild Design Inc.</a:t>
            </a:r>
          </a:p>
        </p:txBody>
      </p:sp>
      <p:sp>
        <p:nvSpPr>
          <p:cNvPr id="65589" name="Text Box 53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5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655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655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655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655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655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655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655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655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655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55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5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5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5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5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5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5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5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5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5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5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5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5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5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5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5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65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8" dur="500"/>
                                        <p:tgtEl>
                                          <p:spTgt spid="65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3" dur="500"/>
                                        <p:tgtEl>
                                          <p:spTgt spid="65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8" dur="500"/>
                                        <p:tgtEl>
                                          <p:spTgt spid="65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5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5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55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55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5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5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65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3" dur="500"/>
                                        <p:tgtEl>
                                          <p:spTgt spid="65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8" dur="500"/>
                                        <p:tgtEl>
                                          <p:spTgt spid="65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3" dur="500"/>
                                        <p:tgtEl>
                                          <p:spTgt spid="65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 nodeType="clickPar">
                      <p:stCondLst>
                        <p:cond delay="indefinite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8" dur="500"/>
                                        <p:tgtEl>
                                          <p:spTgt spid="65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655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65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65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1" grpId="0" animBg="1"/>
      <p:bldP spid="65542" grpId="0" animBg="1"/>
      <p:bldP spid="65543" grpId="0"/>
      <p:bldP spid="65544" grpId="0"/>
      <p:bldP spid="65545" grpId="0"/>
      <p:bldP spid="65546" grpId="0"/>
      <p:bldP spid="65547" grpId="0"/>
      <p:bldP spid="65559" grpId="0"/>
      <p:bldP spid="65560" grpId="0"/>
      <p:bldP spid="65561" grpId="0"/>
      <p:bldP spid="65587" grpId="0"/>
      <p:bldP spid="65588" grpId="0"/>
      <p:bldP spid="6558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89" name="Group 5"/>
          <p:cNvGrpSpPr>
            <a:grpSpLocks/>
          </p:cNvGrpSpPr>
          <p:nvPr/>
        </p:nvGrpSpPr>
        <p:grpSpPr bwMode="auto">
          <a:xfrm>
            <a:off x="4486275" y="3798888"/>
            <a:ext cx="4206875" cy="1146175"/>
            <a:chOff x="2826" y="2683"/>
            <a:chExt cx="2650" cy="722"/>
          </a:xfrm>
        </p:grpSpPr>
        <p:sp>
          <p:nvSpPr>
            <p:cNvPr id="50" name="圆角矩形 49"/>
            <p:cNvSpPr/>
            <p:nvPr/>
          </p:nvSpPr>
          <p:spPr bwMode="auto">
            <a:xfrm>
              <a:off x="2992" y="2825"/>
              <a:ext cx="2323" cy="396"/>
            </a:xfrm>
            <a:prstGeom prst="roundRect">
              <a:avLst>
                <a:gd name="adj" fmla="val 7848"/>
              </a:avLst>
            </a:prstGeom>
            <a:gradFill flip="none" rotWithShape="1">
              <a:gsLst>
                <a:gs pos="3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38100">
              <a:gradFill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lin ang="5400000" scaled="0"/>
              </a:gradFill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contourW="19050">
              <a:bevelT w="165100" h="127000" prst="artDeco"/>
              <a:bevelB w="0" h="0"/>
              <a:contourClr>
                <a:schemeClr val="bg1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n"/>
                <a:tabLst>
                  <a:tab pos="136525" algn="l"/>
                </a:tabLst>
                <a:defRPr/>
              </a:pPr>
              <a:endPara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7591" name="矩形 87"/>
            <p:cNvSpPr>
              <a:spLocks noChangeArrowheads="1"/>
            </p:cNvSpPr>
            <p:nvPr/>
          </p:nvSpPr>
          <p:spPr bwMode="auto">
            <a:xfrm>
              <a:off x="3065" y="2925"/>
              <a:ext cx="2021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fontAlgn="ctr" hangingPunct="0">
                <a:buClr>
                  <a:srgbClr val="FF0000"/>
                </a:buClr>
                <a:buSzPct val="70000"/>
              </a:pPr>
              <a:r>
                <a:rPr lang="zh-CN" altLang="en-US" sz="1400">
                  <a:latin typeface="微软雅黑" pitchFamily="34" charset="-122"/>
                  <a:ea typeface="微软雅黑" pitchFamily="34" charset="-122"/>
                </a:rPr>
                <a:t>点击添加文本点击添加文本</a:t>
              </a:r>
            </a:p>
          </p:txBody>
        </p:sp>
      </p:grpSp>
      <p:grpSp>
        <p:nvGrpSpPr>
          <p:cNvPr id="67592" name="Group 8"/>
          <p:cNvGrpSpPr>
            <a:grpSpLocks/>
          </p:cNvGrpSpPr>
          <p:nvPr/>
        </p:nvGrpSpPr>
        <p:grpSpPr bwMode="auto">
          <a:xfrm>
            <a:off x="4486275" y="4702175"/>
            <a:ext cx="4206875" cy="1144588"/>
            <a:chOff x="2826" y="3252"/>
            <a:chExt cx="2650" cy="721"/>
          </a:xfrm>
        </p:grpSpPr>
        <p:sp>
          <p:nvSpPr>
            <p:cNvPr id="52" name="圆角矩形 51"/>
            <p:cNvSpPr/>
            <p:nvPr/>
          </p:nvSpPr>
          <p:spPr bwMode="auto">
            <a:xfrm>
              <a:off x="2992" y="3394"/>
              <a:ext cx="2323" cy="396"/>
            </a:xfrm>
            <a:prstGeom prst="roundRect">
              <a:avLst>
                <a:gd name="adj" fmla="val 7848"/>
              </a:avLst>
            </a:prstGeom>
            <a:gradFill flip="none" rotWithShape="1">
              <a:gsLst>
                <a:gs pos="3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38100">
              <a:gradFill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lin ang="5400000" scaled="0"/>
              </a:gradFill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contourW="19050">
              <a:bevelT w="165100" h="127000" prst="artDeco"/>
              <a:bevelB w="0" h="0"/>
              <a:contourClr>
                <a:schemeClr val="bg1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n"/>
                <a:tabLst>
                  <a:tab pos="136525" algn="l"/>
                </a:tabLst>
                <a:defRPr/>
              </a:pPr>
              <a:endPara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7594" name="矩形 87"/>
            <p:cNvSpPr>
              <a:spLocks noChangeArrowheads="1"/>
            </p:cNvSpPr>
            <p:nvPr/>
          </p:nvSpPr>
          <p:spPr bwMode="auto">
            <a:xfrm>
              <a:off x="3065" y="3502"/>
              <a:ext cx="211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fontAlgn="ctr" hangingPunct="0">
                <a:buClr>
                  <a:srgbClr val="FF0000"/>
                </a:buClr>
                <a:buSzPct val="70000"/>
              </a:pPr>
              <a:r>
                <a:rPr lang="zh-CN" altLang="en-US" sz="1400">
                  <a:latin typeface="微软雅黑" pitchFamily="34" charset="-122"/>
                  <a:ea typeface="微软雅黑" pitchFamily="34" charset="-122"/>
                </a:rPr>
                <a:t>点击添加文本点击添加文本</a:t>
              </a:r>
            </a:p>
          </p:txBody>
        </p:sp>
      </p:grpSp>
      <p:grpSp>
        <p:nvGrpSpPr>
          <p:cNvPr id="67595" name="Group 11"/>
          <p:cNvGrpSpPr>
            <a:grpSpLocks/>
          </p:cNvGrpSpPr>
          <p:nvPr/>
        </p:nvGrpSpPr>
        <p:grpSpPr bwMode="auto">
          <a:xfrm>
            <a:off x="4486275" y="2897188"/>
            <a:ext cx="4206875" cy="1146175"/>
            <a:chOff x="2826" y="2115"/>
            <a:chExt cx="2650" cy="722"/>
          </a:xfrm>
        </p:grpSpPr>
        <p:sp>
          <p:nvSpPr>
            <p:cNvPr id="54" name="圆角矩形 53"/>
            <p:cNvSpPr/>
            <p:nvPr/>
          </p:nvSpPr>
          <p:spPr bwMode="auto">
            <a:xfrm>
              <a:off x="2992" y="2255"/>
              <a:ext cx="2323" cy="396"/>
            </a:xfrm>
            <a:prstGeom prst="roundRect">
              <a:avLst>
                <a:gd name="adj" fmla="val 7848"/>
              </a:avLst>
            </a:prstGeom>
            <a:gradFill flip="none" rotWithShape="1">
              <a:gsLst>
                <a:gs pos="3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38100">
              <a:gradFill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lin ang="5400000" scaled="0"/>
              </a:gradFill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contourW="19050">
              <a:bevelT w="165100" h="127000" prst="artDeco"/>
              <a:bevelB w="0" h="0"/>
              <a:contourClr>
                <a:schemeClr val="bg1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n"/>
                <a:tabLst>
                  <a:tab pos="136525" algn="l"/>
                </a:tabLst>
                <a:defRPr/>
              </a:pPr>
              <a:endPara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7597" name="矩形 87"/>
            <p:cNvSpPr>
              <a:spLocks noChangeArrowheads="1"/>
            </p:cNvSpPr>
            <p:nvPr/>
          </p:nvSpPr>
          <p:spPr bwMode="auto">
            <a:xfrm>
              <a:off x="3065" y="2348"/>
              <a:ext cx="198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fontAlgn="ctr" hangingPunct="0">
                <a:buClr>
                  <a:srgbClr val="FF0000"/>
                </a:buClr>
                <a:buSzPct val="70000"/>
              </a:pPr>
              <a:r>
                <a:rPr lang="zh-CN" altLang="en-US" sz="1400">
                  <a:latin typeface="微软雅黑" pitchFamily="34" charset="-122"/>
                  <a:ea typeface="微软雅黑" pitchFamily="34" charset="-122"/>
                </a:rPr>
                <a:t>点击添加文本 点击添加文本</a:t>
              </a:r>
            </a:p>
          </p:txBody>
        </p:sp>
      </p:grpSp>
      <p:grpSp>
        <p:nvGrpSpPr>
          <p:cNvPr id="67598" name="Group 14"/>
          <p:cNvGrpSpPr>
            <a:grpSpLocks/>
          </p:cNvGrpSpPr>
          <p:nvPr/>
        </p:nvGrpSpPr>
        <p:grpSpPr bwMode="auto">
          <a:xfrm>
            <a:off x="4486275" y="1989138"/>
            <a:ext cx="4206875" cy="1146175"/>
            <a:chOff x="2826" y="1543"/>
            <a:chExt cx="2650" cy="722"/>
          </a:xfrm>
        </p:grpSpPr>
        <p:sp>
          <p:nvSpPr>
            <p:cNvPr id="58" name="圆角矩形 57"/>
            <p:cNvSpPr/>
            <p:nvPr/>
          </p:nvSpPr>
          <p:spPr bwMode="auto">
            <a:xfrm>
              <a:off x="2992" y="1686"/>
              <a:ext cx="2323" cy="396"/>
            </a:xfrm>
            <a:prstGeom prst="roundRect">
              <a:avLst>
                <a:gd name="adj" fmla="val 7848"/>
              </a:avLst>
            </a:prstGeom>
            <a:gradFill flip="none" rotWithShape="1">
              <a:gsLst>
                <a:gs pos="3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38100">
              <a:gradFill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lin ang="5400000" scaled="0"/>
              </a:gradFill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contourW="19050">
              <a:bevelT w="165100" h="127000" prst="artDeco"/>
              <a:bevelB w="0" h="0"/>
              <a:contourClr>
                <a:schemeClr val="bg1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n"/>
                <a:tabLst>
                  <a:tab pos="136525" algn="l"/>
                </a:tabLst>
                <a:defRPr/>
              </a:pPr>
              <a:endPara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7600" name="矩形 87"/>
            <p:cNvSpPr>
              <a:spLocks noChangeArrowheads="1"/>
            </p:cNvSpPr>
            <p:nvPr/>
          </p:nvSpPr>
          <p:spPr bwMode="auto">
            <a:xfrm>
              <a:off x="3065" y="1779"/>
              <a:ext cx="2155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fontAlgn="ctr" hangingPunct="0">
                <a:buClr>
                  <a:srgbClr val="FF0000"/>
                </a:buClr>
                <a:buSzPct val="70000"/>
              </a:pPr>
              <a:r>
                <a:rPr lang="zh-CN" altLang="en-US" sz="1400">
                  <a:latin typeface="微软雅黑" pitchFamily="34" charset="-122"/>
                  <a:ea typeface="微软雅黑" pitchFamily="34" charset="-122"/>
                </a:rPr>
                <a:t>点击添加文本 点击添加文本</a:t>
              </a:r>
            </a:p>
          </p:txBody>
        </p:sp>
      </p:grpSp>
      <p:grpSp>
        <p:nvGrpSpPr>
          <p:cNvPr id="67601" name="Group 17"/>
          <p:cNvGrpSpPr>
            <a:grpSpLocks/>
          </p:cNvGrpSpPr>
          <p:nvPr/>
        </p:nvGrpSpPr>
        <p:grpSpPr bwMode="auto">
          <a:xfrm>
            <a:off x="3035300" y="2159000"/>
            <a:ext cx="2109788" cy="3517900"/>
            <a:chOff x="1912" y="1650"/>
            <a:chExt cx="1329" cy="2216"/>
          </a:xfrm>
        </p:grpSpPr>
        <p:sp>
          <p:nvSpPr>
            <p:cNvPr id="34" name="圆角矩形 33"/>
            <p:cNvSpPr/>
            <p:nvPr/>
          </p:nvSpPr>
          <p:spPr>
            <a:xfrm rot="20640000">
              <a:off x="2052" y="2563"/>
              <a:ext cx="968" cy="4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127000" contourW="19050">
              <a:bevelT w="101600" prst="artDeco"/>
              <a:bevelB w="0" h="0"/>
              <a:contourClr>
                <a:schemeClr val="bg1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5" name="圆角矩形 34"/>
            <p:cNvSpPr/>
            <p:nvPr/>
          </p:nvSpPr>
          <p:spPr>
            <a:xfrm rot="900000">
              <a:off x="2048" y="2897"/>
              <a:ext cx="956" cy="4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127000" contourW="19050">
              <a:bevelT w="101600" prst="artDeco"/>
              <a:bevelB w="0" h="0"/>
              <a:contourClr>
                <a:schemeClr val="bg1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2" name="圆角矩形 41"/>
            <p:cNvSpPr/>
            <p:nvPr/>
          </p:nvSpPr>
          <p:spPr>
            <a:xfrm rot="19320000">
              <a:off x="1969" y="2194"/>
              <a:ext cx="1112" cy="4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127000" contourW="19050">
              <a:bevelT w="101600" prst="artDeco"/>
              <a:bevelB w="0" h="0"/>
              <a:contourClr>
                <a:schemeClr val="bg1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3" name="圆角矩形 42"/>
            <p:cNvSpPr/>
            <p:nvPr/>
          </p:nvSpPr>
          <p:spPr>
            <a:xfrm rot="2400000">
              <a:off x="1958" y="3225"/>
              <a:ext cx="1111" cy="4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127000" contourW="19050">
              <a:bevelT w="101600" prst="artDeco"/>
              <a:bevelB w="0" h="0"/>
              <a:contourClr>
                <a:schemeClr val="bg1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6" name="AutoShape 3"/>
            <p:cNvSpPr>
              <a:spLocks noChangeAspect="1" noChangeArrowheads="1"/>
            </p:cNvSpPr>
            <p:nvPr/>
          </p:nvSpPr>
          <p:spPr bwMode="auto">
            <a:xfrm>
              <a:off x="2885" y="2351"/>
              <a:ext cx="204" cy="204"/>
            </a:xfrm>
            <a:prstGeom prst="ellipse">
              <a:avLst/>
            </a:prstGeom>
            <a:gradFill flip="none" rotWithShape="1">
              <a:gsLst>
                <a:gs pos="0">
                  <a:srgbClr val="FFCF01"/>
                </a:gs>
                <a:gs pos="90000">
                  <a:srgbClr val="E22000"/>
                </a:gs>
              </a:gsLst>
              <a:lin ang="27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304800" contourW="19050">
              <a:bevelT w="101600" prst="convex"/>
              <a:bevelB w="0" h="50800"/>
              <a:contourClr>
                <a:srgbClr val="FFE593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7" name="AutoShape 3"/>
            <p:cNvSpPr>
              <a:spLocks noChangeAspect="1" noChangeArrowheads="1"/>
            </p:cNvSpPr>
            <p:nvPr/>
          </p:nvSpPr>
          <p:spPr bwMode="auto">
            <a:xfrm>
              <a:off x="2885" y="2921"/>
              <a:ext cx="204" cy="204"/>
            </a:xfrm>
            <a:prstGeom prst="ellipse">
              <a:avLst/>
            </a:prstGeom>
            <a:gradFill flip="none" rotWithShape="1">
              <a:gsLst>
                <a:gs pos="0">
                  <a:srgbClr val="FFCF01"/>
                </a:gs>
                <a:gs pos="90000">
                  <a:srgbClr val="E22000"/>
                </a:gs>
              </a:gsLst>
              <a:lin ang="27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304800" contourW="19050">
              <a:bevelT w="101600" prst="convex"/>
              <a:bevelB w="0" h="50800"/>
              <a:contourClr>
                <a:srgbClr val="FFE593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0" name="AutoShape 3"/>
            <p:cNvSpPr>
              <a:spLocks noChangeAspect="1" noChangeArrowheads="1"/>
            </p:cNvSpPr>
            <p:nvPr/>
          </p:nvSpPr>
          <p:spPr bwMode="auto">
            <a:xfrm>
              <a:off x="2885" y="1782"/>
              <a:ext cx="204" cy="204"/>
            </a:xfrm>
            <a:prstGeom prst="ellipse">
              <a:avLst/>
            </a:prstGeom>
            <a:gradFill flip="none" rotWithShape="1">
              <a:gsLst>
                <a:gs pos="0">
                  <a:srgbClr val="FFCF01"/>
                </a:gs>
                <a:gs pos="90000">
                  <a:srgbClr val="E22000"/>
                </a:gs>
              </a:gsLst>
              <a:lin ang="27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304800" contourW="19050">
              <a:bevelT w="101600" prst="convex"/>
              <a:bevelB w="0" h="50800"/>
              <a:contourClr>
                <a:srgbClr val="FFE593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1" name="AutoShape 3"/>
            <p:cNvSpPr>
              <a:spLocks noChangeAspect="1" noChangeArrowheads="1"/>
            </p:cNvSpPr>
            <p:nvPr/>
          </p:nvSpPr>
          <p:spPr bwMode="auto">
            <a:xfrm>
              <a:off x="2885" y="3490"/>
              <a:ext cx="204" cy="204"/>
            </a:xfrm>
            <a:prstGeom prst="ellipse">
              <a:avLst/>
            </a:prstGeom>
            <a:gradFill flip="none" rotWithShape="1">
              <a:gsLst>
                <a:gs pos="0">
                  <a:srgbClr val="FFCF01"/>
                </a:gs>
                <a:gs pos="90000">
                  <a:srgbClr val="E22000"/>
                </a:gs>
              </a:gsLst>
              <a:lin ang="27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304800" contourW="19050">
              <a:bevelT w="101600" prst="convex"/>
              <a:bevelB w="0" h="50800"/>
              <a:contourClr>
                <a:srgbClr val="FFE593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3" name="AutoShape 593"/>
          <p:cNvSpPr>
            <a:spLocks noChangeArrowheads="1"/>
          </p:cNvSpPr>
          <p:nvPr/>
        </p:nvSpPr>
        <p:spPr bwMode="auto">
          <a:xfrm rot="10800000" flipH="1" flipV="1">
            <a:off x="2074529" y="3670015"/>
            <a:ext cx="540000" cy="432000"/>
          </a:xfrm>
          <a:prstGeom prst="rightArrow">
            <a:avLst>
              <a:gd name="adj1" fmla="val 60857"/>
              <a:gd name="adj2" fmla="val 56907"/>
            </a:avLst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0" scaled="1"/>
            <a:tileRect/>
          </a:gra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extrusionH="127000"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7611" name="组合 57"/>
          <p:cNvGrpSpPr>
            <a:grpSpLocks/>
          </p:cNvGrpSpPr>
          <p:nvPr/>
        </p:nvGrpSpPr>
        <p:grpSpPr bwMode="auto">
          <a:xfrm>
            <a:off x="611188" y="3316288"/>
            <a:ext cx="1417637" cy="1138237"/>
            <a:chOff x="995344" y="2329497"/>
            <a:chExt cx="1904726" cy="1529713"/>
          </a:xfrm>
        </p:grpSpPr>
        <p:grpSp>
          <p:nvGrpSpPr>
            <p:cNvPr id="67612" name="组合 34"/>
            <p:cNvGrpSpPr>
              <a:grpSpLocks noChangeAspect="1"/>
            </p:cNvGrpSpPr>
            <p:nvPr/>
          </p:nvGrpSpPr>
          <p:grpSpPr bwMode="auto">
            <a:xfrm>
              <a:off x="1208640" y="2329497"/>
              <a:ext cx="1534566" cy="1529713"/>
              <a:chOff x="4776693" y="4404799"/>
              <a:chExt cx="1011805" cy="1008000"/>
            </a:xfrm>
          </p:grpSpPr>
          <p:sp>
            <p:nvSpPr>
              <p:cNvPr id="39" name="Oval 2"/>
              <p:cNvSpPr>
                <a:spLocks noChangeAspect="1" noChangeArrowheads="1"/>
              </p:cNvSpPr>
              <p:nvPr/>
            </p:nvSpPr>
            <p:spPr bwMode="auto">
              <a:xfrm>
                <a:off x="4780498" y="4404799"/>
                <a:ext cx="1008000" cy="1008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DFF6"/>
                  </a:gs>
                  <a:gs pos="90000">
                    <a:srgbClr val="002774"/>
                  </a:gs>
                </a:gsLst>
                <a:lin ang="2700000" scaled="1"/>
                <a:tileRect/>
              </a:gradFill>
              <a:ln w="25400">
                <a:noFill/>
              </a:ln>
              <a:effectLst>
                <a:outerShdw blurRad="225425" dist="38100" dir="5220000" algn="ctr">
                  <a:srgbClr val="000000">
                    <a:alpha val="33000"/>
                  </a:srgbClr>
                </a:outerShdw>
              </a:effectLst>
              <a:scene3d>
                <a:camera prst="orthographicFront"/>
                <a:lightRig rig="flat" dir="t"/>
              </a:scene3d>
              <a:sp3d contourW="19050">
                <a:bevelT prst="convex"/>
                <a:bevelB w="0" h="0"/>
                <a:contourClr>
                  <a:srgbClr val="AFEAFF"/>
                </a:contourClr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>
                <a:sp3d/>
              </a:bodyPr>
              <a:lstStyle/>
              <a:p>
                <a:pPr algn="ctr" eaLnBrk="0" fontAlgn="ctr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Pct val="70000"/>
                  <a:defRPr/>
                </a:pPr>
                <a:endParaRPr lang="fr-FR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0" name="椭圆 39"/>
              <p:cNvSpPr>
                <a:spLocks/>
              </p:cNvSpPr>
              <p:nvPr/>
            </p:nvSpPr>
            <p:spPr>
              <a:xfrm rot="19388639">
                <a:off x="4776692" y="4463845"/>
                <a:ext cx="683484" cy="46674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45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41" name="椭圆 40"/>
              <p:cNvSpPr>
                <a:spLocks noChangeAspect="1"/>
              </p:cNvSpPr>
              <p:nvPr/>
            </p:nvSpPr>
            <p:spPr>
              <a:xfrm>
                <a:off x="4888498" y="4512798"/>
                <a:ext cx="792000" cy="792000"/>
              </a:xfrm>
              <a:prstGeom prst="ellipse">
                <a:avLst/>
              </a:prstGeom>
              <a:gradFill flip="none" rotWithShape="1">
                <a:gsLst>
                  <a:gs pos="10000">
                    <a:srgbClr val="2DD7FF">
                      <a:alpha val="50000"/>
                    </a:srgbClr>
                  </a:gs>
                  <a:gs pos="70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38" name="TextBox 147"/>
            <p:cNvSpPr txBox="1">
              <a:spLocks noChangeArrowheads="1"/>
            </p:cNvSpPr>
            <p:nvPr/>
          </p:nvSpPr>
          <p:spPr bwMode="auto">
            <a:xfrm>
              <a:off x="995344" y="2834940"/>
              <a:ext cx="1904726" cy="4549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kumimoji="1" lang="zh-CN" altLang="en-US" sz="1600" dirty="0">
                  <a:solidFill>
                    <a:schemeClr val="bg1"/>
                  </a:solidFill>
                  <a:effectLst>
                    <a:reflection blurRad="6350" stA="50000" endA="300" endPos="50000" dist="29997" dir="5400000" sy="-100000" algn="bl" rotWithShape="0"/>
                  </a:effectLst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67619" name="组合 56"/>
          <p:cNvGrpSpPr>
            <a:grpSpLocks/>
          </p:cNvGrpSpPr>
          <p:nvPr/>
        </p:nvGrpSpPr>
        <p:grpSpPr bwMode="auto">
          <a:xfrm>
            <a:off x="2736850" y="3186113"/>
            <a:ext cx="1450975" cy="1398587"/>
            <a:chOff x="3440653" y="2680764"/>
            <a:chExt cx="2329340" cy="2245772"/>
          </a:xfrm>
        </p:grpSpPr>
        <p:grpSp>
          <p:nvGrpSpPr>
            <p:cNvPr id="67620" name="组合 43"/>
            <p:cNvGrpSpPr>
              <a:grpSpLocks noChangeAspect="1"/>
            </p:cNvGrpSpPr>
            <p:nvPr/>
          </p:nvGrpSpPr>
          <p:grpSpPr bwMode="auto">
            <a:xfrm>
              <a:off x="3440653" y="2680764"/>
              <a:ext cx="2245772" cy="2245772"/>
              <a:chOff x="5217600" y="3058600"/>
              <a:chExt cx="1116000" cy="1116000"/>
            </a:xfrm>
          </p:grpSpPr>
          <p:sp>
            <p:nvSpPr>
              <p:cNvPr id="47" name="Oval 2"/>
              <p:cNvSpPr>
                <a:spLocks noChangeAspect="1" noChangeArrowheads="1"/>
              </p:cNvSpPr>
              <p:nvPr/>
            </p:nvSpPr>
            <p:spPr bwMode="auto">
              <a:xfrm>
                <a:off x="5217600" y="3058600"/>
                <a:ext cx="1116000" cy="1116000"/>
              </a:xfrm>
              <a:prstGeom prst="ellipse">
                <a:avLst/>
              </a:prstGeom>
              <a:gradFill flip="none" rotWithShape="1">
                <a:gsLst>
                  <a:gs pos="0">
                    <a:srgbClr val="FFCF01"/>
                  </a:gs>
                  <a:gs pos="90000">
                    <a:srgbClr val="E22000"/>
                  </a:gs>
                </a:gsLst>
                <a:lin ang="2700000" scaled="1"/>
                <a:tileRect/>
              </a:gradFill>
              <a:ln w="25400">
                <a:noFill/>
              </a:ln>
              <a:effectLst>
                <a:outerShdw blurRad="225425" dist="38100" dir="5220000" algn="ctr">
                  <a:srgbClr val="000000">
                    <a:alpha val="33000"/>
                  </a:srgbClr>
                </a:outerShdw>
              </a:effectLst>
              <a:scene3d>
                <a:camera prst="orthographicFront"/>
                <a:lightRig rig="flat" dir="t"/>
              </a:scene3d>
              <a:sp3d extrusionH="304800" contourW="19050">
                <a:bevelT prst="convex"/>
                <a:bevelB w="0" h="0"/>
                <a:contourClr>
                  <a:srgbClr val="FFE593"/>
                </a:contourClr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>
                <a:sp3d/>
              </a:bodyPr>
              <a:lstStyle/>
              <a:p>
                <a:pPr algn="ctr" eaLnBrk="0" fontAlgn="ctr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Pct val="70000"/>
                  <a:defRPr/>
                </a:pPr>
                <a:endParaRPr lang="fr-FR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8" name="椭圆 47"/>
              <p:cNvSpPr>
                <a:spLocks/>
              </p:cNvSpPr>
              <p:nvPr/>
            </p:nvSpPr>
            <p:spPr>
              <a:xfrm rot="19388639">
                <a:off x="5221400" y="3127004"/>
                <a:ext cx="757332" cy="5396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45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5327131" y="3179241"/>
                <a:ext cx="846138" cy="849318"/>
              </a:xfrm>
              <a:prstGeom prst="ellipse">
                <a:avLst/>
              </a:prstGeom>
              <a:gradFill flip="none" rotWithShape="1">
                <a:gsLst>
                  <a:gs pos="10000">
                    <a:srgbClr val="FFC000">
                      <a:alpha val="60000"/>
                    </a:srgbClr>
                  </a:gs>
                  <a:gs pos="70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 dirty="0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46" name="Text Box 29"/>
            <p:cNvSpPr txBox="1">
              <a:spLocks noChangeArrowheads="1"/>
            </p:cNvSpPr>
            <p:nvPr/>
          </p:nvSpPr>
          <p:spPr bwMode="gray">
            <a:xfrm>
              <a:off x="3464942" y="3492525"/>
              <a:ext cx="2305051" cy="543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zh-CN" altLang="en-US" sz="1600" dirty="0">
                  <a:solidFill>
                    <a:schemeClr val="bg1"/>
                  </a:solidFill>
                  <a:effectLst>
                    <a:reflection blurRad="6350" stA="50000" endA="300" endPos="50000" dist="29997" dir="5400000" sy="-100000" algn="bl" rotWithShape="0"/>
                  </a:effectLst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sp>
        <p:nvSpPr>
          <p:cNvPr id="67627" name="Text Box 43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7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67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67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7" dur="1000"/>
                                        <p:tgtEl>
                                          <p:spTgt spid="67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2" dur="500"/>
                                        <p:tgtEl>
                                          <p:spTgt spid="67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7" dur="500"/>
                                        <p:tgtEl>
                                          <p:spTgt spid="67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2" dur="500"/>
                                        <p:tgtEl>
                                          <p:spTgt spid="67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7" dur="500"/>
                                        <p:tgtEl>
                                          <p:spTgt spid="67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62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637" name="Group 5"/>
          <p:cNvGrpSpPr>
            <a:grpSpLocks/>
          </p:cNvGrpSpPr>
          <p:nvPr/>
        </p:nvGrpSpPr>
        <p:grpSpPr bwMode="auto">
          <a:xfrm>
            <a:off x="1751013" y="2133600"/>
            <a:ext cx="3078162" cy="3344863"/>
            <a:chOff x="967" y="1480"/>
            <a:chExt cx="1939" cy="2107"/>
          </a:xfrm>
        </p:grpSpPr>
        <p:sp>
          <p:nvSpPr>
            <p:cNvPr id="52" name="Oval 4"/>
            <p:cNvSpPr>
              <a:spLocks noChangeArrowheads="1"/>
            </p:cNvSpPr>
            <p:nvPr/>
          </p:nvSpPr>
          <p:spPr bwMode="auto">
            <a:xfrm rot="3600000">
              <a:off x="966" y="1481"/>
              <a:ext cx="1941" cy="1939"/>
            </a:xfrm>
            <a:prstGeom prst="ellipse">
              <a:avLst/>
            </a:prstGeom>
            <a:gradFill rotWithShape="1">
              <a:gsLst>
                <a:gs pos="0">
                  <a:srgbClr val="ECECEC"/>
                </a:gs>
                <a:gs pos="100000">
                  <a:srgbClr val="969696"/>
                </a:gs>
              </a:gsLst>
              <a:lin ang="0" scaled="1"/>
            </a:gradFill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 rot="10800000"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3" name="Oval 32"/>
            <p:cNvSpPr>
              <a:spLocks noChangeArrowheads="1"/>
            </p:cNvSpPr>
            <p:nvPr/>
          </p:nvSpPr>
          <p:spPr bwMode="auto">
            <a:xfrm>
              <a:off x="1124" y="3430"/>
              <a:ext cx="1588" cy="157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39999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69640" name="Group 8"/>
          <p:cNvGrpSpPr>
            <a:grpSpLocks/>
          </p:cNvGrpSpPr>
          <p:nvPr/>
        </p:nvGrpSpPr>
        <p:grpSpPr bwMode="auto">
          <a:xfrm>
            <a:off x="4846638" y="2133600"/>
            <a:ext cx="3078162" cy="3344863"/>
            <a:chOff x="2917" y="1480"/>
            <a:chExt cx="1939" cy="2107"/>
          </a:xfrm>
        </p:grpSpPr>
        <p:sp>
          <p:nvSpPr>
            <p:cNvPr id="51" name="Oval 3"/>
            <p:cNvSpPr>
              <a:spLocks noChangeArrowheads="1"/>
            </p:cNvSpPr>
            <p:nvPr/>
          </p:nvSpPr>
          <p:spPr bwMode="auto">
            <a:xfrm rot="3600000">
              <a:off x="2916" y="1481"/>
              <a:ext cx="1941" cy="1939"/>
            </a:xfrm>
            <a:prstGeom prst="ellipse">
              <a:avLst/>
            </a:prstGeom>
            <a:gradFill rotWithShape="1">
              <a:gsLst>
                <a:gs pos="0">
                  <a:srgbClr val="ECECEC"/>
                </a:gs>
                <a:gs pos="100000">
                  <a:srgbClr val="969696"/>
                </a:gs>
              </a:gsLst>
              <a:lin ang="0" scaled="1"/>
            </a:gradFill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 rot="10800000"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4" name="Oval 33"/>
            <p:cNvSpPr>
              <a:spLocks noChangeArrowheads="1"/>
            </p:cNvSpPr>
            <p:nvPr/>
          </p:nvSpPr>
          <p:spPr bwMode="auto">
            <a:xfrm>
              <a:off x="3090" y="3430"/>
              <a:ext cx="1588" cy="157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39999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69643" name="Group 11"/>
          <p:cNvGrpSpPr>
            <a:grpSpLocks/>
          </p:cNvGrpSpPr>
          <p:nvPr/>
        </p:nvGrpSpPr>
        <p:grpSpPr bwMode="auto">
          <a:xfrm>
            <a:off x="1160463" y="3086100"/>
            <a:ext cx="1195387" cy="1177925"/>
            <a:chOff x="595" y="2080"/>
            <a:chExt cx="753" cy="742"/>
          </a:xfrm>
        </p:grpSpPr>
        <p:grpSp>
          <p:nvGrpSpPr>
            <p:cNvPr id="69644" name="Group 5"/>
            <p:cNvGrpSpPr>
              <a:grpSpLocks/>
            </p:cNvGrpSpPr>
            <p:nvPr/>
          </p:nvGrpSpPr>
          <p:grpSpPr bwMode="auto">
            <a:xfrm>
              <a:off x="595" y="2080"/>
              <a:ext cx="744" cy="742"/>
              <a:chOff x="0" y="0"/>
              <a:chExt cx="1288" cy="1286"/>
            </a:xfrm>
          </p:grpSpPr>
          <p:grpSp>
            <p:nvGrpSpPr>
              <p:cNvPr id="69645" name="Group 6"/>
              <p:cNvGrpSpPr>
                <a:grpSpLocks/>
              </p:cNvGrpSpPr>
              <p:nvPr/>
            </p:nvGrpSpPr>
            <p:grpSpPr bwMode="auto">
              <a:xfrm rot="650306">
                <a:off x="0" y="0"/>
                <a:ext cx="1288" cy="1286"/>
                <a:chOff x="0" y="0"/>
                <a:chExt cx="1136" cy="1134"/>
              </a:xfrm>
            </p:grpSpPr>
            <p:sp>
              <p:nvSpPr>
                <p:cNvPr id="57" name="Oval 7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136" cy="113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>
                        <a:alpha val="89999"/>
                      </a:srgbClr>
                    </a:gs>
                    <a:gs pos="50000">
                      <a:srgbClr val="FFFFFF"/>
                    </a:gs>
                    <a:gs pos="100000">
                      <a:srgbClr val="969696">
                        <a:alpha val="89999"/>
                      </a:srgbClr>
                    </a:gs>
                  </a:gsLst>
                  <a:lin ang="2700000" scaled="1"/>
                </a:gradFill>
                <a:ln w="9525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58" name="Oval 8"/>
                <p:cNvSpPr>
                  <a:spLocks noChangeArrowheads="1"/>
                </p:cNvSpPr>
                <p:nvPr/>
              </p:nvSpPr>
              <p:spPr bwMode="auto">
                <a:xfrm>
                  <a:off x="64" y="62"/>
                  <a:ext cx="1008" cy="1010"/>
                </a:xfrm>
                <a:prstGeom prst="ellipse">
                  <a:avLst/>
                </a:prstGeom>
                <a:solidFill>
                  <a:srgbClr val="339966">
                    <a:alpha val="89999"/>
                  </a:srgbClr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55" name="未知"/>
              <p:cNvSpPr>
                <a:spLocks/>
              </p:cNvSpPr>
              <p:nvPr/>
            </p:nvSpPr>
            <p:spPr bwMode="auto">
              <a:xfrm rot="16200000">
                <a:off x="314" y="395"/>
                <a:ext cx="492" cy="982"/>
              </a:xfrm>
              <a:custGeom>
                <a:avLst/>
                <a:gdLst>
                  <a:gd name="T0" fmla="*/ 173 w 174"/>
                  <a:gd name="T1" fmla="*/ 0 h 348"/>
                  <a:gd name="T2" fmla="*/ 0 w 174"/>
                  <a:gd name="T3" fmla="*/ 173 h 348"/>
                  <a:gd name="T4" fmla="*/ 174 w 174"/>
                  <a:gd name="T5" fmla="*/ 348 h 348"/>
                  <a:gd name="T6" fmla="*/ 174 w 174"/>
                  <a:gd name="T7" fmla="*/ 174 h 348"/>
                  <a:gd name="T8" fmla="*/ 173 w 174"/>
                  <a:gd name="T9" fmla="*/ 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348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70"/>
                      <a:pt x="77" y="348"/>
                      <a:pt x="174" y="348"/>
                    </a:cubicBezTo>
                    <a:lnTo>
                      <a:pt x="174" y="174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25999"/>
                    </a:srgbClr>
                  </a:gs>
                </a:gsLst>
                <a:lin ang="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6" name="未知"/>
              <p:cNvSpPr>
                <a:spLocks/>
              </p:cNvSpPr>
              <p:nvPr/>
            </p:nvSpPr>
            <p:spPr bwMode="auto">
              <a:xfrm rot="5400000">
                <a:off x="475" y="-92"/>
                <a:ext cx="492" cy="982"/>
              </a:xfrm>
              <a:custGeom>
                <a:avLst/>
                <a:gdLst>
                  <a:gd name="T0" fmla="*/ 173 w 174"/>
                  <a:gd name="T1" fmla="*/ 0 h 348"/>
                  <a:gd name="T2" fmla="*/ 0 w 174"/>
                  <a:gd name="T3" fmla="*/ 173 h 348"/>
                  <a:gd name="T4" fmla="*/ 174 w 174"/>
                  <a:gd name="T5" fmla="*/ 348 h 348"/>
                  <a:gd name="T6" fmla="*/ 174 w 174"/>
                  <a:gd name="T7" fmla="*/ 174 h 348"/>
                  <a:gd name="T8" fmla="*/ 173 w 174"/>
                  <a:gd name="T9" fmla="*/ 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348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70"/>
                      <a:pt x="77" y="348"/>
                      <a:pt x="174" y="348"/>
                    </a:cubicBezTo>
                    <a:lnTo>
                      <a:pt x="174" y="174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50000"/>
                    </a:srgbClr>
                  </a:gs>
                </a:gsLst>
                <a:lin ang="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86" name="Rectangle 25"/>
            <p:cNvSpPr>
              <a:spLocks noChangeArrowheads="1"/>
            </p:cNvSpPr>
            <p:nvPr/>
          </p:nvSpPr>
          <p:spPr bwMode="auto">
            <a:xfrm>
              <a:off x="610" y="2208"/>
              <a:ext cx="738" cy="48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b="1" kern="0">
                  <a:solidFill>
                    <a:srgbClr val="FFFFFF"/>
                  </a:solidFill>
                </a:rPr>
                <a:t>文字内容</a:t>
              </a:r>
            </a:p>
          </p:txBody>
        </p:sp>
      </p:grpSp>
      <p:grpSp>
        <p:nvGrpSpPr>
          <p:cNvPr id="69653" name="Group 21"/>
          <p:cNvGrpSpPr>
            <a:grpSpLocks/>
          </p:cNvGrpSpPr>
          <p:nvPr/>
        </p:nvGrpSpPr>
        <p:grpSpPr bwMode="auto">
          <a:xfrm>
            <a:off x="4054475" y="2884488"/>
            <a:ext cx="1584325" cy="1581150"/>
            <a:chOff x="2418" y="1953"/>
            <a:chExt cx="998" cy="996"/>
          </a:xfrm>
        </p:grpSpPr>
        <p:grpSp>
          <p:nvGrpSpPr>
            <p:cNvPr id="69654" name="Group 11"/>
            <p:cNvGrpSpPr>
              <a:grpSpLocks/>
            </p:cNvGrpSpPr>
            <p:nvPr/>
          </p:nvGrpSpPr>
          <p:grpSpPr bwMode="auto">
            <a:xfrm>
              <a:off x="2418" y="1953"/>
              <a:ext cx="998" cy="996"/>
              <a:chOff x="0" y="0"/>
              <a:chExt cx="1288" cy="1286"/>
            </a:xfrm>
          </p:grpSpPr>
          <p:grpSp>
            <p:nvGrpSpPr>
              <p:cNvPr id="69655" name="Group 12"/>
              <p:cNvGrpSpPr>
                <a:grpSpLocks/>
              </p:cNvGrpSpPr>
              <p:nvPr/>
            </p:nvGrpSpPr>
            <p:grpSpPr bwMode="auto">
              <a:xfrm rot="650306">
                <a:off x="0" y="0"/>
                <a:ext cx="1288" cy="1286"/>
                <a:chOff x="0" y="0"/>
                <a:chExt cx="1136" cy="1134"/>
              </a:xfrm>
            </p:grpSpPr>
            <p:sp>
              <p:nvSpPr>
                <p:cNvPr id="74" name="Oval 13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136" cy="113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>
                        <a:alpha val="89999"/>
                      </a:srgbClr>
                    </a:gs>
                    <a:gs pos="50000">
                      <a:srgbClr val="FFFFFF"/>
                    </a:gs>
                    <a:gs pos="100000">
                      <a:srgbClr val="969696">
                        <a:alpha val="89999"/>
                      </a:srgbClr>
                    </a:gs>
                  </a:gsLst>
                  <a:lin ang="2700000" scaled="1"/>
                </a:gradFill>
                <a:ln w="9525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75" name="Oval 14"/>
                <p:cNvSpPr>
                  <a:spLocks noChangeArrowheads="1"/>
                </p:cNvSpPr>
                <p:nvPr/>
              </p:nvSpPr>
              <p:spPr bwMode="auto">
                <a:xfrm>
                  <a:off x="64" y="62"/>
                  <a:ext cx="1008" cy="1010"/>
                </a:xfrm>
                <a:prstGeom prst="ellipse">
                  <a:avLst/>
                </a:prstGeom>
                <a:solidFill>
                  <a:srgbClr val="339966">
                    <a:alpha val="89999"/>
                  </a:srgbClr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72" name="未知"/>
              <p:cNvSpPr>
                <a:spLocks/>
              </p:cNvSpPr>
              <p:nvPr/>
            </p:nvSpPr>
            <p:spPr bwMode="auto">
              <a:xfrm rot="16200000">
                <a:off x="315" y="395"/>
                <a:ext cx="491" cy="981"/>
              </a:xfrm>
              <a:custGeom>
                <a:avLst/>
                <a:gdLst>
                  <a:gd name="T0" fmla="*/ 173 w 174"/>
                  <a:gd name="T1" fmla="*/ 0 h 348"/>
                  <a:gd name="T2" fmla="*/ 0 w 174"/>
                  <a:gd name="T3" fmla="*/ 173 h 348"/>
                  <a:gd name="T4" fmla="*/ 174 w 174"/>
                  <a:gd name="T5" fmla="*/ 348 h 348"/>
                  <a:gd name="T6" fmla="*/ 174 w 174"/>
                  <a:gd name="T7" fmla="*/ 174 h 348"/>
                  <a:gd name="T8" fmla="*/ 173 w 174"/>
                  <a:gd name="T9" fmla="*/ 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348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70"/>
                      <a:pt x="77" y="348"/>
                      <a:pt x="174" y="348"/>
                    </a:cubicBezTo>
                    <a:lnTo>
                      <a:pt x="174" y="174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25999"/>
                    </a:srgbClr>
                  </a:gs>
                </a:gsLst>
                <a:lin ang="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3" name="未知"/>
              <p:cNvSpPr>
                <a:spLocks/>
              </p:cNvSpPr>
              <p:nvPr/>
            </p:nvSpPr>
            <p:spPr bwMode="auto">
              <a:xfrm rot="5400000">
                <a:off x="475" y="-91"/>
                <a:ext cx="492" cy="980"/>
              </a:xfrm>
              <a:custGeom>
                <a:avLst/>
                <a:gdLst>
                  <a:gd name="T0" fmla="*/ 173 w 174"/>
                  <a:gd name="T1" fmla="*/ 0 h 348"/>
                  <a:gd name="T2" fmla="*/ 0 w 174"/>
                  <a:gd name="T3" fmla="*/ 173 h 348"/>
                  <a:gd name="T4" fmla="*/ 174 w 174"/>
                  <a:gd name="T5" fmla="*/ 348 h 348"/>
                  <a:gd name="T6" fmla="*/ 174 w 174"/>
                  <a:gd name="T7" fmla="*/ 174 h 348"/>
                  <a:gd name="T8" fmla="*/ 173 w 174"/>
                  <a:gd name="T9" fmla="*/ 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348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70"/>
                      <a:pt x="77" y="348"/>
                      <a:pt x="174" y="348"/>
                    </a:cubicBezTo>
                    <a:lnTo>
                      <a:pt x="174" y="174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50000"/>
                    </a:srgbClr>
                  </a:gs>
                </a:gsLst>
                <a:lin ang="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87" name="Rectangle 26"/>
            <p:cNvSpPr>
              <a:spLocks noChangeArrowheads="1"/>
            </p:cNvSpPr>
            <p:nvPr/>
          </p:nvSpPr>
          <p:spPr bwMode="auto">
            <a:xfrm>
              <a:off x="2548" y="2208"/>
              <a:ext cx="738" cy="48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b="1" kern="0">
                  <a:solidFill>
                    <a:srgbClr val="FFFFFF"/>
                  </a:solidFill>
                </a:rPr>
                <a:t>文字内容</a:t>
              </a:r>
            </a:p>
          </p:txBody>
        </p:sp>
      </p:grpSp>
      <p:grpSp>
        <p:nvGrpSpPr>
          <p:cNvPr id="69663" name="Group 31"/>
          <p:cNvGrpSpPr>
            <a:grpSpLocks/>
          </p:cNvGrpSpPr>
          <p:nvPr/>
        </p:nvGrpSpPr>
        <p:grpSpPr bwMode="auto">
          <a:xfrm>
            <a:off x="7351713" y="3086100"/>
            <a:ext cx="1181100" cy="1177925"/>
            <a:chOff x="4495" y="2080"/>
            <a:chExt cx="744" cy="742"/>
          </a:xfrm>
        </p:grpSpPr>
        <p:grpSp>
          <p:nvGrpSpPr>
            <p:cNvPr id="69664" name="Group 17"/>
            <p:cNvGrpSpPr>
              <a:grpSpLocks/>
            </p:cNvGrpSpPr>
            <p:nvPr/>
          </p:nvGrpSpPr>
          <p:grpSpPr bwMode="auto">
            <a:xfrm>
              <a:off x="4495" y="2080"/>
              <a:ext cx="744" cy="742"/>
              <a:chOff x="0" y="0"/>
              <a:chExt cx="1288" cy="1286"/>
            </a:xfrm>
          </p:grpSpPr>
          <p:grpSp>
            <p:nvGrpSpPr>
              <p:cNvPr id="69665" name="Group 18"/>
              <p:cNvGrpSpPr>
                <a:grpSpLocks/>
              </p:cNvGrpSpPr>
              <p:nvPr/>
            </p:nvGrpSpPr>
            <p:grpSpPr bwMode="auto">
              <a:xfrm rot="650306">
                <a:off x="0" y="0"/>
                <a:ext cx="1288" cy="1286"/>
                <a:chOff x="0" y="0"/>
                <a:chExt cx="1136" cy="1134"/>
              </a:xfrm>
            </p:grpSpPr>
            <p:sp>
              <p:nvSpPr>
                <p:cNvPr id="82" name="Oval 19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136" cy="113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>
                        <a:alpha val="89999"/>
                      </a:srgbClr>
                    </a:gs>
                    <a:gs pos="50000">
                      <a:srgbClr val="FFFFFF"/>
                    </a:gs>
                    <a:gs pos="100000">
                      <a:srgbClr val="969696">
                        <a:alpha val="89999"/>
                      </a:srgbClr>
                    </a:gs>
                  </a:gsLst>
                  <a:lin ang="2700000" scaled="1"/>
                </a:gradFill>
                <a:ln w="9525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83" name="Oval 20"/>
                <p:cNvSpPr>
                  <a:spLocks noChangeArrowheads="1"/>
                </p:cNvSpPr>
                <p:nvPr/>
              </p:nvSpPr>
              <p:spPr bwMode="auto">
                <a:xfrm>
                  <a:off x="64" y="62"/>
                  <a:ext cx="1008" cy="1010"/>
                </a:xfrm>
                <a:prstGeom prst="ellipse">
                  <a:avLst/>
                </a:prstGeom>
                <a:solidFill>
                  <a:srgbClr val="339966">
                    <a:alpha val="89999"/>
                  </a:srgbClr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80" name="未知"/>
              <p:cNvSpPr>
                <a:spLocks/>
              </p:cNvSpPr>
              <p:nvPr/>
            </p:nvSpPr>
            <p:spPr bwMode="auto">
              <a:xfrm rot="16200000">
                <a:off x="314" y="395"/>
                <a:ext cx="492" cy="982"/>
              </a:xfrm>
              <a:custGeom>
                <a:avLst/>
                <a:gdLst>
                  <a:gd name="T0" fmla="*/ 173 w 174"/>
                  <a:gd name="T1" fmla="*/ 0 h 348"/>
                  <a:gd name="T2" fmla="*/ 0 w 174"/>
                  <a:gd name="T3" fmla="*/ 173 h 348"/>
                  <a:gd name="T4" fmla="*/ 174 w 174"/>
                  <a:gd name="T5" fmla="*/ 348 h 348"/>
                  <a:gd name="T6" fmla="*/ 174 w 174"/>
                  <a:gd name="T7" fmla="*/ 174 h 348"/>
                  <a:gd name="T8" fmla="*/ 173 w 174"/>
                  <a:gd name="T9" fmla="*/ 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348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70"/>
                      <a:pt x="77" y="348"/>
                      <a:pt x="174" y="348"/>
                    </a:cubicBezTo>
                    <a:lnTo>
                      <a:pt x="174" y="174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25999"/>
                    </a:srgbClr>
                  </a:gs>
                </a:gsLst>
                <a:lin ang="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1" name="未知"/>
              <p:cNvSpPr>
                <a:spLocks/>
              </p:cNvSpPr>
              <p:nvPr/>
            </p:nvSpPr>
            <p:spPr bwMode="auto">
              <a:xfrm rot="5400000">
                <a:off x="475" y="-92"/>
                <a:ext cx="492" cy="982"/>
              </a:xfrm>
              <a:custGeom>
                <a:avLst/>
                <a:gdLst>
                  <a:gd name="T0" fmla="*/ 173 w 174"/>
                  <a:gd name="T1" fmla="*/ 0 h 348"/>
                  <a:gd name="T2" fmla="*/ 0 w 174"/>
                  <a:gd name="T3" fmla="*/ 173 h 348"/>
                  <a:gd name="T4" fmla="*/ 174 w 174"/>
                  <a:gd name="T5" fmla="*/ 348 h 348"/>
                  <a:gd name="T6" fmla="*/ 174 w 174"/>
                  <a:gd name="T7" fmla="*/ 174 h 348"/>
                  <a:gd name="T8" fmla="*/ 173 w 174"/>
                  <a:gd name="T9" fmla="*/ 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348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70"/>
                      <a:pt x="77" y="348"/>
                      <a:pt x="174" y="348"/>
                    </a:cubicBezTo>
                    <a:lnTo>
                      <a:pt x="174" y="174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50000"/>
                    </a:srgbClr>
                  </a:gs>
                </a:gsLst>
                <a:lin ang="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88" name="Rectangle 27"/>
            <p:cNvSpPr>
              <a:spLocks noChangeArrowheads="1"/>
            </p:cNvSpPr>
            <p:nvPr/>
          </p:nvSpPr>
          <p:spPr bwMode="auto">
            <a:xfrm>
              <a:off x="4498" y="2208"/>
              <a:ext cx="738" cy="48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b="1" kern="0">
                  <a:solidFill>
                    <a:srgbClr val="FFFFFF"/>
                  </a:solidFill>
                </a:rPr>
                <a:t>文字内容</a:t>
              </a:r>
            </a:p>
          </p:txBody>
        </p:sp>
      </p:grpSp>
      <p:grpSp>
        <p:nvGrpSpPr>
          <p:cNvPr id="69673" name="Group 41"/>
          <p:cNvGrpSpPr>
            <a:grpSpLocks/>
          </p:cNvGrpSpPr>
          <p:nvPr/>
        </p:nvGrpSpPr>
        <p:grpSpPr bwMode="auto">
          <a:xfrm>
            <a:off x="2087563" y="2905125"/>
            <a:ext cx="2201862" cy="1539875"/>
            <a:chOff x="1179" y="1966"/>
            <a:chExt cx="1387" cy="970"/>
          </a:xfrm>
        </p:grpSpPr>
        <p:sp>
          <p:nvSpPr>
            <p:cNvPr id="84" name="Line 23"/>
            <p:cNvSpPr>
              <a:spLocks noChangeShapeType="1"/>
            </p:cNvSpPr>
            <p:nvPr/>
          </p:nvSpPr>
          <p:spPr bwMode="auto">
            <a:xfrm>
              <a:off x="1328" y="2451"/>
              <a:ext cx="1079" cy="0"/>
            </a:xfrm>
            <a:prstGeom prst="line">
              <a:avLst/>
            </a:prstGeom>
            <a:noFill/>
            <a:ln w="19050">
              <a:solidFill>
                <a:srgbClr val="D0009A"/>
              </a:solidFill>
              <a:round/>
              <a:headEnd/>
              <a:tailEnd type="triangle" w="med" len="med"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9" name="Rectangle 28"/>
            <p:cNvSpPr>
              <a:spLocks noChangeArrowheads="1"/>
            </p:cNvSpPr>
            <p:nvPr/>
          </p:nvSpPr>
          <p:spPr bwMode="auto">
            <a:xfrm>
              <a:off x="1179" y="1966"/>
              <a:ext cx="1387" cy="48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kern="0">
                  <a:solidFill>
                    <a:sysClr val="windowText" lastClr="000000"/>
                  </a:solidFill>
                </a:rPr>
                <a:t>单击此处添加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kern="0">
                  <a:solidFill>
                    <a:sysClr val="windowText" lastClr="000000"/>
                  </a:solidFill>
                </a:rPr>
                <a:t>段落文字内容</a:t>
              </a:r>
            </a:p>
          </p:txBody>
        </p:sp>
        <p:sp>
          <p:nvSpPr>
            <p:cNvPr id="90" name="Rectangle 29"/>
            <p:cNvSpPr>
              <a:spLocks noChangeArrowheads="1"/>
            </p:cNvSpPr>
            <p:nvPr/>
          </p:nvSpPr>
          <p:spPr bwMode="auto">
            <a:xfrm>
              <a:off x="1179" y="2451"/>
              <a:ext cx="1387" cy="48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kern="0">
                  <a:solidFill>
                    <a:sysClr val="windowText" lastClr="000000"/>
                  </a:solidFill>
                </a:rPr>
                <a:t>单击此处添加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kern="0">
                  <a:solidFill>
                    <a:sysClr val="windowText" lastClr="000000"/>
                  </a:solidFill>
                </a:rPr>
                <a:t>段落文字内容</a:t>
              </a:r>
            </a:p>
          </p:txBody>
        </p:sp>
      </p:grpSp>
      <p:grpSp>
        <p:nvGrpSpPr>
          <p:cNvPr id="69677" name="Group 45"/>
          <p:cNvGrpSpPr>
            <a:grpSpLocks/>
          </p:cNvGrpSpPr>
          <p:nvPr/>
        </p:nvGrpSpPr>
        <p:grpSpPr bwMode="auto">
          <a:xfrm>
            <a:off x="5345113" y="2905125"/>
            <a:ext cx="2201862" cy="1539875"/>
            <a:chOff x="3231" y="1966"/>
            <a:chExt cx="1387" cy="970"/>
          </a:xfrm>
        </p:grpSpPr>
        <p:sp>
          <p:nvSpPr>
            <p:cNvPr id="85" name="Line 24"/>
            <p:cNvSpPr>
              <a:spLocks noChangeShapeType="1"/>
            </p:cNvSpPr>
            <p:nvPr/>
          </p:nvSpPr>
          <p:spPr bwMode="auto">
            <a:xfrm>
              <a:off x="3421" y="2451"/>
              <a:ext cx="1079" cy="0"/>
            </a:xfrm>
            <a:prstGeom prst="line">
              <a:avLst/>
            </a:prstGeom>
            <a:noFill/>
            <a:ln w="19050">
              <a:solidFill>
                <a:srgbClr val="D0009A"/>
              </a:solidFill>
              <a:round/>
              <a:headEnd/>
              <a:tailEnd type="triangle" w="med" len="med"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1" name="Rectangle 30"/>
            <p:cNvSpPr>
              <a:spLocks noChangeArrowheads="1"/>
            </p:cNvSpPr>
            <p:nvPr/>
          </p:nvSpPr>
          <p:spPr bwMode="auto">
            <a:xfrm>
              <a:off x="3231" y="1966"/>
              <a:ext cx="1387" cy="48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kern="0">
                  <a:solidFill>
                    <a:sysClr val="windowText" lastClr="000000"/>
                  </a:solidFill>
                </a:rPr>
                <a:t>单击此处添加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kern="0">
                  <a:solidFill>
                    <a:sysClr val="windowText" lastClr="000000"/>
                  </a:solidFill>
                </a:rPr>
                <a:t>段落文字内容</a:t>
              </a:r>
            </a:p>
          </p:txBody>
        </p:sp>
        <p:sp>
          <p:nvSpPr>
            <p:cNvPr id="92" name="Rectangle 31"/>
            <p:cNvSpPr>
              <a:spLocks noChangeArrowheads="1"/>
            </p:cNvSpPr>
            <p:nvPr/>
          </p:nvSpPr>
          <p:spPr bwMode="auto">
            <a:xfrm>
              <a:off x="3231" y="2451"/>
              <a:ext cx="1387" cy="48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kern="0">
                  <a:solidFill>
                    <a:sysClr val="windowText" lastClr="000000"/>
                  </a:solidFill>
                </a:rPr>
                <a:t>单击此处添加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kern="0">
                  <a:solidFill>
                    <a:sysClr val="windowText" lastClr="000000"/>
                  </a:solidFill>
                </a:rPr>
                <a:t>段落文字内容</a:t>
              </a:r>
            </a:p>
          </p:txBody>
        </p:sp>
      </p:grpSp>
      <p:sp>
        <p:nvSpPr>
          <p:cNvPr id="69681" name="Text Box 49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9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69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9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69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69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69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7" dur="500"/>
                                        <p:tgtEl>
                                          <p:spTgt spid="69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2" dur="500"/>
                                        <p:tgtEl>
                                          <p:spTgt spid="69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8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013" y="1773238"/>
            <a:ext cx="3644900" cy="969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013" y="2781300"/>
            <a:ext cx="4446587" cy="89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013" y="3716338"/>
            <a:ext cx="2722562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1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188" y="4635500"/>
            <a:ext cx="3597275" cy="954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1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6600" y="5589588"/>
            <a:ext cx="3830638" cy="792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4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088" y="1916113"/>
            <a:ext cx="3859212" cy="4675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081" name="Text Box 16"/>
          <p:cNvSpPr txBox="1">
            <a:spLocks noChangeArrowheads="1"/>
          </p:cNvSpPr>
          <p:nvPr/>
        </p:nvSpPr>
        <p:spPr bwMode="gray">
          <a:xfrm>
            <a:off x="5580063" y="1844675"/>
            <a:ext cx="3095625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Description of the contents</a:t>
            </a:r>
          </a:p>
        </p:txBody>
      </p:sp>
      <p:sp>
        <p:nvSpPr>
          <p:cNvPr id="3082" name="Text Box 16"/>
          <p:cNvSpPr txBox="1">
            <a:spLocks noChangeArrowheads="1"/>
          </p:cNvSpPr>
          <p:nvPr/>
        </p:nvSpPr>
        <p:spPr bwMode="gray">
          <a:xfrm>
            <a:off x="5580063" y="3367088"/>
            <a:ext cx="3095625" cy="114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Description of the contents</a:t>
            </a:r>
          </a:p>
        </p:txBody>
      </p:sp>
      <p:sp>
        <p:nvSpPr>
          <p:cNvPr id="3083" name="Text Box 16"/>
          <p:cNvSpPr txBox="1">
            <a:spLocks noChangeArrowheads="1"/>
          </p:cNvSpPr>
          <p:nvPr/>
        </p:nvSpPr>
        <p:spPr bwMode="gray">
          <a:xfrm>
            <a:off x="5580063" y="4806950"/>
            <a:ext cx="3095625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Description of the contents</a:t>
            </a:r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4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8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2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/>
      <p:bldP spid="3082" grpId="0"/>
      <p:bldP spid="3083" grpId="0"/>
      <p:bldP spid="308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1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850" y="1120775"/>
            <a:ext cx="5111750" cy="423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红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9425" y="1282700"/>
            <a:ext cx="4529138" cy="3856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绿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11238" y="1931988"/>
            <a:ext cx="3970337" cy="261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橙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462088"/>
            <a:ext cx="3392488" cy="3021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1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313" y="5468938"/>
            <a:ext cx="1733550" cy="130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1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01863" y="5459413"/>
            <a:ext cx="1422400" cy="1398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1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24263" y="5535613"/>
            <a:ext cx="1533525" cy="114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1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14450" y="5880100"/>
            <a:ext cx="3265488" cy="50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154" name="Text Box 16"/>
          <p:cNvSpPr txBox="1">
            <a:spLocks noChangeArrowheads="1"/>
          </p:cNvSpPr>
          <p:nvPr/>
        </p:nvSpPr>
        <p:spPr bwMode="gray">
          <a:xfrm>
            <a:off x="5580063" y="1844675"/>
            <a:ext cx="3095625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Description of the contents</a:t>
            </a:r>
          </a:p>
        </p:txBody>
      </p:sp>
      <p:sp>
        <p:nvSpPr>
          <p:cNvPr id="6155" name="Text Box 16"/>
          <p:cNvSpPr txBox="1">
            <a:spLocks noChangeArrowheads="1"/>
          </p:cNvSpPr>
          <p:nvPr/>
        </p:nvSpPr>
        <p:spPr bwMode="gray">
          <a:xfrm>
            <a:off x="5580063" y="3367088"/>
            <a:ext cx="3095625" cy="114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Description of the contents</a:t>
            </a:r>
          </a:p>
        </p:txBody>
      </p:sp>
      <p:sp>
        <p:nvSpPr>
          <p:cNvPr id="6156" name="Text Box 16"/>
          <p:cNvSpPr txBox="1">
            <a:spLocks noChangeArrowheads="1"/>
          </p:cNvSpPr>
          <p:nvPr/>
        </p:nvSpPr>
        <p:spPr bwMode="gray">
          <a:xfrm>
            <a:off x="5580063" y="4806950"/>
            <a:ext cx="3095625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Description of the contents</a:t>
            </a: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6" dur="1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1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5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9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4" grpId="0"/>
      <p:bldP spid="6155" grpId="0"/>
      <p:bldP spid="6156" grpId="0"/>
      <p:bldP spid="615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11" name="Text Box 11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  <p:sp>
        <p:nvSpPr>
          <p:cNvPr id="76813" name="内容占位符 2"/>
          <p:cNvSpPr>
            <a:spLocks/>
          </p:cNvSpPr>
          <p:nvPr/>
        </p:nvSpPr>
        <p:spPr bwMode="auto">
          <a:xfrm>
            <a:off x="914400" y="2895600"/>
            <a:ext cx="73152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130000"/>
              </a:lnSpc>
              <a:buFontTx/>
              <a:buChar char="•"/>
            </a:pPr>
            <a:r>
              <a:rPr lang="zh-CN" altLang="en-US" sz="1400" b="1" dirty="0"/>
              <a:t>删除（添加）</a:t>
            </a:r>
            <a:r>
              <a:rPr lang="en-US" altLang="zh-CN" sz="1400" b="1" dirty="0"/>
              <a:t>LOGO</a:t>
            </a:r>
            <a:r>
              <a:rPr lang="zh-CN" altLang="en-US" sz="1400" b="1" dirty="0"/>
              <a:t>方法：</a:t>
            </a:r>
          </a:p>
          <a:p>
            <a:pPr marL="342900" indent="-342900">
              <a:lnSpc>
                <a:spcPct val="130000"/>
              </a:lnSpc>
              <a:buFontTx/>
              <a:buChar char="•"/>
            </a:pPr>
            <a:r>
              <a:rPr lang="en-US" altLang="zh-CN" sz="1400" dirty="0"/>
              <a:t>2003</a:t>
            </a:r>
            <a:r>
              <a:rPr lang="zh-CN" altLang="en-US" sz="1400" dirty="0"/>
              <a:t>版本选择</a:t>
            </a:r>
            <a:r>
              <a:rPr lang="en-US" altLang="zh-CN" sz="1400" dirty="0"/>
              <a:t>【</a:t>
            </a:r>
            <a:r>
              <a:rPr lang="zh-CN" altLang="en-US" sz="1400" dirty="0"/>
              <a:t>视图</a:t>
            </a:r>
            <a:r>
              <a:rPr lang="en-US" altLang="zh-CN" sz="1400" dirty="0"/>
              <a:t>】——【</a:t>
            </a:r>
            <a:r>
              <a:rPr lang="zh-CN" altLang="en-US" sz="1400" dirty="0"/>
              <a:t>母版</a:t>
            </a:r>
            <a:r>
              <a:rPr lang="en-US" altLang="zh-CN" sz="1400" dirty="0"/>
              <a:t>】——【</a:t>
            </a:r>
            <a:r>
              <a:rPr lang="zh-CN" altLang="en-US" sz="1400" dirty="0"/>
              <a:t>幻灯片母版</a:t>
            </a:r>
            <a:r>
              <a:rPr lang="en-US" altLang="zh-CN" sz="1400" dirty="0"/>
              <a:t>】</a:t>
            </a:r>
            <a:r>
              <a:rPr lang="zh-CN" altLang="en-US" sz="1400" dirty="0"/>
              <a:t>下调整；</a:t>
            </a:r>
          </a:p>
          <a:p>
            <a:pPr marL="342900" indent="-342900">
              <a:lnSpc>
                <a:spcPct val="130000"/>
              </a:lnSpc>
              <a:buFontTx/>
              <a:buChar char="•"/>
            </a:pPr>
            <a:r>
              <a:rPr lang="en-US" altLang="zh-CN" sz="1400" dirty="0"/>
              <a:t>2007</a:t>
            </a:r>
            <a:r>
              <a:rPr lang="zh-CN" altLang="en-US" sz="1400" dirty="0"/>
              <a:t>版本选择</a:t>
            </a:r>
            <a:r>
              <a:rPr lang="en-US" altLang="zh-CN" sz="1400" dirty="0"/>
              <a:t>【</a:t>
            </a:r>
            <a:r>
              <a:rPr lang="zh-CN" altLang="en-US" sz="1400" dirty="0"/>
              <a:t>视图</a:t>
            </a:r>
            <a:r>
              <a:rPr lang="en-US" altLang="zh-CN" sz="1400" dirty="0"/>
              <a:t>】——【</a:t>
            </a:r>
            <a:r>
              <a:rPr lang="zh-CN" altLang="en-US" sz="1400" dirty="0"/>
              <a:t>幻灯片母版</a:t>
            </a:r>
            <a:r>
              <a:rPr lang="en-US" altLang="zh-CN" sz="1400" dirty="0"/>
              <a:t>】</a:t>
            </a:r>
            <a:r>
              <a:rPr lang="zh-CN" altLang="en-US" sz="1400" dirty="0"/>
              <a:t>，在模板中删除（添加）您的</a:t>
            </a:r>
            <a:r>
              <a:rPr lang="en-US" altLang="zh-CN" sz="1400" dirty="0"/>
              <a:t>LOGO</a:t>
            </a:r>
            <a:r>
              <a:rPr lang="zh-CN" altLang="en-US" sz="1400" dirty="0"/>
              <a:t>图片。</a:t>
            </a:r>
          </a:p>
          <a:p>
            <a:pPr marL="342900" indent="-342900">
              <a:lnSpc>
                <a:spcPct val="130000"/>
              </a:lnSpc>
              <a:buFontTx/>
              <a:buChar char="•"/>
            </a:pPr>
            <a:endParaRPr lang="zh-CN" altLang="en-US" sz="1400" dirty="0"/>
          </a:p>
          <a:p>
            <a:pPr marL="342900" indent="-342900">
              <a:lnSpc>
                <a:spcPct val="130000"/>
              </a:lnSpc>
              <a:buFontTx/>
              <a:buChar char="•"/>
            </a:pPr>
            <a:r>
              <a:rPr lang="zh-CN" altLang="en-US" sz="1400" b="1" dirty="0"/>
              <a:t>删除（移动）</a:t>
            </a:r>
            <a:r>
              <a:rPr lang="en-US" altLang="zh-CN" sz="1400" b="1" dirty="0"/>
              <a:t>PNG</a:t>
            </a:r>
            <a:r>
              <a:rPr lang="zh-CN" altLang="en-US" sz="1400" b="1" dirty="0"/>
              <a:t>物件的方法：</a:t>
            </a:r>
          </a:p>
          <a:p>
            <a:pPr marL="342900" indent="-342900">
              <a:lnSpc>
                <a:spcPct val="130000"/>
              </a:lnSpc>
              <a:buFontTx/>
              <a:buChar char="•"/>
            </a:pPr>
            <a:r>
              <a:rPr lang="en-US" altLang="zh-CN" sz="1400" dirty="0"/>
              <a:t>2003</a:t>
            </a:r>
            <a:r>
              <a:rPr lang="zh-CN" altLang="en-US" sz="1400" dirty="0"/>
              <a:t>版本选择</a:t>
            </a:r>
            <a:r>
              <a:rPr lang="en-US" altLang="zh-CN" sz="1400" dirty="0"/>
              <a:t>【</a:t>
            </a:r>
            <a:r>
              <a:rPr lang="zh-CN" altLang="en-US" sz="1400" dirty="0"/>
              <a:t>视图</a:t>
            </a:r>
            <a:r>
              <a:rPr lang="en-US" altLang="zh-CN" sz="1400" dirty="0"/>
              <a:t>】——【</a:t>
            </a:r>
            <a:r>
              <a:rPr lang="zh-CN" altLang="en-US" sz="1400" dirty="0"/>
              <a:t>母版</a:t>
            </a:r>
            <a:r>
              <a:rPr lang="en-US" altLang="zh-CN" sz="1400" dirty="0"/>
              <a:t>】——【</a:t>
            </a:r>
            <a:r>
              <a:rPr lang="zh-CN" altLang="en-US" sz="1400" dirty="0"/>
              <a:t>幻灯片母版</a:t>
            </a:r>
            <a:r>
              <a:rPr lang="en-US" altLang="zh-CN" sz="1400" dirty="0"/>
              <a:t>】</a:t>
            </a:r>
            <a:r>
              <a:rPr lang="zh-CN" altLang="en-US" sz="1400" dirty="0"/>
              <a:t>下调整；</a:t>
            </a:r>
          </a:p>
          <a:p>
            <a:pPr marL="342900" indent="-342900">
              <a:lnSpc>
                <a:spcPct val="130000"/>
              </a:lnSpc>
              <a:buFontTx/>
              <a:buChar char="•"/>
            </a:pPr>
            <a:r>
              <a:rPr lang="en-US" altLang="zh-CN" sz="1400" dirty="0"/>
              <a:t>2007</a:t>
            </a:r>
            <a:r>
              <a:rPr lang="zh-CN" altLang="en-US" sz="1400" dirty="0"/>
              <a:t>版本选择</a:t>
            </a:r>
            <a:r>
              <a:rPr lang="en-US" altLang="zh-CN" sz="1400" dirty="0"/>
              <a:t>【</a:t>
            </a:r>
            <a:r>
              <a:rPr lang="zh-CN" altLang="en-US" sz="1400" dirty="0"/>
              <a:t>视图</a:t>
            </a:r>
            <a:r>
              <a:rPr lang="en-US" altLang="zh-CN" sz="1400" dirty="0"/>
              <a:t>】——【</a:t>
            </a:r>
            <a:r>
              <a:rPr lang="zh-CN" altLang="en-US" sz="1400" dirty="0"/>
              <a:t>幻灯片母版</a:t>
            </a:r>
            <a:r>
              <a:rPr lang="en-US" altLang="zh-CN" sz="1400" dirty="0"/>
              <a:t>】</a:t>
            </a:r>
            <a:r>
              <a:rPr lang="zh-CN" altLang="en-US" sz="1400" dirty="0"/>
              <a:t>，在模板中删除（移动）</a:t>
            </a:r>
            <a:r>
              <a:rPr lang="en-US" altLang="zh-CN" sz="1400" dirty="0"/>
              <a:t>PNG</a:t>
            </a:r>
            <a:r>
              <a:rPr lang="zh-CN" altLang="en-US" sz="1400" dirty="0"/>
              <a:t>图片。</a:t>
            </a:r>
          </a:p>
          <a:p>
            <a:pPr marL="342900" indent="-342900">
              <a:lnSpc>
                <a:spcPct val="130000"/>
              </a:lnSpc>
              <a:buFontTx/>
              <a:buChar char="•"/>
            </a:pPr>
            <a:endParaRPr lang="zh-CN" altLang="en-US" sz="1400" dirty="0"/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6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68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68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11" grpId="0"/>
      <p:bldP spid="768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 descr="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9525" y="5661025"/>
            <a:ext cx="6645275" cy="71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2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813" y="5661025"/>
            <a:ext cx="6645275" cy="71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82"/>
          <p:cNvPicPr preferRelativeResize="0"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188" y="1412875"/>
            <a:ext cx="8064500" cy="4141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 descr="9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750" y="3860800"/>
            <a:ext cx="2376488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9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050" y="5013325"/>
            <a:ext cx="2376488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9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625" y="4508500"/>
            <a:ext cx="2376488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9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750" y="2060575"/>
            <a:ext cx="2376488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9" name="Picture 9" descr="9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25" y="2708275"/>
            <a:ext cx="2376488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3779838" y="1439863"/>
            <a:ext cx="5048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 b="1">
                <a:solidFill>
                  <a:schemeClr val="bg1"/>
                </a:solidFill>
              </a:rPr>
              <a:t>10%</a:t>
            </a:r>
            <a:endParaRPr lang="en-US" sz="1200" b="1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  <a:buFontTx/>
              <a:buChar char="•"/>
            </a:pPr>
            <a:endParaRPr lang="en-US" sz="1200" b="1">
              <a:solidFill>
                <a:srgbClr val="000000"/>
              </a:solidFill>
            </a:endParaRP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5580063" y="2060575"/>
            <a:ext cx="5048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 b="1">
                <a:solidFill>
                  <a:schemeClr val="bg1"/>
                </a:solidFill>
              </a:rPr>
              <a:t>30%</a:t>
            </a:r>
            <a:endParaRPr lang="en-US" sz="1200" b="1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  <a:buFontTx/>
              <a:buChar char="•"/>
            </a:pPr>
            <a:endParaRPr lang="en-US" sz="1200" b="1">
              <a:solidFill>
                <a:srgbClr val="000000"/>
              </a:solidFill>
            </a:endParaRP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5362575" y="3860800"/>
            <a:ext cx="5048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 b="1">
                <a:solidFill>
                  <a:schemeClr val="bg1"/>
                </a:solidFill>
              </a:rPr>
              <a:t>5%</a:t>
            </a:r>
            <a:endParaRPr lang="en-US" sz="1200" b="1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  <a:buFontTx/>
              <a:buChar char="•"/>
            </a:pPr>
            <a:endParaRPr lang="en-US" sz="1200" b="1">
              <a:solidFill>
                <a:srgbClr val="000000"/>
              </a:solidFill>
            </a:endParaRP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4500563" y="4221163"/>
            <a:ext cx="5048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 b="1">
                <a:solidFill>
                  <a:schemeClr val="bg1"/>
                </a:solidFill>
              </a:rPr>
              <a:t>15%</a:t>
            </a:r>
            <a:endParaRPr lang="en-US" sz="1200" b="1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  <a:buFontTx/>
              <a:buChar char="•"/>
            </a:pPr>
            <a:endParaRPr lang="en-US" sz="1200" b="1">
              <a:solidFill>
                <a:srgbClr val="000000"/>
              </a:solidFill>
            </a:endParaRP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2843213" y="3284538"/>
            <a:ext cx="5048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 b="1">
                <a:solidFill>
                  <a:schemeClr val="bg1"/>
                </a:solidFill>
              </a:rPr>
              <a:t>30%</a:t>
            </a:r>
            <a:endParaRPr lang="en-US" sz="1200" b="1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  <a:buFontTx/>
              <a:buChar char="•"/>
            </a:pPr>
            <a:endParaRPr lang="en-US" sz="1200" b="1">
              <a:solidFill>
                <a:srgbClr val="000000"/>
              </a:solidFill>
            </a:endParaRP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827088" y="2349500"/>
            <a:ext cx="1728787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2411413" y="5329238"/>
            <a:ext cx="1728787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1116013" y="4321175"/>
            <a:ext cx="1728787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5867400" y="4868863"/>
            <a:ext cx="1728788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6732588" y="2997200"/>
            <a:ext cx="1728787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3779838" y="2708275"/>
            <a:ext cx="1441450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</a:pPr>
            <a:endParaRPr lang="en-US" sz="1400">
              <a:solidFill>
                <a:srgbClr val="000000"/>
              </a:solidFill>
            </a:endParaRPr>
          </a:p>
        </p:txBody>
      </p:sp>
      <p:pic>
        <p:nvPicPr>
          <p:cNvPr id="10261" name="Picture 21" descr="9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81425" y="1270000"/>
            <a:ext cx="525463" cy="48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2" name="Picture 22" descr="10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7038" y="1893888"/>
            <a:ext cx="495300" cy="512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3" name="Picture 23" descr="10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16538" y="3641725"/>
            <a:ext cx="473075" cy="55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4" name="Picture 24" descr="10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05113" y="3084513"/>
            <a:ext cx="544512" cy="53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5" name="Picture 25" descr="10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1038" y="4059238"/>
            <a:ext cx="544512" cy="53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6" name="Picture 26" descr="10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68500" y="1374775"/>
            <a:ext cx="1978025" cy="73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7" name="Picture 27" descr="10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813" y="3222625"/>
            <a:ext cx="1476375" cy="69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8" name="Picture 28" descr="10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98938" y="4338638"/>
            <a:ext cx="815975" cy="1239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9" name="Picture 29" descr="106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95938" y="3921125"/>
            <a:ext cx="1335087" cy="614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0" name="Picture 30" descr="107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525" y="2062163"/>
            <a:ext cx="1289050" cy="649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1" name="Picture 31" descr="98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54713" y="765175"/>
            <a:ext cx="3189287" cy="303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272" name="Text Box 32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0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0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0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0" grpId="0"/>
      <p:bldP spid="10251" grpId="0"/>
      <p:bldP spid="10252" grpId="0"/>
      <p:bldP spid="10253" grpId="0"/>
      <p:bldP spid="10254" grpId="0"/>
      <p:bldP spid="10255" grpId="0"/>
      <p:bldP spid="10256" grpId="0"/>
      <p:bldP spid="10257" grpId="0"/>
      <p:bldP spid="10258" grpId="0"/>
      <p:bldP spid="10259" grpId="0"/>
      <p:bldP spid="10260" grpId="0"/>
      <p:bldP spid="1027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 descr="9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27363" y="2012950"/>
            <a:ext cx="2994025" cy="305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9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8400" y="1125538"/>
            <a:ext cx="1743075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7" descr="9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7763" y="2349500"/>
            <a:ext cx="1776412" cy="98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9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7763" y="3860800"/>
            <a:ext cx="2003425" cy="108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7" name="Picture 9" descr="9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21163"/>
            <a:ext cx="2003425" cy="1087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8" name="Picture 10" descr="10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6013" y="2492375"/>
            <a:ext cx="1830387" cy="79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9" name="Picture 11" descr="10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7900" y="5229225"/>
            <a:ext cx="1830388" cy="79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6300788" y="4149725"/>
            <a:ext cx="1584325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6300788" y="2636838"/>
            <a:ext cx="1584325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3779838" y="1268413"/>
            <a:ext cx="1584325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4932363" y="5300663"/>
            <a:ext cx="1584325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1331913" y="4464050"/>
            <a:ext cx="1584325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1187450" y="2565400"/>
            <a:ext cx="1584325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2306" name="Text Box 18"/>
          <p:cNvSpPr txBox="1">
            <a:spLocks noChangeArrowheads="1"/>
          </p:cNvSpPr>
          <p:nvPr/>
        </p:nvSpPr>
        <p:spPr bwMode="auto">
          <a:xfrm>
            <a:off x="3779838" y="3141663"/>
            <a:ext cx="1584325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2307" name="Text Box 19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0" grpId="0"/>
      <p:bldP spid="12301" grpId="0"/>
      <p:bldP spid="12302" grpId="0"/>
      <p:bldP spid="12303" grpId="0"/>
      <p:bldP spid="12304" grpId="0"/>
      <p:bldP spid="12305" grpId="0"/>
      <p:bldP spid="12306" grpId="0"/>
      <p:bldP spid="1230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5" descr="8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1963" y="2768600"/>
            <a:ext cx="8153400" cy="1735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9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088" y="3429000"/>
            <a:ext cx="7824787" cy="217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43" name="Picture 7" descr="9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700463"/>
            <a:ext cx="2057400" cy="141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8" descr="9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57988" y="2282825"/>
            <a:ext cx="1447800" cy="95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45" name="Picture 9" descr="9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2063" y="2371725"/>
            <a:ext cx="1447800" cy="94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46" name="Picture 10" descr="9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90938" y="2282825"/>
            <a:ext cx="1446212" cy="95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47" name="Picture 11" descr="9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14550" y="2454275"/>
            <a:ext cx="1449388" cy="94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48" name="Picture 12" descr="9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5788" y="2533650"/>
            <a:ext cx="1447800" cy="95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49" name="Picture 13" descr="9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90938" y="3898900"/>
            <a:ext cx="2057400" cy="142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50" name="Picture 14" descr="9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3300" y="3700463"/>
            <a:ext cx="2057400" cy="1420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1612900" y="2211388"/>
            <a:ext cx="1579563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3125788" y="2138363"/>
            <a:ext cx="1579562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4710113" y="1995488"/>
            <a:ext cx="1579562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4354" name="Text Box 18"/>
          <p:cNvSpPr txBox="1">
            <a:spLocks noChangeArrowheads="1"/>
          </p:cNvSpPr>
          <p:nvPr/>
        </p:nvSpPr>
        <p:spPr bwMode="auto">
          <a:xfrm>
            <a:off x="6078538" y="2138363"/>
            <a:ext cx="1579562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8021638" y="1851025"/>
            <a:ext cx="971550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4356" name="Text Box 20"/>
          <p:cNvSpPr txBox="1">
            <a:spLocks noChangeArrowheads="1"/>
          </p:cNvSpPr>
          <p:nvPr/>
        </p:nvSpPr>
        <p:spPr bwMode="auto">
          <a:xfrm>
            <a:off x="2044700" y="4298950"/>
            <a:ext cx="1579563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4357" name="Text Box 21"/>
          <p:cNvSpPr txBox="1">
            <a:spLocks noChangeArrowheads="1"/>
          </p:cNvSpPr>
          <p:nvPr/>
        </p:nvSpPr>
        <p:spPr bwMode="auto">
          <a:xfrm>
            <a:off x="4710113" y="4514850"/>
            <a:ext cx="1579562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4358" name="Text Box 22"/>
          <p:cNvSpPr txBox="1">
            <a:spLocks noChangeArrowheads="1"/>
          </p:cNvSpPr>
          <p:nvPr/>
        </p:nvSpPr>
        <p:spPr bwMode="auto">
          <a:xfrm>
            <a:off x="6942138" y="4298950"/>
            <a:ext cx="1579562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4359" name="Text Box 23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10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10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10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10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10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100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1000"/>
                                        <p:tgtEl>
                                          <p:spTgt spid="14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10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1" grpId="0"/>
      <p:bldP spid="14352" grpId="0"/>
      <p:bldP spid="14353" grpId="0"/>
      <p:bldP spid="14354" grpId="0"/>
      <p:bldP spid="14355" grpId="0"/>
      <p:bldP spid="14356" grpId="0"/>
      <p:bldP spid="14357" grpId="0"/>
      <p:bldP spid="14358" grpId="0"/>
      <p:bldP spid="1435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5" descr="8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98813" y="1628775"/>
            <a:ext cx="3492500" cy="350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8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052513"/>
            <a:ext cx="639762" cy="59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391" name="Picture 7" descr="8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2150" y="4941888"/>
            <a:ext cx="862013" cy="735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Picture 8" descr="8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66988" y="2924175"/>
            <a:ext cx="709612" cy="70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393" name="Picture 9" descr="8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125" y="2997200"/>
            <a:ext cx="630238" cy="86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1116013" y="2852738"/>
            <a:ext cx="1439862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4356100" y="115888"/>
            <a:ext cx="1439863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7164388" y="2924175"/>
            <a:ext cx="1439862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4140200" y="5661025"/>
            <a:ext cx="1439863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16398" name="Text Box 14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4" grpId="0" bldLvl="0" autoUpdateAnimBg="0"/>
      <p:bldP spid="16395" grpId="0" bldLvl="0" autoUpdateAnimBg="0"/>
      <p:bldP spid="16396" grpId="0" bldLvl="0" autoUpdateAnimBg="0"/>
      <p:bldP spid="16397" grpId="0" bldLvl="0" autoUpdateAnimBg="0"/>
      <p:bldP spid="1639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5" descr="4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188" y="1557338"/>
            <a:ext cx="4806950" cy="501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6" descr="4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750" y="1700213"/>
            <a:ext cx="4608513" cy="4141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439" name="Picture 7" descr="3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5963" y="1917700"/>
            <a:ext cx="898525" cy="100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440" name="Picture 8" descr="3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525" y="3502025"/>
            <a:ext cx="1046163" cy="947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441" name="Picture 9" descr="3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525" y="5157788"/>
            <a:ext cx="1023938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7164388" y="5086350"/>
            <a:ext cx="1439862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7164388" y="3575050"/>
            <a:ext cx="1439862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7164388" y="1990725"/>
            <a:ext cx="1439862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18445" name="Text Box 13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6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0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2" grpId="0" bldLvl="0" autoUpdateAnimBg="0"/>
      <p:bldP spid="18443" grpId="0" bldLvl="0" autoUpdateAnimBg="0"/>
      <p:bldP spid="18444" grpId="0" bldLvl="0" autoUpdateAnimBg="0"/>
      <p:bldP spid="1844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5" name="Picture 5" descr="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850" y="3638550"/>
            <a:ext cx="8280400" cy="2366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486" name="Picture 6" descr="4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2688" y="1412875"/>
            <a:ext cx="7202487" cy="419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487" name="Picture 7" descr="4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9400" y="1550988"/>
            <a:ext cx="6637338" cy="763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539750" y="4941888"/>
            <a:ext cx="1439863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000">
                <a:solidFill>
                  <a:srgbClr val="000000"/>
                </a:solidFill>
              </a:rPr>
              <a:t> </a:t>
            </a:r>
            <a:r>
              <a:rPr lang="en-US" sz="10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0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3132138" y="5314950"/>
            <a:ext cx="1439862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000">
                <a:solidFill>
                  <a:srgbClr val="000000"/>
                </a:solidFill>
              </a:rPr>
              <a:t> </a:t>
            </a:r>
            <a:r>
              <a:rPr lang="en-US" sz="10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0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5076825" y="5459413"/>
            <a:ext cx="1439863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000">
                <a:solidFill>
                  <a:srgbClr val="000000"/>
                </a:solidFill>
              </a:rPr>
              <a:t> </a:t>
            </a:r>
            <a:r>
              <a:rPr lang="en-US" sz="10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0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7451725" y="4595813"/>
            <a:ext cx="1439863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000">
                <a:solidFill>
                  <a:srgbClr val="000000"/>
                </a:solidFill>
              </a:rPr>
              <a:t> </a:t>
            </a:r>
            <a:r>
              <a:rPr lang="en-US" sz="10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0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8" grpId="0"/>
      <p:bldP spid="20489" grpId="0"/>
      <p:bldP spid="20490" grpId="0"/>
      <p:bldP spid="20491" grpId="0"/>
      <p:bldP spid="2049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3" name="Picture 5" descr="5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1196975"/>
            <a:ext cx="6265862" cy="289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534" name="Picture 6" descr="5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638" y="3292475"/>
            <a:ext cx="722312" cy="274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535" name="Picture 7" descr="5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638" y="3292475"/>
            <a:ext cx="722312" cy="274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536" name="Picture 8" descr="5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638" y="3292475"/>
            <a:ext cx="722312" cy="274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537" name="Picture 9" descr="5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4149725"/>
            <a:ext cx="6481763" cy="235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538" name="Picture 10" descr="6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4663" y="5013325"/>
            <a:ext cx="2127250" cy="833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7164388" y="5086350"/>
            <a:ext cx="1439862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7164388" y="3575050"/>
            <a:ext cx="1439862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22541" name="Text Box 13"/>
          <p:cNvSpPr txBox="1">
            <a:spLocks noChangeArrowheads="1"/>
          </p:cNvSpPr>
          <p:nvPr/>
        </p:nvSpPr>
        <p:spPr bwMode="auto">
          <a:xfrm>
            <a:off x="7164388" y="1990725"/>
            <a:ext cx="1439862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22542" name="Text Box 14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10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9" grpId="0" bldLvl="0" autoUpdateAnimBg="0"/>
      <p:bldP spid="22540" grpId="0" bldLvl="0" autoUpdateAnimBg="0"/>
      <p:bldP spid="22541" grpId="0" bldLvl="0" autoUpdateAnimBg="0"/>
      <p:bldP spid="2254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1" name="Picture 5" descr="6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188" y="1773238"/>
            <a:ext cx="5616575" cy="4110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7164388" y="4654550"/>
            <a:ext cx="1439862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7164388" y="3143250"/>
            <a:ext cx="1439862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7164388" y="1558925"/>
            <a:ext cx="1439862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1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2" grpId="0" bldLvl="0" autoUpdateAnimBg="0"/>
      <p:bldP spid="24583" grpId="0" bldLvl="0" autoUpdateAnimBg="0"/>
      <p:bldP spid="24584" grpId="0" bldLvl="0" autoUpdateAnimBg="0"/>
      <p:bldP spid="2458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9" name="Picture 5" descr="6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2138" y="4149725"/>
            <a:ext cx="5638800" cy="2157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6630" name="Picture 6" descr="6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3429000"/>
            <a:ext cx="4249737" cy="151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6631" name="Picture 7" descr="6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438" y="3663950"/>
            <a:ext cx="3952875" cy="1239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6632" name="Picture 8" descr="6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863" y="1885950"/>
            <a:ext cx="4151312" cy="998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6633" name="Picture 9" descr="7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8400" y="1557338"/>
            <a:ext cx="4430713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AutoShape 26"/>
          <p:cNvSpPr>
            <a:spLocks noChangeArrowheads="1"/>
          </p:cNvSpPr>
          <p:nvPr/>
        </p:nvSpPr>
        <p:spPr bwMode="gray">
          <a:xfrm>
            <a:off x="609600" y="1720850"/>
            <a:ext cx="4070350" cy="4070350"/>
          </a:xfrm>
          <a:custGeom>
            <a:avLst/>
            <a:gdLst>
              <a:gd name="T0" fmla="*/ 2035175 w 21600"/>
              <a:gd name="T1" fmla="*/ 0 h 21600"/>
              <a:gd name="T2" fmla="*/ 596042 w 21600"/>
              <a:gd name="T3" fmla="*/ 596042 h 21600"/>
              <a:gd name="T4" fmla="*/ 0 w 21600"/>
              <a:gd name="T5" fmla="*/ 2035175 h 21600"/>
              <a:gd name="T6" fmla="*/ 596042 w 21600"/>
              <a:gd name="T7" fmla="*/ 3474308 h 21600"/>
              <a:gd name="T8" fmla="*/ 2035175 w 21600"/>
              <a:gd name="T9" fmla="*/ 4070350 h 21600"/>
              <a:gd name="T10" fmla="*/ 3474308 w 21600"/>
              <a:gd name="T11" fmla="*/ 3474308 h 21600"/>
              <a:gd name="T12" fmla="*/ 4070350 w 21600"/>
              <a:gd name="T13" fmla="*/ 2035175 h 21600"/>
              <a:gd name="T14" fmla="*/ 3474308 w 21600"/>
              <a:gd name="T15" fmla="*/ 596042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950" y="10800"/>
                </a:moveTo>
                <a:cubicBezTo>
                  <a:pt x="1950" y="15688"/>
                  <a:pt x="5912" y="19650"/>
                  <a:pt x="10800" y="19650"/>
                </a:cubicBezTo>
                <a:cubicBezTo>
                  <a:pt x="15688" y="19650"/>
                  <a:pt x="19650" y="15688"/>
                  <a:pt x="19650" y="10800"/>
                </a:cubicBezTo>
                <a:cubicBezTo>
                  <a:pt x="19650" y="5912"/>
                  <a:pt x="15688" y="1950"/>
                  <a:pt x="10800" y="1950"/>
                </a:cubicBezTo>
                <a:cubicBezTo>
                  <a:pt x="5912" y="1950"/>
                  <a:pt x="1950" y="5912"/>
                  <a:pt x="1950" y="10800"/>
                </a:cubicBezTo>
                <a:close/>
              </a:path>
            </a:pathLst>
          </a:custGeom>
          <a:solidFill>
            <a:srgbClr val="339966">
              <a:alpha val="60001"/>
            </a:srgbClr>
          </a:solidFill>
          <a:ln w="76200">
            <a:solidFill>
              <a:srgbClr val="5F5F5F">
                <a:alpha val="20000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66" name="Text Box 4"/>
          <p:cNvSpPr txBox="1">
            <a:spLocks noChangeArrowheads="1"/>
          </p:cNvSpPr>
          <p:nvPr/>
        </p:nvSpPr>
        <p:spPr bwMode="black">
          <a:xfrm>
            <a:off x="1165225" y="3000375"/>
            <a:ext cx="2895600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0" hangingPunct="0"/>
            <a:r>
              <a:rPr lang="en-US" altLang="zh-CN" sz="2000" b="1"/>
              <a:t>ThemeGallery is a Design Digital Content &amp; Contents mall developed by Guild Design Inc.</a:t>
            </a:r>
          </a:p>
        </p:txBody>
      </p:sp>
      <p:grpSp>
        <p:nvGrpSpPr>
          <p:cNvPr id="40967" name="Group 7"/>
          <p:cNvGrpSpPr>
            <a:grpSpLocks/>
          </p:cNvGrpSpPr>
          <p:nvPr/>
        </p:nvGrpSpPr>
        <p:grpSpPr bwMode="auto">
          <a:xfrm>
            <a:off x="3827463" y="1982788"/>
            <a:ext cx="3743325" cy="476250"/>
            <a:chOff x="2411" y="1249"/>
            <a:chExt cx="2358" cy="300"/>
          </a:xfrm>
        </p:grpSpPr>
        <p:sp>
          <p:nvSpPr>
            <p:cNvPr id="40968" name="Text Box 28"/>
            <p:cNvSpPr txBox="1">
              <a:spLocks noChangeArrowheads="1"/>
            </p:cNvSpPr>
            <p:nvPr/>
          </p:nvSpPr>
          <p:spPr bwMode="black">
            <a:xfrm>
              <a:off x="2736" y="1249"/>
              <a:ext cx="203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600" b="1"/>
                <a:t>Description of the contents</a:t>
              </a:r>
            </a:p>
          </p:txBody>
        </p:sp>
        <p:grpSp>
          <p:nvGrpSpPr>
            <p:cNvPr id="40969" name="Group 33"/>
            <p:cNvGrpSpPr>
              <a:grpSpLocks/>
            </p:cNvGrpSpPr>
            <p:nvPr/>
          </p:nvGrpSpPr>
          <p:grpSpPr bwMode="auto">
            <a:xfrm>
              <a:off x="2411" y="1251"/>
              <a:ext cx="304" cy="298"/>
              <a:chOff x="480" y="1200"/>
              <a:chExt cx="1042" cy="1019"/>
            </a:xfrm>
          </p:grpSpPr>
          <p:grpSp>
            <p:nvGrpSpPr>
              <p:cNvPr id="40970" name="Group 34"/>
              <p:cNvGrpSpPr>
                <a:grpSpLocks/>
              </p:cNvGrpSpPr>
              <p:nvPr/>
            </p:nvGrpSpPr>
            <p:grpSpPr bwMode="auto">
              <a:xfrm>
                <a:off x="480" y="1200"/>
                <a:ext cx="1042" cy="1019"/>
                <a:chOff x="480" y="1200"/>
                <a:chExt cx="1042" cy="1019"/>
              </a:xfrm>
            </p:grpSpPr>
            <p:pic>
              <p:nvPicPr>
                <p:cNvPr id="40971" name="Picture 35" descr="circuler_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rcRect/>
                <a:stretch>
                  <a:fillRect/>
                </a:stretch>
              </p:blipFill>
              <p:spPr bwMode="gray">
                <a:xfrm>
                  <a:off x="480" y="1200"/>
                  <a:ext cx="1042" cy="10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9" name="Oval 36"/>
                <p:cNvSpPr>
                  <a:spLocks noChangeArrowheads="1"/>
                </p:cNvSpPr>
                <p:nvPr/>
              </p:nvSpPr>
              <p:spPr bwMode="gray">
                <a:xfrm>
                  <a:off x="480" y="1200"/>
                  <a:ext cx="1035" cy="101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>
                        <a:alpha val="55000"/>
                      </a:schemeClr>
                    </a:gs>
                    <a:gs pos="50000">
                      <a:srgbClr val="009900">
                        <a:alpha val="89999"/>
                      </a:srgbClr>
                    </a:gs>
                    <a:gs pos="100000">
                      <a:schemeClr val="hlink">
                        <a:alpha val="55000"/>
                      </a:schemeClr>
                    </a:gs>
                  </a:gsLst>
                  <a:lin ang="5400000" scaled="1"/>
                </a:gradFill>
                <a:ln w="50800" algn="ctr">
                  <a:solidFill>
                    <a:srgbClr val="5F5F5F">
                      <a:alpha val="20000"/>
                    </a:srgb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r">
                    <a:defRPr/>
                  </a:pPr>
                  <a:endParaRPr lang="zh-CN" altLang="en-US">
                    <a:latin typeface="Arial" charset="0"/>
                    <a:ea typeface="宋体" charset="-122"/>
                  </a:endParaRPr>
                </a:p>
              </p:txBody>
            </p:sp>
          </p:grpSp>
          <p:pic>
            <p:nvPicPr>
              <p:cNvPr id="40973" name="Picture 37" descr="Picture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584" y="1210"/>
                <a:ext cx="823" cy="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40974" name="Group 14"/>
          <p:cNvGrpSpPr>
            <a:grpSpLocks/>
          </p:cNvGrpSpPr>
          <p:nvPr/>
        </p:nvGrpSpPr>
        <p:grpSpPr bwMode="auto">
          <a:xfrm>
            <a:off x="4281488" y="2649538"/>
            <a:ext cx="3719512" cy="473075"/>
            <a:chOff x="2697" y="1669"/>
            <a:chExt cx="2343" cy="298"/>
          </a:xfrm>
        </p:grpSpPr>
        <p:sp>
          <p:nvSpPr>
            <p:cNvPr id="40975" name="Text Box 31"/>
            <p:cNvSpPr txBox="1">
              <a:spLocks noChangeArrowheads="1"/>
            </p:cNvSpPr>
            <p:nvPr/>
          </p:nvSpPr>
          <p:spPr bwMode="black">
            <a:xfrm>
              <a:off x="3007" y="1708"/>
              <a:ext cx="203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600" b="1"/>
                <a:t>Description of the contents</a:t>
              </a:r>
            </a:p>
          </p:txBody>
        </p:sp>
        <p:grpSp>
          <p:nvGrpSpPr>
            <p:cNvPr id="40976" name="Group 38"/>
            <p:cNvGrpSpPr>
              <a:grpSpLocks/>
            </p:cNvGrpSpPr>
            <p:nvPr/>
          </p:nvGrpSpPr>
          <p:grpSpPr bwMode="auto">
            <a:xfrm>
              <a:off x="2697" y="1669"/>
              <a:ext cx="304" cy="298"/>
              <a:chOff x="480" y="1200"/>
              <a:chExt cx="1042" cy="1019"/>
            </a:xfrm>
          </p:grpSpPr>
          <p:grpSp>
            <p:nvGrpSpPr>
              <p:cNvPr id="40977" name="Group 39"/>
              <p:cNvGrpSpPr>
                <a:grpSpLocks/>
              </p:cNvGrpSpPr>
              <p:nvPr/>
            </p:nvGrpSpPr>
            <p:grpSpPr bwMode="auto">
              <a:xfrm>
                <a:off x="480" y="1200"/>
                <a:ext cx="1042" cy="1019"/>
                <a:chOff x="480" y="1200"/>
                <a:chExt cx="1042" cy="1019"/>
              </a:xfrm>
            </p:grpSpPr>
            <p:pic>
              <p:nvPicPr>
                <p:cNvPr id="40978" name="Picture 40" descr="circuler_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rcRect/>
                <a:stretch>
                  <a:fillRect/>
                </a:stretch>
              </p:blipFill>
              <p:spPr bwMode="gray">
                <a:xfrm>
                  <a:off x="480" y="1200"/>
                  <a:ext cx="1042" cy="10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4" name="Oval 41"/>
                <p:cNvSpPr>
                  <a:spLocks noChangeArrowheads="1"/>
                </p:cNvSpPr>
                <p:nvPr/>
              </p:nvSpPr>
              <p:spPr bwMode="gray">
                <a:xfrm>
                  <a:off x="480" y="1200"/>
                  <a:ext cx="1035" cy="101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0099">
                        <a:alpha val="55000"/>
                      </a:srgbClr>
                    </a:gs>
                    <a:gs pos="50000">
                      <a:schemeClr val="accent1">
                        <a:alpha val="89999"/>
                      </a:schemeClr>
                    </a:gs>
                    <a:gs pos="100000">
                      <a:srgbClr val="000099">
                        <a:alpha val="55000"/>
                      </a:srgbClr>
                    </a:gs>
                  </a:gsLst>
                  <a:lin ang="5400000" scaled="1"/>
                </a:gradFill>
                <a:ln w="50800" algn="ctr">
                  <a:solidFill>
                    <a:srgbClr val="5F5F5F">
                      <a:alpha val="20000"/>
                    </a:srgb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r">
                    <a:defRPr/>
                  </a:pPr>
                  <a:endParaRPr lang="zh-CN" altLang="en-US">
                    <a:latin typeface="Arial" charset="0"/>
                    <a:ea typeface="宋体" charset="-122"/>
                  </a:endParaRPr>
                </a:p>
              </p:txBody>
            </p:sp>
          </p:grpSp>
          <p:pic>
            <p:nvPicPr>
              <p:cNvPr id="40980" name="Picture 42" descr="Picture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584" y="1210"/>
                <a:ext cx="823" cy="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40981" name="Group 21"/>
          <p:cNvGrpSpPr>
            <a:grpSpLocks/>
          </p:cNvGrpSpPr>
          <p:nvPr/>
        </p:nvGrpSpPr>
        <p:grpSpPr bwMode="auto">
          <a:xfrm>
            <a:off x="4433888" y="3395663"/>
            <a:ext cx="3871912" cy="473075"/>
            <a:chOff x="2793" y="2139"/>
            <a:chExt cx="2439" cy="298"/>
          </a:xfrm>
        </p:grpSpPr>
        <p:sp>
          <p:nvSpPr>
            <p:cNvPr id="40982" name="Text Box 32"/>
            <p:cNvSpPr txBox="1">
              <a:spLocks noChangeArrowheads="1"/>
            </p:cNvSpPr>
            <p:nvPr/>
          </p:nvSpPr>
          <p:spPr bwMode="black">
            <a:xfrm>
              <a:off x="3199" y="2182"/>
              <a:ext cx="203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600" b="1"/>
                <a:t>Description of the contents</a:t>
              </a:r>
            </a:p>
          </p:txBody>
        </p:sp>
        <p:grpSp>
          <p:nvGrpSpPr>
            <p:cNvPr id="40983" name="Group 43"/>
            <p:cNvGrpSpPr>
              <a:grpSpLocks/>
            </p:cNvGrpSpPr>
            <p:nvPr/>
          </p:nvGrpSpPr>
          <p:grpSpPr bwMode="auto">
            <a:xfrm>
              <a:off x="2793" y="2139"/>
              <a:ext cx="304" cy="298"/>
              <a:chOff x="480" y="1200"/>
              <a:chExt cx="1042" cy="1019"/>
            </a:xfrm>
          </p:grpSpPr>
          <p:grpSp>
            <p:nvGrpSpPr>
              <p:cNvPr id="40984" name="Group 44"/>
              <p:cNvGrpSpPr>
                <a:grpSpLocks/>
              </p:cNvGrpSpPr>
              <p:nvPr/>
            </p:nvGrpSpPr>
            <p:grpSpPr bwMode="auto">
              <a:xfrm>
                <a:off x="480" y="1200"/>
                <a:ext cx="1042" cy="1019"/>
                <a:chOff x="480" y="1200"/>
                <a:chExt cx="1042" cy="1019"/>
              </a:xfrm>
            </p:grpSpPr>
            <p:pic>
              <p:nvPicPr>
                <p:cNvPr id="40985" name="Picture 45" descr="circuler_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rcRect/>
                <a:stretch>
                  <a:fillRect/>
                </a:stretch>
              </p:blipFill>
              <p:spPr bwMode="gray">
                <a:xfrm>
                  <a:off x="480" y="1200"/>
                  <a:ext cx="1042" cy="10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0" name="Oval 46"/>
                <p:cNvSpPr>
                  <a:spLocks noChangeArrowheads="1"/>
                </p:cNvSpPr>
                <p:nvPr/>
              </p:nvSpPr>
              <p:spPr bwMode="gray">
                <a:xfrm>
                  <a:off x="480" y="1200"/>
                  <a:ext cx="1035" cy="101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900FF">
                        <a:alpha val="55000"/>
                      </a:srgbClr>
                    </a:gs>
                    <a:gs pos="50000">
                      <a:srgbClr val="660066">
                        <a:alpha val="89999"/>
                      </a:srgbClr>
                    </a:gs>
                    <a:gs pos="100000">
                      <a:srgbClr val="9900FF">
                        <a:alpha val="55000"/>
                      </a:srgbClr>
                    </a:gs>
                  </a:gsLst>
                  <a:lin ang="5400000" scaled="1"/>
                </a:gradFill>
                <a:ln w="50800" algn="ctr">
                  <a:solidFill>
                    <a:srgbClr val="5F5F5F">
                      <a:alpha val="20000"/>
                    </a:srgb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r">
                    <a:defRPr/>
                  </a:pPr>
                  <a:endParaRPr lang="zh-CN" altLang="en-US">
                    <a:latin typeface="Arial" charset="0"/>
                    <a:ea typeface="宋体" charset="-122"/>
                  </a:endParaRPr>
                </a:p>
              </p:txBody>
            </p:sp>
          </p:grpSp>
          <p:pic>
            <p:nvPicPr>
              <p:cNvPr id="40987" name="Picture 47" descr="Picture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584" y="1210"/>
                <a:ext cx="823" cy="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40988" name="Group 28"/>
          <p:cNvGrpSpPr>
            <a:grpSpLocks/>
          </p:cNvGrpSpPr>
          <p:nvPr/>
        </p:nvGrpSpPr>
        <p:grpSpPr bwMode="auto">
          <a:xfrm>
            <a:off x="4314825" y="4154488"/>
            <a:ext cx="3838575" cy="473075"/>
            <a:chOff x="2718" y="2617"/>
            <a:chExt cx="2418" cy="298"/>
          </a:xfrm>
        </p:grpSpPr>
        <p:sp>
          <p:nvSpPr>
            <p:cNvPr id="40989" name="Text Box 30"/>
            <p:cNvSpPr txBox="1">
              <a:spLocks noChangeArrowheads="1"/>
            </p:cNvSpPr>
            <p:nvPr/>
          </p:nvSpPr>
          <p:spPr bwMode="black">
            <a:xfrm>
              <a:off x="3103" y="2668"/>
              <a:ext cx="203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600" b="1"/>
                <a:t>Description of the contents</a:t>
              </a:r>
            </a:p>
          </p:txBody>
        </p:sp>
        <p:grpSp>
          <p:nvGrpSpPr>
            <p:cNvPr id="40990" name="Group 48"/>
            <p:cNvGrpSpPr>
              <a:grpSpLocks/>
            </p:cNvGrpSpPr>
            <p:nvPr/>
          </p:nvGrpSpPr>
          <p:grpSpPr bwMode="auto">
            <a:xfrm>
              <a:off x="2718" y="2617"/>
              <a:ext cx="304" cy="298"/>
              <a:chOff x="480" y="1200"/>
              <a:chExt cx="1042" cy="1019"/>
            </a:xfrm>
          </p:grpSpPr>
          <p:grpSp>
            <p:nvGrpSpPr>
              <p:cNvPr id="40991" name="Group 49"/>
              <p:cNvGrpSpPr>
                <a:grpSpLocks/>
              </p:cNvGrpSpPr>
              <p:nvPr/>
            </p:nvGrpSpPr>
            <p:grpSpPr bwMode="auto">
              <a:xfrm>
                <a:off x="480" y="1200"/>
                <a:ext cx="1042" cy="1019"/>
                <a:chOff x="480" y="1200"/>
                <a:chExt cx="1042" cy="1019"/>
              </a:xfrm>
            </p:grpSpPr>
            <p:pic>
              <p:nvPicPr>
                <p:cNvPr id="40992" name="Picture 50" descr="circuler_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rcRect/>
                <a:stretch>
                  <a:fillRect/>
                </a:stretch>
              </p:blipFill>
              <p:spPr bwMode="gray">
                <a:xfrm>
                  <a:off x="480" y="1200"/>
                  <a:ext cx="1042" cy="10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5" name="Oval 51"/>
                <p:cNvSpPr>
                  <a:spLocks noChangeArrowheads="1"/>
                </p:cNvSpPr>
                <p:nvPr/>
              </p:nvSpPr>
              <p:spPr bwMode="gray">
                <a:xfrm>
                  <a:off x="480" y="1200"/>
                  <a:ext cx="1035" cy="101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C3300">
                        <a:alpha val="55000"/>
                      </a:srgbClr>
                    </a:gs>
                    <a:gs pos="50000">
                      <a:srgbClr val="996633">
                        <a:alpha val="89999"/>
                      </a:srgbClr>
                    </a:gs>
                    <a:gs pos="100000">
                      <a:srgbClr val="CC3300">
                        <a:alpha val="55000"/>
                      </a:srgbClr>
                    </a:gs>
                  </a:gsLst>
                  <a:lin ang="5400000" scaled="1"/>
                </a:gradFill>
                <a:ln w="57150" algn="ctr">
                  <a:solidFill>
                    <a:srgbClr val="5F5F5F">
                      <a:alpha val="20000"/>
                    </a:srgb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r">
                    <a:defRPr/>
                  </a:pPr>
                  <a:endParaRPr lang="zh-CN" altLang="en-US">
                    <a:latin typeface="Arial" charset="0"/>
                    <a:ea typeface="宋体" charset="-122"/>
                  </a:endParaRPr>
                </a:p>
              </p:txBody>
            </p:sp>
          </p:grpSp>
          <p:pic>
            <p:nvPicPr>
              <p:cNvPr id="40994" name="Picture 52" descr="Picture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584" y="1210"/>
                <a:ext cx="823" cy="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40995" name="Group 35"/>
          <p:cNvGrpSpPr>
            <a:grpSpLocks/>
          </p:cNvGrpSpPr>
          <p:nvPr/>
        </p:nvGrpSpPr>
        <p:grpSpPr bwMode="auto">
          <a:xfrm>
            <a:off x="3998913" y="4824413"/>
            <a:ext cx="3697287" cy="473075"/>
            <a:chOff x="2519" y="3039"/>
            <a:chExt cx="2329" cy="298"/>
          </a:xfrm>
        </p:grpSpPr>
        <p:sp>
          <p:nvSpPr>
            <p:cNvPr id="40996" name="Text Box 29"/>
            <p:cNvSpPr txBox="1">
              <a:spLocks noChangeArrowheads="1"/>
            </p:cNvSpPr>
            <p:nvPr/>
          </p:nvSpPr>
          <p:spPr bwMode="black">
            <a:xfrm>
              <a:off x="2815" y="3081"/>
              <a:ext cx="203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600" b="1"/>
                <a:t>Description of the contents</a:t>
              </a:r>
            </a:p>
          </p:txBody>
        </p:sp>
        <p:grpSp>
          <p:nvGrpSpPr>
            <p:cNvPr id="40997" name="Group 53"/>
            <p:cNvGrpSpPr>
              <a:grpSpLocks/>
            </p:cNvGrpSpPr>
            <p:nvPr/>
          </p:nvGrpSpPr>
          <p:grpSpPr bwMode="auto">
            <a:xfrm>
              <a:off x="2519" y="3039"/>
              <a:ext cx="304" cy="298"/>
              <a:chOff x="480" y="1200"/>
              <a:chExt cx="1042" cy="1019"/>
            </a:xfrm>
          </p:grpSpPr>
          <p:grpSp>
            <p:nvGrpSpPr>
              <p:cNvPr id="40998" name="Group 54"/>
              <p:cNvGrpSpPr>
                <a:grpSpLocks/>
              </p:cNvGrpSpPr>
              <p:nvPr/>
            </p:nvGrpSpPr>
            <p:grpSpPr bwMode="auto">
              <a:xfrm>
                <a:off x="480" y="1200"/>
                <a:ext cx="1042" cy="1019"/>
                <a:chOff x="480" y="1200"/>
                <a:chExt cx="1042" cy="1019"/>
              </a:xfrm>
            </p:grpSpPr>
            <p:pic>
              <p:nvPicPr>
                <p:cNvPr id="40999" name="Picture 55" descr="circuler_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rcRect/>
                <a:stretch>
                  <a:fillRect/>
                </a:stretch>
              </p:blipFill>
              <p:spPr bwMode="gray">
                <a:xfrm>
                  <a:off x="480" y="1200"/>
                  <a:ext cx="1042" cy="10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60" name="Oval 56"/>
                <p:cNvSpPr>
                  <a:spLocks noChangeArrowheads="1"/>
                </p:cNvSpPr>
                <p:nvPr/>
              </p:nvSpPr>
              <p:spPr bwMode="gray">
                <a:xfrm>
                  <a:off x="480" y="1200"/>
                  <a:ext cx="1035" cy="101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966FF">
                        <a:alpha val="55000"/>
                      </a:srgbClr>
                    </a:gs>
                    <a:gs pos="50000">
                      <a:srgbClr val="9966FF">
                        <a:gamma/>
                        <a:shade val="46275"/>
                        <a:invGamma/>
                        <a:alpha val="89999"/>
                      </a:srgbClr>
                    </a:gs>
                    <a:gs pos="100000">
                      <a:srgbClr val="9966FF">
                        <a:alpha val="55000"/>
                      </a:srgbClr>
                    </a:gs>
                  </a:gsLst>
                  <a:lin ang="5400000" scaled="1"/>
                </a:gradFill>
                <a:ln w="57150" algn="ctr">
                  <a:solidFill>
                    <a:srgbClr val="5F5F5F">
                      <a:alpha val="2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r">
                    <a:defRPr/>
                  </a:pPr>
                  <a:endParaRPr lang="zh-CN" altLang="en-US">
                    <a:latin typeface="Arial" charset="0"/>
                    <a:ea typeface="宋体" charset="-122"/>
                  </a:endParaRPr>
                </a:p>
              </p:txBody>
            </p:sp>
          </p:grpSp>
          <p:pic>
            <p:nvPicPr>
              <p:cNvPr id="41003" name="Picture 57" descr="Picture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584" y="1210"/>
                <a:ext cx="823" cy="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41004" name="Text Box 44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9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09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9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9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9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09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40966" grpId="0"/>
      <p:bldP spid="4100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7" name="Picture 5" descr="2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6675" y="1598613"/>
            <a:ext cx="6619875" cy="2554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8678" name="Picture 6" descr="黄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03363" y="2063750"/>
            <a:ext cx="6288087" cy="1636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8679" name="Picture 7" descr="蓝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913" y="476250"/>
            <a:ext cx="6380162" cy="295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8680" name="Picture 8" descr="绿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844675"/>
            <a:ext cx="6232525" cy="206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8681" name="Picture 9" descr="红红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844675"/>
            <a:ext cx="6380162" cy="202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8682" name="Picture 10" descr="6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913" y="4240213"/>
            <a:ext cx="6335712" cy="261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5" name="Picture 5" descr="7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088" y="2205038"/>
            <a:ext cx="4248150" cy="3602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26" name="Picture 6" descr="7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20763" y="2398713"/>
            <a:ext cx="4035425" cy="3382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27" name="Picture 7" descr="7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574925"/>
            <a:ext cx="2492375" cy="2579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28" name="Picture 8" descr="7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37313" y="2420938"/>
            <a:ext cx="1143000" cy="309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3" name="Picture 5" descr="6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813" y="2554288"/>
            <a:ext cx="7710487" cy="371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2774" name="Picture 6" descr="6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2276475"/>
            <a:ext cx="7496175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1" name="Picture 5" descr="7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388" y="2811463"/>
            <a:ext cx="5726112" cy="2798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4822" name="Picture 6" descr="7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1150" y="2349500"/>
            <a:ext cx="465138" cy="97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4823" name="Picture 7" descr="7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388" y="3444875"/>
            <a:ext cx="5578475" cy="212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4824" name="Picture 8" descr="7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388" y="3500438"/>
            <a:ext cx="5654675" cy="141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7308850" y="2349500"/>
            <a:ext cx="1439863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pic>
        <p:nvPicPr>
          <p:cNvPr id="34826" name="Picture 10" descr="6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888" y="3500438"/>
            <a:ext cx="2832100" cy="201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4827" name="Picture 11" descr="2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412875"/>
            <a:ext cx="6986588" cy="73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4828" name="Picture 12" descr="2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313" y="1412875"/>
            <a:ext cx="6986587" cy="73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4829" name="Text Box 13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1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10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10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0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5" grpId="0" bldLvl="0" autoUpdateAnimBg="0"/>
      <p:bldP spid="3482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73" name="Group 9"/>
          <p:cNvGrpSpPr>
            <a:grpSpLocks/>
          </p:cNvGrpSpPr>
          <p:nvPr/>
        </p:nvGrpSpPr>
        <p:grpSpPr bwMode="auto">
          <a:xfrm>
            <a:off x="684213" y="1844675"/>
            <a:ext cx="7993062" cy="3802063"/>
            <a:chOff x="431" y="1162"/>
            <a:chExt cx="5035" cy="2395"/>
          </a:xfrm>
        </p:grpSpPr>
        <p:pic>
          <p:nvPicPr>
            <p:cNvPr id="36869" name="Picture 5" descr="7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1" y="1367"/>
              <a:ext cx="3895" cy="21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870" name="Picture 6" descr="8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" y="1951"/>
              <a:ext cx="347" cy="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871" name="Picture 7" descr="8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8" y="1162"/>
              <a:ext cx="3968" cy="18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7" name="Picture 5" descr="5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3846513"/>
            <a:ext cx="4659312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8918" name="Picture 6" descr="5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6263" y="1541463"/>
            <a:ext cx="7164387" cy="65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8919" name="Picture 7" descr="5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3054350"/>
            <a:ext cx="6024563" cy="72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8920" name="Picture 8" descr="5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2333625"/>
            <a:ext cx="6526213" cy="665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8921" name="Picture 9" descr="5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2413" y="1412875"/>
            <a:ext cx="8640762" cy="336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8922" name="Picture 10" descr="2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450" y="5229225"/>
            <a:ext cx="6715125" cy="74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8923" name="Picture 11" descr="2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6013" y="5229225"/>
            <a:ext cx="6715125" cy="74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8924" name="Text Box 12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3421063" y="2633663"/>
            <a:ext cx="53276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latin typeface="微软雅黑" pitchFamily="34" charset="-122"/>
                <a:ea typeface="微软雅黑" pitchFamily="34" charset="-122"/>
              </a:rPr>
              <a:t>THANKS</a:t>
            </a: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3" name="Group 5"/>
          <p:cNvGrpSpPr>
            <a:grpSpLocks/>
          </p:cNvGrpSpPr>
          <p:nvPr/>
        </p:nvGrpSpPr>
        <p:grpSpPr bwMode="auto">
          <a:xfrm>
            <a:off x="1389063" y="2090738"/>
            <a:ext cx="7589837" cy="3556000"/>
            <a:chOff x="875" y="1317"/>
            <a:chExt cx="4781" cy="2240"/>
          </a:xfrm>
        </p:grpSpPr>
        <p:sp>
          <p:nvSpPr>
            <p:cNvPr id="2" name="Rectangle 6"/>
            <p:cNvSpPr>
              <a:spLocks noChangeArrowheads="1"/>
            </p:cNvSpPr>
            <p:nvPr/>
          </p:nvSpPr>
          <p:spPr bwMode="auto">
            <a:xfrm>
              <a:off x="1836" y="1317"/>
              <a:ext cx="717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3" name="Rectangle 7"/>
            <p:cNvSpPr>
              <a:spLocks noChangeArrowheads="1"/>
            </p:cNvSpPr>
            <p:nvPr/>
          </p:nvSpPr>
          <p:spPr bwMode="auto">
            <a:xfrm>
              <a:off x="2553" y="1317"/>
              <a:ext cx="718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4" name="Rectangle 8"/>
            <p:cNvSpPr>
              <a:spLocks noChangeArrowheads="1"/>
            </p:cNvSpPr>
            <p:nvPr/>
          </p:nvSpPr>
          <p:spPr bwMode="auto">
            <a:xfrm>
              <a:off x="3271" y="1317"/>
              <a:ext cx="716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5" name="Rectangle 9"/>
            <p:cNvSpPr>
              <a:spLocks noChangeArrowheads="1"/>
            </p:cNvSpPr>
            <p:nvPr/>
          </p:nvSpPr>
          <p:spPr bwMode="auto">
            <a:xfrm>
              <a:off x="3987" y="1317"/>
              <a:ext cx="718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6" name="Rectangle 10"/>
            <p:cNvSpPr>
              <a:spLocks noChangeArrowheads="1"/>
            </p:cNvSpPr>
            <p:nvPr/>
          </p:nvSpPr>
          <p:spPr bwMode="auto">
            <a:xfrm>
              <a:off x="4705" y="1317"/>
              <a:ext cx="717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7" name="Rectangle 11"/>
            <p:cNvSpPr>
              <a:spLocks noChangeArrowheads="1"/>
            </p:cNvSpPr>
            <p:nvPr/>
          </p:nvSpPr>
          <p:spPr bwMode="auto">
            <a:xfrm>
              <a:off x="1836" y="1669"/>
              <a:ext cx="717" cy="345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8" name="Rectangle 12"/>
            <p:cNvSpPr>
              <a:spLocks noChangeArrowheads="1"/>
            </p:cNvSpPr>
            <p:nvPr/>
          </p:nvSpPr>
          <p:spPr bwMode="auto">
            <a:xfrm>
              <a:off x="2553" y="1669"/>
              <a:ext cx="718" cy="345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9" name="Rectangle 13"/>
            <p:cNvSpPr>
              <a:spLocks noChangeArrowheads="1"/>
            </p:cNvSpPr>
            <p:nvPr/>
          </p:nvSpPr>
          <p:spPr bwMode="auto">
            <a:xfrm>
              <a:off x="3271" y="1669"/>
              <a:ext cx="716" cy="345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10" name="Rectangle 14"/>
            <p:cNvSpPr>
              <a:spLocks noChangeArrowheads="1"/>
            </p:cNvSpPr>
            <p:nvPr/>
          </p:nvSpPr>
          <p:spPr bwMode="auto">
            <a:xfrm>
              <a:off x="3987" y="1669"/>
              <a:ext cx="718" cy="345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705" y="1669"/>
              <a:ext cx="717" cy="345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12" name="Rectangle 16"/>
            <p:cNvSpPr>
              <a:spLocks noChangeArrowheads="1"/>
            </p:cNvSpPr>
            <p:nvPr/>
          </p:nvSpPr>
          <p:spPr bwMode="auto">
            <a:xfrm>
              <a:off x="1836" y="2014"/>
              <a:ext cx="717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13" name="Rectangle 17"/>
            <p:cNvSpPr>
              <a:spLocks noChangeArrowheads="1"/>
            </p:cNvSpPr>
            <p:nvPr/>
          </p:nvSpPr>
          <p:spPr bwMode="auto">
            <a:xfrm>
              <a:off x="2553" y="2014"/>
              <a:ext cx="718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14" name="Rectangle 18"/>
            <p:cNvSpPr>
              <a:spLocks noChangeArrowheads="1"/>
            </p:cNvSpPr>
            <p:nvPr/>
          </p:nvSpPr>
          <p:spPr bwMode="auto">
            <a:xfrm>
              <a:off x="3271" y="2014"/>
              <a:ext cx="716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15" name="Rectangle 19"/>
            <p:cNvSpPr>
              <a:spLocks noChangeArrowheads="1"/>
            </p:cNvSpPr>
            <p:nvPr/>
          </p:nvSpPr>
          <p:spPr bwMode="auto">
            <a:xfrm>
              <a:off x="3987" y="2014"/>
              <a:ext cx="718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16" name="Rectangle 20"/>
            <p:cNvSpPr>
              <a:spLocks noChangeArrowheads="1"/>
            </p:cNvSpPr>
            <p:nvPr/>
          </p:nvSpPr>
          <p:spPr bwMode="auto">
            <a:xfrm>
              <a:off x="4705" y="2014"/>
              <a:ext cx="717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17" name="Rectangle 21"/>
            <p:cNvSpPr>
              <a:spLocks noChangeArrowheads="1"/>
            </p:cNvSpPr>
            <p:nvPr/>
          </p:nvSpPr>
          <p:spPr bwMode="auto">
            <a:xfrm>
              <a:off x="1836" y="2340"/>
              <a:ext cx="717" cy="326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18" name="Rectangle 22"/>
            <p:cNvSpPr>
              <a:spLocks noChangeArrowheads="1"/>
            </p:cNvSpPr>
            <p:nvPr/>
          </p:nvSpPr>
          <p:spPr bwMode="auto">
            <a:xfrm>
              <a:off x="2553" y="2340"/>
              <a:ext cx="718" cy="326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19" name="Rectangle 23"/>
            <p:cNvSpPr>
              <a:spLocks noChangeArrowheads="1"/>
            </p:cNvSpPr>
            <p:nvPr/>
          </p:nvSpPr>
          <p:spPr bwMode="auto">
            <a:xfrm>
              <a:off x="3271" y="2340"/>
              <a:ext cx="716" cy="326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20" name="Rectangle 24"/>
            <p:cNvSpPr>
              <a:spLocks noChangeArrowheads="1"/>
            </p:cNvSpPr>
            <p:nvPr/>
          </p:nvSpPr>
          <p:spPr bwMode="auto">
            <a:xfrm>
              <a:off x="3987" y="2340"/>
              <a:ext cx="718" cy="326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21" name="Rectangle 25"/>
            <p:cNvSpPr>
              <a:spLocks noChangeArrowheads="1"/>
            </p:cNvSpPr>
            <p:nvPr/>
          </p:nvSpPr>
          <p:spPr bwMode="auto">
            <a:xfrm>
              <a:off x="4705" y="2340"/>
              <a:ext cx="717" cy="326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22" name="Rectangle 26"/>
            <p:cNvSpPr>
              <a:spLocks noChangeArrowheads="1"/>
            </p:cNvSpPr>
            <p:nvPr/>
          </p:nvSpPr>
          <p:spPr bwMode="auto">
            <a:xfrm>
              <a:off x="1836" y="2666"/>
              <a:ext cx="717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23" name="Rectangle 27"/>
            <p:cNvSpPr>
              <a:spLocks noChangeArrowheads="1"/>
            </p:cNvSpPr>
            <p:nvPr/>
          </p:nvSpPr>
          <p:spPr bwMode="auto">
            <a:xfrm>
              <a:off x="2553" y="2666"/>
              <a:ext cx="718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24" name="Rectangle 28"/>
            <p:cNvSpPr>
              <a:spLocks noChangeArrowheads="1"/>
            </p:cNvSpPr>
            <p:nvPr/>
          </p:nvSpPr>
          <p:spPr bwMode="auto">
            <a:xfrm>
              <a:off x="3271" y="2666"/>
              <a:ext cx="716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25" name="Rectangle 29"/>
            <p:cNvSpPr>
              <a:spLocks noChangeArrowheads="1"/>
            </p:cNvSpPr>
            <p:nvPr/>
          </p:nvSpPr>
          <p:spPr bwMode="auto">
            <a:xfrm>
              <a:off x="3987" y="2666"/>
              <a:ext cx="718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26" name="Rectangle 30"/>
            <p:cNvSpPr>
              <a:spLocks noChangeArrowheads="1"/>
            </p:cNvSpPr>
            <p:nvPr/>
          </p:nvSpPr>
          <p:spPr bwMode="auto">
            <a:xfrm>
              <a:off x="4705" y="2666"/>
              <a:ext cx="717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27" name="Rectangle 31"/>
            <p:cNvSpPr>
              <a:spLocks noChangeArrowheads="1"/>
            </p:cNvSpPr>
            <p:nvPr/>
          </p:nvSpPr>
          <p:spPr bwMode="auto">
            <a:xfrm>
              <a:off x="1836" y="3011"/>
              <a:ext cx="717" cy="326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28" name="Rectangle 32"/>
            <p:cNvSpPr>
              <a:spLocks noChangeArrowheads="1"/>
            </p:cNvSpPr>
            <p:nvPr/>
          </p:nvSpPr>
          <p:spPr bwMode="auto">
            <a:xfrm>
              <a:off x="2553" y="3011"/>
              <a:ext cx="718" cy="326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29" name="Rectangle 33"/>
            <p:cNvSpPr>
              <a:spLocks noChangeArrowheads="1"/>
            </p:cNvSpPr>
            <p:nvPr/>
          </p:nvSpPr>
          <p:spPr bwMode="auto">
            <a:xfrm>
              <a:off x="3271" y="3011"/>
              <a:ext cx="716" cy="326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30" name="Rectangle 34"/>
            <p:cNvSpPr>
              <a:spLocks noChangeArrowheads="1"/>
            </p:cNvSpPr>
            <p:nvPr/>
          </p:nvSpPr>
          <p:spPr bwMode="auto">
            <a:xfrm>
              <a:off x="3987" y="3011"/>
              <a:ext cx="718" cy="326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31" name="Rectangle 35"/>
            <p:cNvSpPr>
              <a:spLocks noChangeArrowheads="1"/>
            </p:cNvSpPr>
            <p:nvPr/>
          </p:nvSpPr>
          <p:spPr bwMode="auto">
            <a:xfrm>
              <a:off x="4705" y="3011"/>
              <a:ext cx="717" cy="326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43008" name="Line 36"/>
            <p:cNvSpPr>
              <a:spLocks noChangeShapeType="1"/>
            </p:cNvSpPr>
            <p:nvPr/>
          </p:nvSpPr>
          <p:spPr bwMode="auto">
            <a:xfrm>
              <a:off x="2553" y="1317"/>
              <a:ext cx="0" cy="202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09" name="Line 37"/>
            <p:cNvSpPr>
              <a:spLocks noChangeShapeType="1"/>
            </p:cNvSpPr>
            <p:nvPr/>
          </p:nvSpPr>
          <p:spPr bwMode="auto">
            <a:xfrm>
              <a:off x="3271" y="1317"/>
              <a:ext cx="0" cy="202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10" name="Line 38"/>
            <p:cNvSpPr>
              <a:spLocks noChangeShapeType="1"/>
            </p:cNvSpPr>
            <p:nvPr/>
          </p:nvSpPr>
          <p:spPr bwMode="auto">
            <a:xfrm>
              <a:off x="3987" y="1317"/>
              <a:ext cx="0" cy="202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11" name="Line 39"/>
            <p:cNvSpPr>
              <a:spLocks noChangeShapeType="1"/>
            </p:cNvSpPr>
            <p:nvPr/>
          </p:nvSpPr>
          <p:spPr bwMode="auto">
            <a:xfrm>
              <a:off x="4705" y="1317"/>
              <a:ext cx="0" cy="202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12" name="Line 40"/>
            <p:cNvSpPr>
              <a:spLocks noChangeShapeType="1"/>
            </p:cNvSpPr>
            <p:nvPr/>
          </p:nvSpPr>
          <p:spPr bwMode="auto">
            <a:xfrm>
              <a:off x="1836" y="1669"/>
              <a:ext cx="3586" cy="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14" name="Line 41"/>
            <p:cNvSpPr>
              <a:spLocks noChangeShapeType="1"/>
            </p:cNvSpPr>
            <p:nvPr/>
          </p:nvSpPr>
          <p:spPr bwMode="auto">
            <a:xfrm>
              <a:off x="1836" y="2014"/>
              <a:ext cx="3586" cy="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15" name="Line 42"/>
            <p:cNvSpPr>
              <a:spLocks noChangeShapeType="1"/>
            </p:cNvSpPr>
            <p:nvPr/>
          </p:nvSpPr>
          <p:spPr bwMode="auto">
            <a:xfrm>
              <a:off x="1836" y="2340"/>
              <a:ext cx="3586" cy="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16" name="Line 43"/>
            <p:cNvSpPr>
              <a:spLocks noChangeShapeType="1"/>
            </p:cNvSpPr>
            <p:nvPr/>
          </p:nvSpPr>
          <p:spPr bwMode="auto">
            <a:xfrm>
              <a:off x="1836" y="2666"/>
              <a:ext cx="3586" cy="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17" name="Line 44"/>
            <p:cNvSpPr>
              <a:spLocks noChangeShapeType="1"/>
            </p:cNvSpPr>
            <p:nvPr/>
          </p:nvSpPr>
          <p:spPr bwMode="auto">
            <a:xfrm>
              <a:off x="1836" y="3011"/>
              <a:ext cx="3586" cy="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18" name="Line 45"/>
            <p:cNvSpPr>
              <a:spLocks noChangeShapeType="1"/>
            </p:cNvSpPr>
            <p:nvPr/>
          </p:nvSpPr>
          <p:spPr bwMode="auto">
            <a:xfrm>
              <a:off x="1836" y="1317"/>
              <a:ext cx="0" cy="202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19" name="Line 46"/>
            <p:cNvSpPr>
              <a:spLocks noChangeShapeType="1"/>
            </p:cNvSpPr>
            <p:nvPr/>
          </p:nvSpPr>
          <p:spPr bwMode="auto">
            <a:xfrm>
              <a:off x="5422" y="1317"/>
              <a:ext cx="0" cy="202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20" name="Line 47"/>
            <p:cNvSpPr>
              <a:spLocks noChangeShapeType="1"/>
            </p:cNvSpPr>
            <p:nvPr/>
          </p:nvSpPr>
          <p:spPr bwMode="auto">
            <a:xfrm>
              <a:off x="1836" y="1317"/>
              <a:ext cx="3586" cy="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21" name="Line 48"/>
            <p:cNvSpPr>
              <a:spLocks noChangeShapeType="1"/>
            </p:cNvSpPr>
            <p:nvPr/>
          </p:nvSpPr>
          <p:spPr bwMode="auto">
            <a:xfrm>
              <a:off x="1836" y="3337"/>
              <a:ext cx="3586" cy="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57" name="Text Box 47"/>
            <p:cNvSpPr txBox="1">
              <a:spLocks noChangeArrowheads="1"/>
            </p:cNvSpPr>
            <p:nvPr/>
          </p:nvSpPr>
          <p:spPr bwMode="auto">
            <a:xfrm>
              <a:off x="875" y="1364"/>
              <a:ext cx="95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>
                  <a:solidFill>
                    <a:srgbClr val="000000"/>
                  </a:solidFill>
                  <a:cs typeface="Arial" pitchFamily="34" charset="0"/>
                </a:rPr>
                <a:t>Contents01</a:t>
              </a:r>
            </a:p>
          </p:txBody>
        </p:sp>
        <p:sp>
          <p:nvSpPr>
            <p:cNvPr id="43058" name="Text Box 48"/>
            <p:cNvSpPr txBox="1">
              <a:spLocks noChangeArrowheads="1"/>
            </p:cNvSpPr>
            <p:nvPr/>
          </p:nvSpPr>
          <p:spPr bwMode="auto">
            <a:xfrm>
              <a:off x="875" y="1715"/>
              <a:ext cx="95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>
                  <a:solidFill>
                    <a:srgbClr val="000000"/>
                  </a:solidFill>
                  <a:cs typeface="Arial" pitchFamily="34" charset="0"/>
                </a:rPr>
                <a:t>Contents02</a:t>
              </a:r>
            </a:p>
          </p:txBody>
        </p:sp>
        <p:sp>
          <p:nvSpPr>
            <p:cNvPr id="43059" name="Text Box 49"/>
            <p:cNvSpPr txBox="1">
              <a:spLocks noChangeArrowheads="1"/>
            </p:cNvSpPr>
            <p:nvPr/>
          </p:nvSpPr>
          <p:spPr bwMode="auto">
            <a:xfrm>
              <a:off x="875" y="2045"/>
              <a:ext cx="95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>
                  <a:solidFill>
                    <a:srgbClr val="000000"/>
                  </a:solidFill>
                  <a:cs typeface="Arial" pitchFamily="34" charset="0"/>
                </a:rPr>
                <a:t>Contents03</a:t>
              </a:r>
            </a:p>
          </p:txBody>
        </p:sp>
        <p:sp>
          <p:nvSpPr>
            <p:cNvPr id="43060" name="Text Box 50"/>
            <p:cNvSpPr txBox="1">
              <a:spLocks noChangeArrowheads="1"/>
            </p:cNvSpPr>
            <p:nvPr/>
          </p:nvSpPr>
          <p:spPr bwMode="auto">
            <a:xfrm>
              <a:off x="875" y="2369"/>
              <a:ext cx="95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>
                  <a:solidFill>
                    <a:srgbClr val="000000"/>
                  </a:solidFill>
                  <a:cs typeface="Arial" pitchFamily="34" charset="0"/>
                </a:rPr>
                <a:t>Contents04</a:t>
              </a:r>
            </a:p>
          </p:txBody>
        </p:sp>
        <p:sp>
          <p:nvSpPr>
            <p:cNvPr id="43061" name="Text Box 51"/>
            <p:cNvSpPr txBox="1">
              <a:spLocks noChangeArrowheads="1"/>
            </p:cNvSpPr>
            <p:nvPr/>
          </p:nvSpPr>
          <p:spPr bwMode="auto">
            <a:xfrm>
              <a:off x="875" y="2705"/>
              <a:ext cx="95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>
                  <a:solidFill>
                    <a:srgbClr val="000000"/>
                  </a:solidFill>
                  <a:cs typeface="Arial" pitchFamily="34" charset="0"/>
                </a:rPr>
                <a:t>Contents05</a:t>
              </a:r>
            </a:p>
          </p:txBody>
        </p:sp>
        <p:sp>
          <p:nvSpPr>
            <p:cNvPr id="43062" name="Text Box 52"/>
            <p:cNvSpPr txBox="1">
              <a:spLocks noChangeArrowheads="1"/>
            </p:cNvSpPr>
            <p:nvPr/>
          </p:nvSpPr>
          <p:spPr bwMode="auto">
            <a:xfrm>
              <a:off x="875" y="3047"/>
              <a:ext cx="95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>
                  <a:solidFill>
                    <a:srgbClr val="000000"/>
                  </a:solidFill>
                  <a:cs typeface="Arial" pitchFamily="34" charset="0"/>
                </a:rPr>
                <a:t>Contents06</a:t>
              </a:r>
            </a:p>
          </p:txBody>
        </p:sp>
        <p:sp>
          <p:nvSpPr>
            <p:cNvPr id="294965" name="Rectangle 53"/>
            <p:cNvSpPr>
              <a:spLocks noChangeArrowheads="1"/>
            </p:cNvSpPr>
            <p:nvPr/>
          </p:nvSpPr>
          <p:spPr bwMode="gray">
            <a:xfrm>
              <a:off x="1837" y="1389"/>
              <a:ext cx="610" cy="173"/>
            </a:xfrm>
            <a:prstGeom prst="rect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0000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PerspectiveBottom"/>
              <a:lightRig rig="legacyFlat1" dir="t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294966" name="Rectangle 54"/>
            <p:cNvSpPr>
              <a:spLocks noChangeArrowheads="1"/>
            </p:cNvSpPr>
            <p:nvPr/>
          </p:nvSpPr>
          <p:spPr bwMode="gray">
            <a:xfrm>
              <a:off x="1837" y="1742"/>
              <a:ext cx="535" cy="173"/>
            </a:xfrm>
            <a:prstGeom prst="rect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60000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Perspectiv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294967" name="Rectangle 55"/>
            <p:cNvSpPr>
              <a:spLocks noChangeArrowheads="1"/>
            </p:cNvSpPr>
            <p:nvPr/>
          </p:nvSpPr>
          <p:spPr bwMode="gray">
            <a:xfrm>
              <a:off x="1837" y="2084"/>
              <a:ext cx="264" cy="173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0000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Perspectiv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294968" name="Rectangle 56"/>
            <p:cNvSpPr>
              <a:spLocks noChangeArrowheads="1"/>
            </p:cNvSpPr>
            <p:nvPr/>
          </p:nvSpPr>
          <p:spPr bwMode="gray">
            <a:xfrm>
              <a:off x="1837" y="2401"/>
              <a:ext cx="829" cy="173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0000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Perspectiv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43067" name="Rectangle 57"/>
            <p:cNvSpPr>
              <a:spLocks noChangeArrowheads="1"/>
            </p:cNvSpPr>
            <p:nvPr/>
          </p:nvSpPr>
          <p:spPr bwMode="gray">
            <a:xfrm>
              <a:off x="1837" y="2750"/>
              <a:ext cx="2251" cy="173"/>
            </a:xfrm>
            <a:prstGeom prst="rect">
              <a:avLst/>
            </a:prstGeom>
            <a:gradFill rotWithShape="1">
              <a:gsLst>
                <a:gs pos="0">
                  <a:srgbClr val="6666FF"/>
                </a:gs>
                <a:gs pos="100000">
                  <a:srgbClr val="A3A3FF"/>
                </a:gs>
              </a:gsLst>
              <a:lin ang="0" scaled="1"/>
            </a:gradFill>
            <a:ln w="9525">
              <a:miter lim="800000"/>
              <a:headEnd/>
              <a:tailEnd/>
            </a:ln>
            <a:scene3d>
              <a:camera prst="legacyPerspectiv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6666FF"/>
              </a:extrusionClr>
            </a:sp3d>
          </p:spPr>
          <p:txBody>
            <a:bodyPr wrap="none" anchor="ctr">
              <a:flatTx/>
            </a:bodyPr>
            <a:lstStyle/>
            <a:p>
              <a:pPr algn="r"/>
              <a:endParaRPr lang="zh-CN" altLang="zh-CN"/>
            </a:p>
          </p:txBody>
        </p:sp>
        <p:sp>
          <p:nvSpPr>
            <p:cNvPr id="43068" name="Rectangle 58"/>
            <p:cNvSpPr>
              <a:spLocks noChangeArrowheads="1"/>
            </p:cNvSpPr>
            <p:nvPr/>
          </p:nvSpPr>
          <p:spPr bwMode="gray">
            <a:xfrm>
              <a:off x="1837" y="3086"/>
              <a:ext cx="2977" cy="173"/>
            </a:xfrm>
            <a:prstGeom prst="rect">
              <a:avLst/>
            </a:prstGeom>
            <a:gradFill rotWithShape="1">
              <a:gsLst>
                <a:gs pos="0">
                  <a:srgbClr val="AD67AA"/>
                </a:gs>
                <a:gs pos="100000">
                  <a:srgbClr val="CEA4CC"/>
                </a:gs>
              </a:gsLst>
              <a:lin ang="0" scaled="1"/>
            </a:gradFill>
            <a:ln w="9525">
              <a:miter lim="800000"/>
              <a:headEnd/>
              <a:tailEnd/>
            </a:ln>
            <a:scene3d>
              <a:camera prst="legacyPerspectiv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AD67AA"/>
              </a:extrusionClr>
            </a:sp3d>
          </p:spPr>
          <p:txBody>
            <a:bodyPr wrap="none" anchor="ctr">
              <a:flatTx/>
            </a:bodyPr>
            <a:lstStyle/>
            <a:p>
              <a:pPr algn="r"/>
              <a:endParaRPr lang="zh-CN" altLang="zh-CN"/>
            </a:p>
          </p:txBody>
        </p:sp>
        <p:sp>
          <p:nvSpPr>
            <p:cNvPr id="43069" name="Text Box 59"/>
            <p:cNvSpPr txBox="1">
              <a:spLocks noChangeArrowheads="1"/>
            </p:cNvSpPr>
            <p:nvPr/>
          </p:nvSpPr>
          <p:spPr bwMode="auto">
            <a:xfrm>
              <a:off x="1773" y="3365"/>
              <a:ext cx="388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400" b="1">
                  <a:solidFill>
                    <a:srgbClr val="000000"/>
                  </a:solidFill>
                  <a:cs typeface="Arial" pitchFamily="34" charset="0"/>
                </a:rPr>
                <a:t>0%               20%                40%                60%                80%              100%    </a:t>
              </a:r>
            </a:p>
          </p:txBody>
        </p:sp>
        <p:sp>
          <p:nvSpPr>
            <p:cNvPr id="43070" name="Text Box 60"/>
            <p:cNvSpPr txBox="1">
              <a:spLocks noChangeArrowheads="1"/>
            </p:cNvSpPr>
            <p:nvPr/>
          </p:nvSpPr>
          <p:spPr bwMode="auto">
            <a:xfrm>
              <a:off x="2538" y="1383"/>
              <a:ext cx="55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200" b="1">
                  <a:solidFill>
                    <a:srgbClr val="000000"/>
                  </a:solidFill>
                  <a:cs typeface="Arial" pitchFamily="34" charset="0"/>
                </a:rPr>
                <a:t>18.5%</a:t>
              </a:r>
            </a:p>
          </p:txBody>
        </p:sp>
        <p:sp>
          <p:nvSpPr>
            <p:cNvPr id="43071" name="Text Box 61"/>
            <p:cNvSpPr txBox="1">
              <a:spLocks noChangeArrowheads="1"/>
            </p:cNvSpPr>
            <p:nvPr/>
          </p:nvSpPr>
          <p:spPr bwMode="auto">
            <a:xfrm>
              <a:off x="2538" y="1737"/>
              <a:ext cx="55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200" b="1">
                  <a:solidFill>
                    <a:srgbClr val="000000"/>
                  </a:solidFill>
                  <a:cs typeface="Arial" pitchFamily="34" charset="0"/>
                </a:rPr>
                <a:t>17.5%</a:t>
              </a:r>
            </a:p>
          </p:txBody>
        </p:sp>
        <p:sp>
          <p:nvSpPr>
            <p:cNvPr id="43072" name="Text Box 62"/>
            <p:cNvSpPr txBox="1">
              <a:spLocks noChangeArrowheads="1"/>
            </p:cNvSpPr>
            <p:nvPr/>
          </p:nvSpPr>
          <p:spPr bwMode="auto">
            <a:xfrm>
              <a:off x="2177" y="2073"/>
              <a:ext cx="55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200" b="1">
                  <a:solidFill>
                    <a:srgbClr val="000000"/>
                  </a:solidFill>
                  <a:cs typeface="Arial" pitchFamily="34" charset="0"/>
                </a:rPr>
                <a:t>8.7%</a:t>
              </a:r>
            </a:p>
          </p:txBody>
        </p:sp>
        <p:sp>
          <p:nvSpPr>
            <p:cNvPr id="43073" name="Text Box 63"/>
            <p:cNvSpPr txBox="1">
              <a:spLocks noChangeArrowheads="1"/>
            </p:cNvSpPr>
            <p:nvPr/>
          </p:nvSpPr>
          <p:spPr bwMode="auto">
            <a:xfrm>
              <a:off x="2748" y="2397"/>
              <a:ext cx="55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200" b="1">
                  <a:solidFill>
                    <a:srgbClr val="000000"/>
                  </a:solidFill>
                  <a:cs typeface="Arial" pitchFamily="34" charset="0"/>
                </a:rPr>
                <a:t>23.6%</a:t>
              </a:r>
            </a:p>
          </p:txBody>
        </p:sp>
        <p:sp>
          <p:nvSpPr>
            <p:cNvPr id="43074" name="Text Box 64"/>
            <p:cNvSpPr txBox="1">
              <a:spLocks noChangeArrowheads="1"/>
            </p:cNvSpPr>
            <p:nvPr/>
          </p:nvSpPr>
          <p:spPr bwMode="auto">
            <a:xfrm>
              <a:off x="4158" y="2741"/>
              <a:ext cx="55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200" b="1">
                  <a:solidFill>
                    <a:srgbClr val="000000"/>
                  </a:solidFill>
                  <a:cs typeface="Arial" pitchFamily="34" charset="0"/>
                </a:rPr>
                <a:t>63.6%</a:t>
              </a:r>
            </a:p>
          </p:txBody>
        </p:sp>
        <p:sp>
          <p:nvSpPr>
            <p:cNvPr id="43075" name="Text Box 65"/>
            <p:cNvSpPr txBox="1">
              <a:spLocks noChangeArrowheads="1"/>
            </p:cNvSpPr>
            <p:nvPr/>
          </p:nvSpPr>
          <p:spPr bwMode="auto">
            <a:xfrm>
              <a:off x="4877" y="3079"/>
              <a:ext cx="55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200" b="1">
                  <a:solidFill>
                    <a:srgbClr val="000000"/>
                  </a:solidFill>
                  <a:cs typeface="Arial" pitchFamily="34" charset="0"/>
                </a:rPr>
                <a:t>84.3%</a:t>
              </a:r>
            </a:p>
          </p:txBody>
        </p:sp>
      </p:grpSp>
      <p:sp>
        <p:nvSpPr>
          <p:cNvPr id="43076" name="Text Box 68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7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61" name="Group 3"/>
          <p:cNvGrpSpPr>
            <a:grpSpLocks/>
          </p:cNvGrpSpPr>
          <p:nvPr/>
        </p:nvGrpSpPr>
        <p:grpSpPr bwMode="auto">
          <a:xfrm>
            <a:off x="1917700" y="4394200"/>
            <a:ext cx="5492750" cy="398463"/>
            <a:chOff x="336" y="1735"/>
            <a:chExt cx="4806" cy="294"/>
          </a:xfrm>
        </p:grpSpPr>
        <p:sp>
          <p:nvSpPr>
            <p:cNvPr id="300036" name="AutoShape 4"/>
            <p:cNvSpPr>
              <a:spLocks noChangeArrowheads="1"/>
            </p:cNvSpPr>
            <p:nvPr/>
          </p:nvSpPr>
          <p:spPr bwMode="gray">
            <a:xfrm>
              <a:off x="336" y="1735"/>
              <a:ext cx="4806" cy="294"/>
            </a:xfrm>
            <a:prstGeom prst="roundRect">
              <a:avLst>
                <a:gd name="adj" fmla="val 50000"/>
              </a:avLst>
            </a:prstGeom>
            <a:solidFill>
              <a:schemeClr val="folHlink"/>
            </a:solidFill>
            <a:ln w="12700">
              <a:noFill/>
              <a:round/>
              <a:headEnd/>
              <a:tailEnd/>
            </a:ln>
            <a:effectLst>
              <a:outerShdw dist="50800" dir="54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300037" name="AutoShape 5"/>
            <p:cNvSpPr>
              <a:spLocks noChangeArrowheads="1"/>
            </p:cNvSpPr>
            <p:nvPr/>
          </p:nvSpPr>
          <p:spPr bwMode="gray">
            <a:xfrm flipH="1">
              <a:off x="4990" y="1741"/>
              <a:ext cx="140" cy="287"/>
            </a:xfrm>
            <a:prstGeom prst="moon">
              <a:avLst>
                <a:gd name="adj" fmla="val 16278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300038" name="AutoShape 6"/>
            <p:cNvSpPr>
              <a:spLocks noChangeArrowheads="1"/>
            </p:cNvSpPr>
            <p:nvPr/>
          </p:nvSpPr>
          <p:spPr bwMode="gray">
            <a:xfrm>
              <a:off x="348" y="1761"/>
              <a:ext cx="93" cy="23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45069" name="AutoShape 7"/>
            <p:cNvSpPr>
              <a:spLocks noChangeArrowheads="1"/>
            </p:cNvSpPr>
            <p:nvPr/>
          </p:nvSpPr>
          <p:spPr bwMode="gray">
            <a:xfrm>
              <a:off x="350" y="1740"/>
              <a:ext cx="4771" cy="2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zh-CN"/>
            </a:p>
          </p:txBody>
        </p:sp>
      </p:grpSp>
      <p:grpSp>
        <p:nvGrpSpPr>
          <p:cNvPr id="45070" name="Group 8"/>
          <p:cNvGrpSpPr>
            <a:grpSpLocks/>
          </p:cNvGrpSpPr>
          <p:nvPr/>
        </p:nvGrpSpPr>
        <p:grpSpPr bwMode="auto">
          <a:xfrm>
            <a:off x="1468438" y="3846513"/>
            <a:ext cx="6391275" cy="398462"/>
            <a:chOff x="336" y="1735"/>
            <a:chExt cx="4806" cy="294"/>
          </a:xfrm>
        </p:grpSpPr>
        <p:sp>
          <p:nvSpPr>
            <p:cNvPr id="300041" name="AutoShape 9"/>
            <p:cNvSpPr>
              <a:spLocks noChangeArrowheads="1"/>
            </p:cNvSpPr>
            <p:nvPr/>
          </p:nvSpPr>
          <p:spPr bwMode="gray">
            <a:xfrm>
              <a:off x="336" y="1735"/>
              <a:ext cx="4806" cy="294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  <a:effectLst>
              <a:outerShdw dist="50800" dir="54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300042" name="AutoShape 10"/>
            <p:cNvSpPr>
              <a:spLocks noChangeArrowheads="1"/>
            </p:cNvSpPr>
            <p:nvPr/>
          </p:nvSpPr>
          <p:spPr bwMode="gray">
            <a:xfrm flipH="1">
              <a:off x="4990" y="1741"/>
              <a:ext cx="140" cy="287"/>
            </a:xfrm>
            <a:prstGeom prst="moon">
              <a:avLst>
                <a:gd name="adj" fmla="val 16278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300043" name="AutoShape 11"/>
            <p:cNvSpPr>
              <a:spLocks noChangeArrowheads="1"/>
            </p:cNvSpPr>
            <p:nvPr/>
          </p:nvSpPr>
          <p:spPr bwMode="gray">
            <a:xfrm>
              <a:off x="348" y="1761"/>
              <a:ext cx="93" cy="23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45078" name="AutoShape 12"/>
            <p:cNvSpPr>
              <a:spLocks noChangeArrowheads="1"/>
            </p:cNvSpPr>
            <p:nvPr/>
          </p:nvSpPr>
          <p:spPr bwMode="gray">
            <a:xfrm>
              <a:off x="350" y="1740"/>
              <a:ext cx="4771" cy="2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zh-CN"/>
            </a:p>
          </p:txBody>
        </p:sp>
      </p:grpSp>
      <p:grpSp>
        <p:nvGrpSpPr>
          <p:cNvPr id="45079" name="Group 13"/>
          <p:cNvGrpSpPr>
            <a:grpSpLocks/>
          </p:cNvGrpSpPr>
          <p:nvPr/>
        </p:nvGrpSpPr>
        <p:grpSpPr bwMode="auto">
          <a:xfrm>
            <a:off x="1044575" y="3252788"/>
            <a:ext cx="7239000" cy="398462"/>
            <a:chOff x="336" y="1735"/>
            <a:chExt cx="4806" cy="294"/>
          </a:xfrm>
        </p:grpSpPr>
        <p:sp>
          <p:nvSpPr>
            <p:cNvPr id="300046" name="AutoShape 14"/>
            <p:cNvSpPr>
              <a:spLocks noChangeArrowheads="1"/>
            </p:cNvSpPr>
            <p:nvPr/>
          </p:nvSpPr>
          <p:spPr bwMode="gray">
            <a:xfrm>
              <a:off x="336" y="1735"/>
              <a:ext cx="4806" cy="294"/>
            </a:xfrm>
            <a:prstGeom prst="roundRect">
              <a:avLst>
                <a:gd name="adj" fmla="val 50000"/>
              </a:avLst>
            </a:prstGeom>
            <a:solidFill>
              <a:schemeClr val="hlink"/>
            </a:solidFill>
            <a:ln w="12700">
              <a:noFill/>
              <a:round/>
              <a:headEnd/>
              <a:tailEnd/>
            </a:ln>
            <a:effectLst>
              <a:outerShdw dist="50800" dir="54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300047" name="AutoShape 15"/>
            <p:cNvSpPr>
              <a:spLocks noChangeArrowheads="1"/>
            </p:cNvSpPr>
            <p:nvPr/>
          </p:nvSpPr>
          <p:spPr bwMode="gray">
            <a:xfrm flipH="1">
              <a:off x="4990" y="1741"/>
              <a:ext cx="140" cy="287"/>
            </a:xfrm>
            <a:prstGeom prst="moon">
              <a:avLst>
                <a:gd name="adj" fmla="val 16278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300048" name="AutoShape 16"/>
            <p:cNvSpPr>
              <a:spLocks noChangeArrowheads="1"/>
            </p:cNvSpPr>
            <p:nvPr/>
          </p:nvSpPr>
          <p:spPr bwMode="gray">
            <a:xfrm>
              <a:off x="348" y="1761"/>
              <a:ext cx="93" cy="23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45087" name="AutoShape 17"/>
            <p:cNvSpPr>
              <a:spLocks noChangeArrowheads="1"/>
            </p:cNvSpPr>
            <p:nvPr/>
          </p:nvSpPr>
          <p:spPr bwMode="gray">
            <a:xfrm>
              <a:off x="350" y="1740"/>
              <a:ext cx="4771" cy="2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zh-CN"/>
            </a:p>
          </p:txBody>
        </p:sp>
      </p:grpSp>
      <p:grpSp>
        <p:nvGrpSpPr>
          <p:cNvPr id="45088" name="Group 18"/>
          <p:cNvGrpSpPr>
            <a:grpSpLocks/>
          </p:cNvGrpSpPr>
          <p:nvPr/>
        </p:nvGrpSpPr>
        <p:grpSpPr bwMode="auto">
          <a:xfrm>
            <a:off x="739775" y="2593975"/>
            <a:ext cx="7848600" cy="438150"/>
            <a:chOff x="336" y="1735"/>
            <a:chExt cx="4806" cy="294"/>
          </a:xfrm>
        </p:grpSpPr>
        <p:sp>
          <p:nvSpPr>
            <p:cNvPr id="300051" name="AutoShape 19"/>
            <p:cNvSpPr>
              <a:spLocks noChangeArrowheads="1"/>
            </p:cNvSpPr>
            <p:nvPr/>
          </p:nvSpPr>
          <p:spPr bwMode="gray">
            <a:xfrm>
              <a:off x="336" y="1735"/>
              <a:ext cx="4806" cy="294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  <a:effectLst>
              <a:outerShdw dist="63500" dir="54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300052" name="AutoShape 20"/>
            <p:cNvSpPr>
              <a:spLocks noChangeArrowheads="1"/>
            </p:cNvSpPr>
            <p:nvPr/>
          </p:nvSpPr>
          <p:spPr bwMode="gray">
            <a:xfrm flipH="1">
              <a:off x="4990" y="1741"/>
              <a:ext cx="140" cy="287"/>
            </a:xfrm>
            <a:prstGeom prst="moon">
              <a:avLst>
                <a:gd name="adj" fmla="val 16278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300053" name="AutoShape 21"/>
            <p:cNvSpPr>
              <a:spLocks noChangeArrowheads="1"/>
            </p:cNvSpPr>
            <p:nvPr/>
          </p:nvSpPr>
          <p:spPr bwMode="gray">
            <a:xfrm>
              <a:off x="348" y="1761"/>
              <a:ext cx="93" cy="23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45096" name="AutoShape 22"/>
            <p:cNvSpPr>
              <a:spLocks noChangeArrowheads="1"/>
            </p:cNvSpPr>
            <p:nvPr/>
          </p:nvSpPr>
          <p:spPr bwMode="gray">
            <a:xfrm>
              <a:off x="350" y="1740"/>
              <a:ext cx="4771" cy="2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zh-CN"/>
            </a:p>
          </p:txBody>
        </p:sp>
      </p:grpSp>
      <p:sp>
        <p:nvSpPr>
          <p:cNvPr id="45097" name="AutoShape 23"/>
          <p:cNvSpPr>
            <a:spLocks noChangeArrowheads="1"/>
          </p:cNvSpPr>
          <p:nvPr/>
        </p:nvSpPr>
        <p:spPr bwMode="gray">
          <a:xfrm>
            <a:off x="3635375" y="3986213"/>
            <a:ext cx="2057400" cy="1143000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4C5464"/>
              </a:gs>
              <a:gs pos="50000">
                <a:srgbClr val="FFFFFF"/>
              </a:gs>
              <a:gs pos="100000">
                <a:srgbClr val="4C5464"/>
              </a:gs>
            </a:gsLst>
            <a:lin ang="0" scaled="1"/>
          </a:gradFill>
          <a:ln w="9525">
            <a:solidFill>
              <a:srgbClr val="6F7A91">
                <a:alpha val="5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pPr algn="r"/>
            <a:endParaRPr lang="zh-CN" altLang="zh-CN"/>
          </a:p>
        </p:txBody>
      </p:sp>
      <p:sp>
        <p:nvSpPr>
          <p:cNvPr id="45098" name="AutoShape 24"/>
          <p:cNvSpPr>
            <a:spLocks noChangeArrowheads="1"/>
          </p:cNvSpPr>
          <p:nvPr/>
        </p:nvSpPr>
        <p:spPr bwMode="gray">
          <a:xfrm>
            <a:off x="3635375" y="3392488"/>
            <a:ext cx="2057400" cy="1143000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5A6376"/>
              </a:gs>
              <a:gs pos="50000">
                <a:srgbClr val="FFFFFF"/>
              </a:gs>
              <a:gs pos="100000">
                <a:srgbClr val="5A6376"/>
              </a:gs>
            </a:gsLst>
            <a:lin ang="0" scaled="1"/>
          </a:gradFill>
          <a:ln w="9525">
            <a:solidFill>
              <a:srgbClr val="6F7A91">
                <a:alpha val="5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pPr algn="r"/>
            <a:endParaRPr lang="zh-CN" altLang="zh-CN"/>
          </a:p>
        </p:txBody>
      </p:sp>
      <p:sp>
        <p:nvSpPr>
          <p:cNvPr id="45099" name="AutoShape 25"/>
          <p:cNvSpPr>
            <a:spLocks noChangeArrowheads="1"/>
          </p:cNvSpPr>
          <p:nvPr/>
        </p:nvSpPr>
        <p:spPr bwMode="gray">
          <a:xfrm>
            <a:off x="3635375" y="2798763"/>
            <a:ext cx="2057400" cy="1143000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6B768B"/>
              </a:gs>
              <a:gs pos="50000">
                <a:srgbClr val="FFFFFF"/>
              </a:gs>
              <a:gs pos="100000">
                <a:srgbClr val="6B768B"/>
              </a:gs>
            </a:gsLst>
            <a:lin ang="0" scaled="1"/>
          </a:gradFill>
          <a:ln w="9525">
            <a:solidFill>
              <a:srgbClr val="6F7A91">
                <a:alpha val="5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pPr algn="r"/>
            <a:endParaRPr lang="zh-CN" altLang="zh-CN"/>
          </a:p>
        </p:txBody>
      </p:sp>
      <p:sp>
        <p:nvSpPr>
          <p:cNvPr id="45100" name="AutoShape 26"/>
          <p:cNvSpPr>
            <a:spLocks noChangeArrowheads="1"/>
          </p:cNvSpPr>
          <p:nvPr/>
        </p:nvSpPr>
        <p:spPr bwMode="gray">
          <a:xfrm>
            <a:off x="3635375" y="2205038"/>
            <a:ext cx="2057400" cy="1143000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7F899D"/>
              </a:gs>
              <a:gs pos="50000">
                <a:srgbClr val="FFFFFF"/>
              </a:gs>
              <a:gs pos="100000">
                <a:srgbClr val="7F899D"/>
              </a:gs>
            </a:gsLst>
            <a:lin ang="0" scaled="1"/>
          </a:gradFill>
          <a:ln w="9525">
            <a:solidFill>
              <a:srgbClr val="6F7A91">
                <a:alpha val="5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pPr algn="r"/>
            <a:endParaRPr lang="zh-CN" altLang="zh-CN"/>
          </a:p>
        </p:txBody>
      </p:sp>
      <p:sp>
        <p:nvSpPr>
          <p:cNvPr id="300059" name="Text Box 27"/>
          <p:cNvSpPr txBox="1">
            <a:spLocks noChangeArrowheads="1"/>
          </p:cNvSpPr>
          <p:nvPr/>
        </p:nvSpPr>
        <p:spPr bwMode="black">
          <a:xfrm>
            <a:off x="5759450" y="2676525"/>
            <a:ext cx="25146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zh-CN" sz="2000" b="1">
                <a:solidFill>
                  <a:srgbClr val="FFFFFF"/>
                </a:solidFill>
                <a:latin typeface="Arial" charset="0"/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300060" name="Text Box 28"/>
          <p:cNvSpPr txBox="1">
            <a:spLocks noChangeArrowheads="1"/>
          </p:cNvSpPr>
          <p:nvPr/>
        </p:nvSpPr>
        <p:spPr bwMode="black">
          <a:xfrm>
            <a:off x="914400" y="2676525"/>
            <a:ext cx="25146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zh-CN" sz="2000" b="1">
                <a:solidFill>
                  <a:srgbClr val="FFFFFF"/>
                </a:solidFill>
                <a:latin typeface="Arial" charset="0"/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300061" name="Text Box 29"/>
          <p:cNvSpPr txBox="1">
            <a:spLocks noChangeArrowheads="1"/>
          </p:cNvSpPr>
          <p:nvPr/>
        </p:nvSpPr>
        <p:spPr bwMode="black">
          <a:xfrm>
            <a:off x="5768975" y="3317875"/>
            <a:ext cx="2371725" cy="284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zh-CN" b="1">
                <a:solidFill>
                  <a:schemeClr val="bg1"/>
                </a:solidFill>
                <a:latin typeface="Arial" charset="0"/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300062" name="Text Box 30"/>
          <p:cNvSpPr txBox="1">
            <a:spLocks noChangeArrowheads="1"/>
          </p:cNvSpPr>
          <p:nvPr/>
        </p:nvSpPr>
        <p:spPr bwMode="black">
          <a:xfrm>
            <a:off x="1206500" y="3317875"/>
            <a:ext cx="2232025" cy="284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zh-CN" b="1">
                <a:solidFill>
                  <a:schemeClr val="bg1"/>
                </a:solidFill>
                <a:latin typeface="Arial" charset="0"/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300063" name="Text Box 31"/>
          <p:cNvSpPr txBox="1">
            <a:spLocks noChangeArrowheads="1"/>
          </p:cNvSpPr>
          <p:nvPr/>
        </p:nvSpPr>
        <p:spPr bwMode="black">
          <a:xfrm>
            <a:off x="5759450" y="3902075"/>
            <a:ext cx="1914525" cy="284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zh-CN" b="1">
                <a:solidFill>
                  <a:schemeClr val="bg1"/>
                </a:solidFill>
                <a:latin typeface="Arial" charset="0"/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300064" name="Text Box 32"/>
          <p:cNvSpPr txBox="1">
            <a:spLocks noChangeArrowheads="1"/>
          </p:cNvSpPr>
          <p:nvPr/>
        </p:nvSpPr>
        <p:spPr bwMode="black">
          <a:xfrm>
            <a:off x="1654175" y="3902075"/>
            <a:ext cx="1774825" cy="284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zh-CN" b="1">
                <a:solidFill>
                  <a:schemeClr val="bg1"/>
                </a:solidFill>
                <a:latin typeface="Arial" charset="0"/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300065" name="Text Box 33"/>
          <p:cNvSpPr txBox="1">
            <a:spLocks noChangeArrowheads="1"/>
          </p:cNvSpPr>
          <p:nvPr/>
        </p:nvSpPr>
        <p:spPr bwMode="black">
          <a:xfrm>
            <a:off x="5759450" y="4457700"/>
            <a:ext cx="1533525" cy="284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zh-CN" b="1">
                <a:solidFill>
                  <a:schemeClr val="bg1"/>
                </a:solidFill>
                <a:latin typeface="Arial" charset="0"/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300066" name="Text Box 34"/>
          <p:cNvSpPr txBox="1">
            <a:spLocks noChangeArrowheads="1"/>
          </p:cNvSpPr>
          <p:nvPr/>
        </p:nvSpPr>
        <p:spPr bwMode="black">
          <a:xfrm>
            <a:off x="2027238" y="4445000"/>
            <a:ext cx="1590675" cy="284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zh-CN" b="1">
                <a:solidFill>
                  <a:schemeClr val="bg1"/>
                </a:solidFill>
                <a:latin typeface="Arial" charset="0"/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45109" name="Text Box 18"/>
          <p:cNvSpPr txBox="1">
            <a:spLocks noChangeArrowheads="1"/>
          </p:cNvSpPr>
          <p:nvPr/>
        </p:nvSpPr>
        <p:spPr bwMode="gray">
          <a:xfrm>
            <a:off x="3795713" y="4640263"/>
            <a:ext cx="1651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600" b="1">
                <a:cs typeface="Arial" pitchFamily="34" charset="0"/>
              </a:rPr>
              <a:t>Contents</a:t>
            </a:r>
          </a:p>
        </p:txBody>
      </p:sp>
      <p:sp>
        <p:nvSpPr>
          <p:cNvPr id="45110" name="Text Box 18"/>
          <p:cNvSpPr txBox="1">
            <a:spLocks noChangeArrowheads="1"/>
          </p:cNvSpPr>
          <p:nvPr/>
        </p:nvSpPr>
        <p:spPr bwMode="gray">
          <a:xfrm>
            <a:off x="3795713" y="4062413"/>
            <a:ext cx="1651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600" b="1">
                <a:cs typeface="Arial" pitchFamily="34" charset="0"/>
              </a:rPr>
              <a:t>Contents</a:t>
            </a:r>
          </a:p>
        </p:txBody>
      </p:sp>
      <p:sp>
        <p:nvSpPr>
          <p:cNvPr id="45111" name="Text Box 18"/>
          <p:cNvSpPr txBox="1">
            <a:spLocks noChangeArrowheads="1"/>
          </p:cNvSpPr>
          <p:nvPr/>
        </p:nvSpPr>
        <p:spPr bwMode="gray">
          <a:xfrm>
            <a:off x="3795713" y="3443288"/>
            <a:ext cx="1651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600" b="1">
                <a:cs typeface="Arial" pitchFamily="34" charset="0"/>
              </a:rPr>
              <a:t>Contents</a:t>
            </a:r>
          </a:p>
        </p:txBody>
      </p:sp>
      <p:sp>
        <p:nvSpPr>
          <p:cNvPr id="45112" name="Text Box 18"/>
          <p:cNvSpPr txBox="1">
            <a:spLocks noChangeArrowheads="1"/>
          </p:cNvSpPr>
          <p:nvPr/>
        </p:nvSpPr>
        <p:spPr bwMode="gray">
          <a:xfrm>
            <a:off x="3795713" y="2878138"/>
            <a:ext cx="1651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600" b="1">
                <a:cs typeface="Arial" pitchFamily="34" charset="0"/>
              </a:rPr>
              <a:t>Contents</a:t>
            </a:r>
          </a:p>
        </p:txBody>
      </p:sp>
      <p:grpSp>
        <p:nvGrpSpPr>
          <p:cNvPr id="45113" name="Group 39"/>
          <p:cNvGrpSpPr>
            <a:grpSpLocks/>
          </p:cNvGrpSpPr>
          <p:nvPr/>
        </p:nvGrpSpPr>
        <p:grpSpPr bwMode="auto">
          <a:xfrm>
            <a:off x="4070350" y="1458913"/>
            <a:ext cx="1162050" cy="1231900"/>
            <a:chOff x="192" y="1917"/>
            <a:chExt cx="1042" cy="1102"/>
          </a:xfrm>
        </p:grpSpPr>
        <p:grpSp>
          <p:nvGrpSpPr>
            <p:cNvPr id="45114" name="Group 40"/>
            <p:cNvGrpSpPr>
              <a:grpSpLocks/>
            </p:cNvGrpSpPr>
            <p:nvPr/>
          </p:nvGrpSpPr>
          <p:grpSpPr bwMode="auto">
            <a:xfrm>
              <a:off x="192" y="1917"/>
              <a:ext cx="1042" cy="1102"/>
              <a:chOff x="192" y="1917"/>
              <a:chExt cx="1042" cy="1102"/>
            </a:xfrm>
          </p:grpSpPr>
          <p:pic>
            <p:nvPicPr>
              <p:cNvPr id="45115" name="Picture 41" descr="light_shadow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bright="-78000" contrast="-78000"/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5116" name="Picture 42" descr="circuler_1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0075" name="Oval 43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rgbClr val="E4DF1B">
                      <a:gamma/>
                      <a:shade val="46275"/>
                      <a:invGamma/>
                      <a:alpha val="89999"/>
                    </a:srgbClr>
                  </a:gs>
                  <a:gs pos="50000">
                    <a:srgbClr val="E4DF1B">
                      <a:alpha val="55000"/>
                    </a:srgbClr>
                  </a:gs>
                  <a:gs pos="100000">
                    <a:srgbClr val="E4DF1B">
                      <a:gamma/>
                      <a:shade val="46275"/>
                      <a:invGamma/>
                      <a:alpha val="89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pic>
          <p:nvPicPr>
            <p:cNvPr id="45120" name="Picture 44" descr="Picture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96" y="1927"/>
              <a:ext cx="823" cy="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5121" name="Rectangle 45"/>
          <p:cNvSpPr>
            <a:spLocks noChangeArrowheads="1"/>
          </p:cNvSpPr>
          <p:nvPr/>
        </p:nvSpPr>
        <p:spPr bwMode="gray">
          <a:xfrm>
            <a:off x="4060825" y="1814513"/>
            <a:ext cx="1174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66"/>
              </a:buClr>
              <a:buSzPct val="75000"/>
              <a:buFont typeface="Arial" pitchFamily="34" charset="0"/>
              <a:buNone/>
            </a:pPr>
            <a:r>
              <a:rPr lang="en-US" altLang="zh-CN" b="1">
                <a:solidFill>
                  <a:srgbClr val="080808"/>
                </a:solidFill>
                <a:cs typeface="Arial" pitchFamily="34" charset="0"/>
              </a:rPr>
              <a:t>Contents</a:t>
            </a:r>
          </a:p>
        </p:txBody>
      </p:sp>
      <p:sp>
        <p:nvSpPr>
          <p:cNvPr id="45122" name="Text Box 66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0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5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5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5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5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5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5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5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5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5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5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5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5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5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5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5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5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50" decel="100000" fill="hold"/>
                                        <p:tgtEl>
                                          <p:spTgt spid="45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45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5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50" decel="100000" fill="hold"/>
                                        <p:tgtEl>
                                          <p:spTgt spid="45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45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50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5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5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000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00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00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000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00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00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5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5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5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000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00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00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000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00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00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000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00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00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000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00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00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50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5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5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000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00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00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000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00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00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97" grpId="0" animBg="1"/>
      <p:bldP spid="45098" grpId="0" animBg="1"/>
      <p:bldP spid="45099" grpId="0" animBg="1"/>
      <p:bldP spid="45100" grpId="0" animBg="1"/>
      <p:bldP spid="300059" grpId="0"/>
      <p:bldP spid="300060" grpId="0"/>
      <p:bldP spid="300061" grpId="0"/>
      <p:bldP spid="300062" grpId="0"/>
      <p:bldP spid="300063" grpId="0"/>
      <p:bldP spid="300064" grpId="0"/>
      <p:bldP spid="300065" grpId="0"/>
      <p:bldP spid="300066" grpId="0"/>
      <p:bldP spid="45109" grpId="0"/>
      <p:bldP spid="45110" grpId="0"/>
      <p:bldP spid="45111" grpId="0"/>
      <p:bldP spid="45112" grpId="0"/>
      <p:bldP spid="45121" grpId="0"/>
      <p:bldP spid="451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9" name="Group 5"/>
          <p:cNvGrpSpPr>
            <a:grpSpLocks/>
          </p:cNvGrpSpPr>
          <p:nvPr/>
        </p:nvGrpSpPr>
        <p:grpSpPr bwMode="auto">
          <a:xfrm>
            <a:off x="527050" y="1524000"/>
            <a:ext cx="8093075" cy="4706938"/>
            <a:chOff x="332" y="960"/>
            <a:chExt cx="5098" cy="2965"/>
          </a:xfrm>
        </p:grpSpPr>
        <p:sp>
          <p:nvSpPr>
            <p:cNvPr id="304131" name="Freeform 3"/>
            <p:cNvSpPr>
              <a:spLocks/>
            </p:cNvSpPr>
            <p:nvPr/>
          </p:nvSpPr>
          <p:spPr bwMode="gray">
            <a:xfrm>
              <a:off x="381" y="1718"/>
              <a:ext cx="5039" cy="1560"/>
            </a:xfrm>
            <a:custGeom>
              <a:avLst/>
              <a:gdLst/>
              <a:ahLst/>
              <a:cxnLst>
                <a:cxn ang="0">
                  <a:pos x="0" y="1440"/>
                </a:cxn>
                <a:cxn ang="0">
                  <a:pos x="0" y="1488"/>
                </a:cxn>
                <a:cxn ang="0">
                  <a:pos x="1152" y="1488"/>
                </a:cxn>
                <a:cxn ang="0">
                  <a:pos x="1392" y="1008"/>
                </a:cxn>
                <a:cxn ang="0">
                  <a:pos x="2544" y="1008"/>
                </a:cxn>
                <a:cxn ang="0">
                  <a:pos x="2832" y="528"/>
                </a:cxn>
                <a:cxn ang="0">
                  <a:pos x="3984" y="528"/>
                </a:cxn>
                <a:cxn ang="0">
                  <a:pos x="4272" y="48"/>
                </a:cxn>
                <a:cxn ang="0">
                  <a:pos x="5424" y="48"/>
                </a:cxn>
                <a:cxn ang="0">
                  <a:pos x="5424" y="0"/>
                </a:cxn>
                <a:cxn ang="0">
                  <a:pos x="4272" y="0"/>
                </a:cxn>
                <a:cxn ang="0">
                  <a:pos x="3984" y="480"/>
                </a:cxn>
                <a:cxn ang="0">
                  <a:pos x="2832" y="480"/>
                </a:cxn>
                <a:cxn ang="0">
                  <a:pos x="2544" y="960"/>
                </a:cxn>
                <a:cxn ang="0">
                  <a:pos x="1392" y="960"/>
                </a:cxn>
                <a:cxn ang="0">
                  <a:pos x="1152" y="1440"/>
                </a:cxn>
                <a:cxn ang="0">
                  <a:pos x="0" y="1440"/>
                </a:cxn>
              </a:cxnLst>
              <a:rect l="0" t="0" r="r" b="b"/>
              <a:pathLst>
                <a:path w="5424" h="1488">
                  <a:moveTo>
                    <a:pt x="0" y="1440"/>
                  </a:moveTo>
                  <a:lnTo>
                    <a:pt x="0" y="1488"/>
                  </a:lnTo>
                  <a:lnTo>
                    <a:pt x="1152" y="1488"/>
                  </a:lnTo>
                  <a:lnTo>
                    <a:pt x="1392" y="1008"/>
                  </a:lnTo>
                  <a:lnTo>
                    <a:pt x="2544" y="1008"/>
                  </a:lnTo>
                  <a:lnTo>
                    <a:pt x="2832" y="528"/>
                  </a:lnTo>
                  <a:lnTo>
                    <a:pt x="3984" y="528"/>
                  </a:lnTo>
                  <a:lnTo>
                    <a:pt x="4272" y="48"/>
                  </a:lnTo>
                  <a:lnTo>
                    <a:pt x="5424" y="48"/>
                  </a:lnTo>
                  <a:lnTo>
                    <a:pt x="5424" y="0"/>
                  </a:lnTo>
                  <a:lnTo>
                    <a:pt x="4272" y="0"/>
                  </a:lnTo>
                  <a:lnTo>
                    <a:pt x="3984" y="480"/>
                  </a:lnTo>
                  <a:lnTo>
                    <a:pt x="2832" y="480"/>
                  </a:lnTo>
                  <a:lnTo>
                    <a:pt x="2544" y="960"/>
                  </a:lnTo>
                  <a:lnTo>
                    <a:pt x="1392" y="960"/>
                  </a:lnTo>
                  <a:lnTo>
                    <a:pt x="1152" y="1440"/>
                  </a:lnTo>
                  <a:lnTo>
                    <a:pt x="0" y="144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54118"/>
                    <a:invGamma/>
                  </a:schemeClr>
                </a:gs>
              </a:gsLst>
              <a:path path="rect">
                <a:fillToRect l="100000" b="100000"/>
              </a:path>
            </a:gradFill>
            <a:ln w="9525">
              <a:noFill/>
              <a:round/>
              <a:headEnd/>
              <a:tailEnd/>
            </a:ln>
            <a:effectLst/>
            <a:scene3d>
              <a:camera prst="legacyPerspectiveTop"/>
              <a:lightRig rig="legacyNormal3" dir="r"/>
            </a:scene3d>
            <a:sp3d extrusionH="1801800" prstMaterial="legacyPlastic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>
              <a:flatTx/>
            </a:bodyPr>
            <a:lstStyle/>
            <a:p>
              <a:pPr algn="r">
                <a:defRPr/>
              </a:pPr>
              <a:endParaRPr lang="zh-CN" altLang="en-US">
                <a:latin typeface="Arial" charset="0"/>
                <a:ea typeface="+mn-ea"/>
              </a:endParaRPr>
            </a:p>
          </p:txBody>
        </p:sp>
        <p:grpSp>
          <p:nvGrpSpPr>
            <p:cNvPr id="47111" name="Group 4"/>
            <p:cNvGrpSpPr>
              <a:grpSpLocks/>
            </p:cNvGrpSpPr>
            <p:nvPr/>
          </p:nvGrpSpPr>
          <p:grpSpPr bwMode="auto">
            <a:xfrm>
              <a:off x="737" y="2476"/>
              <a:ext cx="714" cy="658"/>
              <a:chOff x="482" y="1851"/>
              <a:chExt cx="860" cy="796"/>
            </a:xfrm>
          </p:grpSpPr>
          <p:sp>
            <p:nvSpPr>
              <p:cNvPr id="47112" name="Freeform 5"/>
              <p:cNvSpPr>
                <a:spLocks/>
              </p:cNvSpPr>
              <p:nvPr/>
            </p:nvSpPr>
            <p:spPr bwMode="gray">
              <a:xfrm>
                <a:off x="567" y="2464"/>
                <a:ext cx="335" cy="173"/>
              </a:xfrm>
              <a:custGeom>
                <a:avLst/>
                <a:gdLst>
                  <a:gd name="T0" fmla="*/ 0 w 335"/>
                  <a:gd name="T1" fmla="*/ 166 h 173"/>
                  <a:gd name="T2" fmla="*/ 58 w 335"/>
                  <a:gd name="T3" fmla="*/ 173 h 173"/>
                  <a:gd name="T4" fmla="*/ 297 w 335"/>
                  <a:gd name="T5" fmla="*/ 32 h 173"/>
                  <a:gd name="T6" fmla="*/ 289 w 335"/>
                  <a:gd name="T7" fmla="*/ 8 h 173"/>
                  <a:gd name="T8" fmla="*/ 223 w 335"/>
                  <a:gd name="T9" fmla="*/ 26 h 173"/>
                  <a:gd name="T10" fmla="*/ 0 w 335"/>
                  <a:gd name="T11" fmla="*/ 166 h 1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35"/>
                  <a:gd name="T19" fmla="*/ 0 h 173"/>
                  <a:gd name="T20" fmla="*/ 335 w 335"/>
                  <a:gd name="T21" fmla="*/ 173 h 17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35" h="173">
                    <a:moveTo>
                      <a:pt x="0" y="166"/>
                    </a:moveTo>
                    <a:lnTo>
                      <a:pt x="58" y="173"/>
                    </a:lnTo>
                    <a:lnTo>
                      <a:pt x="297" y="32"/>
                    </a:lnTo>
                    <a:cubicBezTo>
                      <a:pt x="335" y="5"/>
                      <a:pt x="301" y="9"/>
                      <a:pt x="289" y="8"/>
                    </a:cubicBezTo>
                    <a:cubicBezTo>
                      <a:pt x="277" y="7"/>
                      <a:pt x="271" y="0"/>
                      <a:pt x="223" y="26"/>
                    </a:cubicBezTo>
                    <a:lnTo>
                      <a:pt x="0" y="16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81818">
                      <a:alpha val="0"/>
                    </a:srgbClr>
                  </a:gs>
                  <a:gs pos="100000">
                    <a:srgbClr val="1C1C1C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113" name="Freeform 6"/>
              <p:cNvSpPr>
                <a:spLocks/>
              </p:cNvSpPr>
              <p:nvPr/>
            </p:nvSpPr>
            <p:spPr bwMode="gray">
              <a:xfrm>
                <a:off x="797" y="2401"/>
                <a:ext cx="367" cy="170"/>
              </a:xfrm>
              <a:custGeom>
                <a:avLst/>
                <a:gdLst>
                  <a:gd name="T0" fmla="*/ 0 w 367"/>
                  <a:gd name="T1" fmla="*/ 158 h 170"/>
                  <a:gd name="T2" fmla="*/ 80 w 367"/>
                  <a:gd name="T3" fmla="*/ 170 h 170"/>
                  <a:gd name="T4" fmla="*/ 332 w 367"/>
                  <a:gd name="T5" fmla="*/ 37 h 170"/>
                  <a:gd name="T6" fmla="*/ 292 w 367"/>
                  <a:gd name="T7" fmla="*/ 1 h 170"/>
                  <a:gd name="T8" fmla="*/ 230 w 367"/>
                  <a:gd name="T9" fmla="*/ 29 h 170"/>
                  <a:gd name="T10" fmla="*/ 0 w 367"/>
                  <a:gd name="T11" fmla="*/ 158 h 1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67"/>
                  <a:gd name="T19" fmla="*/ 0 h 170"/>
                  <a:gd name="T20" fmla="*/ 367 w 367"/>
                  <a:gd name="T21" fmla="*/ 170 h 17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67" h="170">
                    <a:moveTo>
                      <a:pt x="0" y="158"/>
                    </a:moveTo>
                    <a:lnTo>
                      <a:pt x="80" y="170"/>
                    </a:lnTo>
                    <a:lnTo>
                      <a:pt x="332" y="37"/>
                    </a:lnTo>
                    <a:cubicBezTo>
                      <a:pt x="367" y="9"/>
                      <a:pt x="309" y="2"/>
                      <a:pt x="292" y="1"/>
                    </a:cubicBezTo>
                    <a:cubicBezTo>
                      <a:pt x="280" y="0"/>
                      <a:pt x="279" y="3"/>
                      <a:pt x="230" y="29"/>
                    </a:cubicBezTo>
                    <a:lnTo>
                      <a:pt x="0" y="15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81818">
                      <a:alpha val="0"/>
                    </a:srgbClr>
                  </a:gs>
                  <a:gs pos="100000">
                    <a:srgbClr val="1C1C1C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114" name="Freeform 7"/>
              <p:cNvSpPr>
                <a:spLocks/>
              </p:cNvSpPr>
              <p:nvPr/>
            </p:nvSpPr>
            <p:spPr bwMode="gray">
              <a:xfrm>
                <a:off x="1035" y="2504"/>
                <a:ext cx="307" cy="143"/>
              </a:xfrm>
              <a:custGeom>
                <a:avLst/>
                <a:gdLst>
                  <a:gd name="T0" fmla="*/ 0 w 307"/>
                  <a:gd name="T1" fmla="*/ 134 h 143"/>
                  <a:gd name="T2" fmla="*/ 66 w 307"/>
                  <a:gd name="T3" fmla="*/ 143 h 143"/>
                  <a:gd name="T4" fmla="*/ 282 w 307"/>
                  <a:gd name="T5" fmla="*/ 35 h 143"/>
                  <a:gd name="T6" fmla="*/ 219 w 307"/>
                  <a:gd name="T7" fmla="*/ 17 h 143"/>
                  <a:gd name="T8" fmla="*/ 0 w 307"/>
                  <a:gd name="T9" fmla="*/ 134 h 1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7"/>
                  <a:gd name="T16" fmla="*/ 0 h 143"/>
                  <a:gd name="T17" fmla="*/ 307 w 307"/>
                  <a:gd name="T18" fmla="*/ 143 h 1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7" h="143">
                    <a:moveTo>
                      <a:pt x="0" y="134"/>
                    </a:moveTo>
                    <a:lnTo>
                      <a:pt x="66" y="143"/>
                    </a:lnTo>
                    <a:lnTo>
                      <a:pt x="282" y="35"/>
                    </a:lnTo>
                    <a:cubicBezTo>
                      <a:pt x="307" y="14"/>
                      <a:pt x="266" y="0"/>
                      <a:pt x="219" y="17"/>
                    </a:cubicBezTo>
                    <a:lnTo>
                      <a:pt x="0" y="13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81818">
                      <a:alpha val="0"/>
                    </a:srgbClr>
                  </a:gs>
                  <a:gs pos="100000">
                    <a:srgbClr val="1C1C1C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115" name="Freeform 8"/>
              <p:cNvSpPr>
                <a:spLocks/>
              </p:cNvSpPr>
              <p:nvPr/>
            </p:nvSpPr>
            <p:spPr bwMode="gray">
              <a:xfrm>
                <a:off x="482" y="2066"/>
                <a:ext cx="224" cy="569"/>
              </a:xfrm>
              <a:custGeom>
                <a:avLst/>
                <a:gdLst>
                  <a:gd name="T0" fmla="*/ 103 w 224"/>
                  <a:gd name="T1" fmla="*/ 101 h 569"/>
                  <a:gd name="T2" fmla="*/ 74 w 224"/>
                  <a:gd name="T3" fmla="*/ 50 h 569"/>
                  <a:gd name="T4" fmla="*/ 121 w 224"/>
                  <a:gd name="T5" fmla="*/ 1 h 569"/>
                  <a:gd name="T6" fmla="*/ 171 w 224"/>
                  <a:gd name="T7" fmla="*/ 52 h 569"/>
                  <a:gd name="T8" fmla="*/ 135 w 224"/>
                  <a:gd name="T9" fmla="*/ 101 h 569"/>
                  <a:gd name="T10" fmla="*/ 134 w 224"/>
                  <a:gd name="T11" fmla="*/ 124 h 569"/>
                  <a:gd name="T12" fmla="*/ 209 w 224"/>
                  <a:gd name="T13" fmla="*/ 145 h 569"/>
                  <a:gd name="T14" fmla="*/ 221 w 224"/>
                  <a:gd name="T15" fmla="*/ 204 h 569"/>
                  <a:gd name="T16" fmla="*/ 218 w 224"/>
                  <a:gd name="T17" fmla="*/ 321 h 569"/>
                  <a:gd name="T18" fmla="*/ 209 w 224"/>
                  <a:gd name="T19" fmla="*/ 365 h 569"/>
                  <a:gd name="T20" fmla="*/ 196 w 224"/>
                  <a:gd name="T21" fmla="*/ 308 h 569"/>
                  <a:gd name="T22" fmla="*/ 187 w 224"/>
                  <a:gd name="T23" fmla="*/ 202 h 569"/>
                  <a:gd name="T24" fmla="*/ 170 w 224"/>
                  <a:gd name="T25" fmla="*/ 321 h 569"/>
                  <a:gd name="T26" fmla="*/ 144 w 224"/>
                  <a:gd name="T27" fmla="*/ 569 h 569"/>
                  <a:gd name="T28" fmla="*/ 78 w 224"/>
                  <a:gd name="T29" fmla="*/ 565 h 569"/>
                  <a:gd name="T30" fmla="*/ 50 w 224"/>
                  <a:gd name="T31" fmla="*/ 325 h 569"/>
                  <a:gd name="T32" fmla="*/ 33 w 224"/>
                  <a:gd name="T33" fmla="*/ 208 h 569"/>
                  <a:gd name="T34" fmla="*/ 25 w 224"/>
                  <a:gd name="T35" fmla="*/ 310 h 569"/>
                  <a:gd name="T36" fmla="*/ 12 w 224"/>
                  <a:gd name="T37" fmla="*/ 365 h 569"/>
                  <a:gd name="T38" fmla="*/ 1 w 224"/>
                  <a:gd name="T39" fmla="*/ 305 h 569"/>
                  <a:gd name="T40" fmla="*/ 7 w 224"/>
                  <a:gd name="T41" fmla="*/ 184 h 569"/>
                  <a:gd name="T42" fmla="*/ 23 w 224"/>
                  <a:gd name="T43" fmla="*/ 140 h 569"/>
                  <a:gd name="T44" fmla="*/ 102 w 224"/>
                  <a:gd name="T45" fmla="*/ 124 h 569"/>
                  <a:gd name="T46" fmla="*/ 103 w 224"/>
                  <a:gd name="T47" fmla="*/ 101 h 569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24"/>
                  <a:gd name="T73" fmla="*/ 0 h 569"/>
                  <a:gd name="T74" fmla="*/ 224 w 224"/>
                  <a:gd name="T75" fmla="*/ 569 h 569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round/>
                <a:headEnd/>
                <a:tailEnd/>
              </a:ln>
              <a:scene3d>
                <a:camera prst="legacyPerspectiveTopRight">
                  <a:rot lat="0" lon="899999" rev="0"/>
                </a:camera>
                <a:lightRig rig="legacyFlat1" dir="t"/>
              </a:scene3d>
              <a:sp3d extrusionH="36500" prstMaterial="legacyMetal">
                <a:bevelT w="13500" h="13500" prst="angle"/>
                <a:bevelB w="13500" h="13500" prst="angle"/>
                <a:extrusionClr>
                  <a:srgbClr val="333333"/>
                </a:extrusionClr>
              </a:sp3d>
            </p:spPr>
            <p:txBody>
              <a:bodyPr>
                <a:flatTx/>
              </a:bodyPr>
              <a:lstStyle/>
              <a:p>
                <a:endParaRPr lang="zh-CN" altLang="en-US"/>
              </a:p>
            </p:txBody>
          </p:sp>
          <p:sp>
            <p:nvSpPr>
              <p:cNvPr id="47116" name="Freeform 9"/>
              <p:cNvSpPr>
                <a:spLocks/>
              </p:cNvSpPr>
              <p:nvPr/>
            </p:nvSpPr>
            <p:spPr bwMode="gray">
              <a:xfrm>
                <a:off x="698" y="1851"/>
                <a:ext cx="282" cy="716"/>
              </a:xfrm>
              <a:custGeom>
                <a:avLst/>
                <a:gdLst>
                  <a:gd name="T0" fmla="*/ 130 w 224"/>
                  <a:gd name="T1" fmla="*/ 127 h 569"/>
                  <a:gd name="T2" fmla="*/ 93 w 224"/>
                  <a:gd name="T3" fmla="*/ 63 h 569"/>
                  <a:gd name="T4" fmla="*/ 152 w 224"/>
                  <a:gd name="T5" fmla="*/ 1 h 569"/>
                  <a:gd name="T6" fmla="*/ 215 w 224"/>
                  <a:gd name="T7" fmla="*/ 65 h 569"/>
                  <a:gd name="T8" fmla="*/ 170 w 224"/>
                  <a:gd name="T9" fmla="*/ 127 h 569"/>
                  <a:gd name="T10" fmla="*/ 169 w 224"/>
                  <a:gd name="T11" fmla="*/ 156 h 569"/>
                  <a:gd name="T12" fmla="*/ 263 w 224"/>
                  <a:gd name="T13" fmla="*/ 182 h 569"/>
                  <a:gd name="T14" fmla="*/ 278 w 224"/>
                  <a:gd name="T15" fmla="*/ 257 h 569"/>
                  <a:gd name="T16" fmla="*/ 274 w 224"/>
                  <a:gd name="T17" fmla="*/ 404 h 569"/>
                  <a:gd name="T18" fmla="*/ 263 w 224"/>
                  <a:gd name="T19" fmla="*/ 459 h 569"/>
                  <a:gd name="T20" fmla="*/ 247 w 224"/>
                  <a:gd name="T21" fmla="*/ 388 h 569"/>
                  <a:gd name="T22" fmla="*/ 235 w 224"/>
                  <a:gd name="T23" fmla="*/ 254 h 569"/>
                  <a:gd name="T24" fmla="*/ 214 w 224"/>
                  <a:gd name="T25" fmla="*/ 404 h 569"/>
                  <a:gd name="T26" fmla="*/ 181 w 224"/>
                  <a:gd name="T27" fmla="*/ 716 h 569"/>
                  <a:gd name="T28" fmla="*/ 98 w 224"/>
                  <a:gd name="T29" fmla="*/ 711 h 569"/>
                  <a:gd name="T30" fmla="*/ 63 w 224"/>
                  <a:gd name="T31" fmla="*/ 409 h 569"/>
                  <a:gd name="T32" fmla="*/ 42 w 224"/>
                  <a:gd name="T33" fmla="*/ 262 h 569"/>
                  <a:gd name="T34" fmla="*/ 31 w 224"/>
                  <a:gd name="T35" fmla="*/ 390 h 569"/>
                  <a:gd name="T36" fmla="*/ 15 w 224"/>
                  <a:gd name="T37" fmla="*/ 459 h 569"/>
                  <a:gd name="T38" fmla="*/ 1 w 224"/>
                  <a:gd name="T39" fmla="*/ 384 h 569"/>
                  <a:gd name="T40" fmla="*/ 9 w 224"/>
                  <a:gd name="T41" fmla="*/ 232 h 569"/>
                  <a:gd name="T42" fmla="*/ 29 w 224"/>
                  <a:gd name="T43" fmla="*/ 176 h 569"/>
                  <a:gd name="T44" fmla="*/ 128 w 224"/>
                  <a:gd name="T45" fmla="*/ 156 h 569"/>
                  <a:gd name="T46" fmla="*/ 130 w 224"/>
                  <a:gd name="T47" fmla="*/ 127 h 569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24"/>
                  <a:gd name="T73" fmla="*/ 0 h 569"/>
                  <a:gd name="T74" fmla="*/ 224 w 224"/>
                  <a:gd name="T75" fmla="*/ 569 h 569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round/>
                <a:headEnd/>
                <a:tailEnd/>
              </a:ln>
              <a:scene3d>
                <a:camera prst="legacyPerspectiveTopRight">
                  <a:rot lat="0" lon="899999" rev="0"/>
                </a:camera>
                <a:lightRig rig="legacyFlat1" dir="t"/>
              </a:scene3d>
              <a:sp3d extrusionH="36500" prstMaterial="legacyMetal">
                <a:bevelT w="13500" h="13500" prst="angle"/>
                <a:bevelB w="13500" h="13500" prst="angle"/>
                <a:extrusionClr>
                  <a:srgbClr val="333333"/>
                </a:extrusionClr>
              </a:sp3d>
            </p:spPr>
            <p:txBody>
              <a:bodyPr>
                <a:flatTx/>
              </a:bodyPr>
              <a:lstStyle/>
              <a:p>
                <a:endParaRPr lang="zh-CN" altLang="en-US"/>
              </a:p>
            </p:txBody>
          </p:sp>
          <p:sp>
            <p:nvSpPr>
              <p:cNvPr id="47117" name="Freeform 10"/>
              <p:cNvSpPr>
                <a:spLocks/>
              </p:cNvSpPr>
              <p:nvPr/>
            </p:nvSpPr>
            <p:spPr bwMode="gray">
              <a:xfrm>
                <a:off x="956" y="2078"/>
                <a:ext cx="224" cy="569"/>
              </a:xfrm>
              <a:custGeom>
                <a:avLst/>
                <a:gdLst>
                  <a:gd name="T0" fmla="*/ 103 w 224"/>
                  <a:gd name="T1" fmla="*/ 101 h 569"/>
                  <a:gd name="T2" fmla="*/ 74 w 224"/>
                  <a:gd name="T3" fmla="*/ 50 h 569"/>
                  <a:gd name="T4" fmla="*/ 121 w 224"/>
                  <a:gd name="T5" fmla="*/ 1 h 569"/>
                  <a:gd name="T6" fmla="*/ 171 w 224"/>
                  <a:gd name="T7" fmla="*/ 52 h 569"/>
                  <a:gd name="T8" fmla="*/ 135 w 224"/>
                  <a:gd name="T9" fmla="*/ 101 h 569"/>
                  <a:gd name="T10" fmla="*/ 134 w 224"/>
                  <a:gd name="T11" fmla="*/ 124 h 569"/>
                  <a:gd name="T12" fmla="*/ 209 w 224"/>
                  <a:gd name="T13" fmla="*/ 145 h 569"/>
                  <a:gd name="T14" fmla="*/ 221 w 224"/>
                  <a:gd name="T15" fmla="*/ 204 h 569"/>
                  <a:gd name="T16" fmla="*/ 218 w 224"/>
                  <a:gd name="T17" fmla="*/ 321 h 569"/>
                  <a:gd name="T18" fmla="*/ 209 w 224"/>
                  <a:gd name="T19" fmla="*/ 365 h 569"/>
                  <a:gd name="T20" fmla="*/ 196 w 224"/>
                  <a:gd name="T21" fmla="*/ 308 h 569"/>
                  <a:gd name="T22" fmla="*/ 187 w 224"/>
                  <a:gd name="T23" fmla="*/ 202 h 569"/>
                  <a:gd name="T24" fmla="*/ 170 w 224"/>
                  <a:gd name="T25" fmla="*/ 321 h 569"/>
                  <a:gd name="T26" fmla="*/ 144 w 224"/>
                  <a:gd name="T27" fmla="*/ 569 h 569"/>
                  <a:gd name="T28" fmla="*/ 78 w 224"/>
                  <a:gd name="T29" fmla="*/ 565 h 569"/>
                  <a:gd name="T30" fmla="*/ 50 w 224"/>
                  <a:gd name="T31" fmla="*/ 325 h 569"/>
                  <a:gd name="T32" fmla="*/ 33 w 224"/>
                  <a:gd name="T33" fmla="*/ 208 h 569"/>
                  <a:gd name="T34" fmla="*/ 25 w 224"/>
                  <a:gd name="T35" fmla="*/ 310 h 569"/>
                  <a:gd name="T36" fmla="*/ 12 w 224"/>
                  <a:gd name="T37" fmla="*/ 365 h 569"/>
                  <a:gd name="T38" fmla="*/ 1 w 224"/>
                  <a:gd name="T39" fmla="*/ 305 h 569"/>
                  <a:gd name="T40" fmla="*/ 7 w 224"/>
                  <a:gd name="T41" fmla="*/ 184 h 569"/>
                  <a:gd name="T42" fmla="*/ 23 w 224"/>
                  <a:gd name="T43" fmla="*/ 140 h 569"/>
                  <a:gd name="T44" fmla="*/ 102 w 224"/>
                  <a:gd name="T45" fmla="*/ 124 h 569"/>
                  <a:gd name="T46" fmla="*/ 103 w 224"/>
                  <a:gd name="T47" fmla="*/ 101 h 569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24"/>
                  <a:gd name="T73" fmla="*/ 0 h 569"/>
                  <a:gd name="T74" fmla="*/ 224 w 224"/>
                  <a:gd name="T75" fmla="*/ 569 h 569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round/>
                <a:headEnd/>
                <a:tailEnd/>
              </a:ln>
              <a:scene3d>
                <a:camera prst="legacyPerspectiveTopRight">
                  <a:rot lat="0" lon="899999" rev="0"/>
                </a:camera>
                <a:lightRig rig="legacyFlat1" dir="t"/>
              </a:scene3d>
              <a:sp3d extrusionH="36500" prstMaterial="legacyMetal">
                <a:bevelT w="13500" h="13500" prst="angle"/>
                <a:bevelB w="13500" h="13500" prst="angle"/>
                <a:extrusionClr>
                  <a:srgbClr val="333333"/>
                </a:extrusionClr>
              </a:sp3d>
            </p:spPr>
            <p:txBody>
              <a:bodyPr>
                <a:flatTx/>
              </a:bodyPr>
              <a:lstStyle/>
              <a:p>
                <a:endParaRPr lang="zh-CN" altLang="en-US"/>
              </a:p>
            </p:txBody>
          </p:sp>
        </p:grpSp>
        <p:pic>
          <p:nvPicPr>
            <p:cNvPr id="47118" name="Picture 11" descr="16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4483" y="1138"/>
              <a:ext cx="504" cy="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119" name="Picture 12" descr="23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190" y="1540"/>
              <a:ext cx="669" cy="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120" name="Picture 13" descr="13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989" y="1941"/>
              <a:ext cx="641" cy="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7121" name="Group 14"/>
            <p:cNvGrpSpPr>
              <a:grpSpLocks/>
            </p:cNvGrpSpPr>
            <p:nvPr/>
          </p:nvGrpSpPr>
          <p:grpSpPr bwMode="auto">
            <a:xfrm>
              <a:off x="336" y="3336"/>
              <a:ext cx="1139" cy="198"/>
              <a:chOff x="406" y="980"/>
              <a:chExt cx="2330" cy="294"/>
            </a:xfrm>
          </p:grpSpPr>
          <p:sp>
            <p:nvSpPr>
              <p:cNvPr id="304143" name="AutoShape 15"/>
              <p:cNvSpPr>
                <a:spLocks noChangeArrowheads="1"/>
              </p:cNvSpPr>
              <p:nvPr/>
            </p:nvSpPr>
            <p:spPr bwMode="gray">
              <a:xfrm>
                <a:off x="406" y="980"/>
                <a:ext cx="2330" cy="29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/>
                  </a:gs>
                  <a:gs pos="50000">
                    <a:schemeClr val="hlink">
                      <a:gamma/>
                      <a:tint val="72941"/>
                      <a:invGamma/>
                    </a:schemeClr>
                  </a:gs>
                  <a:gs pos="100000">
                    <a:schemeClr val="hlink"/>
                  </a:gs>
                </a:gsLst>
                <a:lin ang="0" scaled="1"/>
              </a:gradFill>
              <a:ln w="12700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304144" name="AutoShape 16"/>
              <p:cNvSpPr>
                <a:spLocks noChangeArrowheads="1"/>
              </p:cNvSpPr>
              <p:nvPr/>
            </p:nvSpPr>
            <p:spPr bwMode="gray">
              <a:xfrm flipH="1">
                <a:off x="2620" y="1005"/>
                <a:ext cx="104" cy="246"/>
              </a:xfrm>
              <a:prstGeom prst="moon">
                <a:avLst>
                  <a:gd name="adj" fmla="val 22032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  <a:alpha val="0"/>
                    </a:srgbClr>
                  </a:gs>
                  <a:gs pos="50000">
                    <a:srgbClr val="FFFFFF">
                      <a:alpha val="84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304145" name="AutoShape 17"/>
              <p:cNvSpPr>
                <a:spLocks noChangeArrowheads="1"/>
              </p:cNvSpPr>
              <p:nvPr/>
            </p:nvSpPr>
            <p:spPr bwMode="gray">
              <a:xfrm>
                <a:off x="420" y="1006"/>
                <a:ext cx="104" cy="242"/>
              </a:xfrm>
              <a:prstGeom prst="moon">
                <a:avLst>
                  <a:gd name="adj" fmla="val 22032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  <a:alpha val="0"/>
                    </a:srgbClr>
                  </a:gs>
                  <a:gs pos="50000">
                    <a:srgbClr val="FFFFFF">
                      <a:alpha val="84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47129" name="Text Box 18"/>
            <p:cNvSpPr txBox="1">
              <a:spLocks noChangeArrowheads="1"/>
            </p:cNvSpPr>
            <p:nvPr/>
          </p:nvSpPr>
          <p:spPr bwMode="gray">
            <a:xfrm>
              <a:off x="332" y="3322"/>
              <a:ext cx="110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b="1">
                  <a:solidFill>
                    <a:srgbClr val="FFFFFF"/>
                  </a:solidFill>
                  <a:cs typeface="Arial" pitchFamily="34" charset="0"/>
                </a:rPr>
                <a:t>Title in here</a:t>
              </a:r>
            </a:p>
          </p:txBody>
        </p:sp>
        <p:sp>
          <p:nvSpPr>
            <p:cNvPr id="47130" name="Text Box 9"/>
            <p:cNvSpPr txBox="1">
              <a:spLocks noChangeArrowheads="1"/>
            </p:cNvSpPr>
            <p:nvPr/>
          </p:nvSpPr>
          <p:spPr bwMode="gray">
            <a:xfrm>
              <a:off x="425" y="960"/>
              <a:ext cx="2631" cy="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 sz="2000" b="1">
                  <a:solidFill>
                    <a:srgbClr val="000000"/>
                  </a:solidFill>
                  <a:cs typeface="Arial" pitchFamily="34" charset="0"/>
                </a:rPr>
                <a:t>ThemeGallery is a Design Digital Content &amp; Contents mall developed by Guild Design Inc.</a:t>
              </a:r>
            </a:p>
          </p:txBody>
        </p:sp>
        <p:sp>
          <p:nvSpPr>
            <p:cNvPr id="47131" name="Rectangle 20"/>
            <p:cNvSpPr>
              <a:spLocks noChangeArrowheads="1"/>
            </p:cNvSpPr>
            <p:nvPr/>
          </p:nvSpPr>
          <p:spPr bwMode="gray">
            <a:xfrm>
              <a:off x="381" y="3559"/>
              <a:ext cx="111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600">
                  <a:solidFill>
                    <a:srgbClr val="000000"/>
                  </a:solidFill>
                  <a:cs typeface="Arial" pitchFamily="34" charset="0"/>
                </a:rPr>
                <a:t>Description of the contents</a:t>
              </a:r>
            </a:p>
          </p:txBody>
        </p:sp>
        <p:sp>
          <p:nvSpPr>
            <p:cNvPr id="47132" name="Rectangle 21"/>
            <p:cNvSpPr>
              <a:spLocks noChangeArrowheads="1"/>
            </p:cNvSpPr>
            <p:nvPr/>
          </p:nvSpPr>
          <p:spPr bwMode="gray">
            <a:xfrm>
              <a:off x="1717" y="3117"/>
              <a:ext cx="1115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600">
                  <a:solidFill>
                    <a:srgbClr val="000000"/>
                  </a:solidFill>
                  <a:cs typeface="Arial" pitchFamily="34" charset="0"/>
                </a:rPr>
                <a:t>Description of the contents</a:t>
              </a:r>
            </a:p>
          </p:txBody>
        </p:sp>
        <p:sp>
          <p:nvSpPr>
            <p:cNvPr id="47133" name="Rectangle 22"/>
            <p:cNvSpPr>
              <a:spLocks noChangeArrowheads="1"/>
            </p:cNvSpPr>
            <p:nvPr/>
          </p:nvSpPr>
          <p:spPr bwMode="gray">
            <a:xfrm>
              <a:off x="2979" y="2596"/>
              <a:ext cx="1115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600">
                  <a:solidFill>
                    <a:srgbClr val="000000"/>
                  </a:solidFill>
                  <a:cs typeface="Arial" pitchFamily="34" charset="0"/>
                </a:rPr>
                <a:t>Description of the contents</a:t>
              </a:r>
            </a:p>
          </p:txBody>
        </p:sp>
        <p:sp>
          <p:nvSpPr>
            <p:cNvPr id="47134" name="Rectangle 23"/>
            <p:cNvSpPr>
              <a:spLocks noChangeArrowheads="1"/>
            </p:cNvSpPr>
            <p:nvPr/>
          </p:nvSpPr>
          <p:spPr bwMode="gray">
            <a:xfrm>
              <a:off x="4305" y="2075"/>
              <a:ext cx="1115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600">
                  <a:solidFill>
                    <a:srgbClr val="000000"/>
                  </a:solidFill>
                  <a:cs typeface="Arial" pitchFamily="34" charset="0"/>
                </a:rPr>
                <a:t>Description of the contents</a:t>
              </a:r>
            </a:p>
          </p:txBody>
        </p:sp>
        <p:grpSp>
          <p:nvGrpSpPr>
            <p:cNvPr id="47135" name="Group 24"/>
            <p:cNvGrpSpPr>
              <a:grpSpLocks/>
            </p:cNvGrpSpPr>
            <p:nvPr/>
          </p:nvGrpSpPr>
          <p:grpSpPr bwMode="auto">
            <a:xfrm>
              <a:off x="1678" y="2833"/>
              <a:ext cx="1139" cy="197"/>
              <a:chOff x="406" y="980"/>
              <a:chExt cx="2330" cy="294"/>
            </a:xfrm>
          </p:grpSpPr>
          <p:sp>
            <p:nvSpPr>
              <p:cNvPr id="304153" name="AutoShape 25"/>
              <p:cNvSpPr>
                <a:spLocks noChangeArrowheads="1"/>
              </p:cNvSpPr>
              <p:nvPr/>
            </p:nvSpPr>
            <p:spPr bwMode="gray">
              <a:xfrm>
                <a:off x="406" y="980"/>
                <a:ext cx="2330" cy="29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/>
                  </a:gs>
                  <a:gs pos="50000">
                    <a:schemeClr val="hlink">
                      <a:gamma/>
                      <a:tint val="72941"/>
                      <a:invGamma/>
                    </a:schemeClr>
                  </a:gs>
                  <a:gs pos="100000">
                    <a:schemeClr val="hlink"/>
                  </a:gs>
                </a:gsLst>
                <a:lin ang="0" scaled="1"/>
              </a:gradFill>
              <a:ln w="12700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304154" name="AutoShape 26"/>
              <p:cNvSpPr>
                <a:spLocks noChangeArrowheads="1"/>
              </p:cNvSpPr>
              <p:nvPr/>
            </p:nvSpPr>
            <p:spPr bwMode="gray">
              <a:xfrm flipH="1">
                <a:off x="2620" y="1005"/>
                <a:ext cx="104" cy="246"/>
              </a:xfrm>
              <a:prstGeom prst="moon">
                <a:avLst>
                  <a:gd name="adj" fmla="val 22032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  <a:alpha val="0"/>
                    </a:srgbClr>
                  </a:gs>
                  <a:gs pos="50000">
                    <a:srgbClr val="FFFFFF">
                      <a:alpha val="84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304155" name="AutoShape 27"/>
              <p:cNvSpPr>
                <a:spLocks noChangeArrowheads="1"/>
              </p:cNvSpPr>
              <p:nvPr/>
            </p:nvSpPr>
            <p:spPr bwMode="gray">
              <a:xfrm>
                <a:off x="420" y="1006"/>
                <a:ext cx="104" cy="242"/>
              </a:xfrm>
              <a:prstGeom prst="moon">
                <a:avLst>
                  <a:gd name="adj" fmla="val 22032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  <a:alpha val="0"/>
                    </a:srgbClr>
                  </a:gs>
                  <a:gs pos="50000">
                    <a:srgbClr val="FFFFFF">
                      <a:alpha val="84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47143" name="Text Box 18"/>
            <p:cNvSpPr txBox="1">
              <a:spLocks noChangeArrowheads="1"/>
            </p:cNvSpPr>
            <p:nvPr/>
          </p:nvSpPr>
          <p:spPr bwMode="gray">
            <a:xfrm>
              <a:off x="1720" y="2819"/>
              <a:ext cx="10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b="1">
                  <a:solidFill>
                    <a:srgbClr val="FFFFFF"/>
                  </a:solidFill>
                  <a:cs typeface="Arial" pitchFamily="34" charset="0"/>
                </a:rPr>
                <a:t>Title in here</a:t>
              </a:r>
            </a:p>
          </p:txBody>
        </p:sp>
        <p:grpSp>
          <p:nvGrpSpPr>
            <p:cNvPr id="47144" name="Group 29"/>
            <p:cNvGrpSpPr>
              <a:grpSpLocks/>
            </p:cNvGrpSpPr>
            <p:nvPr/>
          </p:nvGrpSpPr>
          <p:grpSpPr bwMode="auto">
            <a:xfrm>
              <a:off x="2957" y="2321"/>
              <a:ext cx="1139" cy="198"/>
              <a:chOff x="406" y="980"/>
              <a:chExt cx="2330" cy="294"/>
            </a:xfrm>
          </p:grpSpPr>
          <p:sp>
            <p:nvSpPr>
              <p:cNvPr id="304158" name="AutoShape 30"/>
              <p:cNvSpPr>
                <a:spLocks noChangeArrowheads="1"/>
              </p:cNvSpPr>
              <p:nvPr/>
            </p:nvSpPr>
            <p:spPr bwMode="gray">
              <a:xfrm>
                <a:off x="406" y="980"/>
                <a:ext cx="2330" cy="29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/>
                  </a:gs>
                  <a:gs pos="50000">
                    <a:schemeClr val="hlink">
                      <a:gamma/>
                      <a:tint val="72941"/>
                      <a:invGamma/>
                    </a:schemeClr>
                  </a:gs>
                  <a:gs pos="100000">
                    <a:schemeClr val="hlink"/>
                  </a:gs>
                </a:gsLst>
                <a:lin ang="0" scaled="1"/>
              </a:gradFill>
              <a:ln w="12700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304159" name="AutoShape 31"/>
              <p:cNvSpPr>
                <a:spLocks noChangeArrowheads="1"/>
              </p:cNvSpPr>
              <p:nvPr/>
            </p:nvSpPr>
            <p:spPr bwMode="gray">
              <a:xfrm flipH="1">
                <a:off x="2620" y="1005"/>
                <a:ext cx="104" cy="246"/>
              </a:xfrm>
              <a:prstGeom prst="moon">
                <a:avLst>
                  <a:gd name="adj" fmla="val 22032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  <a:alpha val="0"/>
                    </a:srgbClr>
                  </a:gs>
                  <a:gs pos="50000">
                    <a:srgbClr val="FFFFFF">
                      <a:alpha val="84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304160" name="AutoShape 32"/>
              <p:cNvSpPr>
                <a:spLocks noChangeArrowheads="1"/>
              </p:cNvSpPr>
              <p:nvPr/>
            </p:nvSpPr>
            <p:spPr bwMode="gray">
              <a:xfrm>
                <a:off x="420" y="1006"/>
                <a:ext cx="104" cy="242"/>
              </a:xfrm>
              <a:prstGeom prst="moon">
                <a:avLst>
                  <a:gd name="adj" fmla="val 22032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  <a:alpha val="0"/>
                    </a:srgbClr>
                  </a:gs>
                  <a:gs pos="50000">
                    <a:srgbClr val="FFFFFF">
                      <a:alpha val="84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47152" name="Text Box 18"/>
            <p:cNvSpPr txBox="1">
              <a:spLocks noChangeArrowheads="1"/>
            </p:cNvSpPr>
            <p:nvPr/>
          </p:nvSpPr>
          <p:spPr bwMode="gray">
            <a:xfrm>
              <a:off x="2982" y="2307"/>
              <a:ext cx="105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b="1">
                  <a:solidFill>
                    <a:srgbClr val="FFFFFF"/>
                  </a:solidFill>
                  <a:cs typeface="Arial" pitchFamily="34" charset="0"/>
                </a:rPr>
                <a:t>Title in here</a:t>
              </a:r>
            </a:p>
          </p:txBody>
        </p:sp>
        <p:grpSp>
          <p:nvGrpSpPr>
            <p:cNvPr id="47153" name="Group 34"/>
            <p:cNvGrpSpPr>
              <a:grpSpLocks/>
            </p:cNvGrpSpPr>
            <p:nvPr/>
          </p:nvGrpSpPr>
          <p:grpSpPr bwMode="auto">
            <a:xfrm>
              <a:off x="4291" y="1823"/>
              <a:ext cx="1139" cy="198"/>
              <a:chOff x="406" y="980"/>
              <a:chExt cx="2330" cy="294"/>
            </a:xfrm>
          </p:grpSpPr>
          <p:sp>
            <p:nvSpPr>
              <p:cNvPr id="304163" name="AutoShape 35"/>
              <p:cNvSpPr>
                <a:spLocks noChangeArrowheads="1"/>
              </p:cNvSpPr>
              <p:nvPr/>
            </p:nvSpPr>
            <p:spPr bwMode="gray">
              <a:xfrm>
                <a:off x="406" y="980"/>
                <a:ext cx="2330" cy="29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/>
                  </a:gs>
                  <a:gs pos="50000">
                    <a:schemeClr val="hlink">
                      <a:gamma/>
                      <a:tint val="72941"/>
                      <a:invGamma/>
                    </a:schemeClr>
                  </a:gs>
                  <a:gs pos="100000">
                    <a:schemeClr val="hlink"/>
                  </a:gs>
                </a:gsLst>
                <a:lin ang="0" scaled="1"/>
              </a:gradFill>
              <a:ln w="12700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304164" name="AutoShape 36"/>
              <p:cNvSpPr>
                <a:spLocks noChangeArrowheads="1"/>
              </p:cNvSpPr>
              <p:nvPr/>
            </p:nvSpPr>
            <p:spPr bwMode="gray">
              <a:xfrm flipH="1">
                <a:off x="2620" y="1005"/>
                <a:ext cx="104" cy="246"/>
              </a:xfrm>
              <a:prstGeom prst="moon">
                <a:avLst>
                  <a:gd name="adj" fmla="val 22032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  <a:alpha val="0"/>
                    </a:srgbClr>
                  </a:gs>
                  <a:gs pos="50000">
                    <a:srgbClr val="FFFFFF">
                      <a:alpha val="84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304165" name="AutoShape 37"/>
              <p:cNvSpPr>
                <a:spLocks noChangeArrowheads="1"/>
              </p:cNvSpPr>
              <p:nvPr/>
            </p:nvSpPr>
            <p:spPr bwMode="gray">
              <a:xfrm>
                <a:off x="420" y="1006"/>
                <a:ext cx="104" cy="242"/>
              </a:xfrm>
              <a:prstGeom prst="moon">
                <a:avLst>
                  <a:gd name="adj" fmla="val 22032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  <a:alpha val="0"/>
                    </a:srgbClr>
                  </a:gs>
                  <a:gs pos="50000">
                    <a:srgbClr val="FFFFFF">
                      <a:alpha val="84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47161" name="Text Box 18"/>
            <p:cNvSpPr txBox="1">
              <a:spLocks noChangeArrowheads="1"/>
            </p:cNvSpPr>
            <p:nvPr/>
          </p:nvSpPr>
          <p:spPr bwMode="gray">
            <a:xfrm>
              <a:off x="4306" y="1809"/>
              <a:ext cx="107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b="1">
                  <a:solidFill>
                    <a:srgbClr val="FFFFFF"/>
                  </a:solidFill>
                  <a:cs typeface="Arial" pitchFamily="34" charset="0"/>
                </a:rPr>
                <a:t>Title in here</a:t>
              </a:r>
            </a:p>
          </p:txBody>
        </p:sp>
      </p:grpSp>
      <p:sp>
        <p:nvSpPr>
          <p:cNvPr id="47162" name="Text Box 58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6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709613" y="2873375"/>
            <a:ext cx="7740650" cy="619125"/>
          </a:xfrm>
          <a:prstGeom prst="rect">
            <a:avLst/>
          </a:prstGeom>
          <a:solidFill>
            <a:srgbClr val="00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49158" name="Group 6"/>
          <p:cNvGrpSpPr>
            <a:grpSpLocks/>
          </p:cNvGrpSpPr>
          <p:nvPr/>
        </p:nvGrpSpPr>
        <p:grpSpPr bwMode="auto">
          <a:xfrm>
            <a:off x="698500" y="2873375"/>
            <a:ext cx="2054225" cy="619125"/>
            <a:chOff x="0" y="0"/>
            <a:chExt cx="1294" cy="298"/>
          </a:xfrm>
        </p:grpSpPr>
        <p:sp>
          <p:nvSpPr>
            <p:cNvPr id="49159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1205" cy="29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9160" name="AutoShape 8"/>
            <p:cNvSpPr>
              <a:spLocks noChangeArrowheads="1"/>
            </p:cNvSpPr>
            <p:nvPr/>
          </p:nvSpPr>
          <p:spPr bwMode="auto">
            <a:xfrm rot="5400000">
              <a:off x="1158" y="86"/>
              <a:ext cx="139" cy="120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9161" name="Text Box 9"/>
          <p:cNvSpPr txBox="1">
            <a:spLocks noChangeArrowheads="1"/>
          </p:cNvSpPr>
          <p:nvPr/>
        </p:nvSpPr>
        <p:spPr bwMode="auto">
          <a:xfrm>
            <a:off x="2613025" y="3005138"/>
            <a:ext cx="1676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>
                <a:solidFill>
                  <a:schemeClr val="bg1"/>
                </a:solidFill>
              </a:rPr>
              <a:t>Text in here</a:t>
            </a:r>
          </a:p>
        </p:txBody>
      </p:sp>
      <p:sp>
        <p:nvSpPr>
          <p:cNvPr id="49162" name="Rectangle 10"/>
          <p:cNvSpPr>
            <a:spLocks noChangeArrowheads="1"/>
          </p:cNvSpPr>
          <p:nvPr/>
        </p:nvSpPr>
        <p:spPr bwMode="auto">
          <a:xfrm>
            <a:off x="720725" y="2979738"/>
            <a:ext cx="1836738" cy="3968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3300"/>
            </a:outerShdw>
          </a:effectLst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sz="2000" b="1">
                <a:solidFill>
                  <a:srgbClr val="FFFFFF"/>
                </a:solidFill>
              </a:rPr>
              <a:t>Title in here</a:t>
            </a:r>
          </a:p>
        </p:txBody>
      </p:sp>
      <p:sp>
        <p:nvSpPr>
          <p:cNvPr id="49163" name="AutoShape 11"/>
          <p:cNvSpPr>
            <a:spLocks noChangeArrowheads="1"/>
          </p:cNvSpPr>
          <p:nvPr/>
        </p:nvSpPr>
        <p:spPr bwMode="auto">
          <a:xfrm>
            <a:off x="4184650" y="3040063"/>
            <a:ext cx="368300" cy="273050"/>
          </a:xfrm>
          <a:prstGeom prst="rightArrow">
            <a:avLst>
              <a:gd name="adj1" fmla="val 50000"/>
              <a:gd name="adj2" fmla="val 60467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>
            <a:outerShdw dist="28398" dir="1593903" algn="ctr" rotWithShape="0">
              <a:srgbClr val="333333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164" name="Text Box 12"/>
          <p:cNvSpPr txBox="1">
            <a:spLocks noChangeArrowheads="1"/>
          </p:cNvSpPr>
          <p:nvPr/>
        </p:nvSpPr>
        <p:spPr bwMode="auto">
          <a:xfrm>
            <a:off x="4564063" y="3005138"/>
            <a:ext cx="1676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>
                <a:solidFill>
                  <a:schemeClr val="bg1"/>
                </a:solidFill>
              </a:rPr>
              <a:t>Text in here</a:t>
            </a:r>
          </a:p>
        </p:txBody>
      </p:sp>
      <p:sp>
        <p:nvSpPr>
          <p:cNvPr id="49165" name="AutoShape 13"/>
          <p:cNvSpPr>
            <a:spLocks noChangeArrowheads="1"/>
          </p:cNvSpPr>
          <p:nvPr/>
        </p:nvSpPr>
        <p:spPr bwMode="auto">
          <a:xfrm>
            <a:off x="6213475" y="3040063"/>
            <a:ext cx="368300" cy="273050"/>
          </a:xfrm>
          <a:prstGeom prst="rightArrow">
            <a:avLst>
              <a:gd name="adj1" fmla="val 50000"/>
              <a:gd name="adj2" fmla="val 60467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>
            <a:outerShdw dist="28398" dir="1593903" algn="ctr" rotWithShape="0">
              <a:srgbClr val="333333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166" name="Text Box 14"/>
          <p:cNvSpPr txBox="1">
            <a:spLocks noChangeArrowheads="1"/>
          </p:cNvSpPr>
          <p:nvPr/>
        </p:nvSpPr>
        <p:spPr bwMode="auto">
          <a:xfrm>
            <a:off x="6551613" y="3005138"/>
            <a:ext cx="1676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>
                <a:solidFill>
                  <a:schemeClr val="bg1"/>
                </a:solidFill>
              </a:rPr>
              <a:t>Text in here</a:t>
            </a:r>
          </a:p>
        </p:txBody>
      </p:sp>
      <p:sp>
        <p:nvSpPr>
          <p:cNvPr id="49167" name="AutoShape 15"/>
          <p:cNvSpPr>
            <a:spLocks noChangeArrowheads="1"/>
          </p:cNvSpPr>
          <p:nvPr/>
        </p:nvSpPr>
        <p:spPr bwMode="auto">
          <a:xfrm>
            <a:off x="995363" y="3622675"/>
            <a:ext cx="1114425" cy="1114425"/>
          </a:xfrm>
          <a:prstGeom prst="diamond">
            <a:avLst/>
          </a:prstGeom>
          <a:gradFill rotWithShape="1">
            <a:gsLst>
              <a:gs pos="0">
                <a:schemeClr val="hlink">
                  <a:gamma/>
                  <a:tint val="71765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>
            <a:noFill/>
          </a:ln>
          <a:effectLst/>
          <a:scene3d>
            <a:camera prst="legacyPerspectiveBottom">
              <a:rot lat="20999999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>
            <a:ext uri="{91240B29-F687-4F45-9708-019B960494DF}">
              <a14:hiddenLine xmlns:a14="http://schemas.microsoft.com/office/drawing/2010/main" xmlns="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00330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49168" name="AutoShape 16"/>
          <p:cNvSpPr>
            <a:spLocks noChangeArrowheads="1"/>
          </p:cNvSpPr>
          <p:nvPr/>
        </p:nvSpPr>
        <p:spPr bwMode="auto">
          <a:xfrm>
            <a:off x="2987675" y="3590925"/>
            <a:ext cx="1114425" cy="1114425"/>
          </a:xfrm>
          <a:prstGeom prst="diamond">
            <a:avLst/>
          </a:prstGeom>
          <a:gradFill rotWithShape="1">
            <a:gsLst>
              <a:gs pos="0">
                <a:srgbClr val="00CCFF"/>
              </a:gs>
              <a:gs pos="100000">
                <a:srgbClr val="00CCFF">
                  <a:gamma/>
                  <a:shade val="45882"/>
                  <a:invGamma/>
                </a:srgbClr>
              </a:gs>
            </a:gsLst>
            <a:lin ang="0" scaled="1"/>
          </a:gradFill>
          <a:ln>
            <a:noFill/>
          </a:ln>
          <a:effectLst/>
          <a:scene3d>
            <a:camera prst="legacyPerspectiveBottom">
              <a:rot lat="20999999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rgbClr val="00CCFF"/>
            </a:extrusionClr>
          </a:sp3d>
          <a:extLst>
            <a:ext uri="{91240B29-F687-4F45-9708-019B960494DF}">
              <a14:hiddenLine xmlns:a14="http://schemas.microsoft.com/office/drawing/2010/main" xmlns="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00330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49169" name="AutoShape 17"/>
          <p:cNvSpPr>
            <a:spLocks noChangeArrowheads="1"/>
          </p:cNvSpPr>
          <p:nvPr/>
        </p:nvSpPr>
        <p:spPr bwMode="auto">
          <a:xfrm>
            <a:off x="4967288" y="3622675"/>
            <a:ext cx="1114425" cy="1114425"/>
          </a:xfrm>
          <a:prstGeom prst="diamond">
            <a:avLst/>
          </a:prstGeom>
          <a:gradFill rotWithShape="1">
            <a:gsLst>
              <a:gs pos="0">
                <a:srgbClr val="0099FF">
                  <a:gamma/>
                  <a:shade val="45882"/>
                  <a:invGamma/>
                </a:srgbClr>
              </a:gs>
              <a:gs pos="100000">
                <a:srgbClr val="0099FF"/>
              </a:gs>
            </a:gsLst>
            <a:lin ang="0" scaled="1"/>
          </a:gradFill>
          <a:ln>
            <a:noFill/>
          </a:ln>
          <a:effectLst/>
          <a:scene3d>
            <a:camera prst="legacyPerspectiveBottom">
              <a:rot lat="20999999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rgbClr val="0099FF"/>
            </a:extrusionClr>
          </a:sp3d>
          <a:extLst>
            <a:ext uri="{91240B29-F687-4F45-9708-019B960494DF}">
              <a14:hiddenLine xmlns:a14="http://schemas.microsoft.com/office/drawing/2010/main" xmlns="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00330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49170" name="AutoShape 18"/>
          <p:cNvSpPr>
            <a:spLocks noChangeArrowheads="1"/>
          </p:cNvSpPr>
          <p:nvPr/>
        </p:nvSpPr>
        <p:spPr bwMode="auto">
          <a:xfrm>
            <a:off x="6910388" y="3622675"/>
            <a:ext cx="1114425" cy="1114425"/>
          </a:xfrm>
          <a:prstGeom prst="diamond">
            <a:avLst/>
          </a:prstGeom>
          <a:gradFill rotWithShape="1">
            <a:gsLst>
              <a:gs pos="0">
                <a:srgbClr val="000099">
                  <a:gamma/>
                  <a:shade val="45882"/>
                  <a:invGamma/>
                </a:srgbClr>
              </a:gs>
              <a:gs pos="100000">
                <a:srgbClr val="000099"/>
              </a:gs>
            </a:gsLst>
            <a:lin ang="0" scaled="1"/>
          </a:gradFill>
          <a:ln>
            <a:noFill/>
          </a:ln>
          <a:effectLst/>
          <a:scene3d>
            <a:camera prst="legacyPerspectiveBottom">
              <a:rot lat="20999999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rgbClr val="000099"/>
            </a:extrusionClr>
          </a:sp3d>
          <a:extLst>
            <a:ext uri="{91240B29-F687-4F45-9708-019B960494DF}">
              <a14:hiddenLine xmlns:a14="http://schemas.microsoft.com/office/drawing/2010/main" xmlns="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00330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cxnSp>
        <p:nvCxnSpPr>
          <p:cNvPr id="49171" name="AutoShape 19"/>
          <p:cNvCxnSpPr>
            <a:cxnSpLocks noChangeShapeType="1"/>
            <a:stCxn id="49167" idx="3"/>
            <a:endCxn id="49168" idx="1"/>
          </p:cNvCxnSpPr>
          <p:nvPr/>
        </p:nvCxnSpPr>
        <p:spPr bwMode="auto">
          <a:xfrm flipV="1">
            <a:off x="2109788" y="4148138"/>
            <a:ext cx="877887" cy="31750"/>
          </a:xfrm>
          <a:prstGeom prst="straightConnector1">
            <a:avLst/>
          </a:prstGeom>
          <a:noFill/>
          <a:ln w="12700">
            <a:solidFill>
              <a:srgbClr val="333333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172" name="AutoShape 20"/>
          <p:cNvCxnSpPr>
            <a:cxnSpLocks noChangeShapeType="1"/>
            <a:stCxn id="49168" idx="3"/>
            <a:endCxn id="49169" idx="1"/>
          </p:cNvCxnSpPr>
          <p:nvPr/>
        </p:nvCxnSpPr>
        <p:spPr bwMode="auto">
          <a:xfrm>
            <a:off x="4102100" y="4148138"/>
            <a:ext cx="865188" cy="31750"/>
          </a:xfrm>
          <a:prstGeom prst="straightConnector1">
            <a:avLst/>
          </a:prstGeom>
          <a:noFill/>
          <a:ln w="12700">
            <a:solidFill>
              <a:srgbClr val="333333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173" name="AutoShape 21"/>
          <p:cNvCxnSpPr>
            <a:cxnSpLocks noChangeShapeType="1"/>
            <a:stCxn id="49169" idx="3"/>
            <a:endCxn id="49170" idx="1"/>
          </p:cNvCxnSpPr>
          <p:nvPr/>
        </p:nvCxnSpPr>
        <p:spPr bwMode="auto">
          <a:xfrm>
            <a:off x="6081713" y="4179888"/>
            <a:ext cx="828675" cy="0"/>
          </a:xfrm>
          <a:prstGeom prst="straightConnector1">
            <a:avLst/>
          </a:prstGeom>
          <a:noFill/>
          <a:ln w="12700">
            <a:solidFill>
              <a:srgbClr val="333333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9174" name="Text Box 22"/>
          <p:cNvSpPr txBox="1">
            <a:spLocks noChangeArrowheads="1"/>
          </p:cNvSpPr>
          <p:nvPr/>
        </p:nvSpPr>
        <p:spPr bwMode="auto">
          <a:xfrm>
            <a:off x="1098550" y="3948113"/>
            <a:ext cx="866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>
                <a:solidFill>
                  <a:srgbClr val="FFFFFF"/>
                </a:solidFill>
              </a:rPr>
              <a:t>200</a:t>
            </a:r>
            <a:r>
              <a:rPr lang="en-US" altLang="zh-CN" sz="2400" b="1">
                <a:solidFill>
                  <a:srgbClr val="FFFFFF"/>
                </a:solidFill>
              </a:rPr>
              <a:t>9</a:t>
            </a:r>
          </a:p>
        </p:txBody>
      </p:sp>
      <p:sp>
        <p:nvSpPr>
          <p:cNvPr id="49175" name="Text Box 23"/>
          <p:cNvSpPr txBox="1">
            <a:spLocks noChangeArrowheads="1"/>
          </p:cNvSpPr>
          <p:nvPr/>
        </p:nvSpPr>
        <p:spPr bwMode="auto">
          <a:xfrm>
            <a:off x="3087688" y="3948113"/>
            <a:ext cx="866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>
                <a:solidFill>
                  <a:srgbClr val="FFFFFF"/>
                </a:solidFill>
              </a:rPr>
              <a:t>20</a:t>
            </a:r>
            <a:r>
              <a:rPr lang="en-US" altLang="zh-CN" sz="2400" b="1">
                <a:solidFill>
                  <a:srgbClr val="FFFFFF"/>
                </a:solidFill>
              </a:rPr>
              <a:t>10</a:t>
            </a:r>
          </a:p>
        </p:txBody>
      </p:sp>
      <p:sp>
        <p:nvSpPr>
          <p:cNvPr id="49176" name="Text Box 24"/>
          <p:cNvSpPr txBox="1">
            <a:spLocks noChangeArrowheads="1"/>
          </p:cNvSpPr>
          <p:nvPr/>
        </p:nvSpPr>
        <p:spPr bwMode="auto">
          <a:xfrm>
            <a:off x="5076825" y="3951288"/>
            <a:ext cx="866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>
                <a:solidFill>
                  <a:srgbClr val="FFFFFF"/>
                </a:solidFill>
              </a:rPr>
              <a:t>20</a:t>
            </a:r>
            <a:r>
              <a:rPr lang="en-US" altLang="zh-CN" sz="2400" b="1">
                <a:solidFill>
                  <a:srgbClr val="FFFFFF"/>
                </a:solidFill>
              </a:rPr>
              <a:t>11</a:t>
            </a:r>
          </a:p>
        </p:txBody>
      </p:sp>
      <p:sp>
        <p:nvSpPr>
          <p:cNvPr id="49177" name="Text Box 25"/>
          <p:cNvSpPr txBox="1">
            <a:spLocks noChangeArrowheads="1"/>
          </p:cNvSpPr>
          <p:nvPr/>
        </p:nvSpPr>
        <p:spPr bwMode="auto">
          <a:xfrm>
            <a:off x="7050088" y="3948113"/>
            <a:ext cx="866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>
                <a:solidFill>
                  <a:srgbClr val="FFFFFF"/>
                </a:solidFill>
              </a:rPr>
              <a:t>20</a:t>
            </a:r>
            <a:r>
              <a:rPr lang="en-US" altLang="zh-CN" sz="2400" b="1">
                <a:solidFill>
                  <a:srgbClr val="FFFFFF"/>
                </a:solidFill>
              </a:rPr>
              <a:t>12</a:t>
            </a:r>
          </a:p>
        </p:txBody>
      </p:sp>
      <p:sp>
        <p:nvSpPr>
          <p:cNvPr id="49178" name="Text Box 26"/>
          <p:cNvSpPr txBox="1">
            <a:spLocks noChangeArrowheads="1"/>
          </p:cNvSpPr>
          <p:nvPr/>
        </p:nvSpPr>
        <p:spPr bwMode="auto">
          <a:xfrm>
            <a:off x="741363" y="4827588"/>
            <a:ext cx="1614487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49179" name="Text Box 27"/>
          <p:cNvSpPr txBox="1">
            <a:spLocks noChangeArrowheads="1"/>
          </p:cNvSpPr>
          <p:nvPr/>
        </p:nvSpPr>
        <p:spPr bwMode="auto">
          <a:xfrm>
            <a:off x="2684463" y="4827588"/>
            <a:ext cx="1614487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49180" name="Text Box 28"/>
          <p:cNvSpPr txBox="1">
            <a:spLocks noChangeArrowheads="1"/>
          </p:cNvSpPr>
          <p:nvPr/>
        </p:nvSpPr>
        <p:spPr bwMode="auto">
          <a:xfrm>
            <a:off x="4699000" y="4827588"/>
            <a:ext cx="1614488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49181" name="Text Box 29"/>
          <p:cNvSpPr txBox="1">
            <a:spLocks noChangeArrowheads="1"/>
          </p:cNvSpPr>
          <p:nvPr/>
        </p:nvSpPr>
        <p:spPr bwMode="auto">
          <a:xfrm>
            <a:off x="6646863" y="4827588"/>
            <a:ext cx="1614487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49182" name="Rectangle 30"/>
          <p:cNvSpPr>
            <a:spLocks noChangeArrowheads="1"/>
          </p:cNvSpPr>
          <p:nvPr/>
        </p:nvSpPr>
        <p:spPr bwMode="auto">
          <a:xfrm>
            <a:off x="1054100" y="2087563"/>
            <a:ext cx="69342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</a:pPr>
            <a:r>
              <a:rPr lang="en-US" sz="1600">
                <a:solidFill>
                  <a:srgbClr val="000000"/>
                </a:solidFill>
              </a:rPr>
              <a:t>ThemeGallery</a:t>
            </a:r>
            <a:r>
              <a:rPr lang="en-US" sz="1600" b="1">
                <a:solidFill>
                  <a:srgbClr val="000000"/>
                </a:solidFill>
              </a:rPr>
              <a:t>  </a:t>
            </a:r>
            <a:r>
              <a:rPr lang="en-US" sz="1600">
                <a:solidFill>
                  <a:srgbClr val="000000"/>
                </a:solidFill>
              </a:rPr>
              <a:t>is a Design Digital Content &amp; Contents mall developed by Guild Design Inc.</a:t>
            </a:r>
          </a:p>
        </p:txBody>
      </p:sp>
      <p:sp>
        <p:nvSpPr>
          <p:cNvPr id="49183" name="Text Box 31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9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9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9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49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49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9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9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49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9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9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49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49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9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9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1000"/>
                                        <p:tgtEl>
                                          <p:spTgt spid="49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0" dur="500"/>
                                        <p:tgtEl>
                                          <p:spTgt spid="49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9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9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7" dur="1000"/>
                                        <p:tgtEl>
                                          <p:spTgt spid="49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2" dur="500"/>
                                        <p:tgtEl>
                                          <p:spTgt spid="49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9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9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9" dur="1000"/>
                                        <p:tgtEl>
                                          <p:spTgt spid="49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9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9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6" dur="1000"/>
                                        <p:tgtEl>
                                          <p:spTgt spid="49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1" dur="500"/>
                                        <p:tgtEl>
                                          <p:spTgt spid="49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9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9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8" dur="1000"/>
                                        <p:tgtEl>
                                          <p:spTgt spid="49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9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9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5" dur="1000"/>
                                        <p:tgtEl>
                                          <p:spTgt spid="49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 nodeType="clickPar">
                      <p:stCondLst>
                        <p:cond delay="indefinite"/>
                      </p:stCondLst>
                      <p:childTnLst>
                        <p:par>
                          <p:cTn id="1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0" dur="500"/>
                                        <p:tgtEl>
                                          <p:spTgt spid="49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 nodeType="clickPar">
                      <p:stCondLst>
                        <p:cond delay="indefinite"/>
                      </p:stCondLst>
                      <p:childTnLst>
                        <p:par>
                          <p:cTn id="1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9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49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7" dur="1000"/>
                                        <p:tgtEl>
                                          <p:spTgt spid="49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 nodeType="clickPar">
                      <p:stCondLst>
                        <p:cond delay="indefinite"/>
                      </p:stCondLst>
                      <p:childTnLst>
                        <p:par>
                          <p:cTn id="1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2" dur="500"/>
                                        <p:tgtEl>
                                          <p:spTgt spid="49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 nodeType="clickPar">
                      <p:stCondLst>
                        <p:cond delay="indefinite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7" dur="500"/>
                                        <p:tgtEl>
                                          <p:spTgt spid="49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 nodeType="clickPar">
                      <p:stCondLst>
                        <p:cond delay="indefinite"/>
                      </p:stCondLst>
                      <p:childTnLst>
                        <p:par>
                          <p:cTn id="1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2" dur="500"/>
                                        <p:tgtEl>
                                          <p:spTgt spid="49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 nodeType="clickPar">
                      <p:stCondLst>
                        <p:cond delay="indefinite"/>
                      </p:stCondLst>
                      <p:childTnLst>
                        <p:par>
                          <p:cTn id="1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7" dur="500"/>
                                        <p:tgtEl>
                                          <p:spTgt spid="49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7" grpId="0" animBg="1"/>
      <p:bldP spid="49161" grpId="0" bldLvl="0" autoUpdateAnimBg="0"/>
      <p:bldP spid="49162" grpId="0" bldLvl="0" autoUpdateAnimBg="0"/>
      <p:bldP spid="49162" grpId="1" bldLvl="0" autoUpdateAnimBg="0"/>
      <p:bldP spid="49163" grpId="0" animBg="1"/>
      <p:bldP spid="49164" grpId="0" bldLvl="0" autoUpdateAnimBg="0"/>
      <p:bldP spid="49165" grpId="0" animBg="1"/>
      <p:bldP spid="49166" grpId="0" bldLvl="0" autoUpdateAnimBg="0"/>
      <p:bldP spid="49167" grpId="0" animBg="1"/>
      <p:bldP spid="49168" grpId="0" animBg="1"/>
      <p:bldP spid="49169" grpId="0" animBg="1"/>
      <p:bldP spid="49170" grpId="0" animBg="1"/>
      <p:bldP spid="49174" grpId="0" bldLvl="0" autoUpdateAnimBg="0"/>
      <p:bldP spid="49174" grpId="1" bldLvl="0" autoUpdateAnimBg="0"/>
      <p:bldP spid="49175" grpId="0" bldLvl="0" autoUpdateAnimBg="0"/>
      <p:bldP spid="49176" grpId="0" bldLvl="0" autoUpdateAnimBg="0"/>
      <p:bldP spid="49177" grpId="0" bldLvl="0" autoUpdateAnimBg="0"/>
      <p:bldP spid="49178" grpId="0" bldLvl="0" autoUpdateAnimBg="0"/>
      <p:bldP spid="49179" grpId="0" bldLvl="0" autoUpdateAnimBg="0"/>
      <p:bldP spid="49180" grpId="0" bldLvl="0" autoUpdateAnimBg="0"/>
      <p:bldP spid="49181" grpId="0" bldLvl="0" autoUpdateAnimBg="0"/>
      <p:bldP spid="49182" grpId="0" bldLvl="0" autoUpdateAnimBg="0"/>
      <p:bldP spid="4918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1279525" y="5094288"/>
            <a:ext cx="6607175" cy="368300"/>
          </a:xfrm>
          <a:prstGeom prst="rect">
            <a:avLst/>
          </a:prstGeom>
          <a:solidFill>
            <a:srgbClr val="000066"/>
          </a:solidFill>
          <a:ln>
            <a:noFill/>
          </a:ln>
          <a:effectLst/>
          <a:scene3d>
            <a:camera prst="legacyPerspectiveTop"/>
            <a:lightRig rig="legacyNormal3" dir="r"/>
          </a:scene3d>
          <a:sp3d extrusionH="1801800" prstMaterial="legacyMatte">
            <a:bevelT w="13500" h="13500" prst="angle"/>
            <a:bevelB w="13500" h="13500" prst="angle"/>
            <a:extrusionClr>
              <a:srgbClr val="000066"/>
            </a:extrusionClr>
          </a:sp3d>
          <a:extLst>
            <a:ext uri="{91240B29-F687-4F45-9708-019B960494DF}">
              <a14:hiddenLine xmlns:a14="http://schemas.microsoft.com/office/drawing/2010/main" xmlns="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51206" name="未知"/>
          <p:cNvSpPr>
            <a:spLocks/>
          </p:cNvSpPr>
          <p:nvPr/>
        </p:nvSpPr>
        <p:spPr bwMode="auto">
          <a:xfrm>
            <a:off x="1979613" y="1989138"/>
            <a:ext cx="5240337" cy="3011487"/>
          </a:xfrm>
          <a:custGeom>
            <a:avLst/>
            <a:gdLst>
              <a:gd name="T0" fmla="*/ 348 w 3569"/>
              <a:gd name="T1" fmla="*/ 1788 h 2083"/>
              <a:gd name="T2" fmla="*/ 877 w 3569"/>
              <a:gd name="T3" fmla="*/ 1701 h 2083"/>
              <a:gd name="T4" fmla="*/ 1306 w 3569"/>
              <a:gd name="T5" fmla="*/ 1172 h 2083"/>
              <a:gd name="T6" fmla="*/ 1708 w 3569"/>
              <a:gd name="T7" fmla="*/ 683 h 2083"/>
              <a:gd name="T8" fmla="*/ 2157 w 3569"/>
              <a:gd name="T9" fmla="*/ 1433 h 2083"/>
              <a:gd name="T10" fmla="*/ 2585 w 3569"/>
              <a:gd name="T11" fmla="*/ 1193 h 2083"/>
              <a:gd name="T12" fmla="*/ 3081 w 3569"/>
              <a:gd name="T13" fmla="*/ 47 h 2083"/>
              <a:gd name="T14" fmla="*/ 3547 w 3569"/>
              <a:gd name="T15" fmla="*/ 467 h 2083"/>
              <a:gd name="T16" fmla="*/ 3569 w 3569"/>
              <a:gd name="T17" fmla="*/ 2083 h 2083"/>
              <a:gd name="T18" fmla="*/ 0 w 3569"/>
              <a:gd name="T19" fmla="*/ 2077 h 2083"/>
              <a:gd name="T20" fmla="*/ 348 w 3569"/>
              <a:gd name="T21" fmla="*/ 1788 h 2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69" h="2083">
                <a:moveTo>
                  <a:pt x="348" y="1788"/>
                </a:moveTo>
                <a:cubicBezTo>
                  <a:pt x="670" y="1748"/>
                  <a:pt x="706" y="1812"/>
                  <a:pt x="877" y="1701"/>
                </a:cubicBezTo>
                <a:cubicBezTo>
                  <a:pt x="1048" y="1590"/>
                  <a:pt x="1168" y="1382"/>
                  <a:pt x="1306" y="1172"/>
                </a:cubicBezTo>
                <a:cubicBezTo>
                  <a:pt x="1444" y="962"/>
                  <a:pt x="1580" y="716"/>
                  <a:pt x="1708" y="683"/>
                </a:cubicBezTo>
                <a:cubicBezTo>
                  <a:pt x="1836" y="650"/>
                  <a:pt x="2023" y="1419"/>
                  <a:pt x="2157" y="1433"/>
                </a:cubicBezTo>
                <a:cubicBezTo>
                  <a:pt x="2291" y="1447"/>
                  <a:pt x="2426" y="1427"/>
                  <a:pt x="2585" y="1193"/>
                </a:cubicBezTo>
                <a:cubicBezTo>
                  <a:pt x="2739" y="962"/>
                  <a:pt x="2934" y="94"/>
                  <a:pt x="3081" y="47"/>
                </a:cubicBezTo>
                <a:cubicBezTo>
                  <a:pt x="3228" y="0"/>
                  <a:pt x="3369" y="154"/>
                  <a:pt x="3547" y="467"/>
                </a:cubicBezTo>
                <a:cubicBezTo>
                  <a:pt x="3558" y="1275"/>
                  <a:pt x="3569" y="2083"/>
                  <a:pt x="3569" y="2083"/>
                </a:cubicBezTo>
                <a:lnTo>
                  <a:pt x="0" y="2077"/>
                </a:lnTo>
                <a:lnTo>
                  <a:pt x="348" y="1788"/>
                </a:lnTo>
                <a:close/>
              </a:path>
            </a:pathLst>
          </a:custGeom>
          <a:gradFill rotWithShape="1">
            <a:gsLst>
              <a:gs pos="0">
                <a:srgbClr val="000099">
                  <a:gamma/>
                  <a:tint val="9412"/>
                  <a:invGamma/>
                  <a:alpha val="80000"/>
                </a:srgbClr>
              </a:gs>
              <a:gs pos="100000">
                <a:srgbClr val="000099">
                  <a:alpha val="80000"/>
                </a:srgbClr>
              </a:gs>
            </a:gsLst>
            <a:lin ang="5400000" scaled="1"/>
          </a:gradFill>
          <a:ln>
            <a:noFill/>
          </a:ln>
          <a:effectLst/>
          <a:scene3d>
            <a:camera prst="legacyPerspectiveTop"/>
            <a:lightRig rig="legacyFlat1" dir="r"/>
          </a:scene3d>
          <a:sp3d extrusionH="2270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>
            <a:ext uri="{91240B29-F687-4F45-9708-019B960494DF}">
              <a14:hiddenLine xmlns:a14="http://schemas.microsoft.com/office/drawing/2010/main" xmlns="" w="9525">
                <a:noFill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51207" name="Text Box 7"/>
          <p:cNvSpPr txBox="1">
            <a:spLocks noChangeArrowheads="1"/>
          </p:cNvSpPr>
          <p:nvPr/>
        </p:nvSpPr>
        <p:spPr bwMode="auto">
          <a:xfrm>
            <a:off x="2093913" y="5114925"/>
            <a:ext cx="55086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05</a:t>
            </a:r>
            <a:r>
              <a:rPr lang="zh-CN" altLang="en-US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n-US" altLang="zh-CN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06</a:t>
            </a:r>
            <a:r>
              <a:rPr lang="zh-CN" altLang="en-US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n-US" altLang="zh-CN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07</a:t>
            </a:r>
            <a:r>
              <a:rPr lang="zh-CN" altLang="en-US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n-US" altLang="zh-CN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08</a:t>
            </a:r>
            <a:r>
              <a:rPr lang="zh-CN" altLang="en-US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n-US" altLang="zh-CN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09</a:t>
            </a:r>
            <a:r>
              <a:rPr lang="zh-CN" altLang="en-US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en-US" altLang="zh-CN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10</a:t>
            </a:r>
            <a:r>
              <a:rPr lang="zh-CN" altLang="en-US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n-US" altLang="zh-CN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11</a:t>
            </a:r>
            <a:r>
              <a:rPr lang="zh-CN" altLang="en-US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n-US" altLang="zh-CN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12</a:t>
            </a:r>
            <a:r>
              <a:rPr lang="zh-CN" altLang="en-US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51208" name="Rectangle 8"/>
          <p:cNvSpPr>
            <a:spLocks noChangeArrowheads="1"/>
          </p:cNvSpPr>
          <p:nvPr/>
        </p:nvSpPr>
        <p:spPr bwMode="auto">
          <a:xfrm>
            <a:off x="2257425" y="4184650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400" b="1"/>
              <a:t>50%</a:t>
            </a:r>
          </a:p>
        </p:txBody>
      </p:sp>
      <p:sp>
        <p:nvSpPr>
          <p:cNvPr id="51209" name="Rectangle 9"/>
          <p:cNvSpPr>
            <a:spLocks noChangeArrowheads="1"/>
          </p:cNvSpPr>
          <p:nvPr/>
        </p:nvSpPr>
        <p:spPr bwMode="auto">
          <a:xfrm>
            <a:off x="2928938" y="4067175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400" b="1"/>
              <a:t>70%</a:t>
            </a:r>
          </a:p>
        </p:txBody>
      </p:sp>
      <p:sp>
        <p:nvSpPr>
          <p:cNvPr id="51210" name="Rectangle 10"/>
          <p:cNvSpPr>
            <a:spLocks noChangeArrowheads="1"/>
          </p:cNvSpPr>
          <p:nvPr/>
        </p:nvSpPr>
        <p:spPr bwMode="auto">
          <a:xfrm>
            <a:off x="3390900" y="3322638"/>
            <a:ext cx="638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400" b="1"/>
              <a:t>160%</a:t>
            </a:r>
          </a:p>
        </p:txBody>
      </p:sp>
      <p:sp>
        <p:nvSpPr>
          <p:cNvPr id="51211" name="Rectangle 11"/>
          <p:cNvSpPr>
            <a:spLocks noChangeArrowheads="1"/>
          </p:cNvSpPr>
          <p:nvPr/>
        </p:nvSpPr>
        <p:spPr bwMode="auto">
          <a:xfrm>
            <a:off x="4159250" y="2613025"/>
            <a:ext cx="638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400" b="1"/>
              <a:t>230%</a:t>
            </a:r>
          </a:p>
        </p:txBody>
      </p:sp>
      <p:sp>
        <p:nvSpPr>
          <p:cNvPr id="51212" name="Rectangle 12"/>
          <p:cNvSpPr>
            <a:spLocks noChangeArrowheads="1"/>
          </p:cNvSpPr>
          <p:nvPr/>
        </p:nvSpPr>
        <p:spPr bwMode="auto">
          <a:xfrm>
            <a:off x="4789488" y="4133850"/>
            <a:ext cx="638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400" b="1">
                <a:solidFill>
                  <a:srgbClr val="111111"/>
                </a:solidFill>
              </a:rPr>
              <a:t>100%</a:t>
            </a:r>
          </a:p>
        </p:txBody>
      </p:sp>
      <p:sp>
        <p:nvSpPr>
          <p:cNvPr id="51213" name="Rectangle 13"/>
          <p:cNvSpPr>
            <a:spLocks noChangeArrowheads="1"/>
          </p:cNvSpPr>
          <p:nvPr/>
        </p:nvSpPr>
        <p:spPr bwMode="auto">
          <a:xfrm>
            <a:off x="5272088" y="3235325"/>
            <a:ext cx="638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400" b="1"/>
              <a:t>150%</a:t>
            </a:r>
          </a:p>
        </p:txBody>
      </p:sp>
      <p:sp>
        <p:nvSpPr>
          <p:cNvPr id="51214" name="Rectangle 14"/>
          <p:cNvSpPr>
            <a:spLocks noChangeArrowheads="1"/>
          </p:cNvSpPr>
          <p:nvPr/>
        </p:nvSpPr>
        <p:spPr bwMode="auto">
          <a:xfrm>
            <a:off x="6015038" y="1568450"/>
            <a:ext cx="965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b="1">
                <a:solidFill>
                  <a:srgbClr val="FF6600"/>
                </a:solidFill>
              </a:rPr>
              <a:t>380%</a:t>
            </a:r>
          </a:p>
        </p:txBody>
      </p:sp>
      <p:sp>
        <p:nvSpPr>
          <p:cNvPr id="51215" name="Rectangle 15"/>
          <p:cNvSpPr>
            <a:spLocks noChangeArrowheads="1"/>
          </p:cNvSpPr>
          <p:nvPr/>
        </p:nvSpPr>
        <p:spPr bwMode="auto">
          <a:xfrm>
            <a:off x="7051675" y="2292350"/>
            <a:ext cx="638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400" b="1"/>
              <a:t>300%</a:t>
            </a:r>
          </a:p>
        </p:txBody>
      </p:sp>
      <p:sp>
        <p:nvSpPr>
          <p:cNvPr id="51216" name="Text Box 16"/>
          <p:cNvSpPr txBox="1">
            <a:spLocks noChangeArrowheads="1"/>
          </p:cNvSpPr>
          <p:nvPr/>
        </p:nvSpPr>
        <p:spPr bwMode="auto">
          <a:xfrm>
            <a:off x="1268413" y="5524500"/>
            <a:ext cx="20955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1200"/>
              <a:t>Text in here  (unit: %)</a:t>
            </a:r>
          </a:p>
        </p:txBody>
      </p:sp>
      <p:sp>
        <p:nvSpPr>
          <p:cNvPr id="51217" name="Text Box 17"/>
          <p:cNvSpPr txBox="1">
            <a:spLocks noChangeArrowheads="1"/>
          </p:cNvSpPr>
          <p:nvPr/>
        </p:nvSpPr>
        <p:spPr bwMode="auto">
          <a:xfrm>
            <a:off x="1336675" y="5176838"/>
            <a:ext cx="693738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200">
                <a:solidFill>
                  <a:srgbClr val="F8F8F8"/>
                </a:solidFill>
              </a:rPr>
              <a:t>Year</a:t>
            </a:r>
          </a:p>
        </p:txBody>
      </p:sp>
      <p:sp>
        <p:nvSpPr>
          <p:cNvPr id="51218" name="Oval 18"/>
          <p:cNvSpPr>
            <a:spLocks noChangeArrowheads="1"/>
          </p:cNvSpPr>
          <p:nvPr/>
        </p:nvSpPr>
        <p:spPr bwMode="auto">
          <a:xfrm>
            <a:off x="2413000" y="4445000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19" name="Oval 19"/>
          <p:cNvSpPr>
            <a:spLocks noChangeArrowheads="1"/>
          </p:cNvSpPr>
          <p:nvPr/>
        </p:nvSpPr>
        <p:spPr bwMode="auto">
          <a:xfrm>
            <a:off x="3071813" y="4368800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20" name="Oval 20"/>
          <p:cNvSpPr>
            <a:spLocks noChangeArrowheads="1"/>
          </p:cNvSpPr>
          <p:nvPr/>
        </p:nvSpPr>
        <p:spPr bwMode="auto">
          <a:xfrm>
            <a:off x="3695700" y="3663950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21" name="Oval 21"/>
          <p:cNvSpPr>
            <a:spLocks noChangeArrowheads="1"/>
          </p:cNvSpPr>
          <p:nvPr/>
        </p:nvSpPr>
        <p:spPr bwMode="auto">
          <a:xfrm>
            <a:off x="4329113" y="2890838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22" name="Oval 22"/>
          <p:cNvSpPr>
            <a:spLocks noChangeArrowheads="1"/>
          </p:cNvSpPr>
          <p:nvPr/>
        </p:nvSpPr>
        <p:spPr bwMode="auto">
          <a:xfrm>
            <a:off x="5010150" y="3948113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23" name="Oval 23"/>
          <p:cNvSpPr>
            <a:spLocks noChangeArrowheads="1"/>
          </p:cNvSpPr>
          <p:nvPr/>
        </p:nvSpPr>
        <p:spPr bwMode="auto">
          <a:xfrm>
            <a:off x="5626100" y="3543300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24" name="Oval 24"/>
          <p:cNvSpPr>
            <a:spLocks noChangeArrowheads="1"/>
          </p:cNvSpPr>
          <p:nvPr/>
        </p:nvSpPr>
        <p:spPr bwMode="auto">
          <a:xfrm>
            <a:off x="6394450" y="1973263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25" name="Oval 25"/>
          <p:cNvSpPr>
            <a:spLocks noChangeArrowheads="1"/>
          </p:cNvSpPr>
          <p:nvPr/>
        </p:nvSpPr>
        <p:spPr bwMode="auto">
          <a:xfrm>
            <a:off x="7086600" y="2559050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26" name="Text Box 26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51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51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51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51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500"/>
                                        <p:tgtEl>
                                          <p:spTgt spid="51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5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6" dur="500"/>
                                        <p:tgtEl>
                                          <p:spTgt spid="51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9" dur="50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4" dur="500"/>
                                        <p:tgtEl>
                                          <p:spTgt spid="51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7" dur="500"/>
                                        <p:tgtEl>
                                          <p:spTgt spid="51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2" dur="500"/>
                                        <p:tgtEl>
                                          <p:spTgt spid="51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5" dur="500"/>
                                        <p:tgtEl>
                                          <p:spTgt spid="51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0" dur="500"/>
                                        <p:tgtEl>
                                          <p:spTgt spid="51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3" dur="500"/>
                                        <p:tgtEl>
                                          <p:spTgt spid="51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512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1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900" decel="100000" fill="hold"/>
                                        <p:tgtEl>
                                          <p:spTgt spid="51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5" grpId="0" animBg="1"/>
      <p:bldP spid="51206" grpId="0" animBg="1"/>
      <p:bldP spid="51207" grpId="0" bldLvl="0" autoUpdateAnimBg="0"/>
      <p:bldP spid="51207" grpId="1" bldLvl="0" autoUpdateAnimBg="0"/>
      <p:bldP spid="51207" grpId="2" bldLvl="0" autoUpdateAnimBg="0"/>
      <p:bldP spid="51208" grpId="0" bldLvl="0" autoUpdateAnimBg="0"/>
      <p:bldP spid="51208" grpId="1" bldLvl="0" autoUpdateAnimBg="0"/>
      <p:bldP spid="51209" grpId="0" bldLvl="0" autoUpdateAnimBg="0"/>
      <p:bldP spid="51210" grpId="0" bldLvl="0" autoUpdateAnimBg="0"/>
      <p:bldP spid="51211" grpId="0" bldLvl="0" autoUpdateAnimBg="0"/>
      <p:bldP spid="51212" grpId="0" bldLvl="0" autoUpdateAnimBg="0"/>
      <p:bldP spid="51213" grpId="0" bldLvl="0" autoUpdateAnimBg="0"/>
      <p:bldP spid="51214" grpId="0" bldLvl="0" autoUpdateAnimBg="0"/>
      <p:bldP spid="51215" grpId="0" bldLvl="0" autoUpdateAnimBg="0"/>
      <p:bldP spid="51216" grpId="0" bldLvl="0" autoUpdateAnimBg="0"/>
      <p:bldP spid="51217" grpId="0" bldLvl="0" autoUpdateAnimBg="0"/>
      <p:bldP spid="51217" grpId="1" bldLvl="0" autoUpdateAnimBg="0"/>
      <p:bldP spid="51217" grpId="2" bldLvl="0" autoUpdateAnimBg="0"/>
      <p:bldP spid="51218" grpId="0" animBg="1"/>
      <p:bldP spid="51219" grpId="0" animBg="1"/>
      <p:bldP spid="51220" grpId="0" animBg="1"/>
      <p:bldP spid="51221" grpId="0" animBg="1"/>
      <p:bldP spid="51222" grpId="0" animBg="1"/>
      <p:bldP spid="51223" grpId="0" animBg="1"/>
      <p:bldP spid="51224" grpId="0" animBg="1"/>
      <p:bldP spid="51225" grpId="0" animBg="1"/>
      <p:bldP spid="512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53" name="Group 5"/>
          <p:cNvGrpSpPr>
            <a:grpSpLocks/>
          </p:cNvGrpSpPr>
          <p:nvPr/>
        </p:nvGrpSpPr>
        <p:grpSpPr bwMode="auto">
          <a:xfrm>
            <a:off x="1454150" y="0"/>
            <a:ext cx="6819900" cy="4975225"/>
            <a:chOff x="744" y="704"/>
            <a:chExt cx="4296" cy="3134"/>
          </a:xfrm>
        </p:grpSpPr>
        <p:pic>
          <p:nvPicPr>
            <p:cNvPr id="53254" name="Picture 47" descr="16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6" y="1564"/>
              <a:ext cx="768" cy="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3255" name="Picture 49" descr="13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0" y="1804"/>
              <a:ext cx="954" cy="1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3256" name="Group 8"/>
            <p:cNvGrpSpPr>
              <a:grpSpLocks/>
            </p:cNvGrpSpPr>
            <p:nvPr/>
          </p:nvGrpSpPr>
          <p:grpSpPr bwMode="auto">
            <a:xfrm>
              <a:off x="744" y="704"/>
              <a:ext cx="4296" cy="3134"/>
              <a:chOff x="0" y="0"/>
              <a:chExt cx="4315" cy="3352"/>
            </a:xfrm>
          </p:grpSpPr>
          <p:sp>
            <p:nvSpPr>
              <p:cNvPr id="53257" name="AutoShape 3"/>
              <p:cNvSpPr>
                <a:spLocks/>
              </p:cNvSpPr>
              <p:nvPr/>
            </p:nvSpPr>
            <p:spPr bwMode="auto">
              <a:xfrm flipV="1">
                <a:off x="0" y="0"/>
                <a:ext cx="4315" cy="3352"/>
              </a:xfrm>
              <a:custGeom>
                <a:avLst/>
                <a:gdLst>
                  <a:gd name="T0" fmla="*/ 885 w 21600"/>
                  <a:gd name="T1" fmla="*/ 10759 h 21600"/>
                  <a:gd name="T2" fmla="*/ 10800 w 21600"/>
                  <a:gd name="T3" fmla="*/ 885 h 21600"/>
                  <a:gd name="T4" fmla="*/ 20714 w 21600"/>
                  <a:gd name="T5" fmla="*/ 10759 h 21600"/>
                  <a:gd name="T6" fmla="*/ 21599 w 21600"/>
                  <a:gd name="T7" fmla="*/ 10755 h 21600"/>
                  <a:gd name="T8" fmla="*/ 10799 w 21600"/>
                  <a:gd name="T9" fmla="*/ 0 h 21600"/>
                  <a:gd name="T10" fmla="*/ 0 w 21600"/>
                  <a:gd name="T11" fmla="*/ 10755 h 21600"/>
                  <a:gd name="T12" fmla="*/ 436 w 21600"/>
                  <a:gd name="T13" fmla="*/ 0 h 21600"/>
                  <a:gd name="T14" fmla="*/ 21164 w 21600"/>
                  <a:gd name="T15" fmla="*/ 1359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>
                    <a:moveTo>
                      <a:pt x="885" y="10759"/>
                    </a:moveTo>
                    <a:cubicBezTo>
                      <a:pt x="907" y="5299"/>
                      <a:pt x="5340" y="884"/>
                      <a:pt x="10800" y="885"/>
                    </a:cubicBezTo>
                    <a:cubicBezTo>
                      <a:pt x="16259" y="885"/>
                      <a:pt x="20692" y="5299"/>
                      <a:pt x="20714" y="10759"/>
                    </a:cubicBezTo>
                    <a:lnTo>
                      <a:pt x="21599" y="10755"/>
                    </a:lnTo>
                    <a:cubicBezTo>
                      <a:pt x="21575" y="4808"/>
                      <a:pt x="16747" y="-1"/>
                      <a:pt x="10799" y="0"/>
                    </a:cubicBezTo>
                    <a:cubicBezTo>
                      <a:pt x="4852" y="0"/>
                      <a:pt x="24" y="4808"/>
                      <a:pt x="0" y="1075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99FF"/>
                  </a:gs>
                  <a:gs pos="50000">
                    <a:srgbClr val="0000FF">
                      <a:alpha val="30000"/>
                    </a:srgbClr>
                  </a:gs>
                  <a:gs pos="100000">
                    <a:srgbClr val="0099FF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3258" name="AutoShape 4"/>
              <p:cNvSpPr>
                <a:spLocks/>
              </p:cNvSpPr>
              <p:nvPr/>
            </p:nvSpPr>
            <p:spPr bwMode="auto">
              <a:xfrm flipV="1">
                <a:off x="307" y="259"/>
                <a:ext cx="3665" cy="2847"/>
              </a:xfrm>
              <a:custGeom>
                <a:avLst/>
                <a:gdLst>
                  <a:gd name="T0" fmla="*/ 885 w 21600"/>
                  <a:gd name="T1" fmla="*/ 10759 h 21600"/>
                  <a:gd name="T2" fmla="*/ 10800 w 21600"/>
                  <a:gd name="T3" fmla="*/ 885 h 21600"/>
                  <a:gd name="T4" fmla="*/ 20714 w 21600"/>
                  <a:gd name="T5" fmla="*/ 10759 h 21600"/>
                  <a:gd name="T6" fmla="*/ 21599 w 21600"/>
                  <a:gd name="T7" fmla="*/ 10755 h 21600"/>
                  <a:gd name="T8" fmla="*/ 10799 w 21600"/>
                  <a:gd name="T9" fmla="*/ 0 h 21600"/>
                  <a:gd name="T10" fmla="*/ 0 w 21600"/>
                  <a:gd name="T11" fmla="*/ 10755 h 21600"/>
                  <a:gd name="T12" fmla="*/ 436 w 21600"/>
                  <a:gd name="T13" fmla="*/ 0 h 21600"/>
                  <a:gd name="T14" fmla="*/ 21164 w 21600"/>
                  <a:gd name="T15" fmla="*/ 1358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>
                    <a:moveTo>
                      <a:pt x="885" y="10759"/>
                    </a:moveTo>
                    <a:cubicBezTo>
                      <a:pt x="907" y="5299"/>
                      <a:pt x="5340" y="884"/>
                      <a:pt x="10800" y="885"/>
                    </a:cubicBezTo>
                    <a:cubicBezTo>
                      <a:pt x="16259" y="885"/>
                      <a:pt x="20692" y="5299"/>
                      <a:pt x="20714" y="10759"/>
                    </a:cubicBezTo>
                    <a:lnTo>
                      <a:pt x="21599" y="10755"/>
                    </a:lnTo>
                    <a:cubicBezTo>
                      <a:pt x="21575" y="4808"/>
                      <a:pt x="16747" y="-1"/>
                      <a:pt x="10799" y="0"/>
                    </a:cubicBezTo>
                    <a:cubicBezTo>
                      <a:pt x="4852" y="0"/>
                      <a:pt x="24" y="4808"/>
                      <a:pt x="0" y="1075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99FF"/>
                  </a:gs>
                  <a:gs pos="50000">
                    <a:srgbClr val="0000FF">
                      <a:alpha val="30000"/>
                    </a:srgbClr>
                  </a:gs>
                  <a:gs pos="100000">
                    <a:srgbClr val="0099FF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3259" name="AutoShape 5"/>
              <p:cNvSpPr>
                <a:spLocks/>
              </p:cNvSpPr>
              <p:nvPr/>
            </p:nvSpPr>
            <p:spPr bwMode="auto">
              <a:xfrm flipV="1">
                <a:off x="580" y="422"/>
                <a:ext cx="3149" cy="2445"/>
              </a:xfrm>
              <a:custGeom>
                <a:avLst/>
                <a:gdLst>
                  <a:gd name="T0" fmla="*/ 885 w 21600"/>
                  <a:gd name="T1" fmla="*/ 10759 h 21600"/>
                  <a:gd name="T2" fmla="*/ 10800 w 21600"/>
                  <a:gd name="T3" fmla="*/ 885 h 21600"/>
                  <a:gd name="T4" fmla="*/ 20714 w 21600"/>
                  <a:gd name="T5" fmla="*/ 10759 h 21600"/>
                  <a:gd name="T6" fmla="*/ 21599 w 21600"/>
                  <a:gd name="T7" fmla="*/ 10755 h 21600"/>
                  <a:gd name="T8" fmla="*/ 10799 w 21600"/>
                  <a:gd name="T9" fmla="*/ 0 h 21600"/>
                  <a:gd name="T10" fmla="*/ 0 w 21600"/>
                  <a:gd name="T11" fmla="*/ 10755 h 21600"/>
                  <a:gd name="T12" fmla="*/ 439 w 21600"/>
                  <a:gd name="T13" fmla="*/ 0 h 21600"/>
                  <a:gd name="T14" fmla="*/ 21161 w 21600"/>
                  <a:gd name="T15" fmla="*/ 1358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>
                    <a:moveTo>
                      <a:pt x="885" y="10759"/>
                    </a:moveTo>
                    <a:cubicBezTo>
                      <a:pt x="907" y="5299"/>
                      <a:pt x="5340" y="884"/>
                      <a:pt x="10800" y="885"/>
                    </a:cubicBezTo>
                    <a:cubicBezTo>
                      <a:pt x="16259" y="885"/>
                      <a:pt x="20692" y="5299"/>
                      <a:pt x="20714" y="10759"/>
                    </a:cubicBezTo>
                    <a:lnTo>
                      <a:pt x="21599" y="10755"/>
                    </a:lnTo>
                    <a:cubicBezTo>
                      <a:pt x="21575" y="4808"/>
                      <a:pt x="16747" y="-1"/>
                      <a:pt x="10799" y="0"/>
                    </a:cubicBezTo>
                    <a:cubicBezTo>
                      <a:pt x="4852" y="0"/>
                      <a:pt x="24" y="4808"/>
                      <a:pt x="0" y="1075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99FF"/>
                  </a:gs>
                  <a:gs pos="50000">
                    <a:srgbClr val="0000FF">
                      <a:alpha val="30000"/>
                    </a:srgbClr>
                  </a:gs>
                  <a:gs pos="100000">
                    <a:srgbClr val="0099FF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3260" name="AutoShape 6"/>
              <p:cNvSpPr>
                <a:spLocks/>
              </p:cNvSpPr>
              <p:nvPr/>
            </p:nvSpPr>
            <p:spPr bwMode="auto">
              <a:xfrm flipV="1">
                <a:off x="925" y="772"/>
                <a:ext cx="2409" cy="1871"/>
              </a:xfrm>
              <a:custGeom>
                <a:avLst/>
                <a:gdLst>
                  <a:gd name="T0" fmla="*/ 885 w 21600"/>
                  <a:gd name="T1" fmla="*/ 10759 h 21600"/>
                  <a:gd name="T2" fmla="*/ 10800 w 21600"/>
                  <a:gd name="T3" fmla="*/ 885 h 21600"/>
                  <a:gd name="T4" fmla="*/ 20714 w 21600"/>
                  <a:gd name="T5" fmla="*/ 10759 h 21600"/>
                  <a:gd name="T6" fmla="*/ 21599 w 21600"/>
                  <a:gd name="T7" fmla="*/ 10755 h 21600"/>
                  <a:gd name="T8" fmla="*/ 10799 w 21600"/>
                  <a:gd name="T9" fmla="*/ 0 h 21600"/>
                  <a:gd name="T10" fmla="*/ 0 w 21600"/>
                  <a:gd name="T11" fmla="*/ 10755 h 21600"/>
                  <a:gd name="T12" fmla="*/ 439 w 21600"/>
                  <a:gd name="T13" fmla="*/ 0 h 21600"/>
                  <a:gd name="T14" fmla="*/ 21161 w 21600"/>
                  <a:gd name="T15" fmla="*/ 1358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>
                    <a:moveTo>
                      <a:pt x="885" y="10759"/>
                    </a:moveTo>
                    <a:cubicBezTo>
                      <a:pt x="907" y="5299"/>
                      <a:pt x="5340" y="884"/>
                      <a:pt x="10800" y="885"/>
                    </a:cubicBezTo>
                    <a:cubicBezTo>
                      <a:pt x="16259" y="885"/>
                      <a:pt x="20692" y="5299"/>
                      <a:pt x="20714" y="10759"/>
                    </a:cubicBezTo>
                    <a:lnTo>
                      <a:pt x="21599" y="10755"/>
                    </a:lnTo>
                    <a:cubicBezTo>
                      <a:pt x="21575" y="4808"/>
                      <a:pt x="16747" y="-1"/>
                      <a:pt x="10799" y="0"/>
                    </a:cubicBezTo>
                    <a:cubicBezTo>
                      <a:pt x="4852" y="0"/>
                      <a:pt x="24" y="4808"/>
                      <a:pt x="0" y="1075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99FF"/>
                  </a:gs>
                  <a:gs pos="50000">
                    <a:srgbClr val="0000FF">
                      <a:alpha val="30000"/>
                    </a:srgbClr>
                  </a:gs>
                  <a:gs pos="100000">
                    <a:srgbClr val="0099FF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53261" name="Group 13"/>
            <p:cNvGrpSpPr>
              <a:grpSpLocks/>
            </p:cNvGrpSpPr>
            <p:nvPr/>
          </p:nvGrpSpPr>
          <p:grpSpPr bwMode="auto">
            <a:xfrm>
              <a:off x="2976" y="1708"/>
              <a:ext cx="864" cy="912"/>
              <a:chOff x="0" y="0"/>
              <a:chExt cx="860" cy="796"/>
            </a:xfrm>
          </p:grpSpPr>
          <p:sp>
            <p:nvSpPr>
              <p:cNvPr id="53262" name="Freeform 41"/>
              <p:cNvSpPr>
                <a:spLocks/>
              </p:cNvSpPr>
              <p:nvPr/>
            </p:nvSpPr>
            <p:spPr bwMode="auto">
              <a:xfrm>
                <a:off x="85" y="613"/>
                <a:ext cx="335" cy="173"/>
              </a:xfrm>
              <a:custGeom>
                <a:avLst/>
                <a:gdLst>
                  <a:gd name="T0" fmla="*/ 0 w 335"/>
                  <a:gd name="T1" fmla="*/ 166 h 173"/>
                  <a:gd name="T2" fmla="*/ 58 w 335"/>
                  <a:gd name="T3" fmla="*/ 173 h 173"/>
                  <a:gd name="T4" fmla="*/ 297 w 335"/>
                  <a:gd name="T5" fmla="*/ 32 h 173"/>
                  <a:gd name="T6" fmla="*/ 289 w 335"/>
                  <a:gd name="T7" fmla="*/ 8 h 173"/>
                  <a:gd name="T8" fmla="*/ 223 w 335"/>
                  <a:gd name="T9" fmla="*/ 26 h 173"/>
                  <a:gd name="T10" fmla="*/ 0 w 335"/>
                  <a:gd name="T11" fmla="*/ 166 h 173"/>
                  <a:gd name="T12" fmla="*/ 0 w 335"/>
                  <a:gd name="T13" fmla="*/ 0 h 173"/>
                  <a:gd name="T14" fmla="*/ 335 w 335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335" h="173">
                    <a:moveTo>
                      <a:pt x="0" y="166"/>
                    </a:moveTo>
                    <a:lnTo>
                      <a:pt x="58" y="173"/>
                    </a:lnTo>
                    <a:lnTo>
                      <a:pt x="297" y="32"/>
                    </a:lnTo>
                    <a:cubicBezTo>
                      <a:pt x="335" y="5"/>
                      <a:pt x="301" y="9"/>
                      <a:pt x="289" y="8"/>
                    </a:cubicBezTo>
                    <a:cubicBezTo>
                      <a:pt x="277" y="7"/>
                      <a:pt x="271" y="0"/>
                      <a:pt x="223" y="26"/>
                    </a:cubicBezTo>
                    <a:lnTo>
                      <a:pt x="0" y="16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81818">
                      <a:alpha val="0"/>
                    </a:srgbClr>
                  </a:gs>
                  <a:gs pos="100000">
                    <a:srgbClr val="1C1C1C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263" name="Freeform 42"/>
              <p:cNvSpPr>
                <a:spLocks/>
              </p:cNvSpPr>
              <p:nvPr/>
            </p:nvSpPr>
            <p:spPr bwMode="auto">
              <a:xfrm>
                <a:off x="315" y="550"/>
                <a:ext cx="367" cy="170"/>
              </a:xfrm>
              <a:custGeom>
                <a:avLst/>
                <a:gdLst>
                  <a:gd name="T0" fmla="*/ 0 w 367"/>
                  <a:gd name="T1" fmla="*/ 158 h 170"/>
                  <a:gd name="T2" fmla="*/ 80 w 367"/>
                  <a:gd name="T3" fmla="*/ 170 h 170"/>
                  <a:gd name="T4" fmla="*/ 332 w 367"/>
                  <a:gd name="T5" fmla="*/ 37 h 170"/>
                  <a:gd name="T6" fmla="*/ 292 w 367"/>
                  <a:gd name="T7" fmla="*/ 1 h 170"/>
                  <a:gd name="T8" fmla="*/ 230 w 367"/>
                  <a:gd name="T9" fmla="*/ 29 h 170"/>
                  <a:gd name="T10" fmla="*/ 0 w 367"/>
                  <a:gd name="T11" fmla="*/ 158 h 170"/>
                  <a:gd name="T12" fmla="*/ 0 w 367"/>
                  <a:gd name="T13" fmla="*/ 0 h 170"/>
                  <a:gd name="T14" fmla="*/ 367 w 367"/>
                  <a:gd name="T15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367" h="170">
                    <a:moveTo>
                      <a:pt x="0" y="158"/>
                    </a:moveTo>
                    <a:lnTo>
                      <a:pt x="80" y="170"/>
                    </a:lnTo>
                    <a:lnTo>
                      <a:pt x="332" y="37"/>
                    </a:lnTo>
                    <a:cubicBezTo>
                      <a:pt x="367" y="9"/>
                      <a:pt x="309" y="2"/>
                      <a:pt x="292" y="1"/>
                    </a:cubicBezTo>
                    <a:cubicBezTo>
                      <a:pt x="280" y="0"/>
                      <a:pt x="279" y="3"/>
                      <a:pt x="230" y="29"/>
                    </a:cubicBezTo>
                    <a:lnTo>
                      <a:pt x="0" y="15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81818">
                      <a:alpha val="0"/>
                    </a:srgbClr>
                  </a:gs>
                  <a:gs pos="100000">
                    <a:srgbClr val="1C1C1C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264" name="Freeform 43"/>
              <p:cNvSpPr>
                <a:spLocks/>
              </p:cNvSpPr>
              <p:nvPr/>
            </p:nvSpPr>
            <p:spPr bwMode="auto">
              <a:xfrm>
                <a:off x="553" y="653"/>
                <a:ext cx="307" cy="143"/>
              </a:xfrm>
              <a:custGeom>
                <a:avLst/>
                <a:gdLst>
                  <a:gd name="T0" fmla="*/ 0 w 307"/>
                  <a:gd name="T1" fmla="*/ 134 h 143"/>
                  <a:gd name="T2" fmla="*/ 66 w 307"/>
                  <a:gd name="T3" fmla="*/ 143 h 143"/>
                  <a:gd name="T4" fmla="*/ 282 w 307"/>
                  <a:gd name="T5" fmla="*/ 35 h 143"/>
                  <a:gd name="T6" fmla="*/ 219 w 307"/>
                  <a:gd name="T7" fmla="*/ 17 h 143"/>
                  <a:gd name="T8" fmla="*/ 0 w 307"/>
                  <a:gd name="T9" fmla="*/ 134 h 143"/>
                  <a:gd name="T10" fmla="*/ 0 w 307"/>
                  <a:gd name="T11" fmla="*/ 0 h 143"/>
                  <a:gd name="T12" fmla="*/ 307 w 307"/>
                  <a:gd name="T13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307" h="143">
                    <a:moveTo>
                      <a:pt x="0" y="134"/>
                    </a:moveTo>
                    <a:lnTo>
                      <a:pt x="66" y="143"/>
                    </a:lnTo>
                    <a:lnTo>
                      <a:pt x="282" y="35"/>
                    </a:lnTo>
                    <a:cubicBezTo>
                      <a:pt x="307" y="14"/>
                      <a:pt x="266" y="0"/>
                      <a:pt x="219" y="17"/>
                    </a:cubicBezTo>
                    <a:lnTo>
                      <a:pt x="0" y="13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81818">
                      <a:alpha val="0"/>
                    </a:srgbClr>
                  </a:gs>
                  <a:gs pos="100000">
                    <a:srgbClr val="1C1C1C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265" name="Freeform 44"/>
              <p:cNvSpPr>
                <a:spLocks/>
              </p:cNvSpPr>
              <p:nvPr/>
            </p:nvSpPr>
            <p:spPr bwMode="auto">
              <a:xfrm>
                <a:off x="0" y="215"/>
                <a:ext cx="224" cy="569"/>
              </a:xfrm>
              <a:custGeom>
                <a:avLst/>
                <a:gdLst>
                  <a:gd name="T0" fmla="*/ 103 w 224"/>
                  <a:gd name="T1" fmla="*/ 101 h 569"/>
                  <a:gd name="T2" fmla="*/ 74 w 224"/>
                  <a:gd name="T3" fmla="*/ 50 h 569"/>
                  <a:gd name="T4" fmla="*/ 121 w 224"/>
                  <a:gd name="T5" fmla="*/ 1 h 569"/>
                  <a:gd name="T6" fmla="*/ 171 w 224"/>
                  <a:gd name="T7" fmla="*/ 52 h 569"/>
                  <a:gd name="T8" fmla="*/ 135 w 224"/>
                  <a:gd name="T9" fmla="*/ 101 h 569"/>
                  <a:gd name="T10" fmla="*/ 134 w 224"/>
                  <a:gd name="T11" fmla="*/ 124 h 569"/>
                  <a:gd name="T12" fmla="*/ 209 w 224"/>
                  <a:gd name="T13" fmla="*/ 145 h 569"/>
                  <a:gd name="T14" fmla="*/ 221 w 224"/>
                  <a:gd name="T15" fmla="*/ 204 h 569"/>
                  <a:gd name="T16" fmla="*/ 218 w 224"/>
                  <a:gd name="T17" fmla="*/ 321 h 569"/>
                  <a:gd name="T18" fmla="*/ 209 w 224"/>
                  <a:gd name="T19" fmla="*/ 365 h 569"/>
                  <a:gd name="T20" fmla="*/ 196 w 224"/>
                  <a:gd name="T21" fmla="*/ 308 h 569"/>
                  <a:gd name="T22" fmla="*/ 187 w 224"/>
                  <a:gd name="T23" fmla="*/ 202 h 569"/>
                  <a:gd name="T24" fmla="*/ 170 w 224"/>
                  <a:gd name="T25" fmla="*/ 321 h 569"/>
                  <a:gd name="T26" fmla="*/ 144 w 224"/>
                  <a:gd name="T27" fmla="*/ 569 h 569"/>
                  <a:gd name="T28" fmla="*/ 78 w 224"/>
                  <a:gd name="T29" fmla="*/ 565 h 569"/>
                  <a:gd name="T30" fmla="*/ 50 w 224"/>
                  <a:gd name="T31" fmla="*/ 325 h 569"/>
                  <a:gd name="T32" fmla="*/ 33 w 224"/>
                  <a:gd name="T33" fmla="*/ 208 h 569"/>
                  <a:gd name="T34" fmla="*/ 25 w 224"/>
                  <a:gd name="T35" fmla="*/ 310 h 569"/>
                  <a:gd name="T36" fmla="*/ 12 w 224"/>
                  <a:gd name="T37" fmla="*/ 365 h 569"/>
                  <a:gd name="T38" fmla="*/ 1 w 224"/>
                  <a:gd name="T39" fmla="*/ 305 h 569"/>
                  <a:gd name="T40" fmla="*/ 7 w 224"/>
                  <a:gd name="T41" fmla="*/ 184 h 569"/>
                  <a:gd name="T42" fmla="*/ 23 w 224"/>
                  <a:gd name="T43" fmla="*/ 140 h 569"/>
                  <a:gd name="T44" fmla="*/ 102 w 224"/>
                  <a:gd name="T45" fmla="*/ 124 h 569"/>
                  <a:gd name="T46" fmla="*/ 103 w 224"/>
                  <a:gd name="T47" fmla="*/ 101 h 569"/>
                  <a:gd name="T48" fmla="*/ 0 w 224"/>
                  <a:gd name="T49" fmla="*/ 0 h 569"/>
                  <a:gd name="T50" fmla="*/ 224 w 224"/>
                  <a:gd name="T51" fmla="*/ 569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T48" t="T49" r="T50" b="T51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 cmpd="sng">
                <a:round/>
                <a:headEnd/>
                <a:tailEnd/>
              </a:ln>
              <a:scene3d>
                <a:camera prst="legacyPerspectiveTopRight">
                  <a:rot lat="0" lon="899999" rev="0"/>
                </a:camera>
                <a:lightRig rig="legacyFlat1" dir="t"/>
              </a:scene3d>
              <a:sp3d extrusionH="36500" prstMaterial="legacyMatte">
                <a:bevelT w="13500" h="13500" prst="angle"/>
                <a:bevelB w="13500" h="13500" prst="angle"/>
                <a:extrusionClr>
                  <a:srgbClr val="333333"/>
                </a:extrusionClr>
              </a:sp3d>
            </p:spPr>
            <p:txBody>
              <a:bodyPr>
                <a:flatTx/>
              </a:bodyPr>
              <a:lstStyle/>
              <a:p>
                <a:endParaRPr lang="zh-CN" altLang="en-US"/>
              </a:p>
            </p:txBody>
          </p:sp>
          <p:sp>
            <p:nvSpPr>
              <p:cNvPr id="53266" name="Freeform 45"/>
              <p:cNvSpPr>
                <a:spLocks/>
              </p:cNvSpPr>
              <p:nvPr/>
            </p:nvSpPr>
            <p:spPr bwMode="auto">
              <a:xfrm>
                <a:off x="216" y="0"/>
                <a:ext cx="282" cy="716"/>
              </a:xfrm>
              <a:custGeom>
                <a:avLst/>
                <a:gdLst>
                  <a:gd name="T0" fmla="*/ 103 w 224"/>
                  <a:gd name="T1" fmla="*/ 101 h 569"/>
                  <a:gd name="T2" fmla="*/ 74 w 224"/>
                  <a:gd name="T3" fmla="*/ 50 h 569"/>
                  <a:gd name="T4" fmla="*/ 121 w 224"/>
                  <a:gd name="T5" fmla="*/ 1 h 569"/>
                  <a:gd name="T6" fmla="*/ 171 w 224"/>
                  <a:gd name="T7" fmla="*/ 52 h 569"/>
                  <a:gd name="T8" fmla="*/ 135 w 224"/>
                  <a:gd name="T9" fmla="*/ 101 h 569"/>
                  <a:gd name="T10" fmla="*/ 134 w 224"/>
                  <a:gd name="T11" fmla="*/ 124 h 569"/>
                  <a:gd name="T12" fmla="*/ 209 w 224"/>
                  <a:gd name="T13" fmla="*/ 145 h 569"/>
                  <a:gd name="T14" fmla="*/ 221 w 224"/>
                  <a:gd name="T15" fmla="*/ 204 h 569"/>
                  <a:gd name="T16" fmla="*/ 218 w 224"/>
                  <a:gd name="T17" fmla="*/ 321 h 569"/>
                  <a:gd name="T18" fmla="*/ 209 w 224"/>
                  <a:gd name="T19" fmla="*/ 365 h 569"/>
                  <a:gd name="T20" fmla="*/ 196 w 224"/>
                  <a:gd name="T21" fmla="*/ 308 h 569"/>
                  <a:gd name="T22" fmla="*/ 187 w 224"/>
                  <a:gd name="T23" fmla="*/ 202 h 569"/>
                  <a:gd name="T24" fmla="*/ 170 w 224"/>
                  <a:gd name="T25" fmla="*/ 321 h 569"/>
                  <a:gd name="T26" fmla="*/ 144 w 224"/>
                  <a:gd name="T27" fmla="*/ 569 h 569"/>
                  <a:gd name="T28" fmla="*/ 78 w 224"/>
                  <a:gd name="T29" fmla="*/ 565 h 569"/>
                  <a:gd name="T30" fmla="*/ 50 w 224"/>
                  <a:gd name="T31" fmla="*/ 325 h 569"/>
                  <a:gd name="T32" fmla="*/ 33 w 224"/>
                  <a:gd name="T33" fmla="*/ 208 h 569"/>
                  <a:gd name="T34" fmla="*/ 25 w 224"/>
                  <a:gd name="T35" fmla="*/ 310 h 569"/>
                  <a:gd name="T36" fmla="*/ 12 w 224"/>
                  <a:gd name="T37" fmla="*/ 365 h 569"/>
                  <a:gd name="T38" fmla="*/ 1 w 224"/>
                  <a:gd name="T39" fmla="*/ 305 h 569"/>
                  <a:gd name="T40" fmla="*/ 7 w 224"/>
                  <a:gd name="T41" fmla="*/ 184 h 569"/>
                  <a:gd name="T42" fmla="*/ 23 w 224"/>
                  <a:gd name="T43" fmla="*/ 140 h 569"/>
                  <a:gd name="T44" fmla="*/ 102 w 224"/>
                  <a:gd name="T45" fmla="*/ 124 h 569"/>
                  <a:gd name="T46" fmla="*/ 103 w 224"/>
                  <a:gd name="T47" fmla="*/ 101 h 569"/>
                  <a:gd name="T48" fmla="*/ 0 w 224"/>
                  <a:gd name="T49" fmla="*/ 0 h 569"/>
                  <a:gd name="T50" fmla="*/ 224 w 224"/>
                  <a:gd name="T51" fmla="*/ 569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T48" t="T49" r="T50" b="T51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 cmpd="sng">
                <a:round/>
                <a:headEnd/>
                <a:tailEnd/>
              </a:ln>
              <a:scene3d>
                <a:camera prst="legacyPerspectiveTopRight">
                  <a:rot lat="0" lon="899999" rev="0"/>
                </a:camera>
                <a:lightRig rig="legacyFlat1" dir="t"/>
              </a:scene3d>
              <a:sp3d extrusionH="36500" prstMaterial="legacyMatte">
                <a:bevelT w="13500" h="13500" prst="angle"/>
                <a:bevelB w="13500" h="13500" prst="angle"/>
                <a:extrusionClr>
                  <a:srgbClr val="333333"/>
                </a:extrusionClr>
              </a:sp3d>
            </p:spPr>
            <p:txBody>
              <a:bodyPr>
                <a:flatTx/>
              </a:bodyPr>
              <a:lstStyle/>
              <a:p>
                <a:endParaRPr lang="zh-CN" altLang="en-US"/>
              </a:p>
            </p:txBody>
          </p:sp>
          <p:sp>
            <p:nvSpPr>
              <p:cNvPr id="53267" name="Freeform 46"/>
              <p:cNvSpPr>
                <a:spLocks/>
              </p:cNvSpPr>
              <p:nvPr/>
            </p:nvSpPr>
            <p:spPr bwMode="auto">
              <a:xfrm>
                <a:off x="474" y="227"/>
                <a:ext cx="224" cy="569"/>
              </a:xfrm>
              <a:custGeom>
                <a:avLst/>
                <a:gdLst>
                  <a:gd name="T0" fmla="*/ 103 w 224"/>
                  <a:gd name="T1" fmla="*/ 101 h 569"/>
                  <a:gd name="T2" fmla="*/ 74 w 224"/>
                  <a:gd name="T3" fmla="*/ 50 h 569"/>
                  <a:gd name="T4" fmla="*/ 121 w 224"/>
                  <a:gd name="T5" fmla="*/ 1 h 569"/>
                  <a:gd name="T6" fmla="*/ 171 w 224"/>
                  <a:gd name="T7" fmla="*/ 52 h 569"/>
                  <a:gd name="T8" fmla="*/ 135 w 224"/>
                  <a:gd name="T9" fmla="*/ 101 h 569"/>
                  <a:gd name="T10" fmla="*/ 134 w 224"/>
                  <a:gd name="T11" fmla="*/ 124 h 569"/>
                  <a:gd name="T12" fmla="*/ 209 w 224"/>
                  <a:gd name="T13" fmla="*/ 145 h 569"/>
                  <a:gd name="T14" fmla="*/ 221 w 224"/>
                  <a:gd name="T15" fmla="*/ 204 h 569"/>
                  <a:gd name="T16" fmla="*/ 218 w 224"/>
                  <a:gd name="T17" fmla="*/ 321 h 569"/>
                  <a:gd name="T18" fmla="*/ 209 w 224"/>
                  <a:gd name="T19" fmla="*/ 365 h 569"/>
                  <a:gd name="T20" fmla="*/ 196 w 224"/>
                  <a:gd name="T21" fmla="*/ 308 h 569"/>
                  <a:gd name="T22" fmla="*/ 187 w 224"/>
                  <a:gd name="T23" fmla="*/ 202 h 569"/>
                  <a:gd name="T24" fmla="*/ 170 w 224"/>
                  <a:gd name="T25" fmla="*/ 321 h 569"/>
                  <a:gd name="T26" fmla="*/ 144 w 224"/>
                  <a:gd name="T27" fmla="*/ 569 h 569"/>
                  <a:gd name="T28" fmla="*/ 78 w 224"/>
                  <a:gd name="T29" fmla="*/ 565 h 569"/>
                  <a:gd name="T30" fmla="*/ 50 w 224"/>
                  <a:gd name="T31" fmla="*/ 325 h 569"/>
                  <a:gd name="T32" fmla="*/ 33 w 224"/>
                  <a:gd name="T33" fmla="*/ 208 h 569"/>
                  <a:gd name="T34" fmla="*/ 25 w 224"/>
                  <a:gd name="T35" fmla="*/ 310 h 569"/>
                  <a:gd name="T36" fmla="*/ 12 w 224"/>
                  <a:gd name="T37" fmla="*/ 365 h 569"/>
                  <a:gd name="T38" fmla="*/ 1 w 224"/>
                  <a:gd name="T39" fmla="*/ 305 h 569"/>
                  <a:gd name="T40" fmla="*/ 7 w 224"/>
                  <a:gd name="T41" fmla="*/ 184 h 569"/>
                  <a:gd name="T42" fmla="*/ 23 w 224"/>
                  <a:gd name="T43" fmla="*/ 140 h 569"/>
                  <a:gd name="T44" fmla="*/ 102 w 224"/>
                  <a:gd name="T45" fmla="*/ 124 h 569"/>
                  <a:gd name="T46" fmla="*/ 103 w 224"/>
                  <a:gd name="T47" fmla="*/ 101 h 569"/>
                  <a:gd name="T48" fmla="*/ 0 w 224"/>
                  <a:gd name="T49" fmla="*/ 0 h 569"/>
                  <a:gd name="T50" fmla="*/ 224 w 224"/>
                  <a:gd name="T51" fmla="*/ 569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T48" t="T49" r="T50" b="T51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 cmpd="sng">
                <a:round/>
                <a:headEnd/>
                <a:tailEnd/>
              </a:ln>
              <a:scene3d>
                <a:camera prst="legacyPerspectiveTopRight">
                  <a:rot lat="0" lon="899999" rev="0"/>
                </a:camera>
                <a:lightRig rig="legacyFlat1" dir="t"/>
              </a:scene3d>
              <a:sp3d extrusionH="36500" prstMaterial="legacyMatte">
                <a:bevelT w="13500" h="13500" prst="angle"/>
                <a:bevelB w="13500" h="13500" prst="angle"/>
                <a:extrusionClr>
                  <a:srgbClr val="333333"/>
                </a:extrusionClr>
              </a:sp3d>
            </p:spPr>
            <p:txBody>
              <a:bodyPr>
                <a:flatTx/>
              </a:bodyPr>
              <a:lstStyle/>
              <a:p>
                <a:endParaRPr lang="zh-CN" altLang="en-US"/>
              </a:p>
            </p:txBody>
          </p:sp>
        </p:grpSp>
        <p:pic>
          <p:nvPicPr>
            <p:cNvPr id="53268" name="Picture 48" descr="23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8" y="2284"/>
              <a:ext cx="864" cy="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3269" name="Group 21"/>
          <p:cNvGrpSpPr>
            <a:grpSpLocks/>
          </p:cNvGrpSpPr>
          <p:nvPr/>
        </p:nvGrpSpPr>
        <p:grpSpPr bwMode="auto">
          <a:xfrm>
            <a:off x="6654800" y="2051050"/>
            <a:ext cx="1466850" cy="1447800"/>
            <a:chOff x="0" y="0"/>
            <a:chExt cx="751" cy="741"/>
          </a:xfrm>
        </p:grpSpPr>
        <p:sp>
          <p:nvSpPr>
            <p:cNvPr id="53270" name="Oval 30"/>
            <p:cNvSpPr>
              <a:spLocks noChangeArrowheads="1"/>
            </p:cNvSpPr>
            <p:nvPr/>
          </p:nvSpPr>
          <p:spPr bwMode="auto">
            <a:xfrm>
              <a:off x="20" y="32"/>
              <a:ext cx="716" cy="709"/>
            </a:xfrm>
            <a:prstGeom prst="ellipse">
              <a:avLst/>
            </a:prstGeom>
            <a:gradFill rotWithShape="1">
              <a:gsLst>
                <a:gs pos="0">
                  <a:srgbClr val="0099FF"/>
                </a:gs>
                <a:gs pos="100000">
                  <a:srgbClr val="000099"/>
                </a:gs>
              </a:gsLst>
              <a:lin ang="5400000" scaled="1"/>
            </a:gradFill>
            <a:ln w="38100">
              <a:solidFill>
                <a:srgbClr val="F8F8F8">
                  <a:alpha val="75999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r"/>
              <a:endParaRPr lang="zh-CN" altLang="zh-CN"/>
            </a:p>
          </p:txBody>
        </p:sp>
        <p:pic>
          <p:nvPicPr>
            <p:cNvPr id="53271" name="Picture 31" descr="cir_lighteffect0"/>
            <p:cNvPicPr>
              <a:picLocks noChangeAspect="1" noChangeArrowheads="1"/>
            </p:cNvPicPr>
            <p:nvPr/>
          </p:nvPicPr>
          <p:blipFill>
            <a:blip r:embed="rId6" cstate="print">
              <a:lum bright="18000" contrast="-12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51" cy="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3272" name="Group 24"/>
          <p:cNvGrpSpPr>
            <a:grpSpLocks/>
          </p:cNvGrpSpPr>
          <p:nvPr/>
        </p:nvGrpSpPr>
        <p:grpSpPr bwMode="auto">
          <a:xfrm>
            <a:off x="4140200" y="3651250"/>
            <a:ext cx="1466850" cy="1447800"/>
            <a:chOff x="0" y="0"/>
            <a:chExt cx="751" cy="741"/>
          </a:xfrm>
        </p:grpSpPr>
        <p:sp>
          <p:nvSpPr>
            <p:cNvPr id="53273" name="Oval 33"/>
            <p:cNvSpPr>
              <a:spLocks noChangeArrowheads="1"/>
            </p:cNvSpPr>
            <p:nvPr/>
          </p:nvSpPr>
          <p:spPr bwMode="auto">
            <a:xfrm>
              <a:off x="20" y="32"/>
              <a:ext cx="716" cy="709"/>
            </a:xfrm>
            <a:prstGeom prst="ellipse">
              <a:avLst/>
            </a:prstGeom>
            <a:gradFill rotWithShape="1">
              <a:gsLst>
                <a:gs pos="0">
                  <a:srgbClr val="000099"/>
                </a:gs>
                <a:gs pos="100000">
                  <a:srgbClr val="0099FF"/>
                </a:gs>
              </a:gsLst>
              <a:lin ang="5400000" scaled="1"/>
            </a:gradFill>
            <a:ln w="38100">
              <a:solidFill>
                <a:srgbClr val="F8F8F8">
                  <a:alpha val="75999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r"/>
              <a:endParaRPr lang="zh-CN" altLang="zh-CN"/>
            </a:p>
          </p:txBody>
        </p:sp>
        <p:pic>
          <p:nvPicPr>
            <p:cNvPr id="53274" name="Picture 34" descr="cir_lighteffect0"/>
            <p:cNvPicPr>
              <a:picLocks noChangeAspect="1" noChangeArrowheads="1"/>
            </p:cNvPicPr>
            <p:nvPr/>
          </p:nvPicPr>
          <p:blipFill>
            <a:blip r:embed="rId6" cstate="print">
              <a:lum bright="18000" contrast="-12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51" cy="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3275" name="Group 27"/>
          <p:cNvGrpSpPr>
            <a:grpSpLocks/>
          </p:cNvGrpSpPr>
          <p:nvPr/>
        </p:nvGrpSpPr>
        <p:grpSpPr bwMode="auto">
          <a:xfrm>
            <a:off x="1568450" y="2127250"/>
            <a:ext cx="1466850" cy="1447800"/>
            <a:chOff x="0" y="0"/>
            <a:chExt cx="751" cy="741"/>
          </a:xfrm>
        </p:grpSpPr>
        <p:sp>
          <p:nvSpPr>
            <p:cNvPr id="53276" name="Oval 36"/>
            <p:cNvSpPr>
              <a:spLocks noChangeArrowheads="1"/>
            </p:cNvSpPr>
            <p:nvPr/>
          </p:nvSpPr>
          <p:spPr bwMode="auto">
            <a:xfrm>
              <a:off x="20" y="32"/>
              <a:ext cx="716" cy="709"/>
            </a:xfrm>
            <a:prstGeom prst="ellipse">
              <a:avLst/>
            </a:prstGeom>
            <a:gradFill rotWithShape="1">
              <a:gsLst>
                <a:gs pos="0">
                  <a:srgbClr val="0033CC"/>
                </a:gs>
                <a:gs pos="100000">
                  <a:srgbClr val="000066"/>
                </a:gs>
              </a:gsLst>
              <a:lin ang="5400000" scaled="1"/>
            </a:gradFill>
            <a:ln w="38100">
              <a:solidFill>
                <a:srgbClr val="F8F8F8">
                  <a:alpha val="75999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r"/>
              <a:endParaRPr lang="zh-CN" altLang="zh-CN"/>
            </a:p>
          </p:txBody>
        </p:sp>
        <p:pic>
          <p:nvPicPr>
            <p:cNvPr id="53277" name="Picture 37" descr="cir_lighteffect0"/>
            <p:cNvPicPr>
              <a:picLocks noChangeAspect="1" noChangeArrowheads="1"/>
            </p:cNvPicPr>
            <p:nvPr/>
          </p:nvPicPr>
          <p:blipFill>
            <a:blip r:embed="rId6" cstate="print">
              <a:lum bright="18000" contrast="-12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51" cy="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3278" name="Text Box 21"/>
          <p:cNvSpPr txBox="1">
            <a:spLocks noChangeArrowheads="1"/>
          </p:cNvSpPr>
          <p:nvPr/>
        </p:nvSpPr>
        <p:spPr bwMode="auto">
          <a:xfrm>
            <a:off x="6731000" y="2432050"/>
            <a:ext cx="12954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FFFFFF"/>
                </a:solidFill>
              </a:rPr>
              <a:t>Service </a:t>
            </a:r>
            <a:r>
              <a:rPr lang="en-US" sz="2800" b="1">
                <a:solidFill>
                  <a:srgbClr val="FFFFFF"/>
                </a:solidFill>
              </a:rPr>
              <a:t>03</a:t>
            </a:r>
          </a:p>
        </p:txBody>
      </p:sp>
      <p:sp>
        <p:nvSpPr>
          <p:cNvPr id="53279" name="Text Box 38"/>
          <p:cNvSpPr txBox="1">
            <a:spLocks noChangeArrowheads="1"/>
          </p:cNvSpPr>
          <p:nvPr/>
        </p:nvSpPr>
        <p:spPr bwMode="auto">
          <a:xfrm>
            <a:off x="4216400" y="4032250"/>
            <a:ext cx="12954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FFFFFF"/>
                </a:solidFill>
              </a:rPr>
              <a:t>Service </a:t>
            </a:r>
            <a:r>
              <a:rPr lang="en-US" sz="2800" b="1">
                <a:solidFill>
                  <a:srgbClr val="FFFFFF"/>
                </a:solidFill>
              </a:rPr>
              <a:t>02</a:t>
            </a:r>
          </a:p>
        </p:txBody>
      </p:sp>
      <p:sp>
        <p:nvSpPr>
          <p:cNvPr id="53280" name="Text Box 39"/>
          <p:cNvSpPr txBox="1">
            <a:spLocks noChangeArrowheads="1"/>
          </p:cNvSpPr>
          <p:nvPr/>
        </p:nvSpPr>
        <p:spPr bwMode="auto">
          <a:xfrm>
            <a:off x="1644650" y="2508250"/>
            <a:ext cx="12954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FFFFFF"/>
                </a:solidFill>
              </a:rPr>
              <a:t>Service </a:t>
            </a:r>
            <a:r>
              <a:rPr lang="en-US" sz="2800" b="1">
                <a:solidFill>
                  <a:srgbClr val="FFFFFF"/>
                </a:solidFill>
              </a:rPr>
              <a:t>01</a:t>
            </a:r>
          </a:p>
        </p:txBody>
      </p:sp>
      <p:sp>
        <p:nvSpPr>
          <p:cNvPr id="53281" name="Text Box 33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3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3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3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500"/>
                                        <p:tgtEl>
                                          <p:spTgt spid="53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3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3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53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3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3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500"/>
                                        <p:tgtEl>
                                          <p:spTgt spid="53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3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3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53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3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500"/>
                                        <p:tgtEl>
                                          <p:spTgt spid="53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3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3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53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78" grpId="0" bldLvl="0" autoUpdateAnimBg="0"/>
      <p:bldP spid="53279" grpId="0" bldLvl="0" autoUpdateAnimBg="0"/>
      <p:bldP spid="53280" grpId="0" bldLvl="0" autoUpdateAnimBg="0"/>
      <p:bldP spid="53281" grpId="0"/>
    </p:bldLst>
  </p:timing>
</p:sld>
</file>

<file path=ppt/theme/theme1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</TotalTime>
  <Words>1437</Words>
  <Application>Microsoft Office PowerPoint</Application>
  <PresentationFormat>全屏显示(4:3)</PresentationFormat>
  <Paragraphs>304</Paragraphs>
  <Slides>36</Slides>
  <Notes>34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37" baseType="lpstr">
      <vt:lpstr>自定义设计方案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Administrator</cp:lastModifiedBy>
  <cp:revision>10</cp:revision>
  <dcterms:created xsi:type="dcterms:W3CDTF">2013-07-26T02:41:22Z</dcterms:created>
  <dcterms:modified xsi:type="dcterms:W3CDTF">2015-07-02T00:36:26Z</dcterms:modified>
</cp:coreProperties>
</file>