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95" r:id="rId2"/>
  </p:sldIdLst>
  <p:sldSz cx="9144000" cy="5715000" type="screen16x10"/>
  <p:notesSz cx="6858000" cy="9144000"/>
  <p:embeddedFontLst>
    <p:embeddedFont>
      <p:font typeface="微软雅黑" panose="020B0503020204020204" pitchFamily="34" charset="-122"/>
      <p:regular r:id="rId4"/>
      <p:bold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565"/>
    <a:srgbClr val="9A0000"/>
    <a:srgbClr val="FF93A2"/>
    <a:srgbClr val="967200"/>
    <a:srgbClr val="FF0027"/>
    <a:srgbClr val="FF99FF"/>
    <a:srgbClr val="920015"/>
    <a:srgbClr val="700000"/>
    <a:srgbClr val="4C0000"/>
    <a:srgbClr val="B0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625" autoAdjust="0"/>
  </p:normalViewPr>
  <p:slideViewPr>
    <p:cSldViewPr snapToObjects="1">
      <p:cViewPr varScale="1">
        <p:scale>
          <a:sx n="112" d="100"/>
          <a:sy n="112" d="100"/>
        </p:scale>
        <p:origin x="1560" y="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D8C7-6074-4FBB-9720-79A925606D9A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576EE-7C0D-4A2A-814F-F633071EE2C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26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20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22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56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4" descr="山寺背景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41294" y="0"/>
            <a:ext cx="1794090" cy="5635918"/>
          </a:xfrm>
          <a:prstGeom prst="rect">
            <a:avLst/>
          </a:prstGeom>
          <a:noFill/>
        </p:spPr>
      </p:pic>
      <p:pic>
        <p:nvPicPr>
          <p:cNvPr id="44" name="Picture 2" descr="N:\人文学院PPT\模版\书法水墨画卷图片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0"/>
            <a:ext cx="9135693" cy="5714710"/>
          </a:xfrm>
          <a:prstGeom prst="rect">
            <a:avLst/>
          </a:prstGeom>
          <a:noFill/>
        </p:spPr>
      </p:pic>
      <p:pic>
        <p:nvPicPr>
          <p:cNvPr id="32" name="图片 31" descr="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3229" y="290"/>
            <a:ext cx="5237282" cy="269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9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69749"/>
            <a:ext cx="9135693" cy="134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" descr="N:\人文学院PPT\模版\船2.png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B0B0B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4010" y="1720606"/>
            <a:ext cx="733981" cy="1064876"/>
          </a:xfrm>
          <a:prstGeom prst="rect">
            <a:avLst/>
          </a:prstGeom>
          <a:noFill/>
        </p:spPr>
      </p:pic>
      <p:pic>
        <p:nvPicPr>
          <p:cNvPr id="49" name="Picture 5" descr="N:\人文学院PPT\模版\船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6460" y="2057774"/>
            <a:ext cx="1240042" cy="1110384"/>
          </a:xfrm>
          <a:prstGeom prst="rect">
            <a:avLst/>
          </a:prstGeom>
          <a:noFill/>
        </p:spPr>
      </p:pic>
      <p:pic>
        <p:nvPicPr>
          <p:cNvPr id="46" name="Picture 3" descr="N:\人文学院PPT\模版\dayan0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037" y="2148107"/>
            <a:ext cx="2742282" cy="1851604"/>
          </a:xfrm>
          <a:prstGeom prst="rect">
            <a:avLst/>
          </a:prstGeom>
          <a:noFill/>
        </p:spPr>
      </p:pic>
      <p:pic>
        <p:nvPicPr>
          <p:cNvPr id="47" name="Picture 4" descr="N:\人文学院PPT\模版\dayan02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037" y="2148107"/>
            <a:ext cx="2742282" cy="1851604"/>
          </a:xfrm>
          <a:prstGeom prst="rect">
            <a:avLst/>
          </a:prstGeom>
          <a:noFill/>
        </p:spPr>
      </p:pic>
      <p:sp>
        <p:nvSpPr>
          <p:cNvPr id="12" name="矩形 11"/>
          <p:cNvSpPr/>
          <p:nvPr/>
        </p:nvSpPr>
        <p:spPr>
          <a:xfrm>
            <a:off x="2352993" y="4081636"/>
            <a:ext cx="18473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1682</TotalTime>
  <Words>0</Words>
  <Application>Microsoft Office PowerPoint</Application>
  <PresentationFormat>全屏显示(16:10)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Calibri</vt:lpstr>
      <vt:lpstr>Arial</vt:lpstr>
      <vt:lpstr>宋体</vt:lpstr>
      <vt:lpstr>Office 主题​​</vt:lpstr>
      <vt:lpstr>PowerPoint 演示文稿</vt:lpstr>
    </vt:vector>
  </TitlesOfParts>
  <Company>DADI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黑桃</dc:creator>
  <cp:keywords>www.1ppt.com</cp:keywords>
  <cp:lastModifiedBy>Sky123.Org</cp:lastModifiedBy>
  <cp:revision>99</cp:revision>
  <dcterms:created xsi:type="dcterms:W3CDTF">2012-12-17T20:51:05Z</dcterms:created>
  <dcterms:modified xsi:type="dcterms:W3CDTF">2015-07-19T01:40:19Z</dcterms:modified>
</cp:coreProperties>
</file>