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1221"/>
    <a:srgbClr val="F3F2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4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24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DFB60-7BD9-4C7D-95D5-361DB0DB9492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390D9-665D-4AFA-A8F0-259C385D1D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013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390D9-665D-4AFA-A8F0-259C385D1D9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4198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390D9-665D-4AFA-A8F0-259C385D1D9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032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251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30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175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150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050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916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1255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179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327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67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385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9C667-7800-4FE7-AF66-75794A1FAC84}" type="datetimeFigureOut">
              <a:rPr lang="zh-CN" altLang="en-US" smtClean="0"/>
              <a:pPr/>
              <a:t>2015/10/20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1EFCE-AE22-48CB-A5FF-E598E82EEC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226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80" b="111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F122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38637" y="2076450"/>
            <a:ext cx="3514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TO ADD YOUR TITLE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62388" y="3171825"/>
            <a:ext cx="4467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solidFill>
                  <a:schemeClr val="bg1"/>
                </a:solidFill>
              </a:rPr>
              <a:t>That is the essence of science: ask an impertinent </a:t>
            </a:r>
          </a:p>
          <a:p>
            <a:pPr algn="ctr"/>
            <a:r>
              <a:rPr lang="en-US" altLang="zh-CN" sz="1400" smtClean="0">
                <a:solidFill>
                  <a:schemeClr val="bg1"/>
                </a:solidFill>
              </a:rPr>
              <a:t>question, and you are on the way to </a:t>
            </a:r>
          </a:p>
          <a:p>
            <a:pPr algn="ctr"/>
            <a:r>
              <a:rPr lang="en-US" altLang="zh-CN" sz="1400" smtClean="0">
                <a:solidFill>
                  <a:schemeClr val="bg1"/>
                </a:solidFill>
              </a:rPr>
              <a:t>the pertinent answer.</a:t>
            </a:r>
            <a:endParaRPr lang="zh-CN" altLang="en-US" sz="1400">
              <a:solidFill>
                <a:schemeClr val="bg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934075" y="2758566"/>
            <a:ext cx="414338" cy="70359"/>
            <a:chOff x="5467350" y="2743200"/>
            <a:chExt cx="504825" cy="85725"/>
          </a:xfrm>
        </p:grpSpPr>
        <p:sp>
          <p:nvSpPr>
            <p:cNvPr id="10" name="椭圆 9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5625805" y="4545874"/>
            <a:ext cx="940390" cy="36576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612674" y="4558637"/>
            <a:ext cx="96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NUOMI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683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76206" y="692331"/>
            <a:ext cx="3239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/>
              <a:t>ABOUT US</a:t>
            </a:r>
            <a:endParaRPr lang="zh-CN" altLang="en-US" sz="3600"/>
          </a:p>
        </p:txBody>
      </p:sp>
      <p:grpSp>
        <p:nvGrpSpPr>
          <p:cNvPr id="5" name="组合 4"/>
          <p:cNvGrpSpPr/>
          <p:nvPr/>
        </p:nvGrpSpPr>
        <p:grpSpPr>
          <a:xfrm>
            <a:off x="5934075" y="1778850"/>
            <a:ext cx="414338" cy="70359"/>
            <a:chOff x="5467350" y="2743200"/>
            <a:chExt cx="504825" cy="85725"/>
          </a:xfrm>
          <a:solidFill>
            <a:srgbClr val="FFC000"/>
          </a:solidFill>
        </p:grpSpPr>
        <p:sp>
          <p:nvSpPr>
            <p:cNvPr id="6" name="椭圆 5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129110" y="2289397"/>
            <a:ext cx="8438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Once upon a time there was a peasant who had money and</a:t>
            </a:r>
          </a:p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 land enough, but as rich as he was, there was still something missing from his happiness: </a:t>
            </a:r>
          </a:p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He had no children with his wife.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菱形 9"/>
          <p:cNvSpPr/>
          <p:nvPr/>
        </p:nvSpPr>
        <p:spPr>
          <a:xfrm>
            <a:off x="3884761" y="4650376"/>
            <a:ext cx="927463" cy="92746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5149668" y="4650376"/>
            <a:ext cx="927463" cy="92746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6414575" y="4650376"/>
            <a:ext cx="927463" cy="92746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>
            <a:off x="7679483" y="4650376"/>
            <a:ext cx="927463" cy="92746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3830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48052" y="953589"/>
            <a:ext cx="309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/>
              <a:t>OUR PRODUCTS</a:t>
            </a:r>
            <a:endParaRPr lang="zh-CN" altLang="en-US" sz="3200"/>
          </a:p>
        </p:txBody>
      </p:sp>
      <p:grpSp>
        <p:nvGrpSpPr>
          <p:cNvPr id="5" name="组合 4"/>
          <p:cNvGrpSpPr/>
          <p:nvPr/>
        </p:nvGrpSpPr>
        <p:grpSpPr>
          <a:xfrm>
            <a:off x="5934075" y="1778850"/>
            <a:ext cx="414338" cy="70359"/>
            <a:chOff x="5467350" y="2743200"/>
            <a:chExt cx="504825" cy="85725"/>
          </a:xfrm>
          <a:solidFill>
            <a:srgbClr val="FFC000"/>
          </a:solidFill>
        </p:grpSpPr>
        <p:sp>
          <p:nvSpPr>
            <p:cNvPr id="6" name="椭圆 5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88475" y="2338251"/>
            <a:ext cx="7215051" cy="2913017"/>
            <a:chOff x="1476103" y="2338251"/>
            <a:chExt cx="7215051" cy="2913017"/>
          </a:xfrm>
          <a:solidFill>
            <a:schemeClr val="bg1">
              <a:lumMod val="85000"/>
              <a:alpha val="40000"/>
            </a:schemeClr>
          </a:solidFill>
        </p:grpSpPr>
        <p:sp>
          <p:nvSpPr>
            <p:cNvPr id="9" name="菱形 8"/>
            <p:cNvSpPr/>
            <p:nvPr/>
          </p:nvSpPr>
          <p:spPr>
            <a:xfrm>
              <a:off x="1476103" y="2338251"/>
              <a:ext cx="2913017" cy="2913017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菱形 9"/>
            <p:cNvSpPr/>
            <p:nvPr/>
          </p:nvSpPr>
          <p:spPr>
            <a:xfrm>
              <a:off x="3627120" y="2338251"/>
              <a:ext cx="2913017" cy="2913017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5778137" y="2338251"/>
              <a:ext cx="2913017" cy="2913017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菱形 12"/>
          <p:cNvSpPr/>
          <p:nvPr/>
        </p:nvSpPr>
        <p:spPr>
          <a:xfrm>
            <a:off x="3120391" y="2970167"/>
            <a:ext cx="1649184" cy="1649184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菱形 13"/>
          <p:cNvSpPr/>
          <p:nvPr/>
        </p:nvSpPr>
        <p:spPr>
          <a:xfrm>
            <a:off x="5271408" y="2970167"/>
            <a:ext cx="1649184" cy="1649184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菱形 14"/>
          <p:cNvSpPr/>
          <p:nvPr/>
        </p:nvSpPr>
        <p:spPr>
          <a:xfrm>
            <a:off x="7422425" y="2970167"/>
            <a:ext cx="1649184" cy="1649184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135880" y="5555644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add your text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84863" y="5513852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add your text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86897" y="5513852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add your text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269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48052" y="953589"/>
            <a:ext cx="3577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/>
              <a:t>OUR ADVANTAGES</a:t>
            </a:r>
            <a:endParaRPr lang="zh-CN" altLang="en-US" sz="3200"/>
          </a:p>
        </p:txBody>
      </p:sp>
      <p:grpSp>
        <p:nvGrpSpPr>
          <p:cNvPr id="3" name="组合 2"/>
          <p:cNvGrpSpPr/>
          <p:nvPr/>
        </p:nvGrpSpPr>
        <p:grpSpPr>
          <a:xfrm>
            <a:off x="5934075" y="1778850"/>
            <a:ext cx="414338" cy="70359"/>
            <a:chOff x="5467350" y="2743200"/>
            <a:chExt cx="504825" cy="85725"/>
          </a:xfrm>
          <a:solidFill>
            <a:srgbClr val="FFC000"/>
          </a:solidFill>
        </p:grpSpPr>
        <p:sp>
          <p:nvSpPr>
            <p:cNvPr id="4" name="椭圆 3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75751" y="2557274"/>
            <a:ext cx="2601343" cy="2601342"/>
            <a:chOff x="3386666" y="719666"/>
            <a:chExt cx="5418667" cy="5418666"/>
          </a:xfrm>
          <a:solidFill>
            <a:schemeClr val="bg1">
              <a:lumMod val="65000"/>
            </a:schemeClr>
          </a:solidFill>
        </p:grpSpPr>
        <p:sp>
          <p:nvSpPr>
            <p:cNvPr id="9" name="任意多边形 8"/>
            <p:cNvSpPr/>
            <p:nvPr/>
          </p:nvSpPr>
          <p:spPr>
            <a:xfrm>
              <a:off x="4741333" y="719666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493" tIns="1491827" rIns="814493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386666" y="3428999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493" tIns="1491827" rIns="814493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096000" y="3428999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4493" tIns="1491827" rIns="814493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276011" y="2899954"/>
            <a:ext cx="32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Action speak louder than words.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911736" y="4446210"/>
            <a:ext cx="32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Action speak louder than words.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73906" y="4076878"/>
            <a:ext cx="32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Action speak louder than words.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730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48052" y="953589"/>
            <a:ext cx="309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/>
              <a:t>OUR TEAM</a:t>
            </a:r>
            <a:endParaRPr lang="zh-CN" altLang="en-US" sz="3200"/>
          </a:p>
        </p:txBody>
      </p:sp>
      <p:grpSp>
        <p:nvGrpSpPr>
          <p:cNvPr id="5" name="组合 4"/>
          <p:cNvGrpSpPr/>
          <p:nvPr/>
        </p:nvGrpSpPr>
        <p:grpSpPr>
          <a:xfrm>
            <a:off x="5934075" y="1778850"/>
            <a:ext cx="414338" cy="70359"/>
            <a:chOff x="5467350" y="2743200"/>
            <a:chExt cx="504825" cy="85725"/>
          </a:xfrm>
          <a:solidFill>
            <a:srgbClr val="FFC000"/>
          </a:solidFill>
        </p:grpSpPr>
        <p:sp>
          <p:nvSpPr>
            <p:cNvPr id="6" name="椭圆 5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2743200" y="2690949"/>
            <a:ext cx="1907177" cy="2468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87654" y="2690949"/>
            <a:ext cx="1907177" cy="2468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glow rad="165100">
              <a:schemeClr val="accent3">
                <a:satMod val="175000"/>
                <a:alpha val="2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632108" y="2690949"/>
            <a:ext cx="1907177" cy="2468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909751" y="5251269"/>
            <a:ext cx="1574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/>
              <a:t>The Name</a:t>
            </a:r>
            <a:endParaRPr lang="zh-CN" altLang="en-US" sz="2400"/>
          </a:p>
        </p:txBody>
      </p:sp>
      <p:sp>
        <p:nvSpPr>
          <p:cNvPr id="14" name="文本框 13"/>
          <p:cNvSpPr txBox="1"/>
          <p:nvPr/>
        </p:nvSpPr>
        <p:spPr>
          <a:xfrm>
            <a:off x="2416627" y="5712934"/>
            <a:ext cx="256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please add the text here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89386" y="5251269"/>
            <a:ext cx="1574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/>
              <a:t>The Name</a:t>
            </a:r>
            <a:endParaRPr lang="zh-CN" altLang="en-US" sz="2400"/>
          </a:p>
        </p:txBody>
      </p:sp>
      <p:sp>
        <p:nvSpPr>
          <p:cNvPr id="16" name="文本框 15"/>
          <p:cNvSpPr txBox="1"/>
          <p:nvPr/>
        </p:nvSpPr>
        <p:spPr>
          <a:xfrm>
            <a:off x="4896262" y="5712934"/>
            <a:ext cx="256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please add the text here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869021" y="5251269"/>
            <a:ext cx="1574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/>
              <a:t>The Name</a:t>
            </a:r>
            <a:endParaRPr lang="zh-CN" altLang="en-US" sz="2400"/>
          </a:p>
        </p:txBody>
      </p:sp>
      <p:sp>
        <p:nvSpPr>
          <p:cNvPr id="18" name="文本框 17"/>
          <p:cNvSpPr txBox="1"/>
          <p:nvPr/>
        </p:nvSpPr>
        <p:spPr>
          <a:xfrm>
            <a:off x="7375897" y="5712934"/>
            <a:ext cx="256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please add the text here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1144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48052" y="953589"/>
            <a:ext cx="309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/>
              <a:t>CONTACT US</a:t>
            </a:r>
            <a:endParaRPr lang="zh-CN" altLang="en-US" sz="3200"/>
          </a:p>
        </p:txBody>
      </p:sp>
      <p:grpSp>
        <p:nvGrpSpPr>
          <p:cNvPr id="3" name="组合 2"/>
          <p:cNvGrpSpPr/>
          <p:nvPr/>
        </p:nvGrpSpPr>
        <p:grpSpPr>
          <a:xfrm>
            <a:off x="5934075" y="1778850"/>
            <a:ext cx="414338" cy="70359"/>
            <a:chOff x="5467350" y="2743200"/>
            <a:chExt cx="504825" cy="85725"/>
          </a:xfrm>
          <a:solidFill>
            <a:srgbClr val="FFC000"/>
          </a:solidFill>
        </p:grpSpPr>
        <p:sp>
          <p:nvSpPr>
            <p:cNvPr id="4" name="椭圆 3"/>
            <p:cNvSpPr/>
            <p:nvPr/>
          </p:nvSpPr>
          <p:spPr>
            <a:xfrm>
              <a:off x="54673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67690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886450" y="2743200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145154" y="4650378"/>
            <a:ext cx="801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Room 505 Qinzhou Building,NO.6,Lane 108,Qinzhou Road,Xuhui District,Shanghai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160395" y="3287487"/>
            <a:ext cx="115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Jack chen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160395" y="3968932"/>
            <a:ext cx="277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Jack chen@hotmai.com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608090" y="3287487"/>
            <a:ext cx="115470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NAME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08090" y="3951516"/>
            <a:ext cx="115470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EMAIL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08091" y="4615545"/>
            <a:ext cx="115470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/>
              <a:t>ADDRESS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4537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2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83380" y="2677886"/>
            <a:ext cx="3825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THANKS</a:t>
            </a:r>
            <a:endParaRPr lang="zh-CN" altLang="en-US" sz="6600">
              <a:solidFill>
                <a:schemeClr val="bg1"/>
              </a:solidFill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2782" y="3877322"/>
            <a:ext cx="360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  <a:latin typeface="Kozuka Gothic Pr6N EL" panose="020B0200000000000000" pitchFamily="34" charset="-128"/>
                <a:ea typeface="Kozuka Gothic Pr6N EL" panose="020B0200000000000000" pitchFamily="34" charset="-128"/>
                <a:cs typeface="Ebrima" panose="02000000000000000000" pitchFamily="2" charset="0"/>
              </a:rPr>
              <a:t>COMPANY     NAME</a:t>
            </a:r>
            <a:endParaRPr lang="zh-CN" altLang="en-US" sz="2800">
              <a:solidFill>
                <a:schemeClr val="bg1"/>
              </a:solidFill>
              <a:latin typeface="Kozuka Gothic Pr6N EL" panose="020B0200000000000000" pitchFamily="34" charset="-128"/>
              <a:ea typeface="Kozuka Gothic Pr6N EL" panose="020B0200000000000000" pitchFamily="34" charset="-128"/>
              <a:cs typeface="Ebrima" panose="02000000000000000000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9880" y="5499463"/>
            <a:ext cx="649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this is your company core concept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5078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151</Words>
  <Application>Microsoft Office PowerPoint</Application>
  <PresentationFormat>自定义</PresentationFormat>
  <Paragraphs>36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hai liu</dc:creator>
  <cp:lastModifiedBy>Administrator</cp:lastModifiedBy>
  <cp:revision>12</cp:revision>
  <dcterms:created xsi:type="dcterms:W3CDTF">2015-06-04T07:23:59Z</dcterms:created>
  <dcterms:modified xsi:type="dcterms:W3CDTF">2015-10-20T00:54:58Z</dcterms:modified>
</cp:coreProperties>
</file>