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1" autoAdjust="0"/>
    <p:restoredTop sz="94660"/>
  </p:normalViewPr>
  <p:slideViewPr>
    <p:cSldViewPr>
      <p:cViewPr varScale="1">
        <p:scale>
          <a:sx n="65" d="100"/>
          <a:sy n="65" d="100"/>
        </p:scale>
        <p:origin x="-9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2011/12/13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2011/12/13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2011/12/13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内容占位符 8" descr="p524960996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3357554" y="0"/>
            <a:ext cx="5786446" cy="6858000"/>
          </a:xfrm>
        </p:spPr>
      </p:pic>
      <p:sp>
        <p:nvSpPr>
          <p:cNvPr id="16" name="矩形 15"/>
          <p:cNvSpPr/>
          <p:nvPr/>
        </p:nvSpPr>
        <p:spPr>
          <a:xfrm rot="5400000">
            <a:off x="-1912261" y="2742586"/>
            <a:ext cx="650083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altLang="zh-CN" sz="60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Hachi:A</a:t>
            </a:r>
            <a:r>
              <a:rPr lang="en-US" altLang="zh-CN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Dog’s Story</a:t>
            </a:r>
            <a:endParaRPr lang="zh-CN" altLang="en-US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矩形 17"/>
          <p:cNvSpPr/>
          <p:nvPr/>
        </p:nvSpPr>
        <p:spPr>
          <a:xfrm rot="16200000">
            <a:off x="71123" y="3214969"/>
            <a:ext cx="4924425" cy="923330"/>
          </a:xfrm>
          <a:prstGeom prst="rect">
            <a:avLst/>
          </a:prstGeom>
          <a:noFill/>
        </p:spPr>
        <p:txBody>
          <a:bodyPr vert="vert"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忠犬</a:t>
            </a:r>
            <a:r>
              <a:rPr lang="zh-CN" alt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八</a:t>
            </a:r>
            <a:r>
              <a:rPr lang="zh-CN" alt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公的故事</a:t>
            </a:r>
            <a:endParaRPr lang="zh-CN" alt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8126904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761" y="0"/>
            <a:ext cx="6225239" cy="3929066"/>
          </a:xfrm>
          <a:prstGeom prst="rect">
            <a:avLst/>
          </a:prstGeom>
        </p:spPr>
      </p:pic>
      <p:pic>
        <p:nvPicPr>
          <p:cNvPr id="3" name="图片 2" descr="p812695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7" y="3286124"/>
            <a:ext cx="6359423" cy="35718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31432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</a:rPr>
              <a:t>The day, Parker suddenly fell in a speech at the university , died of a heart attack. 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357694"/>
            <a:ext cx="26431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/>
              <a:t>这天</a:t>
            </a:r>
            <a:r>
              <a:rPr lang="en-US" altLang="zh-CN" sz="2000" dirty="0" smtClean="0"/>
              <a:t>parker</a:t>
            </a:r>
            <a:r>
              <a:rPr lang="zh-CN" altLang="en-US" sz="2000" dirty="0" smtClean="0"/>
              <a:t>教授在大学演讲时突然倒下，因为心脏病而死亡。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p8369301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357298"/>
            <a:ext cx="8358214" cy="52238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034" y="214290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err="1" smtClean="0">
                <a:solidFill>
                  <a:srgbClr val="FF0000"/>
                </a:solidFill>
              </a:rPr>
              <a:t>Hachi</a:t>
            </a:r>
            <a:r>
              <a:rPr lang="en-US" altLang="zh-CN" sz="2800" dirty="0" smtClean="0">
                <a:solidFill>
                  <a:srgbClr val="FF0000"/>
                </a:solidFill>
              </a:rPr>
              <a:t> waited at the station on time, but the professor did not come out from the station on time.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0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FF0000"/>
                </a:solidFill>
              </a:rPr>
              <a:t>Each day, </a:t>
            </a:r>
            <a:r>
              <a:rPr lang="en-US" altLang="zh-CN" sz="3600" dirty="0" err="1" smtClean="0">
                <a:solidFill>
                  <a:srgbClr val="FF0000"/>
                </a:solidFill>
              </a:rPr>
              <a:t>Hachi</a:t>
            </a:r>
            <a:r>
              <a:rPr lang="en-US" altLang="zh-CN" sz="3600" dirty="0" smtClean="0">
                <a:solidFill>
                  <a:srgbClr val="FF0000"/>
                </a:solidFill>
              </a:rPr>
              <a:t> would come the same place and time , waiting for……………………  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pic>
        <p:nvPicPr>
          <p:cNvPr id="4" name="图片 3" descr="p9233949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82271">
            <a:off x="0" y="1285860"/>
            <a:ext cx="5000628" cy="3742137"/>
          </a:xfrm>
          <a:prstGeom prst="rect">
            <a:avLst/>
          </a:prstGeom>
        </p:spPr>
      </p:pic>
      <p:pic>
        <p:nvPicPr>
          <p:cNvPr id="5" name="图片 4" descr="p9233950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30045">
            <a:off x="4197930" y="1263073"/>
            <a:ext cx="4572032" cy="3421404"/>
          </a:xfrm>
          <a:prstGeom prst="rect">
            <a:avLst/>
          </a:prstGeom>
        </p:spPr>
      </p:pic>
      <p:pic>
        <p:nvPicPr>
          <p:cNvPr id="6" name="图片 5" descr="p92340377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356" y="2285992"/>
            <a:ext cx="5715000" cy="4276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p8681722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400116">
            <a:off x="486061" y="1685962"/>
            <a:ext cx="7675189" cy="4195770"/>
          </a:xfrm>
          <a:prstGeom prst="rect">
            <a:avLst/>
          </a:prstGeom>
        </p:spPr>
      </p:pic>
      <p:pic>
        <p:nvPicPr>
          <p:cNvPr id="4" name="图片 3" descr="p86817358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33678">
            <a:off x="2505170" y="1474468"/>
            <a:ext cx="7318039" cy="4000528"/>
          </a:xfrm>
          <a:prstGeom prst="rect">
            <a:avLst/>
          </a:prstGeom>
        </p:spPr>
      </p:pic>
      <p:pic>
        <p:nvPicPr>
          <p:cNvPr id="5" name="图片 4" descr="p92339547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1357298"/>
            <a:ext cx="6574165" cy="4919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5716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Ten years, old </a:t>
            </a:r>
            <a:r>
              <a:rPr lang="en-US" altLang="zh-CN" sz="2800" b="1" dirty="0" err="1" smtClean="0">
                <a:solidFill>
                  <a:srgbClr val="FF0000"/>
                </a:solidFill>
              </a:rPr>
              <a:t>Hachi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is still here waiting tor its owner back .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3" name="图片 2" descr="p8681723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96898">
            <a:off x="366221" y="1725696"/>
            <a:ext cx="7410201" cy="4050910"/>
          </a:xfrm>
          <a:prstGeom prst="rect">
            <a:avLst/>
          </a:prstGeom>
        </p:spPr>
      </p:pic>
      <p:pic>
        <p:nvPicPr>
          <p:cNvPr id="4" name="图片 3" descr="p86817335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576346">
            <a:off x="476220" y="1773690"/>
            <a:ext cx="7885738" cy="4429156"/>
          </a:xfrm>
          <a:prstGeom prst="rect">
            <a:avLst/>
          </a:prstGeom>
        </p:spPr>
      </p:pic>
      <p:pic>
        <p:nvPicPr>
          <p:cNvPr id="5" name="图片 4" descr="p81272739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785926"/>
            <a:ext cx="8012927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784834023152825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928670"/>
            <a:ext cx="7709281" cy="5143536"/>
          </a:xfrm>
          <a:prstGeom prst="rect">
            <a:avLst/>
          </a:prstGeom>
        </p:spPr>
      </p:pic>
      <p:pic>
        <p:nvPicPr>
          <p:cNvPr id="5" name="图片 4" descr="p5006206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854" y="1357274"/>
            <a:ext cx="8886146" cy="550072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57224" y="0"/>
            <a:ext cx="79993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Old </a:t>
            </a:r>
            <a:r>
              <a:rPr lang="en-US" altLang="zh-CN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Hachi</a:t>
            </a:r>
            <a:r>
              <a:rPr lang="en-US" altLang="zh-CN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never open eyes.</a:t>
            </a:r>
            <a:endParaRPr lang="zh-CN" alt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uanpim.blog.edu.cn/luanpim.blog.edu.cn/upload/album/201005/1275195023_158904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5558" y="0"/>
            <a:ext cx="6298441" cy="657227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321467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</a:rPr>
              <a:t>To day, a bronze statue of </a:t>
            </a:r>
            <a:r>
              <a:rPr lang="en-US" altLang="zh-CN" sz="4000" b="1" dirty="0" err="1" smtClean="0">
                <a:solidFill>
                  <a:srgbClr val="FF0000"/>
                </a:solidFill>
              </a:rPr>
              <a:t>Hachi</a:t>
            </a:r>
            <a:r>
              <a:rPr lang="en-US" altLang="zh-CN" sz="4000" b="1" dirty="0" smtClean="0">
                <a:solidFill>
                  <a:srgbClr val="FF0000"/>
                </a:solidFill>
              </a:rPr>
              <a:t> sits in his waiting spot outside SHIBUYA rail station.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429132"/>
            <a:ext cx="2857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现在，</a:t>
            </a:r>
            <a:r>
              <a:rPr lang="en-US" altLang="zh-CN" sz="2400" dirty="0" err="1" smtClean="0"/>
              <a:t>Hachi</a:t>
            </a:r>
            <a:r>
              <a:rPr lang="zh-CN" altLang="en-US" sz="2400" dirty="0" smtClean="0"/>
              <a:t>的铜像依然守在涉谷车站外他等人的地方。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785794"/>
            <a:ext cx="64294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rgbClr val="FF0000"/>
                </a:solidFill>
              </a:rPr>
              <a:t>that’s all.    thanks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p12435196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29" y="0"/>
            <a:ext cx="5643571" cy="66070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321471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</a:rPr>
              <a:t>The film tells a man named Parker a university professor in a small town, one day he encountered a dog at the railway station, and take it home.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5429264"/>
            <a:ext cx="35718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/>
              <a:t> </a:t>
            </a:r>
            <a:r>
              <a:rPr lang="zh-CN" altLang="en-US" sz="2000" dirty="0" smtClean="0"/>
              <a:t>故事讲述了</a:t>
            </a:r>
            <a:r>
              <a:rPr lang="en-US" altLang="zh-CN" sz="2000" dirty="0" smtClean="0"/>
              <a:t>Parker</a:t>
            </a:r>
            <a:r>
              <a:rPr lang="zh-CN" altLang="en-US" sz="2000" dirty="0" smtClean="0"/>
              <a:t>教授在火车站遇到了一只小秋田犬，带它回家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5249589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1712" y="-1"/>
            <a:ext cx="4862288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421481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</a:rPr>
              <a:t>Professor adopted it ,and give it a name, called </a:t>
            </a:r>
            <a:r>
              <a:rPr lang="en-US" altLang="zh-CN" sz="4000" dirty="0" err="1" smtClean="0">
                <a:solidFill>
                  <a:srgbClr val="FF0000"/>
                </a:solidFill>
              </a:rPr>
              <a:t>Hachi</a:t>
            </a:r>
            <a:r>
              <a:rPr lang="en-US" altLang="zh-CN" sz="4000" dirty="0" smtClean="0">
                <a:solidFill>
                  <a:srgbClr val="FF0000"/>
                </a:solidFill>
              </a:rPr>
              <a:t>, since then it live with Parker’s family and gradually ground up. 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286388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教授收养了它，并且取名</a:t>
            </a:r>
            <a:r>
              <a:rPr lang="en-US" altLang="zh-CN" sz="2400" dirty="0" err="1" smtClean="0"/>
              <a:t>Hachi</a:t>
            </a:r>
            <a:r>
              <a:rPr lang="zh-CN" altLang="en-US" sz="2400" dirty="0" smtClean="0"/>
              <a:t>，从此</a:t>
            </a:r>
            <a:r>
              <a:rPr lang="en-US" altLang="zh-CN" sz="2400" dirty="0" err="1" smtClean="0"/>
              <a:t>Hachi</a:t>
            </a:r>
            <a:r>
              <a:rPr lang="zh-CN" altLang="en-US" sz="2400" dirty="0" smtClean="0"/>
              <a:t>就成了</a:t>
            </a:r>
            <a:r>
              <a:rPr lang="en-US" altLang="zh-CN" sz="2400" dirty="0" smtClean="0"/>
              <a:t>Parker</a:t>
            </a:r>
            <a:r>
              <a:rPr lang="zh-CN" altLang="en-US" sz="2400" dirty="0" smtClean="0"/>
              <a:t>家的一员。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5249585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492260">
            <a:off x="394272" y="824982"/>
            <a:ext cx="6750890" cy="4500594"/>
          </a:xfrm>
          <a:prstGeom prst="rect">
            <a:avLst/>
          </a:prstGeom>
        </p:spPr>
      </p:pic>
      <p:pic>
        <p:nvPicPr>
          <p:cNvPr id="4" name="图片 3" descr="p5249591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37518">
            <a:off x="1178593" y="783386"/>
            <a:ext cx="7072362" cy="4714908"/>
          </a:xfrm>
          <a:prstGeom prst="rect">
            <a:avLst/>
          </a:prstGeom>
        </p:spPr>
      </p:pic>
      <p:pic>
        <p:nvPicPr>
          <p:cNvPr id="5" name="图片 4" descr="p8126762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1571612"/>
            <a:ext cx="8358246" cy="469454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785918" y="285728"/>
            <a:ext cx="47397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They’re friend</a:t>
            </a:r>
            <a:endParaRPr lang="zh-CN" alt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p524958519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330485" y="500042"/>
            <a:ext cx="6813515" cy="5143536"/>
          </a:xfrm>
        </p:spPr>
      </p:pic>
      <p:sp>
        <p:nvSpPr>
          <p:cNvPr id="10" name="TextBox 9"/>
          <p:cNvSpPr txBox="1"/>
          <p:nvPr/>
        </p:nvSpPr>
        <p:spPr>
          <a:xfrm>
            <a:off x="0" y="428604"/>
            <a:ext cx="307180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</a:rPr>
              <a:t>Parker was accompanied by this dog to work every day.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2976" y="5929330"/>
            <a:ext cx="650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教授上班，</a:t>
            </a:r>
            <a:r>
              <a:rPr lang="en-US" altLang="zh-CN" sz="2800" dirty="0" err="1" smtClean="0"/>
              <a:t>Hachi</a:t>
            </a:r>
            <a:r>
              <a:rPr lang="zh-CN" altLang="en-US" sz="2800" dirty="0" smtClean="0"/>
              <a:t>每天都送他到火车站。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8369304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9" y="0"/>
            <a:ext cx="6286512" cy="3893367"/>
          </a:xfrm>
          <a:prstGeom prst="rect">
            <a:avLst/>
          </a:prstGeom>
        </p:spPr>
      </p:pic>
      <p:pic>
        <p:nvPicPr>
          <p:cNvPr id="3" name="图片 2" descr="p8369257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2643182"/>
            <a:ext cx="6357950" cy="42148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"/>
            <a:ext cx="27146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FF0000"/>
                </a:solidFill>
              </a:rPr>
              <a:t>In the evening at the station on the time five o’clock ,</a:t>
            </a:r>
            <a:r>
              <a:rPr lang="en-US" altLang="zh-CN" sz="4000" dirty="0" err="1" smtClean="0">
                <a:solidFill>
                  <a:srgbClr val="FF0000"/>
                </a:solidFill>
              </a:rPr>
              <a:t>Hachi</a:t>
            </a:r>
            <a:r>
              <a:rPr lang="en-US" altLang="zh-CN" sz="4000" dirty="0" smtClean="0">
                <a:solidFill>
                  <a:srgbClr val="FF0000"/>
                </a:solidFill>
              </a:rPr>
              <a:t> greeted parker  off work.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5643578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每天</a:t>
            </a:r>
            <a:r>
              <a:rPr lang="en-US" altLang="zh-CN" dirty="0" smtClean="0"/>
              <a:t>5</a:t>
            </a:r>
            <a:r>
              <a:rPr lang="zh-CN" altLang="en-US" dirty="0" smtClean="0"/>
              <a:t>点，</a:t>
            </a:r>
            <a:r>
              <a:rPr lang="en-US" altLang="zh-CN" dirty="0" err="1" smtClean="0"/>
              <a:t>Hachi</a:t>
            </a:r>
            <a:r>
              <a:rPr lang="zh-CN" altLang="en-US" dirty="0" smtClean="0"/>
              <a:t>都会在车站等教授下班。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5249591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98498">
            <a:off x="3667952" y="1789729"/>
            <a:ext cx="5250693" cy="3500462"/>
          </a:xfrm>
          <a:prstGeom prst="rect">
            <a:avLst/>
          </a:prstGeom>
        </p:spPr>
      </p:pic>
      <p:pic>
        <p:nvPicPr>
          <p:cNvPr id="3" name="图片 2" descr="p86817226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62222">
            <a:off x="290193" y="2429550"/>
            <a:ext cx="5715000" cy="3105150"/>
          </a:xfrm>
          <a:prstGeom prst="rect">
            <a:avLst/>
          </a:prstGeom>
        </p:spPr>
      </p:pic>
      <p:pic>
        <p:nvPicPr>
          <p:cNvPr id="4" name="图片 3" descr="p45192507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290" y="2428867"/>
            <a:ext cx="6215106" cy="429138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-142645" y="285728"/>
            <a:ext cx="9286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Waiting parker back form home</a:t>
            </a:r>
            <a:endParaRPr lang="zh-CN" alt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5249584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1440" y="6211669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Do you see the hands? They’re family.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5006047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0"/>
            <a:ext cx="5715000" cy="3929066"/>
          </a:xfrm>
          <a:prstGeom prst="rect">
            <a:avLst/>
          </a:prstGeom>
        </p:spPr>
      </p:pic>
      <p:pic>
        <p:nvPicPr>
          <p:cNvPr id="3" name="图片 2" descr="p5006045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428868"/>
            <a:ext cx="8102071" cy="44291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85728"/>
            <a:ext cx="3357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One day, </a:t>
            </a:r>
            <a:r>
              <a:rPr lang="en-US" altLang="zh-CN" sz="3200" b="1" dirty="0" err="1" smtClean="0">
                <a:solidFill>
                  <a:srgbClr val="FF0000"/>
                </a:solidFill>
              </a:rPr>
              <a:t>Hachi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 send professor to work……………………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311</Words>
  <PresentationFormat>全屏显示(4:3)</PresentationFormat>
  <Paragraphs>23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zhong</dc:creator>
  <cp:lastModifiedBy>zhong</cp:lastModifiedBy>
  <cp:revision>18</cp:revision>
  <dcterms:created xsi:type="dcterms:W3CDTF">2011-12-13T05:16:31Z</dcterms:created>
  <dcterms:modified xsi:type="dcterms:W3CDTF">2011-12-13T07:50:45Z</dcterms:modified>
</cp:coreProperties>
</file>