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a" ContentType="audio/x-ms-wma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5040313"/>
  <p:notesSz cx="6858000" cy="9144000"/>
  <p:embeddedFontLst>
    <p:embeddedFont>
      <p:font typeface="Calibri" pitchFamily="34" charset="0"/>
      <p:regular r:id="rId10"/>
      <p:bold r:id="rId11"/>
      <p:italic r:id="rId12"/>
      <p:boldItalic r:id="rId13"/>
    </p:embeddedFont>
    <p:embeddedFont>
      <p:font typeface="微软雅黑" pitchFamily="34" charset="-122"/>
      <p:regular r:id="rId14"/>
      <p:bold r:id="rId15"/>
    </p:embeddedFont>
    <p:embeddedFont>
      <p:font typeface="方正粗宋繁体" charset="-122"/>
      <p:regular r:id="rId16"/>
    </p:embeddedFont>
    <p:embeddedFont>
      <p:font typeface="方正粗宋简体" charset="-122"/>
      <p:regular r:id="rId17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048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Objects="1" showGuides="1">
      <p:cViewPr varScale="1">
        <p:scale>
          <a:sx n="142" d="100"/>
          <a:sy n="142" d="100"/>
        </p:scale>
        <p:origin x="-108" y="-90"/>
      </p:cViewPr>
      <p:guideLst>
        <p:guide orient="horz" pos="1048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6085125" cy="4608512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font" Target="fonts/font8.fntdata"/><Relationship Id="rId2" Type="http://schemas.openxmlformats.org/officeDocument/2006/relationships/slide" Target="slides/slide1.xml"/><Relationship Id="rId16" Type="http://schemas.openxmlformats.org/officeDocument/2006/relationships/font" Target="fonts/font7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font" Target="fonts/font6.fntdata"/><Relationship Id="rId10" Type="http://schemas.openxmlformats.org/officeDocument/2006/relationships/font" Target="fonts/font1.fntdata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5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7B0454-34E6-4440-A0AA-7065E38FE64A}" type="datetimeFigureOut">
              <a:rPr lang="zh-CN" altLang="en-US" smtClean="0"/>
              <a:pPr/>
              <a:t>2015/11/5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19088" y="685800"/>
            <a:ext cx="6219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779A0F-A7AB-40A4-9E31-B85ACD1F5A7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465534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779A0F-A7AB-40A4-9E31-B85ACD1F5A78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3464442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65765"/>
            <a:ext cx="7772400" cy="1080401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856178"/>
            <a:ext cx="6400800" cy="12880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0E1A6-8CFA-4D05-ABEA-152D6657E59A}" type="datetimeFigureOut">
              <a:rPr lang="zh-CN" altLang="en-US" smtClean="0"/>
              <a:pPr/>
              <a:t>2015/11/5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7ACB8-1C91-4A5D-BD47-2AEB670EF46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2755915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0E1A6-8CFA-4D05-ABEA-152D6657E59A}" type="datetimeFigureOut">
              <a:rPr lang="zh-CN" altLang="en-US" smtClean="0"/>
              <a:pPr/>
              <a:t>2015/11/5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7ACB8-1C91-4A5D-BD47-2AEB670EF46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3067578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8677"/>
            <a:ext cx="2057400" cy="33870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8677"/>
            <a:ext cx="6019800" cy="33870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0E1A6-8CFA-4D05-ABEA-152D6657E59A}" type="datetimeFigureOut">
              <a:rPr lang="zh-CN" altLang="en-US" smtClean="0"/>
              <a:pPr/>
              <a:t>2015/11/5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7ACB8-1C91-4A5D-BD47-2AEB670EF46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6502695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0E1A6-8CFA-4D05-ABEA-152D6657E59A}" type="datetimeFigureOut">
              <a:rPr lang="zh-CN" altLang="en-US" smtClean="0"/>
              <a:pPr/>
              <a:t>2015/11/5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7ACB8-1C91-4A5D-BD47-2AEB670EF46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935401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238868"/>
            <a:ext cx="7772400" cy="100106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36301"/>
            <a:ext cx="7772400" cy="110256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0E1A6-8CFA-4D05-ABEA-152D6657E59A}" type="datetimeFigureOut">
              <a:rPr lang="zh-CN" altLang="en-US" smtClean="0"/>
              <a:pPr/>
              <a:t>2015/11/5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7ACB8-1C91-4A5D-BD47-2AEB670EF46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550551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26391"/>
            <a:ext cx="4038600" cy="261933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26391"/>
            <a:ext cx="4038600" cy="261933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0E1A6-8CFA-4D05-ABEA-152D6657E59A}" type="datetimeFigureOut">
              <a:rPr lang="zh-CN" altLang="en-US" smtClean="0"/>
              <a:pPr/>
              <a:t>2015/11/5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7ACB8-1C91-4A5D-BD47-2AEB670EF46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2529058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1846"/>
            <a:ext cx="8229600" cy="840053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28237"/>
            <a:ext cx="4040188" cy="47019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598433"/>
            <a:ext cx="4040188" cy="290401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7" y="1128237"/>
            <a:ext cx="4041775" cy="47019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7" y="1598433"/>
            <a:ext cx="4041775" cy="290401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0E1A6-8CFA-4D05-ABEA-152D6657E59A}" type="datetimeFigureOut">
              <a:rPr lang="zh-CN" altLang="en-US" smtClean="0"/>
              <a:pPr/>
              <a:t>2015/11/5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7ACB8-1C91-4A5D-BD47-2AEB670EF46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9176882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0E1A6-8CFA-4D05-ABEA-152D6657E59A}" type="datetimeFigureOut">
              <a:rPr lang="zh-CN" altLang="en-US" smtClean="0"/>
              <a:pPr/>
              <a:t>2015/11/5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7ACB8-1C91-4A5D-BD47-2AEB670EF46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8702048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0E1A6-8CFA-4D05-ABEA-152D6657E59A}" type="datetimeFigureOut">
              <a:rPr lang="zh-CN" altLang="en-US" smtClean="0"/>
              <a:pPr/>
              <a:t>2015/11/5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7ACB8-1C91-4A5D-BD47-2AEB670EF46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28594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2" y="200679"/>
            <a:ext cx="3008313" cy="85405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0680"/>
            <a:ext cx="5111750" cy="430176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2" y="1054733"/>
            <a:ext cx="3008313" cy="344771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0E1A6-8CFA-4D05-ABEA-152D6657E59A}" type="datetimeFigureOut">
              <a:rPr lang="zh-CN" altLang="en-US" smtClean="0"/>
              <a:pPr/>
              <a:t>2015/11/5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7ACB8-1C91-4A5D-BD47-2AEB670EF46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68769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528220"/>
            <a:ext cx="5486400" cy="41652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0361"/>
            <a:ext cx="5486400" cy="30241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3944746"/>
            <a:ext cx="5486400" cy="59153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0E1A6-8CFA-4D05-ABEA-152D6657E59A}" type="datetimeFigureOut">
              <a:rPr lang="zh-CN" altLang="en-US" smtClean="0"/>
              <a:pPr/>
              <a:t>2015/11/5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7ACB8-1C91-4A5D-BD47-2AEB670EF46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3763833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1846"/>
            <a:ext cx="8229600" cy="8400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76073"/>
            <a:ext cx="8229600" cy="33263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671624"/>
            <a:ext cx="2133600" cy="268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30E1A6-8CFA-4D05-ABEA-152D6657E59A}" type="datetimeFigureOut">
              <a:rPr lang="zh-CN" altLang="en-US" smtClean="0"/>
              <a:pPr/>
              <a:t>2015/11/5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671624"/>
            <a:ext cx="2895600" cy="268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671624"/>
            <a:ext cx="2133600" cy="268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7ACB8-1C91-4A5D-BD47-2AEB670EF46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1023831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media" Target="../media/media1.wma"/><Relationship Id="rId2" Type="http://schemas.openxmlformats.org/officeDocument/2006/relationships/slideLayout" Target="../slideLayouts/slideLayout7.xml"/><Relationship Id="rId1" Type="http://schemas.openxmlformats.org/officeDocument/2006/relationships/video" Target="NULL" TargetMode="Externa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-558570" y="1"/>
            <a:ext cx="10036115" cy="531046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Box 6"/>
          <p:cNvSpPr txBox="1"/>
          <p:nvPr/>
        </p:nvSpPr>
        <p:spPr>
          <a:xfrm>
            <a:off x="2605923" y="1958314"/>
            <a:ext cx="3877985" cy="110799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6600" spc="600" dirty="0" smtClean="0">
                <a:solidFill>
                  <a:schemeClr val="bg1"/>
                </a:solidFill>
                <a:latin typeface="方正粗宋繁体" pitchFamily="65" charset="-122"/>
                <a:ea typeface="方正粗宋繁体" pitchFamily="65" charset="-122"/>
              </a:rPr>
              <a:t>见与不见</a:t>
            </a:r>
            <a:endParaRPr lang="zh-CN" altLang="en-US" sz="6600" spc="600" dirty="0">
              <a:solidFill>
                <a:schemeClr val="bg1"/>
              </a:solidFill>
              <a:latin typeface="方正粗宋繁体" pitchFamily="65" charset="-122"/>
              <a:ea typeface="方正粗宋繁体" pitchFamily="65" charset="-122"/>
            </a:endParaRPr>
          </a:p>
        </p:txBody>
      </p:sp>
      <p:sp>
        <p:nvSpPr>
          <p:cNvPr id="12" name="任意多边形 11"/>
          <p:cNvSpPr/>
          <p:nvPr/>
        </p:nvSpPr>
        <p:spPr>
          <a:xfrm>
            <a:off x="-570765" y="1304308"/>
            <a:ext cx="9714765" cy="2353162"/>
          </a:xfrm>
          <a:custGeom>
            <a:avLst/>
            <a:gdLst>
              <a:gd name="connsiteX0" fmla="*/ 0 w 7988968"/>
              <a:gd name="connsiteY0" fmla="*/ 2208783 h 2353162"/>
              <a:gd name="connsiteX1" fmla="*/ 1251284 w 7988968"/>
              <a:gd name="connsiteY1" fmla="*/ 909373 h 2353162"/>
              <a:gd name="connsiteX2" fmla="*/ 2983831 w 7988968"/>
              <a:gd name="connsiteY2" fmla="*/ 1470846 h 2353162"/>
              <a:gd name="connsiteX3" fmla="*/ 5390147 w 7988968"/>
              <a:gd name="connsiteY3" fmla="*/ 893330 h 2353162"/>
              <a:gd name="connsiteX4" fmla="*/ 7555831 w 7988968"/>
              <a:gd name="connsiteY4" fmla="*/ 43099 h 2353162"/>
              <a:gd name="connsiteX5" fmla="*/ 7988968 w 7988968"/>
              <a:gd name="connsiteY5" fmla="*/ 2353162 h 23531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88968" h="2353162">
                <a:moveTo>
                  <a:pt x="0" y="2208783"/>
                </a:moveTo>
                <a:cubicBezTo>
                  <a:pt x="376989" y="1620572"/>
                  <a:pt x="753979" y="1032362"/>
                  <a:pt x="1251284" y="909373"/>
                </a:cubicBezTo>
                <a:cubicBezTo>
                  <a:pt x="1748589" y="786384"/>
                  <a:pt x="2294021" y="1473520"/>
                  <a:pt x="2983831" y="1470846"/>
                </a:cubicBezTo>
                <a:cubicBezTo>
                  <a:pt x="3673641" y="1468172"/>
                  <a:pt x="4628147" y="1131288"/>
                  <a:pt x="5390147" y="893330"/>
                </a:cubicBezTo>
                <a:cubicBezTo>
                  <a:pt x="6152147" y="655372"/>
                  <a:pt x="7122694" y="-200206"/>
                  <a:pt x="7555831" y="43099"/>
                </a:cubicBezTo>
                <a:cubicBezTo>
                  <a:pt x="7988968" y="286404"/>
                  <a:pt x="7935494" y="1759604"/>
                  <a:pt x="7988968" y="2353162"/>
                </a:cubicBezTo>
              </a:path>
            </a:pathLst>
          </a:cu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3687784" y="3058860"/>
            <a:ext cx="17684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-</a:t>
            </a:r>
            <a:r>
              <a:rPr lang="zh-CN" altLang="en-US" dirty="0">
                <a:solidFill>
                  <a:schemeClr val="bg1"/>
                </a:solidFill>
              </a:rPr>
              <a:t>扎西拉姆</a:t>
            </a:r>
            <a:r>
              <a:rPr lang="en-US" altLang="zh-CN" dirty="0">
                <a:solidFill>
                  <a:schemeClr val="bg1"/>
                </a:solidFill>
              </a:rPr>
              <a:t>·</a:t>
            </a:r>
            <a:r>
              <a:rPr lang="zh-CN" altLang="en-US" dirty="0">
                <a:solidFill>
                  <a:schemeClr val="bg1"/>
                </a:solidFill>
              </a:rPr>
              <a:t>多多</a:t>
            </a:r>
            <a:r>
              <a:rPr lang="en-US" altLang="zh-CN" dirty="0" smtClean="0">
                <a:solidFill>
                  <a:schemeClr val="bg1"/>
                </a:solidFill>
              </a:rPr>
              <a:t>-</a:t>
            </a:r>
            <a:endParaRPr lang="zh-CN" altLang="en-US" dirty="0">
              <a:solidFill>
                <a:schemeClr val="bg1"/>
              </a:solidFill>
            </a:endParaRPr>
          </a:p>
        </p:txBody>
      </p:sp>
      <p:pic>
        <p:nvPicPr>
          <p:cNvPr id="2" name="见与不见.wav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embed="rId3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4267200" y="2214563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6615732"/>
      </p:ext>
    </p:extLst>
  </p:cSld>
  <p:clrMapOvr>
    <a:masterClrMapping/>
  </p:clrMapOvr>
  <p:transition spd="slow" advTm="2752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numSld="1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  <p:extLst mod="1">
    <p:ext uri="{E180D4A7-C9FB-4DFB-919C-405C955672EB}">
      <p14:showEvtLst xmlns:p14="http://schemas.microsoft.com/office/powerpoint/2010/main" xmlns="">
        <p14:playEvt time="0" objId="2"/>
      </p14:showEvtLst>
    </p:ext>
  </p:extLs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47858"/>
          <a:stretch/>
        </p:blipFill>
        <p:spPr>
          <a:xfrm>
            <a:off x="0" y="0"/>
            <a:ext cx="9144000" cy="5040313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7337189" y="1143091"/>
            <a:ext cx="792000" cy="792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方正粗宋繁体" pitchFamily="65" charset="-122"/>
                <a:ea typeface="方正粗宋繁体" pitchFamily="65" charset="-122"/>
              </a:rPr>
              <a:t>你</a:t>
            </a:r>
            <a:endParaRPr lang="zh-CN" altLang="en-US" sz="5400" dirty="0">
              <a:latin typeface="方正粗宋繁体" pitchFamily="65" charset="-122"/>
              <a:ea typeface="方正粗宋繁体" pitchFamily="65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227295" y="2012816"/>
            <a:ext cx="1015663" cy="2982615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</a:rPr>
              <a:t>见，或者不见我</a:t>
            </a:r>
            <a:br>
              <a:rPr lang="zh-CN" altLang="en-US" dirty="0" smtClean="0">
                <a:solidFill>
                  <a:schemeClr val="bg1"/>
                </a:solidFill>
              </a:rPr>
            </a:br>
            <a:r>
              <a:rPr lang="zh-CN" altLang="en-US" dirty="0" smtClean="0">
                <a:solidFill>
                  <a:schemeClr val="bg1"/>
                </a:solidFill>
              </a:rPr>
              <a:t>我就在那里</a:t>
            </a:r>
            <a:br>
              <a:rPr lang="zh-CN" altLang="en-US" dirty="0" smtClean="0">
                <a:solidFill>
                  <a:schemeClr val="bg1"/>
                </a:solidFill>
              </a:rPr>
            </a:br>
            <a:r>
              <a:rPr lang="zh-CN" altLang="en-US" dirty="0" smtClean="0">
                <a:solidFill>
                  <a:schemeClr val="bg1"/>
                </a:solidFill>
              </a:rPr>
              <a:t>不悲不喜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7339880" y="-296562"/>
            <a:ext cx="939147" cy="6326659"/>
          </a:xfrm>
          <a:custGeom>
            <a:avLst/>
            <a:gdLst>
              <a:gd name="connsiteX0" fmla="*/ 716725 w 939147"/>
              <a:gd name="connsiteY0" fmla="*/ 0 h 6326659"/>
              <a:gd name="connsiteX1" fmla="*/ 34 w 939147"/>
              <a:gd name="connsiteY1" fmla="*/ 1507524 h 6326659"/>
              <a:gd name="connsiteX2" fmla="*/ 741439 w 939147"/>
              <a:gd name="connsiteY2" fmla="*/ 2916194 h 6326659"/>
              <a:gd name="connsiteX3" fmla="*/ 24747 w 939147"/>
              <a:gd name="connsiteY3" fmla="*/ 4547286 h 6326659"/>
              <a:gd name="connsiteX4" fmla="*/ 939147 w 939147"/>
              <a:gd name="connsiteY4" fmla="*/ 6326659 h 63266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9147" h="6326659">
                <a:moveTo>
                  <a:pt x="716725" y="0"/>
                </a:moveTo>
                <a:cubicBezTo>
                  <a:pt x="356320" y="510746"/>
                  <a:pt x="-4085" y="1021492"/>
                  <a:pt x="34" y="1507524"/>
                </a:cubicBezTo>
                <a:cubicBezTo>
                  <a:pt x="4153" y="1993556"/>
                  <a:pt x="737320" y="2409567"/>
                  <a:pt x="741439" y="2916194"/>
                </a:cubicBezTo>
                <a:cubicBezTo>
                  <a:pt x="745558" y="3422821"/>
                  <a:pt x="-8204" y="3978875"/>
                  <a:pt x="24747" y="4547286"/>
                </a:cubicBezTo>
                <a:cubicBezTo>
                  <a:pt x="57698" y="5115697"/>
                  <a:pt x="889720" y="6058929"/>
                  <a:pt x="939147" y="6326659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98304786"/>
      </p:ext>
    </p:extLst>
  </p:cSld>
  <p:clrMapOvr>
    <a:masterClrMapping/>
  </p:clrMapOvr>
  <p:transition spd="slow" advTm="9589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37" t="30189" r="-237" b="20201"/>
          <a:stretch/>
        </p:blipFill>
        <p:spPr>
          <a:xfrm>
            <a:off x="0" y="-1"/>
            <a:ext cx="9389166" cy="5175452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7337189" y="1143091"/>
            <a:ext cx="792000" cy="79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chemeClr val="accent1"/>
                </a:solidFill>
                <a:latin typeface="+mj-ea"/>
                <a:ea typeface="+mj-ea"/>
              </a:rPr>
              <a:t>你</a:t>
            </a:r>
            <a:endParaRPr lang="zh-CN" altLang="en-US" sz="5400" dirty="0">
              <a:solidFill>
                <a:schemeClr val="accent1"/>
              </a:solidFill>
              <a:latin typeface="+mj-ea"/>
              <a:ea typeface="+mj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227295" y="2012816"/>
            <a:ext cx="1015663" cy="2982615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r>
              <a:rPr lang="zh-CN" altLang="en-US" dirty="0" smtClean="0">
                <a:solidFill>
                  <a:schemeClr val="accent1"/>
                </a:solidFill>
              </a:rPr>
              <a:t>念，或者不念我</a:t>
            </a:r>
          </a:p>
          <a:p>
            <a:r>
              <a:rPr lang="zh-CN" altLang="en-US" dirty="0" smtClean="0">
                <a:solidFill>
                  <a:schemeClr val="accent1"/>
                </a:solidFill>
              </a:rPr>
              <a:t>情就在那里</a:t>
            </a:r>
          </a:p>
          <a:p>
            <a:r>
              <a:rPr lang="zh-CN" altLang="en-US" dirty="0" smtClean="0">
                <a:solidFill>
                  <a:schemeClr val="accent1"/>
                </a:solidFill>
              </a:rPr>
              <a:t>不来不去</a:t>
            </a:r>
            <a:endParaRPr lang="zh-CN" altLang="en-US" dirty="0">
              <a:solidFill>
                <a:schemeClr val="accent1"/>
              </a:solidFill>
            </a:endParaRPr>
          </a:p>
        </p:txBody>
      </p:sp>
      <p:sp>
        <p:nvSpPr>
          <p:cNvPr id="4" name="任意多边形 3"/>
          <p:cNvSpPr/>
          <p:nvPr/>
        </p:nvSpPr>
        <p:spPr>
          <a:xfrm>
            <a:off x="7339880" y="-296562"/>
            <a:ext cx="939147" cy="6326659"/>
          </a:xfrm>
          <a:custGeom>
            <a:avLst/>
            <a:gdLst>
              <a:gd name="connsiteX0" fmla="*/ 716725 w 939147"/>
              <a:gd name="connsiteY0" fmla="*/ 0 h 6326659"/>
              <a:gd name="connsiteX1" fmla="*/ 34 w 939147"/>
              <a:gd name="connsiteY1" fmla="*/ 1507524 h 6326659"/>
              <a:gd name="connsiteX2" fmla="*/ 741439 w 939147"/>
              <a:gd name="connsiteY2" fmla="*/ 2916194 h 6326659"/>
              <a:gd name="connsiteX3" fmla="*/ 24747 w 939147"/>
              <a:gd name="connsiteY3" fmla="*/ 4547286 h 6326659"/>
              <a:gd name="connsiteX4" fmla="*/ 939147 w 939147"/>
              <a:gd name="connsiteY4" fmla="*/ 6326659 h 63266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9147" h="6326659">
                <a:moveTo>
                  <a:pt x="716725" y="0"/>
                </a:moveTo>
                <a:cubicBezTo>
                  <a:pt x="356320" y="510746"/>
                  <a:pt x="-4085" y="1021492"/>
                  <a:pt x="34" y="1507524"/>
                </a:cubicBezTo>
                <a:cubicBezTo>
                  <a:pt x="4153" y="1993556"/>
                  <a:pt x="737320" y="2409567"/>
                  <a:pt x="741439" y="2916194"/>
                </a:cubicBezTo>
                <a:cubicBezTo>
                  <a:pt x="745558" y="3422821"/>
                  <a:pt x="-8204" y="3978875"/>
                  <a:pt x="24747" y="4547286"/>
                </a:cubicBezTo>
                <a:cubicBezTo>
                  <a:pt x="57698" y="5115697"/>
                  <a:pt x="889720" y="6058929"/>
                  <a:pt x="939147" y="6326659"/>
                </a:cubicBezTo>
              </a:path>
            </a:pathLst>
          </a:cu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217351537"/>
      </p:ext>
    </p:extLst>
  </p:cSld>
  <p:clrMapOvr>
    <a:masterClrMapping/>
  </p:clrMapOvr>
  <p:transition spd="slow" advTm="8610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176" t="5787" b="6273"/>
          <a:stretch/>
        </p:blipFill>
        <p:spPr>
          <a:xfrm flipH="1">
            <a:off x="-198531" y="-1"/>
            <a:ext cx="9406045" cy="585825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7339126" y="1143091"/>
            <a:ext cx="792000" cy="792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你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227295" y="2012816"/>
            <a:ext cx="1015663" cy="2982615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</a:rPr>
              <a:t>爱，或者不爱我</a:t>
            </a:r>
          </a:p>
          <a:p>
            <a:r>
              <a:rPr lang="zh-CN" altLang="en-US" dirty="0" smtClean="0">
                <a:solidFill>
                  <a:schemeClr val="bg1"/>
                </a:solidFill>
              </a:rPr>
              <a:t>爱就在那里</a:t>
            </a:r>
          </a:p>
          <a:p>
            <a:r>
              <a:rPr lang="zh-CN" altLang="en-US" dirty="0" smtClean="0">
                <a:solidFill>
                  <a:schemeClr val="bg1"/>
                </a:solidFill>
              </a:rPr>
              <a:t>不增不减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7339880" y="-296562"/>
            <a:ext cx="939147" cy="6326659"/>
          </a:xfrm>
          <a:custGeom>
            <a:avLst/>
            <a:gdLst>
              <a:gd name="connsiteX0" fmla="*/ 716725 w 939147"/>
              <a:gd name="connsiteY0" fmla="*/ 0 h 6326659"/>
              <a:gd name="connsiteX1" fmla="*/ 34 w 939147"/>
              <a:gd name="connsiteY1" fmla="*/ 1507524 h 6326659"/>
              <a:gd name="connsiteX2" fmla="*/ 741439 w 939147"/>
              <a:gd name="connsiteY2" fmla="*/ 2916194 h 6326659"/>
              <a:gd name="connsiteX3" fmla="*/ 24747 w 939147"/>
              <a:gd name="connsiteY3" fmla="*/ 4547286 h 6326659"/>
              <a:gd name="connsiteX4" fmla="*/ 939147 w 939147"/>
              <a:gd name="connsiteY4" fmla="*/ 6326659 h 63266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9147" h="6326659">
                <a:moveTo>
                  <a:pt x="716725" y="0"/>
                </a:moveTo>
                <a:cubicBezTo>
                  <a:pt x="356320" y="510746"/>
                  <a:pt x="-4085" y="1021492"/>
                  <a:pt x="34" y="1507524"/>
                </a:cubicBezTo>
                <a:cubicBezTo>
                  <a:pt x="4153" y="1993556"/>
                  <a:pt x="737320" y="2409567"/>
                  <a:pt x="741439" y="2916194"/>
                </a:cubicBezTo>
                <a:cubicBezTo>
                  <a:pt x="745558" y="3422821"/>
                  <a:pt x="-8204" y="3978875"/>
                  <a:pt x="24747" y="4547286"/>
                </a:cubicBezTo>
                <a:cubicBezTo>
                  <a:pt x="57698" y="5115697"/>
                  <a:pt x="889720" y="6058929"/>
                  <a:pt x="939147" y="6326659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692822624"/>
      </p:ext>
    </p:extLst>
  </p:cSld>
  <p:clrMapOvr>
    <a:masterClrMapping/>
  </p:clrMapOvr>
  <p:transition spd="slow" advTm="8943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print">
            <a:grayscl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2545" r="2707" b="13523"/>
          <a:stretch/>
        </p:blipFill>
        <p:spPr>
          <a:xfrm>
            <a:off x="1" y="0"/>
            <a:ext cx="9144000" cy="5040314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7337189" y="1143091"/>
            <a:ext cx="792000" cy="79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chemeClr val="accent1"/>
                </a:solidFill>
                <a:latin typeface="+mj-ea"/>
                <a:ea typeface="+mj-ea"/>
              </a:rPr>
              <a:t>你</a:t>
            </a:r>
            <a:endParaRPr lang="zh-CN" altLang="en-US" sz="5400" dirty="0">
              <a:solidFill>
                <a:schemeClr val="accent1"/>
              </a:solidFill>
              <a:latin typeface="+mj-ea"/>
              <a:ea typeface="+mj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227295" y="2012816"/>
            <a:ext cx="1015663" cy="2982615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r>
              <a:rPr lang="zh-CN" altLang="en-US" dirty="0" smtClean="0">
                <a:solidFill>
                  <a:schemeClr val="accent1"/>
                </a:solidFill>
              </a:rPr>
              <a:t>跟，或者不跟我</a:t>
            </a:r>
          </a:p>
          <a:p>
            <a:r>
              <a:rPr lang="zh-CN" altLang="en-US" dirty="0" smtClean="0">
                <a:solidFill>
                  <a:schemeClr val="accent1"/>
                </a:solidFill>
              </a:rPr>
              <a:t>我的手就在你手里</a:t>
            </a:r>
          </a:p>
          <a:p>
            <a:r>
              <a:rPr lang="zh-CN" altLang="en-US" dirty="0" smtClean="0">
                <a:solidFill>
                  <a:schemeClr val="accent1"/>
                </a:solidFill>
              </a:rPr>
              <a:t>不舍不弃</a:t>
            </a:r>
            <a:endParaRPr lang="zh-CN" altLang="en-US" dirty="0">
              <a:solidFill>
                <a:schemeClr val="accent1"/>
              </a:solidFill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7339880" y="-296562"/>
            <a:ext cx="939147" cy="6326659"/>
          </a:xfrm>
          <a:custGeom>
            <a:avLst/>
            <a:gdLst>
              <a:gd name="connsiteX0" fmla="*/ 716725 w 939147"/>
              <a:gd name="connsiteY0" fmla="*/ 0 h 6326659"/>
              <a:gd name="connsiteX1" fmla="*/ 34 w 939147"/>
              <a:gd name="connsiteY1" fmla="*/ 1507524 h 6326659"/>
              <a:gd name="connsiteX2" fmla="*/ 741439 w 939147"/>
              <a:gd name="connsiteY2" fmla="*/ 2916194 h 6326659"/>
              <a:gd name="connsiteX3" fmla="*/ 24747 w 939147"/>
              <a:gd name="connsiteY3" fmla="*/ 4547286 h 6326659"/>
              <a:gd name="connsiteX4" fmla="*/ 939147 w 939147"/>
              <a:gd name="connsiteY4" fmla="*/ 6326659 h 63266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9147" h="6326659">
                <a:moveTo>
                  <a:pt x="716725" y="0"/>
                </a:moveTo>
                <a:cubicBezTo>
                  <a:pt x="356320" y="510746"/>
                  <a:pt x="-4085" y="1021492"/>
                  <a:pt x="34" y="1507524"/>
                </a:cubicBezTo>
                <a:cubicBezTo>
                  <a:pt x="4153" y="1993556"/>
                  <a:pt x="737320" y="2409567"/>
                  <a:pt x="741439" y="2916194"/>
                </a:cubicBezTo>
                <a:cubicBezTo>
                  <a:pt x="745558" y="3422821"/>
                  <a:pt x="-8204" y="3978875"/>
                  <a:pt x="24747" y="4547286"/>
                </a:cubicBezTo>
                <a:cubicBezTo>
                  <a:pt x="57698" y="5115697"/>
                  <a:pt x="889720" y="6058929"/>
                  <a:pt x="939147" y="6326659"/>
                </a:cubicBezTo>
              </a:path>
            </a:pathLst>
          </a:cu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52997023"/>
      </p:ext>
    </p:extLst>
  </p:cSld>
  <p:clrMapOvr>
    <a:masterClrMapping/>
  </p:clrMapOvr>
  <p:transition spd="slow" advTm="12322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6694" y="2331463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zh-CN" altLang="en-US" dirty="0" smtClean="0">
                <a:solidFill>
                  <a:schemeClr val="bg1"/>
                </a:solidFill>
              </a:rPr>
              <a:t>来我的怀里</a:t>
            </a:r>
            <a:endParaRPr lang="en-US" altLang="zh-CN" dirty="0" smtClean="0">
              <a:solidFill>
                <a:schemeClr val="bg1"/>
              </a:solidFill>
            </a:endParaRPr>
          </a:p>
          <a:p>
            <a:pPr algn="r"/>
            <a:r>
              <a:rPr lang="zh-CN" altLang="en-US" dirty="0" smtClean="0">
                <a:solidFill>
                  <a:schemeClr val="bg1"/>
                </a:solidFill>
              </a:rPr>
              <a:t/>
            </a:r>
            <a:br>
              <a:rPr lang="zh-CN" altLang="en-US" dirty="0" smtClean="0">
                <a:solidFill>
                  <a:schemeClr val="bg1"/>
                </a:solidFill>
              </a:rPr>
            </a:b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4" name="任意多边形 3"/>
          <p:cNvSpPr/>
          <p:nvPr/>
        </p:nvSpPr>
        <p:spPr>
          <a:xfrm>
            <a:off x="4102427" y="-281726"/>
            <a:ext cx="939147" cy="6326659"/>
          </a:xfrm>
          <a:custGeom>
            <a:avLst/>
            <a:gdLst>
              <a:gd name="connsiteX0" fmla="*/ 716725 w 939147"/>
              <a:gd name="connsiteY0" fmla="*/ 0 h 6326659"/>
              <a:gd name="connsiteX1" fmla="*/ 34 w 939147"/>
              <a:gd name="connsiteY1" fmla="*/ 1507524 h 6326659"/>
              <a:gd name="connsiteX2" fmla="*/ 741439 w 939147"/>
              <a:gd name="connsiteY2" fmla="*/ 2916194 h 6326659"/>
              <a:gd name="connsiteX3" fmla="*/ 24747 w 939147"/>
              <a:gd name="connsiteY3" fmla="*/ 4547286 h 6326659"/>
              <a:gd name="connsiteX4" fmla="*/ 939147 w 939147"/>
              <a:gd name="connsiteY4" fmla="*/ 6326659 h 63266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9147" h="6326659">
                <a:moveTo>
                  <a:pt x="716725" y="0"/>
                </a:moveTo>
                <a:cubicBezTo>
                  <a:pt x="356320" y="510746"/>
                  <a:pt x="-4085" y="1021492"/>
                  <a:pt x="34" y="1507524"/>
                </a:cubicBezTo>
                <a:cubicBezTo>
                  <a:pt x="4153" y="1993556"/>
                  <a:pt x="737320" y="2409567"/>
                  <a:pt x="741439" y="2916194"/>
                </a:cubicBezTo>
                <a:cubicBezTo>
                  <a:pt x="745558" y="3422821"/>
                  <a:pt x="-8204" y="3978875"/>
                  <a:pt x="24747" y="4547286"/>
                </a:cubicBezTo>
                <a:cubicBezTo>
                  <a:pt x="57698" y="5115697"/>
                  <a:pt x="889720" y="6058929"/>
                  <a:pt x="939147" y="6326659"/>
                </a:cubicBezTo>
              </a:path>
            </a:pathLst>
          </a:cu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860540" y="11134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</a:rPr>
              <a:t>或者</a:t>
            </a:r>
            <a:br>
              <a:rPr lang="zh-CN" altLang="en-US" dirty="0" smtClean="0">
                <a:solidFill>
                  <a:schemeClr val="bg1"/>
                </a:solidFill>
              </a:rPr>
            </a:br>
            <a:r>
              <a:rPr lang="zh-CN" altLang="en-US" dirty="0" smtClean="0">
                <a:solidFill>
                  <a:schemeClr val="bg1"/>
                </a:solidFill>
              </a:rPr>
              <a:t>让我住进你的心里</a:t>
            </a:r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73525211"/>
      </p:ext>
    </p:extLst>
  </p:cSld>
  <p:clrMapOvr>
    <a:masterClrMapping/>
  </p:clrMapOvr>
  <p:transition spd="slow" advTm="6827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 rot="5400000">
            <a:off x="4147431" y="-1879880"/>
            <a:ext cx="939147" cy="9631071"/>
          </a:xfrm>
          <a:custGeom>
            <a:avLst/>
            <a:gdLst>
              <a:gd name="connsiteX0" fmla="*/ 716725 w 939147"/>
              <a:gd name="connsiteY0" fmla="*/ 0 h 6326659"/>
              <a:gd name="connsiteX1" fmla="*/ 34 w 939147"/>
              <a:gd name="connsiteY1" fmla="*/ 1507524 h 6326659"/>
              <a:gd name="connsiteX2" fmla="*/ 741439 w 939147"/>
              <a:gd name="connsiteY2" fmla="*/ 2916194 h 6326659"/>
              <a:gd name="connsiteX3" fmla="*/ 24747 w 939147"/>
              <a:gd name="connsiteY3" fmla="*/ 4547286 h 6326659"/>
              <a:gd name="connsiteX4" fmla="*/ 939147 w 939147"/>
              <a:gd name="connsiteY4" fmla="*/ 6326659 h 63266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9147" h="6326659">
                <a:moveTo>
                  <a:pt x="716725" y="0"/>
                </a:moveTo>
                <a:cubicBezTo>
                  <a:pt x="356320" y="510746"/>
                  <a:pt x="-4085" y="1021492"/>
                  <a:pt x="34" y="1507524"/>
                </a:cubicBezTo>
                <a:cubicBezTo>
                  <a:pt x="4153" y="1993556"/>
                  <a:pt x="737320" y="2409567"/>
                  <a:pt x="741439" y="2916194"/>
                </a:cubicBezTo>
                <a:cubicBezTo>
                  <a:pt x="745558" y="3422821"/>
                  <a:pt x="-8204" y="3978875"/>
                  <a:pt x="24747" y="4547286"/>
                </a:cubicBezTo>
                <a:cubicBezTo>
                  <a:pt x="57698" y="5115697"/>
                  <a:pt x="889720" y="6058929"/>
                  <a:pt x="939147" y="6326659"/>
                </a:cubicBezTo>
              </a:path>
            </a:pathLst>
          </a:cu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106615" y="2295131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</a:rPr>
              <a:t>默然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3356865" y="2334697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</a:rPr>
              <a:t>相爱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5652120" y="2334697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</a:rPr>
              <a:t>寂静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8217405" y="2057698"/>
            <a:ext cx="6463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/>
            </a:r>
            <a:br>
              <a:rPr lang="zh-CN" altLang="en-US" dirty="0">
                <a:solidFill>
                  <a:schemeClr val="bg1"/>
                </a:solidFill>
              </a:rPr>
            </a:br>
            <a:r>
              <a:rPr lang="zh-CN" altLang="en-US" dirty="0">
                <a:solidFill>
                  <a:schemeClr val="bg1"/>
                </a:solidFill>
              </a:rPr>
              <a:t>欢喜</a:t>
            </a:r>
          </a:p>
        </p:txBody>
      </p:sp>
    </p:spTree>
    <p:extLst>
      <p:ext uri="{BB962C8B-B14F-4D97-AF65-F5344CB8AC3E}">
        <p14:creationId xmlns:p14="http://schemas.microsoft.com/office/powerpoint/2010/main" xmlns="" val="3897233343"/>
      </p:ext>
    </p:extLst>
  </p:cSld>
  <p:clrMapOvr>
    <a:masterClrMapping/>
  </p:clrMapOvr>
  <p:transition spd="slow" advTm="8122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时装设计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曹将">
      <a:majorFont>
        <a:latin typeface="方正粗宋简体"/>
        <a:ea typeface="方正粗宋简体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89</Words>
  <Application>Microsoft Office PowerPoint</Application>
  <PresentationFormat>自定义</PresentationFormat>
  <Paragraphs>24</Paragraphs>
  <Slides>7</Slides>
  <Notes>1</Notes>
  <HiddenSlides>0</HiddenSlides>
  <MMClips>1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4" baseType="lpstr">
      <vt:lpstr>Arial</vt:lpstr>
      <vt:lpstr>宋体</vt:lpstr>
      <vt:lpstr>Calibri</vt:lpstr>
      <vt:lpstr>微软雅黑</vt:lpstr>
      <vt:lpstr>方正粗宋繁体</vt:lpstr>
      <vt:lpstr>方正粗宋简体</vt:lpstr>
      <vt:lpstr>Office 主题​​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</vt:vector>
  </TitlesOfParts>
  <Company>微软中国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曹将</dc:creator>
  <cp:lastModifiedBy>Administrator</cp:lastModifiedBy>
  <cp:revision>14</cp:revision>
  <dcterms:created xsi:type="dcterms:W3CDTF">2011-01-23T09:44:55Z</dcterms:created>
  <dcterms:modified xsi:type="dcterms:W3CDTF">2015-11-05T01:05:09Z</dcterms:modified>
</cp:coreProperties>
</file>