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2C864"/>
    <a:srgbClr val="F8EBBA"/>
    <a:srgbClr val="FFFFFF"/>
    <a:srgbClr val="F7F5E9"/>
    <a:srgbClr val="FAF1D5"/>
    <a:srgbClr val="52879A"/>
    <a:srgbClr val="A2C374"/>
    <a:srgbClr val="9FB5A8"/>
    <a:srgbClr val="5E6C75"/>
    <a:srgbClr val="E06E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05" autoAdjust="0"/>
  </p:normalViewPr>
  <p:slideViewPr>
    <p:cSldViewPr snapToGrid="0" showGuides="1">
      <p:cViewPr varScale="1">
        <p:scale>
          <a:sx n="100" d="100"/>
          <a:sy n="100" d="100"/>
        </p:scale>
        <p:origin x="-348" y="-10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3135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968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5313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724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0082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0506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330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3384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3710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817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6573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674AF-7A83-46EA-B008-CAA1BCBC4A77}" type="datetimeFigureOut">
              <a:rPr lang="zh-CN" altLang="en-US" smtClean="0"/>
              <a:pPr/>
              <a:t>2015/11/3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FBDBF-3E7F-4B1D-A766-C567ED8F7D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1951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9699040"/>
              </p:ext>
            </p:extLst>
          </p:nvPr>
        </p:nvGraphicFramePr>
        <p:xfrm>
          <a:off x="0" y="0"/>
          <a:ext cx="12192000" cy="68579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9797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97971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97971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9797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97971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97971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  <a:alpha val="93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  <a:tr h="97971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23" name="胡歌 - 六月的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76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6762820"/>
              </p:ext>
            </p:extLst>
          </p:nvPr>
        </p:nvGraphicFramePr>
        <p:xfrm>
          <a:off x="0" y="0"/>
          <a:ext cx="12192000" cy="233705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24000"/>
                <a:gridCol w="1524000"/>
                <a:gridCol w="1615440"/>
                <a:gridCol w="1432560"/>
                <a:gridCol w="1524000"/>
                <a:gridCol w="1524000"/>
                <a:gridCol w="1524000"/>
                <a:gridCol w="1524000"/>
              </a:tblGrid>
              <a:tr h="7790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</a:tr>
              <a:tr h="77901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</a:tr>
              <a:tr h="77901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41960" y="2636520"/>
            <a:ext cx="5394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或许你曾经特别讨厌？</a:t>
            </a:r>
            <a:endParaRPr lang="zh-CN" altLang="en-US" sz="28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33621" y="3764280"/>
            <a:ext cx="2862179" cy="2501901"/>
            <a:chOff x="1862221" y="3487419"/>
            <a:chExt cx="2862179" cy="2501901"/>
          </a:xfrm>
        </p:grpSpPr>
        <p:sp>
          <p:nvSpPr>
            <p:cNvPr id="10" name="文本框 9"/>
            <p:cNvSpPr txBox="1"/>
            <p:nvPr/>
          </p:nvSpPr>
          <p:spPr>
            <a:xfrm>
              <a:off x="2135069" y="3502659"/>
              <a:ext cx="2316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开学时的军训</a:t>
              </a:r>
              <a:endParaRPr lang="zh-CN" altLang="en-US" sz="2800" dirty="0"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24652" y="4087541"/>
              <a:ext cx="2737315" cy="1824877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862221" y="3487419"/>
              <a:ext cx="2862179" cy="523220"/>
            </a:xfrm>
            <a:prstGeom prst="rect">
              <a:avLst/>
            </a:prstGeom>
            <a:noFill/>
            <a:ln>
              <a:solidFill>
                <a:srgbClr val="528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862221" y="3487419"/>
              <a:ext cx="2862179" cy="2501901"/>
            </a:xfrm>
            <a:prstGeom prst="rect">
              <a:avLst/>
            </a:prstGeom>
            <a:noFill/>
            <a:ln>
              <a:solidFill>
                <a:srgbClr val="528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50764" y="3779520"/>
            <a:ext cx="2862179" cy="2501901"/>
            <a:chOff x="5150764" y="3779520"/>
            <a:chExt cx="2862179" cy="2501901"/>
          </a:xfrm>
        </p:grpSpPr>
        <p:pic>
          <p:nvPicPr>
            <p:cNvPr id="15" name="图片 14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13853" y="4379480"/>
              <a:ext cx="2736000" cy="182520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5150764" y="3779520"/>
              <a:ext cx="2862179" cy="2501901"/>
              <a:chOff x="1862221" y="3487419"/>
              <a:chExt cx="2862179" cy="250190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344830" y="3513859"/>
                <a:ext cx="2316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方正行楷简体" panose="03000509000000000000" pitchFamily="65" charset="-122"/>
                    <a:ea typeface="方正行楷简体" panose="03000509000000000000" pitchFamily="65" charset="-122"/>
                  </a:rPr>
                  <a:t>社</a:t>
                </a:r>
                <a:r>
                  <a:rPr lang="zh-CN" altLang="en-US" sz="2800" dirty="0" smtClean="0">
                    <a:latin typeface="方正行楷简体" panose="03000509000000000000" pitchFamily="65" charset="-122"/>
                    <a:ea typeface="方正行楷简体" panose="03000509000000000000" pitchFamily="65" charset="-122"/>
                  </a:rPr>
                  <a:t>团里忙碌</a:t>
                </a:r>
                <a:endParaRPr lang="zh-CN" altLang="en-US" sz="2800" dirty="0">
                  <a:latin typeface="方正行楷简体" panose="03000509000000000000" pitchFamily="65" charset="-122"/>
                  <a:ea typeface="方正行楷简体" panose="03000509000000000000" pitchFamily="65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862221" y="3487419"/>
                <a:ext cx="2862179" cy="523220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862221" y="3487419"/>
                <a:ext cx="2862179" cy="2501901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681979" y="3805960"/>
            <a:ext cx="2862179" cy="2501901"/>
            <a:chOff x="8681979" y="3805960"/>
            <a:chExt cx="2862179" cy="2501901"/>
          </a:xfrm>
        </p:grpSpPr>
        <p:grpSp>
          <p:nvGrpSpPr>
            <p:cNvPr id="21" name="组合 20"/>
            <p:cNvGrpSpPr/>
            <p:nvPr/>
          </p:nvGrpSpPr>
          <p:grpSpPr>
            <a:xfrm>
              <a:off x="8681979" y="3805960"/>
              <a:ext cx="2862179" cy="2501901"/>
              <a:chOff x="1862221" y="3487419"/>
              <a:chExt cx="2862179" cy="2501901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344830" y="3513859"/>
                <a:ext cx="2316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方正行楷简体" panose="03000509000000000000" pitchFamily="65" charset="-122"/>
                    <a:ea typeface="方正行楷简体" panose="03000509000000000000" pitchFamily="65" charset="-122"/>
                  </a:rPr>
                  <a:t>坑爹的毛概</a:t>
                </a:r>
                <a:endParaRPr lang="zh-CN" altLang="en-US" sz="2800" dirty="0">
                  <a:latin typeface="方正行楷简体" panose="03000509000000000000" pitchFamily="65" charset="-122"/>
                  <a:ea typeface="方正行楷简体" panose="03000509000000000000" pitchFamily="65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862221" y="3487419"/>
                <a:ext cx="2862179" cy="523220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862221" y="3487419"/>
                <a:ext cx="2862179" cy="2501901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5" name="图片 24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45068" y="4419140"/>
              <a:ext cx="2736000" cy="1825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32701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633621" y="3764280"/>
            <a:ext cx="2862179" cy="2501901"/>
            <a:chOff x="1862221" y="3487419"/>
            <a:chExt cx="2862179" cy="2501901"/>
          </a:xfrm>
        </p:grpSpPr>
        <p:sp>
          <p:nvSpPr>
            <p:cNvPr id="10" name="文本框 9"/>
            <p:cNvSpPr txBox="1"/>
            <p:nvPr/>
          </p:nvSpPr>
          <p:spPr>
            <a:xfrm>
              <a:off x="2135069" y="3502659"/>
              <a:ext cx="2316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方正行楷简体" panose="03000509000000000000" pitchFamily="65" charset="-122"/>
                  <a:ea typeface="方正行楷简体" panose="03000509000000000000" pitchFamily="65" charset="-122"/>
                </a:rPr>
                <a:t>早起的早上</a:t>
              </a:r>
              <a:endParaRPr lang="zh-CN" altLang="en-US" sz="2800" dirty="0"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4652" y="4102619"/>
              <a:ext cx="2737315" cy="18252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862221" y="3487419"/>
              <a:ext cx="2862179" cy="523220"/>
            </a:xfrm>
            <a:prstGeom prst="rect">
              <a:avLst/>
            </a:prstGeom>
            <a:noFill/>
            <a:ln>
              <a:solidFill>
                <a:srgbClr val="528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862221" y="3487419"/>
              <a:ext cx="2862179" cy="2501901"/>
            </a:xfrm>
            <a:prstGeom prst="rect">
              <a:avLst/>
            </a:prstGeom>
            <a:noFill/>
            <a:ln>
              <a:solidFill>
                <a:srgbClr val="5287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50764" y="3779520"/>
            <a:ext cx="2862179" cy="2501901"/>
            <a:chOff x="5150764" y="3779520"/>
            <a:chExt cx="2862179" cy="2501901"/>
          </a:xfrm>
        </p:grpSpPr>
        <p:pic>
          <p:nvPicPr>
            <p:cNvPr id="15" name="图片 1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13853" y="4424760"/>
              <a:ext cx="2736000" cy="1734639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5150764" y="3779520"/>
              <a:ext cx="2862179" cy="2501901"/>
              <a:chOff x="1862221" y="3487419"/>
              <a:chExt cx="2862179" cy="250190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344830" y="3513859"/>
                <a:ext cx="2316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方正行楷简体" panose="03000509000000000000" pitchFamily="65" charset="-122"/>
                    <a:ea typeface="方正行楷简体" panose="03000509000000000000" pitchFamily="65" charset="-122"/>
                  </a:rPr>
                  <a:t>考试的紧张</a:t>
                </a:r>
                <a:endParaRPr lang="zh-CN" altLang="en-US" sz="2800" dirty="0">
                  <a:latin typeface="方正行楷简体" panose="03000509000000000000" pitchFamily="65" charset="-122"/>
                  <a:ea typeface="方正行楷简体" panose="03000509000000000000" pitchFamily="65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862221" y="3487419"/>
                <a:ext cx="2862179" cy="523220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862221" y="3487419"/>
                <a:ext cx="2862179" cy="2501901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681979" y="3805960"/>
            <a:ext cx="2862179" cy="2501901"/>
            <a:chOff x="8681979" y="3805960"/>
            <a:chExt cx="2862179" cy="2501901"/>
          </a:xfrm>
        </p:grpSpPr>
        <p:grpSp>
          <p:nvGrpSpPr>
            <p:cNvPr id="21" name="组合 20"/>
            <p:cNvGrpSpPr/>
            <p:nvPr/>
          </p:nvGrpSpPr>
          <p:grpSpPr>
            <a:xfrm>
              <a:off x="8681979" y="3805960"/>
              <a:ext cx="2862179" cy="2501901"/>
              <a:chOff x="1862221" y="3487419"/>
              <a:chExt cx="2862179" cy="2501901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35070" y="3532399"/>
                <a:ext cx="2316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方正行楷简体" panose="03000509000000000000" pitchFamily="65" charset="-122"/>
                    <a:ea typeface="方正行楷简体" panose="03000509000000000000" pitchFamily="65" charset="-122"/>
                  </a:rPr>
                  <a:t>还有坑爹体检</a:t>
                </a:r>
                <a:endParaRPr lang="zh-CN" altLang="en-US" sz="2800" dirty="0">
                  <a:latin typeface="方正行楷简体" panose="03000509000000000000" pitchFamily="65" charset="-122"/>
                  <a:ea typeface="方正行楷简体" panose="03000509000000000000" pitchFamily="65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862221" y="3487419"/>
                <a:ext cx="2862179" cy="523220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862221" y="3487419"/>
                <a:ext cx="2862179" cy="2501901"/>
              </a:xfrm>
              <a:prstGeom prst="rect">
                <a:avLst/>
              </a:prstGeom>
              <a:noFill/>
              <a:ln>
                <a:solidFill>
                  <a:srgbClr val="5287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5" name="图片 24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784039" y="4419140"/>
              <a:ext cx="2658058" cy="1825200"/>
            </a:xfrm>
            <a:prstGeom prst="rect">
              <a:avLst/>
            </a:prstGeom>
          </p:spPr>
        </p:pic>
      </p:grp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85587551"/>
              </p:ext>
            </p:extLst>
          </p:nvPr>
        </p:nvGraphicFramePr>
        <p:xfrm>
          <a:off x="0" y="0"/>
          <a:ext cx="12192000" cy="233705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24000"/>
                <a:gridCol w="1524000"/>
                <a:gridCol w="1615440"/>
                <a:gridCol w="1432560"/>
                <a:gridCol w="1524000"/>
                <a:gridCol w="1524000"/>
                <a:gridCol w="1524000"/>
                <a:gridCol w="1524000"/>
              </a:tblGrid>
              <a:tr h="779019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</a:tr>
              <a:tr h="77901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</a:tr>
              <a:tr h="779019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5">
                        <a:alphaModFix amt="85000"/>
                      </a:blip>
                      <a:srcRect/>
                      <a:tile tx="0" ty="-24765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201516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6860083"/>
              </p:ext>
            </p:extLst>
          </p:nvPr>
        </p:nvGraphicFramePr>
        <p:xfrm>
          <a:off x="6132512" y="0"/>
          <a:ext cx="6059488" cy="5273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57436"/>
                <a:gridCol w="757436"/>
                <a:gridCol w="757436"/>
                <a:gridCol w="757436"/>
                <a:gridCol w="757436"/>
                <a:gridCol w="757436"/>
                <a:gridCol w="757436"/>
                <a:gridCol w="757436"/>
              </a:tblGrid>
              <a:tr h="43942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</a:tr>
              <a:tr h="878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3556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8EBB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3556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C86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3556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C86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8EBBA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9921240" y="5334000"/>
            <a:ext cx="731520" cy="899160"/>
          </a:xfrm>
          <a:prstGeom prst="rect">
            <a:avLst/>
          </a:prstGeom>
          <a:solidFill>
            <a:srgbClr val="F8E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7240" y="5334000"/>
            <a:ext cx="731520" cy="899160"/>
          </a:xfrm>
          <a:prstGeom prst="rect">
            <a:avLst/>
          </a:prstGeom>
          <a:solidFill>
            <a:srgbClr val="F2C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03720" y="5334000"/>
            <a:ext cx="731520" cy="609600"/>
          </a:xfrm>
          <a:prstGeom prst="rect">
            <a:avLst/>
          </a:prstGeom>
          <a:solidFill>
            <a:srgbClr val="F8E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8160" y="487680"/>
            <a:ext cx="4541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或许你曾经有二二的队友？</a:t>
            </a:r>
            <a:endParaRPr lang="zh-CN" altLang="en-US" sz="28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7267" y="1709789"/>
            <a:ext cx="3563306" cy="2615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68892">
            <a:off x="1129886" y="2221176"/>
            <a:ext cx="3990240" cy="26745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762059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32512" y="0"/>
          <a:ext cx="6059488" cy="5273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57436"/>
                <a:gridCol w="757436"/>
                <a:gridCol w="757436"/>
                <a:gridCol w="757436"/>
                <a:gridCol w="757436"/>
                <a:gridCol w="757436"/>
                <a:gridCol w="757436"/>
                <a:gridCol w="757436"/>
              </a:tblGrid>
              <a:tr h="43942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</a:tr>
              <a:tr h="878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19050" sx="100000" sy="100000" flip="none" algn="tl"/>
                    </a:blip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3556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8EBB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3556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C86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blipFill dpi="0" rotWithShape="1">
                      <a:blip r:embed="rId2">
                        <a:alphaModFix amt="85000"/>
                      </a:blip>
                      <a:srcRect/>
                      <a:tile tx="0" ty="-3556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2C86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rgbClr val="F8EBBA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9921240" y="5334000"/>
            <a:ext cx="731520" cy="899160"/>
          </a:xfrm>
          <a:prstGeom prst="rect">
            <a:avLst/>
          </a:prstGeom>
          <a:solidFill>
            <a:srgbClr val="F8E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7240" y="5334000"/>
            <a:ext cx="731520" cy="899160"/>
          </a:xfrm>
          <a:prstGeom prst="rect">
            <a:avLst/>
          </a:prstGeom>
          <a:solidFill>
            <a:srgbClr val="F2C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3720" y="5334000"/>
            <a:ext cx="731520" cy="609600"/>
          </a:xfrm>
          <a:prstGeom prst="rect">
            <a:avLst/>
          </a:prstGeom>
          <a:solidFill>
            <a:srgbClr val="F8E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7146" y="1317356"/>
            <a:ext cx="2812369" cy="27612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1407" y="2081665"/>
            <a:ext cx="3139440" cy="2345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59380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18160" y="731520"/>
            <a:ext cx="5303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或许你想来一场说走就走的旅行？</a:t>
            </a:r>
            <a:endParaRPr lang="zh-CN" altLang="en-US" sz="2800" dirty="0">
              <a:solidFill>
                <a:prstClr val="black"/>
              </a:solidFill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870261" y="3708162"/>
            <a:ext cx="524503" cy="524503"/>
          </a:xfrm>
          <a:prstGeom prst="ellipse">
            <a:avLst/>
          </a:prstGeom>
          <a:blipFill>
            <a:blip r:embed="rId2" cstate="print">
              <a:alphaModFix amt="85000"/>
            </a:blip>
            <a:stretch>
              <a:fillRect/>
            </a:stretch>
          </a:blipFill>
          <a:ln w="28575"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endCxn id="13" idx="0"/>
          </p:cNvCxnSpPr>
          <p:nvPr/>
        </p:nvCxnSpPr>
        <p:spPr>
          <a:xfrm>
            <a:off x="6132513" y="2843400"/>
            <a:ext cx="0" cy="864762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6994848" y="3892234"/>
            <a:ext cx="262252" cy="262252"/>
          </a:xfrm>
          <a:prstGeom prst="ellipse">
            <a:avLst/>
          </a:prstGeom>
          <a:solidFill>
            <a:srgbClr val="F2C864"/>
          </a:solidFill>
          <a:ln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7187980" y="3320464"/>
            <a:ext cx="669204" cy="604643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6950670" y="1807101"/>
            <a:ext cx="2194344" cy="1604506"/>
            <a:chOff x="6889710" y="1291094"/>
            <a:chExt cx="2194344" cy="16045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89710" y="1291094"/>
              <a:ext cx="1929646" cy="14478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22" name="文本框 21"/>
            <p:cNvSpPr txBox="1"/>
            <p:nvPr/>
          </p:nvSpPr>
          <p:spPr>
            <a:xfrm>
              <a:off x="7154408" y="2557046"/>
              <a:ext cx="19296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一览纵山小</a:t>
              </a:r>
              <a:endParaRPr lang="zh-CN" altLang="en-US" sz="1600" dirty="0">
                <a:latin typeface="方正硬笔行书简体" panose="03000509000000000000" pitchFamily="65" charset="-122"/>
                <a:ea typeface="方正硬笔行书简体" panose="03000509000000000000" pitchFamily="65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049065" y="3892234"/>
            <a:ext cx="262252" cy="262252"/>
          </a:xfrm>
          <a:prstGeom prst="ellipse">
            <a:avLst/>
          </a:prstGeom>
          <a:solidFill>
            <a:srgbClr val="F2C864"/>
          </a:solidFill>
          <a:ln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8250020" y="4182556"/>
            <a:ext cx="402945" cy="707074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949638" y="4918146"/>
            <a:ext cx="1892772" cy="1427124"/>
            <a:chOff x="8065319" y="4323340"/>
            <a:chExt cx="1892772" cy="1427124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65319" y="4323340"/>
              <a:ext cx="1659374" cy="124501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43" name="文本框 42"/>
            <p:cNvSpPr txBox="1"/>
            <p:nvPr/>
          </p:nvSpPr>
          <p:spPr>
            <a:xfrm>
              <a:off x="8180191" y="5411910"/>
              <a:ext cx="1777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发现妹子一枚</a:t>
              </a:r>
              <a:endParaRPr lang="zh-CN" altLang="en-US" sz="1600" dirty="0">
                <a:latin typeface="方正硬笔行书简体" panose="03000509000000000000" pitchFamily="65" charset="-122"/>
                <a:ea typeface="方正硬笔行书简体" panose="03000509000000000000" pitchFamily="65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50065" y="3895466"/>
            <a:ext cx="4308217" cy="262252"/>
            <a:chOff x="6394764" y="3894230"/>
            <a:chExt cx="4308217" cy="26225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394764" y="4010709"/>
              <a:ext cx="4215447" cy="0"/>
            </a:xfrm>
            <a:prstGeom prst="line">
              <a:avLst/>
            </a:prstGeom>
            <a:ln w="28575">
              <a:solidFill>
                <a:srgbClr val="F2C86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10440729" y="3894230"/>
              <a:ext cx="262252" cy="262252"/>
            </a:xfrm>
            <a:prstGeom prst="ellipse">
              <a:avLst/>
            </a:prstGeom>
            <a:solidFill>
              <a:srgbClr val="F2C864"/>
            </a:solidFill>
            <a:ln>
              <a:solidFill>
                <a:srgbClr val="F2C8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10652556" y="3602953"/>
            <a:ext cx="498233" cy="337394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27868" y="1532299"/>
            <a:ext cx="1518997" cy="20245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cxnSp>
        <p:nvCxnSpPr>
          <p:cNvPr id="53" name="直接连接符 52"/>
          <p:cNvCxnSpPr>
            <a:stCxn id="13" idx="4"/>
          </p:cNvCxnSpPr>
          <p:nvPr/>
        </p:nvCxnSpPr>
        <p:spPr>
          <a:xfrm>
            <a:off x="6132513" y="4232665"/>
            <a:ext cx="14478" cy="2625335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694957" y="4351427"/>
            <a:ext cx="1255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招宝山</a:t>
            </a:r>
          </a:p>
        </p:txBody>
      </p:sp>
      <p:cxnSp>
        <p:nvCxnSpPr>
          <p:cNvPr id="55" name="直接连接符 54"/>
          <p:cNvCxnSpPr>
            <a:stCxn id="13" idx="2"/>
          </p:cNvCxnSpPr>
          <p:nvPr/>
        </p:nvCxnSpPr>
        <p:spPr>
          <a:xfrm flipH="1" flipV="1">
            <a:off x="1295400" y="3970413"/>
            <a:ext cx="4574861" cy="1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766828" y="3839287"/>
            <a:ext cx="262252" cy="262252"/>
          </a:xfrm>
          <a:prstGeom prst="ellipse">
            <a:avLst/>
          </a:prstGeom>
          <a:solidFill>
            <a:srgbClr val="F2C864"/>
          </a:solidFill>
          <a:ln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164042" y="3839287"/>
            <a:ext cx="262252" cy="262252"/>
          </a:xfrm>
          <a:prstGeom prst="ellipse">
            <a:avLst/>
          </a:prstGeom>
          <a:solidFill>
            <a:srgbClr val="F2C864"/>
          </a:solidFill>
          <a:ln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1021080" y="4101539"/>
            <a:ext cx="274087" cy="597411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304122" y="4797080"/>
            <a:ext cx="2533771" cy="1641036"/>
            <a:chOff x="304122" y="4797080"/>
            <a:chExt cx="2607288" cy="1641036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4122" y="4797080"/>
              <a:ext cx="1982089" cy="148714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62" name="文本框 61"/>
            <p:cNvSpPr txBox="1"/>
            <p:nvPr/>
          </p:nvSpPr>
          <p:spPr>
            <a:xfrm>
              <a:off x="701821" y="6099562"/>
              <a:ext cx="2209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逗</a:t>
              </a:r>
              <a:r>
                <a:rPr lang="zh-CN" altLang="en-US" sz="1600" dirty="0" smtClean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比二号</a:t>
              </a:r>
              <a:endParaRPr lang="zh-CN" altLang="en-US" sz="1600" dirty="0">
                <a:latin typeface="方正硬笔行书简体" panose="03000509000000000000" pitchFamily="65" charset="-122"/>
                <a:ea typeface="方正硬笔行书简体" panose="03000509000000000000" pitchFamily="65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3477945" y="3197776"/>
            <a:ext cx="402945" cy="707074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2230323" y="1908343"/>
            <a:ext cx="2199775" cy="1362095"/>
            <a:chOff x="2230323" y="1908343"/>
            <a:chExt cx="2199775" cy="136209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30323" y="1908343"/>
              <a:ext cx="1597939" cy="119950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66" name="文本框 65"/>
            <p:cNvSpPr txBox="1"/>
            <p:nvPr/>
          </p:nvSpPr>
          <p:spPr>
            <a:xfrm>
              <a:off x="2440094" y="2931884"/>
              <a:ext cx="19900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逗比一号</a:t>
              </a:r>
              <a:endParaRPr lang="zh-CN" altLang="en-US" sz="1600" dirty="0">
                <a:latin typeface="方正硬笔行书简体" panose="03000509000000000000" pitchFamily="65" charset="-122"/>
                <a:ea typeface="方正硬笔行书简体" panose="03000509000000000000" pitchFamily="65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5884740" y="2298080"/>
            <a:ext cx="524503" cy="524503"/>
          </a:xfrm>
          <a:prstGeom prst="ellipse">
            <a:avLst/>
          </a:prstGeom>
          <a:blipFill>
            <a:blip r:embed="rId8" cstate="print">
              <a:alphaModFix amt="85000"/>
            </a:blip>
            <a:stretch>
              <a:fillRect/>
            </a:stretch>
          </a:blipFill>
          <a:ln w="28575"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7830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3" grpId="1" animBg="1"/>
      <p:bldP spid="33" grpId="0" animBg="1"/>
      <p:bldP spid="38" grpId="0" animBg="1"/>
      <p:bldP spid="16" grpId="0"/>
      <p:bldP spid="56" grpId="0" animBg="1"/>
      <p:bldP spid="58" grpId="0" animBg="1"/>
      <p:bldP spid="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132513" y="0"/>
            <a:ext cx="0" cy="2355742"/>
          </a:xfrm>
          <a:prstGeom prst="line">
            <a:avLst/>
          </a:prstGeom>
          <a:ln w="28575">
            <a:solidFill>
              <a:srgbClr val="F2C8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870261" y="2355742"/>
            <a:ext cx="524503" cy="524503"/>
          </a:xfrm>
          <a:prstGeom prst="ellipse">
            <a:avLst/>
          </a:prstGeom>
          <a:blipFill>
            <a:blip r:embed="rId2" cstate="print">
              <a:alphaModFix amt="85000"/>
            </a:blip>
            <a:stretch>
              <a:fillRect/>
            </a:stretch>
          </a:blipFill>
          <a:ln w="28575">
            <a:solidFill>
              <a:srgbClr val="F2C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40363" y="2432013"/>
            <a:ext cx="929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慈城</a:t>
            </a:r>
            <a:endParaRPr lang="zh-CN" altLang="en-US" sz="20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30390" y="820485"/>
            <a:ext cx="3659331" cy="1877731"/>
            <a:chOff x="1930390" y="820485"/>
            <a:chExt cx="3659331" cy="187773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0390" y="820485"/>
              <a:ext cx="1877731" cy="1877731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perspectiveRight"/>
              <a:lightRig rig="threePt" dir="t"/>
            </a:scene3d>
          </p:spPr>
        </p:pic>
        <p:sp>
          <p:nvSpPr>
            <p:cNvPr id="32" name="文本框 31"/>
            <p:cNvSpPr txBox="1"/>
            <p:nvPr/>
          </p:nvSpPr>
          <p:spPr>
            <a:xfrm>
              <a:off x="3808121" y="951972"/>
              <a:ext cx="1781600" cy="3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输入文本</a:t>
              </a:r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196238" y="3917731"/>
            <a:ext cx="3594262" cy="1883827"/>
            <a:chOff x="3196238" y="3917731"/>
            <a:chExt cx="3594262" cy="188382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96238" y="3917731"/>
              <a:ext cx="1877731" cy="1883827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</p:spPr>
        </p:pic>
        <p:sp>
          <p:nvSpPr>
            <p:cNvPr id="33" name="文本框 32"/>
            <p:cNvSpPr txBox="1"/>
            <p:nvPr/>
          </p:nvSpPr>
          <p:spPr>
            <a:xfrm>
              <a:off x="5008900" y="4000686"/>
              <a:ext cx="1781600" cy="3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输入文本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24288" y="3917731"/>
            <a:ext cx="3582236" cy="1883827"/>
            <a:chOff x="7332776" y="3917731"/>
            <a:chExt cx="3582236" cy="188382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32776" y="3917731"/>
              <a:ext cx="1877731" cy="1883827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</p:spPr>
        </p:pic>
        <p:sp>
          <p:nvSpPr>
            <p:cNvPr id="34" name="文本框 33"/>
            <p:cNvSpPr txBox="1"/>
            <p:nvPr/>
          </p:nvSpPr>
          <p:spPr>
            <a:xfrm>
              <a:off x="9133412" y="4035972"/>
              <a:ext cx="1781600" cy="3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输入文本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41313" y="573320"/>
            <a:ext cx="3323936" cy="2058748"/>
            <a:chOff x="8641313" y="573320"/>
            <a:chExt cx="3323936" cy="2058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41313" y="754337"/>
              <a:ext cx="1877731" cy="1877731"/>
            </a:xfrm>
            <a:prstGeom prst="rect">
              <a:avLst/>
            </a:prstGeom>
            <a:effectLst>
              <a:reflection blurRad="6350" stA="50000" endA="300" endPos="55000" dir="5400000" sy="-100000" algn="bl" rotWithShape="0"/>
            </a:effectLst>
            <a:scene3d>
              <a:camera prst="perspectiveLeft"/>
              <a:lightRig rig="threePt" dir="t"/>
            </a:scene3d>
          </p:spPr>
        </p:pic>
        <p:sp>
          <p:nvSpPr>
            <p:cNvPr id="35" name="文本框 34"/>
            <p:cNvSpPr txBox="1"/>
            <p:nvPr/>
          </p:nvSpPr>
          <p:spPr>
            <a:xfrm>
              <a:off x="10183649" y="573320"/>
              <a:ext cx="1781600" cy="371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输入文本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06281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221" b="72312"/>
          <a:stretch/>
        </p:blipFill>
        <p:spPr>
          <a:xfrm flipV="1">
            <a:off x="0" y="5556963"/>
            <a:ext cx="12234041" cy="13010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322" y="912972"/>
            <a:ext cx="6629405" cy="459827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7" name="组合 16"/>
          <p:cNvGrpSpPr/>
          <p:nvPr/>
        </p:nvGrpSpPr>
        <p:grpSpPr>
          <a:xfrm>
            <a:off x="729721" y="554534"/>
            <a:ext cx="3878818" cy="4594091"/>
            <a:chOff x="1912135" y="915061"/>
            <a:chExt cx="3878818" cy="4594091"/>
          </a:xfrm>
        </p:grpSpPr>
        <p:sp>
          <p:nvSpPr>
            <p:cNvPr id="8" name="任意多边形 7"/>
            <p:cNvSpPr/>
            <p:nvPr/>
          </p:nvSpPr>
          <p:spPr>
            <a:xfrm>
              <a:off x="3512301" y="915061"/>
              <a:ext cx="1481635" cy="1703029"/>
            </a:xfrm>
            <a:custGeom>
              <a:avLst/>
              <a:gdLst>
                <a:gd name="connsiteX0" fmla="*/ 0 w 1703029"/>
                <a:gd name="connsiteY0" fmla="*/ 740818 h 1481635"/>
                <a:gd name="connsiteX1" fmla="*/ 370409 w 1703029"/>
                <a:gd name="connsiteY1" fmla="*/ 0 h 1481635"/>
                <a:gd name="connsiteX2" fmla="*/ 1332620 w 1703029"/>
                <a:gd name="connsiteY2" fmla="*/ 0 h 1481635"/>
                <a:gd name="connsiteX3" fmla="*/ 1703029 w 1703029"/>
                <a:gd name="connsiteY3" fmla="*/ 740818 h 1481635"/>
                <a:gd name="connsiteX4" fmla="*/ 1332620 w 1703029"/>
                <a:gd name="connsiteY4" fmla="*/ 1481635 h 1481635"/>
                <a:gd name="connsiteX5" fmla="*/ 370409 w 1703029"/>
                <a:gd name="connsiteY5" fmla="*/ 1481635 h 1481635"/>
                <a:gd name="connsiteX6" fmla="*/ 0 w 1703029"/>
                <a:gd name="connsiteY6" fmla="*/ 740818 h 14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029" h="1481635">
                  <a:moveTo>
                    <a:pt x="851514" y="0"/>
                  </a:moveTo>
                  <a:lnTo>
                    <a:pt x="1703029" y="322256"/>
                  </a:lnTo>
                  <a:lnTo>
                    <a:pt x="1703029" y="1159379"/>
                  </a:lnTo>
                  <a:lnTo>
                    <a:pt x="851514" y="1481635"/>
                  </a:lnTo>
                  <a:lnTo>
                    <a:pt x="0" y="1159379"/>
                  </a:lnTo>
                  <a:lnTo>
                    <a:pt x="0" y="322256"/>
                  </a:lnTo>
                  <a:lnTo>
                    <a:pt x="851514" y="0"/>
                  </a:lnTo>
                  <a:close/>
                </a:path>
              </a:pathLst>
            </a:custGeom>
            <a:blipFill dpi="0" rotWithShape="0">
              <a:blip r:embed="rId3" cstate="print"/>
              <a:srcRect/>
              <a:stretch>
                <a:fillRect/>
              </a:stretch>
            </a:blipFill>
            <a:ln>
              <a:noFill/>
            </a:ln>
            <a:effectLst>
              <a:outerShdw blurRad="88900" dist="635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36628" tIns="471129" rIns="436628" bIns="47112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 smtClea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  <a:cs typeface="+mn-cs"/>
                </a:rPr>
                <a:t> </a:t>
              </a:r>
              <a:endParaRPr lang="zh-CN" altLang="en-US" sz="5400" kern="120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912135" y="915061"/>
              <a:ext cx="1481635" cy="1703029"/>
            </a:xfrm>
            <a:custGeom>
              <a:avLst/>
              <a:gdLst>
                <a:gd name="connsiteX0" fmla="*/ 0 w 1703029"/>
                <a:gd name="connsiteY0" fmla="*/ 740818 h 1481635"/>
                <a:gd name="connsiteX1" fmla="*/ 370409 w 1703029"/>
                <a:gd name="connsiteY1" fmla="*/ 0 h 1481635"/>
                <a:gd name="connsiteX2" fmla="*/ 1332620 w 1703029"/>
                <a:gd name="connsiteY2" fmla="*/ 0 h 1481635"/>
                <a:gd name="connsiteX3" fmla="*/ 1703029 w 1703029"/>
                <a:gd name="connsiteY3" fmla="*/ 740818 h 1481635"/>
                <a:gd name="connsiteX4" fmla="*/ 1332620 w 1703029"/>
                <a:gd name="connsiteY4" fmla="*/ 1481635 h 1481635"/>
                <a:gd name="connsiteX5" fmla="*/ 370409 w 1703029"/>
                <a:gd name="connsiteY5" fmla="*/ 1481635 h 1481635"/>
                <a:gd name="connsiteX6" fmla="*/ 0 w 1703029"/>
                <a:gd name="connsiteY6" fmla="*/ 740818 h 14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029" h="1481635">
                  <a:moveTo>
                    <a:pt x="851514" y="0"/>
                  </a:moveTo>
                  <a:lnTo>
                    <a:pt x="1703029" y="322256"/>
                  </a:lnTo>
                  <a:lnTo>
                    <a:pt x="1703029" y="1159379"/>
                  </a:lnTo>
                  <a:lnTo>
                    <a:pt x="851514" y="1481635"/>
                  </a:lnTo>
                  <a:lnTo>
                    <a:pt x="0" y="1159379"/>
                  </a:lnTo>
                  <a:lnTo>
                    <a:pt x="0" y="322256"/>
                  </a:lnTo>
                  <a:lnTo>
                    <a:pt x="851514" y="0"/>
                  </a:lnTo>
                  <a:close/>
                </a:path>
              </a:pathLst>
            </a:custGeom>
            <a:blipFill dpi="0" rotWithShape="0">
              <a:blip r:embed="rId4" cstate="print"/>
              <a:srcRect/>
              <a:stretch>
                <a:fillRect r="-21000"/>
              </a:stretch>
            </a:blipFill>
            <a:ln>
              <a:noFill/>
            </a:ln>
            <a:effectLst>
              <a:outerShdw blurRad="88900" dist="635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30888" tIns="265389" rIns="230888" bIns="265389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709152" y="2360592"/>
              <a:ext cx="1481635" cy="1703029"/>
            </a:xfrm>
            <a:custGeom>
              <a:avLst/>
              <a:gdLst>
                <a:gd name="connsiteX0" fmla="*/ 0 w 1703029"/>
                <a:gd name="connsiteY0" fmla="*/ 740818 h 1481635"/>
                <a:gd name="connsiteX1" fmla="*/ 370409 w 1703029"/>
                <a:gd name="connsiteY1" fmla="*/ 0 h 1481635"/>
                <a:gd name="connsiteX2" fmla="*/ 1332620 w 1703029"/>
                <a:gd name="connsiteY2" fmla="*/ 0 h 1481635"/>
                <a:gd name="connsiteX3" fmla="*/ 1703029 w 1703029"/>
                <a:gd name="connsiteY3" fmla="*/ 740818 h 1481635"/>
                <a:gd name="connsiteX4" fmla="*/ 1332620 w 1703029"/>
                <a:gd name="connsiteY4" fmla="*/ 1481635 h 1481635"/>
                <a:gd name="connsiteX5" fmla="*/ 370409 w 1703029"/>
                <a:gd name="connsiteY5" fmla="*/ 1481635 h 1481635"/>
                <a:gd name="connsiteX6" fmla="*/ 0 w 1703029"/>
                <a:gd name="connsiteY6" fmla="*/ 740818 h 14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029" h="1481635">
                  <a:moveTo>
                    <a:pt x="851514" y="0"/>
                  </a:moveTo>
                  <a:lnTo>
                    <a:pt x="1703029" y="322256"/>
                  </a:lnTo>
                  <a:lnTo>
                    <a:pt x="1703029" y="1159379"/>
                  </a:lnTo>
                  <a:lnTo>
                    <a:pt x="851514" y="1481635"/>
                  </a:lnTo>
                  <a:lnTo>
                    <a:pt x="0" y="1159379"/>
                  </a:lnTo>
                  <a:lnTo>
                    <a:pt x="0" y="322256"/>
                  </a:lnTo>
                  <a:lnTo>
                    <a:pt x="851514" y="0"/>
                  </a:lnTo>
                  <a:close/>
                </a:path>
              </a:pathLst>
            </a:custGeom>
            <a:blipFill dpi="0" rotWithShape="0">
              <a:blip r:embed="rId5" cstate="print"/>
              <a:srcRect/>
              <a:stretch>
                <a:fillRect r="-21000"/>
              </a:stretch>
            </a:blipFill>
            <a:ln>
              <a:noFill/>
            </a:ln>
            <a:effectLst>
              <a:outerShdw blurRad="88900" dist="635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36628" tIns="471129" rIns="436628" bIns="47112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 smtClea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  <a:cs typeface="+mn-cs"/>
                </a:rPr>
                <a:t> </a:t>
              </a:r>
              <a:endParaRPr lang="zh-CN" altLang="en-US" sz="5400" kern="120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309318" y="2360592"/>
              <a:ext cx="1481635" cy="1703029"/>
            </a:xfrm>
            <a:custGeom>
              <a:avLst/>
              <a:gdLst>
                <a:gd name="connsiteX0" fmla="*/ 0 w 1703029"/>
                <a:gd name="connsiteY0" fmla="*/ 740818 h 1481635"/>
                <a:gd name="connsiteX1" fmla="*/ 370409 w 1703029"/>
                <a:gd name="connsiteY1" fmla="*/ 0 h 1481635"/>
                <a:gd name="connsiteX2" fmla="*/ 1332620 w 1703029"/>
                <a:gd name="connsiteY2" fmla="*/ 0 h 1481635"/>
                <a:gd name="connsiteX3" fmla="*/ 1703029 w 1703029"/>
                <a:gd name="connsiteY3" fmla="*/ 740818 h 1481635"/>
                <a:gd name="connsiteX4" fmla="*/ 1332620 w 1703029"/>
                <a:gd name="connsiteY4" fmla="*/ 1481635 h 1481635"/>
                <a:gd name="connsiteX5" fmla="*/ 370409 w 1703029"/>
                <a:gd name="connsiteY5" fmla="*/ 1481635 h 1481635"/>
                <a:gd name="connsiteX6" fmla="*/ 0 w 1703029"/>
                <a:gd name="connsiteY6" fmla="*/ 740818 h 14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029" h="1481635">
                  <a:moveTo>
                    <a:pt x="851514" y="0"/>
                  </a:moveTo>
                  <a:lnTo>
                    <a:pt x="1703029" y="322256"/>
                  </a:lnTo>
                  <a:lnTo>
                    <a:pt x="1703029" y="1159379"/>
                  </a:lnTo>
                  <a:lnTo>
                    <a:pt x="851514" y="1481635"/>
                  </a:lnTo>
                  <a:lnTo>
                    <a:pt x="0" y="1159379"/>
                  </a:lnTo>
                  <a:lnTo>
                    <a:pt x="0" y="322256"/>
                  </a:lnTo>
                  <a:lnTo>
                    <a:pt x="851514" y="0"/>
                  </a:lnTo>
                  <a:close/>
                </a:path>
              </a:pathLst>
            </a:custGeom>
            <a:blipFill dpi="0" rotWithShape="0">
              <a:blip r:embed="rId2" cstate="print"/>
              <a:srcRect/>
              <a:stretch>
                <a:fillRect/>
              </a:stretch>
            </a:blipFill>
            <a:ln>
              <a:noFill/>
            </a:ln>
            <a:effectLst>
              <a:outerShdw blurRad="88900" dist="635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30888" tIns="265389" rIns="230888" bIns="265389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512301" y="3806123"/>
              <a:ext cx="1481635" cy="1703029"/>
            </a:xfrm>
            <a:custGeom>
              <a:avLst/>
              <a:gdLst>
                <a:gd name="connsiteX0" fmla="*/ 0 w 1703029"/>
                <a:gd name="connsiteY0" fmla="*/ 740818 h 1481635"/>
                <a:gd name="connsiteX1" fmla="*/ 370409 w 1703029"/>
                <a:gd name="connsiteY1" fmla="*/ 0 h 1481635"/>
                <a:gd name="connsiteX2" fmla="*/ 1332620 w 1703029"/>
                <a:gd name="connsiteY2" fmla="*/ 0 h 1481635"/>
                <a:gd name="connsiteX3" fmla="*/ 1703029 w 1703029"/>
                <a:gd name="connsiteY3" fmla="*/ 740818 h 1481635"/>
                <a:gd name="connsiteX4" fmla="*/ 1332620 w 1703029"/>
                <a:gd name="connsiteY4" fmla="*/ 1481635 h 1481635"/>
                <a:gd name="connsiteX5" fmla="*/ 370409 w 1703029"/>
                <a:gd name="connsiteY5" fmla="*/ 1481635 h 1481635"/>
                <a:gd name="connsiteX6" fmla="*/ 0 w 1703029"/>
                <a:gd name="connsiteY6" fmla="*/ 740818 h 14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029" h="1481635">
                  <a:moveTo>
                    <a:pt x="851514" y="0"/>
                  </a:moveTo>
                  <a:lnTo>
                    <a:pt x="1703029" y="322256"/>
                  </a:lnTo>
                  <a:lnTo>
                    <a:pt x="1703029" y="1159379"/>
                  </a:lnTo>
                  <a:lnTo>
                    <a:pt x="851514" y="1481635"/>
                  </a:lnTo>
                  <a:lnTo>
                    <a:pt x="0" y="1159379"/>
                  </a:lnTo>
                  <a:lnTo>
                    <a:pt x="0" y="322256"/>
                  </a:lnTo>
                  <a:lnTo>
                    <a:pt x="851514" y="0"/>
                  </a:lnTo>
                  <a:close/>
                </a:path>
              </a:pathLst>
            </a:custGeom>
            <a:blipFill dpi="0" rotWithShape="0">
              <a:blip r:embed="rId6" cstate="print"/>
              <a:srcRect/>
              <a:tile tx="0" ty="63500" sx="20000" sy="20000" flip="none" algn="ctr"/>
            </a:blipFill>
            <a:ln>
              <a:noFill/>
            </a:ln>
            <a:effectLst>
              <a:outerShdw blurRad="88900" dist="635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36628" tIns="471129" rIns="436628" bIns="47112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5400" kern="1200" dirty="0" smtClea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  <a:cs typeface="+mn-cs"/>
                </a:rPr>
                <a:t> </a:t>
              </a:r>
              <a:endParaRPr lang="zh-CN" altLang="en-US" sz="5400" kern="120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912135" y="3806123"/>
              <a:ext cx="1481635" cy="1703029"/>
            </a:xfrm>
            <a:custGeom>
              <a:avLst/>
              <a:gdLst>
                <a:gd name="connsiteX0" fmla="*/ 0 w 1703029"/>
                <a:gd name="connsiteY0" fmla="*/ 740818 h 1481635"/>
                <a:gd name="connsiteX1" fmla="*/ 370409 w 1703029"/>
                <a:gd name="connsiteY1" fmla="*/ 0 h 1481635"/>
                <a:gd name="connsiteX2" fmla="*/ 1332620 w 1703029"/>
                <a:gd name="connsiteY2" fmla="*/ 0 h 1481635"/>
                <a:gd name="connsiteX3" fmla="*/ 1703029 w 1703029"/>
                <a:gd name="connsiteY3" fmla="*/ 740818 h 1481635"/>
                <a:gd name="connsiteX4" fmla="*/ 1332620 w 1703029"/>
                <a:gd name="connsiteY4" fmla="*/ 1481635 h 1481635"/>
                <a:gd name="connsiteX5" fmla="*/ 370409 w 1703029"/>
                <a:gd name="connsiteY5" fmla="*/ 1481635 h 1481635"/>
                <a:gd name="connsiteX6" fmla="*/ 0 w 1703029"/>
                <a:gd name="connsiteY6" fmla="*/ 740818 h 148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029" h="1481635">
                  <a:moveTo>
                    <a:pt x="851514" y="0"/>
                  </a:moveTo>
                  <a:lnTo>
                    <a:pt x="1703029" y="322256"/>
                  </a:lnTo>
                  <a:lnTo>
                    <a:pt x="1703029" y="1159379"/>
                  </a:lnTo>
                  <a:lnTo>
                    <a:pt x="851514" y="1481635"/>
                  </a:lnTo>
                  <a:lnTo>
                    <a:pt x="0" y="1159379"/>
                  </a:lnTo>
                  <a:lnTo>
                    <a:pt x="0" y="322256"/>
                  </a:lnTo>
                  <a:lnTo>
                    <a:pt x="851514" y="0"/>
                  </a:lnTo>
                  <a:close/>
                </a:path>
              </a:pathLst>
            </a:custGeom>
            <a:blipFill dpi="0" rotWithShape="0">
              <a:blip r:embed="rId7" cstate="print"/>
              <a:srcRect/>
              <a:stretch>
                <a:fillRect r="-21000"/>
              </a:stretch>
            </a:blipFill>
            <a:ln>
              <a:noFill/>
            </a:ln>
            <a:effectLst>
              <a:outerShdw blurRad="88900" dist="635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30888" tIns="265389" rIns="230888" bIns="265389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96416" y="992480"/>
            <a:ext cx="5669280" cy="461665"/>
            <a:chOff x="5346936" y="828705"/>
            <a:chExt cx="5669280" cy="461665"/>
          </a:xfrm>
        </p:grpSpPr>
        <p:sp>
          <p:nvSpPr>
            <p:cNvPr id="18" name="文本框 17"/>
            <p:cNvSpPr txBox="1"/>
            <p:nvPr/>
          </p:nvSpPr>
          <p:spPr>
            <a:xfrm>
              <a:off x="5346936" y="828705"/>
              <a:ext cx="5669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方正硬笔行书简体" panose="03000509000000000000" pitchFamily="65" charset="-122"/>
                  <a:ea typeface="方正硬笔行书简体" panose="03000509000000000000" pitchFamily="65" charset="-122"/>
                </a:rPr>
                <a:t>我们闹过，疯过，折腾过</a:t>
              </a:r>
              <a:endParaRPr lang="zh-CN" altLang="en-US" sz="2400" dirty="0">
                <a:latin typeface="方正硬笔行书简体" panose="03000509000000000000" pitchFamily="65" charset="-122"/>
                <a:ea typeface="方正硬笔行书简体" panose="03000509000000000000" pitchFamily="65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890937" y="1021438"/>
              <a:ext cx="1493640" cy="76200"/>
              <a:chOff x="9128760" y="1036320"/>
              <a:chExt cx="1493640" cy="762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9128760" y="1036320"/>
                <a:ext cx="76200" cy="76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9412248" y="1036320"/>
                <a:ext cx="76200" cy="76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9695736" y="1036320"/>
                <a:ext cx="76200" cy="76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9979224" y="1036320"/>
                <a:ext cx="76200" cy="76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0262712" y="1036320"/>
                <a:ext cx="76200" cy="76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546200" y="1036320"/>
                <a:ext cx="76200" cy="762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6254850" y="2000065"/>
            <a:ext cx="6348262" cy="46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我们在这里欢笑，在这里哭泣</a:t>
            </a:r>
            <a:endParaRPr lang="zh-CN" altLang="en-US" sz="2400" dirty="0"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81349" y="3010886"/>
            <a:ext cx="3670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2">
                    <a:lumMod val="25000"/>
                  </a:schemeClr>
                </a:solidFill>
                <a:latin typeface="方正硬笔行书简体" panose="03000509000000000000" pitchFamily="65" charset="-122"/>
                <a:ea typeface="方正硬笔行书简体" panose="03000509000000000000" pitchFamily="65" charset="-122"/>
              </a:rPr>
              <a:t>这，就是青春</a:t>
            </a:r>
            <a:endParaRPr lang="zh-CN" altLang="en-US" sz="4400" dirty="0">
              <a:solidFill>
                <a:schemeClr val="bg2">
                  <a:lumMod val="25000"/>
                </a:schemeClr>
              </a:solidFill>
              <a:latin typeface="方正硬笔行书简体" panose="03000509000000000000" pitchFamily="65" charset="-122"/>
              <a:ea typeface="方正硬笔行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88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8575">
          <a:solidFill>
            <a:srgbClr val="F2C86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142</Words>
  <Application>Microsoft Office PowerPoint</Application>
  <PresentationFormat>自定义</PresentationFormat>
  <Paragraphs>25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ysj</dc:creator>
  <cp:lastModifiedBy>Administrator</cp:lastModifiedBy>
  <cp:revision>33</cp:revision>
  <dcterms:created xsi:type="dcterms:W3CDTF">2015-05-01T00:32:07Z</dcterms:created>
  <dcterms:modified xsi:type="dcterms:W3CDTF">2015-11-03T00:52:20Z</dcterms:modified>
</cp:coreProperties>
</file>